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942" r:id="rId2"/>
    <p:sldId id="953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339933"/>
    <a:srgbClr val="99FF99"/>
    <a:srgbClr val="FF0066"/>
    <a:srgbClr val="FF3399"/>
    <a:srgbClr val="FFCCFF"/>
    <a:srgbClr val="FF99CC"/>
    <a:srgbClr val="FF0000"/>
    <a:srgbClr val="F0F0F0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996" autoAdjust="0"/>
    <p:restoredTop sz="94660"/>
  </p:normalViewPr>
  <p:slideViewPr>
    <p:cSldViewPr snapToGrid="0">
      <p:cViewPr varScale="1">
        <p:scale>
          <a:sx n="59" d="100"/>
          <a:sy n="59" d="100"/>
        </p:scale>
        <p:origin x="270" y="2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2025/1/18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677757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4215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hyperlink" Target="http://www.digipot.net/" TargetMode="Externa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Copyright©2025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10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4" r:id="rId5"/>
    <p:sldLayoutId id="2147483668" r:id="rId6"/>
    <p:sldLayoutId id="2147483681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F0BD74-5AD1-E4CC-69A1-DBCAA59E4E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9A64D77-9CEB-1DA2-6797-6EE76E2E7F85}"/>
              </a:ext>
            </a:extLst>
          </p:cNvPr>
          <p:cNvSpPr txBox="1"/>
          <p:nvPr/>
        </p:nvSpPr>
        <p:spPr>
          <a:xfrm>
            <a:off x="276046" y="232912"/>
            <a:ext cx="60324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福島県</a:t>
            </a: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のおとなり、隣接する県</a:t>
            </a: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832BB87B-FC27-8C26-B397-F031AB74C2FC}"/>
              </a:ext>
            </a:extLst>
          </p:cNvPr>
          <p:cNvGrpSpPr/>
          <p:nvPr/>
        </p:nvGrpSpPr>
        <p:grpSpPr>
          <a:xfrm>
            <a:off x="656587" y="835267"/>
            <a:ext cx="2708689" cy="2699241"/>
            <a:chOff x="656587" y="835267"/>
            <a:chExt cx="2708689" cy="2699241"/>
          </a:xfrm>
        </p:grpSpPr>
        <p:sp>
          <p:nvSpPr>
            <p:cNvPr id="118" name="フリーフォーム: 図形 117">
              <a:extLst>
                <a:ext uri="{FF2B5EF4-FFF2-40B4-BE49-F238E27FC236}">
                  <a16:creationId xmlns:a16="http://schemas.microsoft.com/office/drawing/2014/main" id="{3183A9E4-0B49-C396-721B-A89A3BCF0241}"/>
                </a:ext>
              </a:extLst>
            </p:cNvPr>
            <p:cNvSpPr/>
            <p:nvPr/>
          </p:nvSpPr>
          <p:spPr>
            <a:xfrm>
              <a:off x="1721709" y="1898999"/>
              <a:ext cx="1079515" cy="860660"/>
            </a:xfrm>
            <a:custGeom>
              <a:avLst/>
              <a:gdLst>
                <a:gd name="connsiteX0" fmla="*/ 3379588 w 5715000"/>
                <a:gd name="connsiteY0" fmla="*/ 0 h 4556380"/>
                <a:gd name="connsiteX1" fmla="*/ 3566160 w 5715000"/>
                <a:gd name="connsiteY1" fmla="*/ 99950 h 4556380"/>
                <a:gd name="connsiteX2" fmla="*/ 3695700 w 5715000"/>
                <a:gd name="connsiteY2" fmla="*/ 92330 h 4556380"/>
                <a:gd name="connsiteX3" fmla="*/ 3787140 w 5715000"/>
                <a:gd name="connsiteY3" fmla="*/ 890 h 4556380"/>
                <a:gd name="connsiteX4" fmla="*/ 3832860 w 5715000"/>
                <a:gd name="connsiteY4" fmla="*/ 92330 h 4556380"/>
                <a:gd name="connsiteX5" fmla="*/ 4008120 w 5715000"/>
                <a:gd name="connsiteY5" fmla="*/ 107570 h 4556380"/>
                <a:gd name="connsiteX6" fmla="*/ 3977640 w 5715000"/>
                <a:gd name="connsiteY6" fmla="*/ 183770 h 4556380"/>
                <a:gd name="connsiteX7" fmla="*/ 3992880 w 5715000"/>
                <a:gd name="connsiteY7" fmla="*/ 252350 h 4556380"/>
                <a:gd name="connsiteX8" fmla="*/ 4091940 w 5715000"/>
                <a:gd name="connsiteY8" fmla="*/ 290450 h 4556380"/>
                <a:gd name="connsiteX9" fmla="*/ 4297680 w 5715000"/>
                <a:gd name="connsiteY9" fmla="*/ 252350 h 4556380"/>
                <a:gd name="connsiteX10" fmla="*/ 4648200 w 5715000"/>
                <a:gd name="connsiteY10" fmla="*/ 336170 h 4556380"/>
                <a:gd name="connsiteX11" fmla="*/ 4648200 w 5715000"/>
                <a:gd name="connsiteY11" fmla="*/ 419990 h 4556380"/>
                <a:gd name="connsiteX12" fmla="*/ 4648200 w 5715000"/>
                <a:gd name="connsiteY12" fmla="*/ 480950 h 4556380"/>
                <a:gd name="connsiteX13" fmla="*/ 4625340 w 5715000"/>
                <a:gd name="connsiteY13" fmla="*/ 648590 h 4556380"/>
                <a:gd name="connsiteX14" fmla="*/ 4724400 w 5715000"/>
                <a:gd name="connsiteY14" fmla="*/ 694310 h 4556380"/>
                <a:gd name="connsiteX15" fmla="*/ 4732020 w 5715000"/>
                <a:gd name="connsiteY15" fmla="*/ 762890 h 4556380"/>
                <a:gd name="connsiteX16" fmla="*/ 4808220 w 5715000"/>
                <a:gd name="connsiteY16" fmla="*/ 762890 h 4556380"/>
                <a:gd name="connsiteX17" fmla="*/ 4968240 w 5715000"/>
                <a:gd name="connsiteY17" fmla="*/ 785750 h 4556380"/>
                <a:gd name="connsiteX18" fmla="*/ 4937760 w 5715000"/>
                <a:gd name="connsiteY18" fmla="*/ 694310 h 4556380"/>
                <a:gd name="connsiteX19" fmla="*/ 5151120 w 5715000"/>
                <a:gd name="connsiteY19" fmla="*/ 694310 h 4556380"/>
                <a:gd name="connsiteX20" fmla="*/ 5166360 w 5715000"/>
                <a:gd name="connsiteY20" fmla="*/ 496190 h 4556380"/>
                <a:gd name="connsiteX21" fmla="*/ 5166360 w 5715000"/>
                <a:gd name="connsiteY21" fmla="*/ 359030 h 4556380"/>
                <a:gd name="connsiteX22" fmla="*/ 5227320 w 5715000"/>
                <a:gd name="connsiteY22" fmla="*/ 305690 h 4556380"/>
                <a:gd name="connsiteX23" fmla="*/ 5382788 w 5715000"/>
                <a:gd name="connsiteY23" fmla="*/ 313094 h 4556380"/>
                <a:gd name="connsiteX24" fmla="*/ 5384800 w 5715000"/>
                <a:gd name="connsiteY24" fmla="*/ 314580 h 4556380"/>
                <a:gd name="connsiteX25" fmla="*/ 5391148 w 5715000"/>
                <a:gd name="connsiteY25" fmla="*/ 428880 h 4556380"/>
                <a:gd name="connsiteX26" fmla="*/ 5549900 w 5715000"/>
                <a:gd name="connsiteY26" fmla="*/ 600330 h 4556380"/>
                <a:gd name="connsiteX27" fmla="*/ 5549900 w 5715000"/>
                <a:gd name="connsiteY27" fmla="*/ 797180 h 4556380"/>
                <a:gd name="connsiteX28" fmla="*/ 5626100 w 5715000"/>
                <a:gd name="connsiteY28" fmla="*/ 873380 h 4556380"/>
                <a:gd name="connsiteX29" fmla="*/ 5619748 w 5715000"/>
                <a:gd name="connsiteY29" fmla="*/ 1127380 h 4556380"/>
                <a:gd name="connsiteX30" fmla="*/ 5651500 w 5715000"/>
                <a:gd name="connsiteY30" fmla="*/ 1197230 h 4556380"/>
                <a:gd name="connsiteX31" fmla="*/ 5651500 w 5715000"/>
                <a:gd name="connsiteY31" fmla="*/ 1254380 h 4556380"/>
                <a:gd name="connsiteX32" fmla="*/ 5670548 w 5715000"/>
                <a:gd name="connsiteY32" fmla="*/ 1311530 h 4556380"/>
                <a:gd name="connsiteX33" fmla="*/ 5676900 w 5715000"/>
                <a:gd name="connsiteY33" fmla="*/ 1590930 h 4556380"/>
                <a:gd name="connsiteX34" fmla="*/ 5689600 w 5715000"/>
                <a:gd name="connsiteY34" fmla="*/ 1679830 h 4556380"/>
                <a:gd name="connsiteX35" fmla="*/ 5715000 w 5715000"/>
                <a:gd name="connsiteY35" fmla="*/ 1813180 h 4556380"/>
                <a:gd name="connsiteX36" fmla="*/ 5708652 w 5715000"/>
                <a:gd name="connsiteY36" fmla="*/ 1952880 h 4556380"/>
                <a:gd name="connsiteX37" fmla="*/ 5695948 w 5715000"/>
                <a:gd name="connsiteY37" fmla="*/ 2035430 h 4556380"/>
                <a:gd name="connsiteX38" fmla="*/ 5689600 w 5715000"/>
                <a:gd name="connsiteY38" fmla="*/ 2137030 h 4556380"/>
                <a:gd name="connsiteX39" fmla="*/ 5695948 w 5715000"/>
                <a:gd name="connsiteY39" fmla="*/ 2194180 h 4556380"/>
                <a:gd name="connsiteX40" fmla="*/ 5695948 w 5715000"/>
                <a:gd name="connsiteY40" fmla="*/ 2264030 h 4556380"/>
                <a:gd name="connsiteX41" fmla="*/ 5689600 w 5715000"/>
                <a:gd name="connsiteY41" fmla="*/ 2321180 h 4556380"/>
                <a:gd name="connsiteX42" fmla="*/ 5702300 w 5715000"/>
                <a:gd name="connsiteY42" fmla="*/ 2365630 h 4556380"/>
                <a:gd name="connsiteX43" fmla="*/ 5670548 w 5715000"/>
                <a:gd name="connsiteY43" fmla="*/ 2492630 h 4556380"/>
                <a:gd name="connsiteX44" fmla="*/ 5689600 w 5715000"/>
                <a:gd name="connsiteY44" fmla="*/ 2530730 h 4556380"/>
                <a:gd name="connsiteX45" fmla="*/ 5632452 w 5715000"/>
                <a:gd name="connsiteY45" fmla="*/ 2702180 h 4556380"/>
                <a:gd name="connsiteX46" fmla="*/ 5657852 w 5715000"/>
                <a:gd name="connsiteY46" fmla="*/ 2854580 h 4556380"/>
                <a:gd name="connsiteX47" fmla="*/ 5594348 w 5715000"/>
                <a:gd name="connsiteY47" fmla="*/ 3006980 h 4556380"/>
                <a:gd name="connsiteX48" fmla="*/ 5613400 w 5715000"/>
                <a:gd name="connsiteY48" fmla="*/ 3197480 h 4556380"/>
                <a:gd name="connsiteX49" fmla="*/ 5613400 w 5715000"/>
                <a:gd name="connsiteY49" fmla="*/ 3318130 h 4556380"/>
                <a:gd name="connsiteX50" fmla="*/ 5524500 w 5715000"/>
                <a:gd name="connsiteY50" fmla="*/ 3438780 h 4556380"/>
                <a:gd name="connsiteX51" fmla="*/ 5518148 w 5715000"/>
                <a:gd name="connsiteY51" fmla="*/ 3680080 h 4556380"/>
                <a:gd name="connsiteX52" fmla="*/ 5537200 w 5715000"/>
                <a:gd name="connsiteY52" fmla="*/ 3737230 h 4556380"/>
                <a:gd name="connsiteX53" fmla="*/ 5537200 w 5715000"/>
                <a:gd name="connsiteY53" fmla="*/ 3800730 h 4556380"/>
                <a:gd name="connsiteX54" fmla="*/ 5454652 w 5715000"/>
                <a:gd name="connsiteY54" fmla="*/ 3883280 h 4556380"/>
                <a:gd name="connsiteX55" fmla="*/ 5429252 w 5715000"/>
                <a:gd name="connsiteY55" fmla="*/ 3921380 h 4556380"/>
                <a:gd name="connsiteX56" fmla="*/ 5340348 w 5715000"/>
                <a:gd name="connsiteY56" fmla="*/ 4022980 h 4556380"/>
                <a:gd name="connsiteX57" fmla="*/ 5283200 w 5715000"/>
                <a:gd name="connsiteY57" fmla="*/ 3978530 h 4556380"/>
                <a:gd name="connsiteX58" fmla="*/ 5175252 w 5715000"/>
                <a:gd name="connsiteY58" fmla="*/ 4061080 h 4556380"/>
                <a:gd name="connsiteX59" fmla="*/ 5092700 w 5715000"/>
                <a:gd name="connsiteY59" fmla="*/ 4099180 h 4556380"/>
                <a:gd name="connsiteX60" fmla="*/ 5048252 w 5715000"/>
                <a:gd name="connsiteY60" fmla="*/ 4124580 h 4556380"/>
                <a:gd name="connsiteX61" fmla="*/ 4978400 w 5715000"/>
                <a:gd name="connsiteY61" fmla="*/ 4169030 h 4556380"/>
                <a:gd name="connsiteX62" fmla="*/ 4933948 w 5715000"/>
                <a:gd name="connsiteY62" fmla="*/ 4276980 h 4556380"/>
                <a:gd name="connsiteX63" fmla="*/ 4832348 w 5715000"/>
                <a:gd name="connsiteY63" fmla="*/ 4226180 h 4556380"/>
                <a:gd name="connsiteX64" fmla="*/ 4749800 w 5715000"/>
                <a:gd name="connsiteY64" fmla="*/ 4257930 h 4556380"/>
                <a:gd name="connsiteX65" fmla="*/ 4692652 w 5715000"/>
                <a:gd name="connsiteY65" fmla="*/ 4200780 h 4556380"/>
                <a:gd name="connsiteX66" fmla="*/ 4578348 w 5715000"/>
                <a:gd name="connsiteY66" fmla="*/ 4156330 h 4556380"/>
                <a:gd name="connsiteX67" fmla="*/ 4457700 w 5715000"/>
                <a:gd name="connsiteY67" fmla="*/ 4137280 h 4556380"/>
                <a:gd name="connsiteX68" fmla="*/ 4349748 w 5715000"/>
                <a:gd name="connsiteY68" fmla="*/ 3978530 h 4556380"/>
                <a:gd name="connsiteX69" fmla="*/ 4279900 w 5715000"/>
                <a:gd name="connsiteY69" fmla="*/ 3984880 h 4556380"/>
                <a:gd name="connsiteX70" fmla="*/ 4279900 w 5715000"/>
                <a:gd name="connsiteY70" fmla="*/ 4080130 h 4556380"/>
                <a:gd name="connsiteX71" fmla="*/ 4349748 w 5715000"/>
                <a:gd name="connsiteY71" fmla="*/ 4213480 h 4556380"/>
                <a:gd name="connsiteX72" fmla="*/ 4184652 w 5715000"/>
                <a:gd name="connsiteY72" fmla="*/ 4308730 h 4556380"/>
                <a:gd name="connsiteX73" fmla="*/ 4159252 w 5715000"/>
                <a:gd name="connsiteY73" fmla="*/ 4327780 h 4556380"/>
                <a:gd name="connsiteX74" fmla="*/ 4095748 w 5715000"/>
                <a:gd name="connsiteY74" fmla="*/ 4423030 h 4556380"/>
                <a:gd name="connsiteX75" fmla="*/ 4032252 w 5715000"/>
                <a:gd name="connsiteY75" fmla="*/ 4467480 h 4556380"/>
                <a:gd name="connsiteX76" fmla="*/ 3975100 w 5715000"/>
                <a:gd name="connsiteY76" fmla="*/ 4556380 h 4556380"/>
                <a:gd name="connsiteX77" fmla="*/ 3898900 w 5715000"/>
                <a:gd name="connsiteY77" fmla="*/ 4461130 h 4556380"/>
                <a:gd name="connsiteX78" fmla="*/ 3822700 w 5715000"/>
                <a:gd name="connsiteY78" fmla="*/ 4410330 h 4556380"/>
                <a:gd name="connsiteX79" fmla="*/ 3683000 w 5715000"/>
                <a:gd name="connsiteY79" fmla="*/ 4372230 h 4556380"/>
                <a:gd name="connsiteX80" fmla="*/ 3651252 w 5715000"/>
                <a:gd name="connsiteY80" fmla="*/ 4219830 h 4556380"/>
                <a:gd name="connsiteX81" fmla="*/ 3536948 w 5715000"/>
                <a:gd name="connsiteY81" fmla="*/ 4169030 h 4556380"/>
                <a:gd name="connsiteX82" fmla="*/ 3492500 w 5715000"/>
                <a:gd name="connsiteY82" fmla="*/ 4061080 h 4556380"/>
                <a:gd name="connsiteX83" fmla="*/ 3390900 w 5715000"/>
                <a:gd name="connsiteY83" fmla="*/ 4035680 h 4556380"/>
                <a:gd name="connsiteX84" fmla="*/ 3333748 w 5715000"/>
                <a:gd name="connsiteY84" fmla="*/ 4022980 h 4556380"/>
                <a:gd name="connsiteX85" fmla="*/ 3289300 w 5715000"/>
                <a:gd name="connsiteY85" fmla="*/ 3965830 h 4556380"/>
                <a:gd name="connsiteX86" fmla="*/ 3302000 w 5715000"/>
                <a:gd name="connsiteY86" fmla="*/ 3921380 h 4556380"/>
                <a:gd name="connsiteX87" fmla="*/ 3289300 w 5715000"/>
                <a:gd name="connsiteY87" fmla="*/ 3826130 h 4556380"/>
                <a:gd name="connsiteX88" fmla="*/ 3276600 w 5715000"/>
                <a:gd name="connsiteY88" fmla="*/ 3768980 h 4556380"/>
                <a:gd name="connsiteX89" fmla="*/ 3308348 w 5715000"/>
                <a:gd name="connsiteY89" fmla="*/ 3711830 h 4556380"/>
                <a:gd name="connsiteX90" fmla="*/ 3308348 w 5715000"/>
                <a:gd name="connsiteY90" fmla="*/ 3673730 h 4556380"/>
                <a:gd name="connsiteX91" fmla="*/ 3155948 w 5715000"/>
                <a:gd name="connsiteY91" fmla="*/ 3673730 h 4556380"/>
                <a:gd name="connsiteX92" fmla="*/ 3130548 w 5715000"/>
                <a:gd name="connsiteY92" fmla="*/ 3534030 h 4556380"/>
                <a:gd name="connsiteX93" fmla="*/ 3060700 w 5715000"/>
                <a:gd name="connsiteY93" fmla="*/ 3476880 h 4556380"/>
                <a:gd name="connsiteX94" fmla="*/ 2946400 w 5715000"/>
                <a:gd name="connsiteY94" fmla="*/ 3349880 h 4556380"/>
                <a:gd name="connsiteX95" fmla="*/ 2832100 w 5715000"/>
                <a:gd name="connsiteY95" fmla="*/ 3299080 h 4556380"/>
                <a:gd name="connsiteX96" fmla="*/ 2762252 w 5715000"/>
                <a:gd name="connsiteY96" fmla="*/ 3292730 h 4556380"/>
                <a:gd name="connsiteX97" fmla="*/ 2654300 w 5715000"/>
                <a:gd name="connsiteY97" fmla="*/ 3241930 h 4556380"/>
                <a:gd name="connsiteX98" fmla="*/ 2444748 w 5715000"/>
                <a:gd name="connsiteY98" fmla="*/ 3197480 h 4556380"/>
                <a:gd name="connsiteX99" fmla="*/ 2362200 w 5715000"/>
                <a:gd name="connsiteY99" fmla="*/ 3172080 h 4556380"/>
                <a:gd name="connsiteX100" fmla="*/ 2228852 w 5715000"/>
                <a:gd name="connsiteY100" fmla="*/ 3184780 h 4556380"/>
                <a:gd name="connsiteX101" fmla="*/ 2032000 w 5715000"/>
                <a:gd name="connsiteY101" fmla="*/ 3241930 h 4556380"/>
                <a:gd name="connsiteX102" fmla="*/ 1987548 w 5715000"/>
                <a:gd name="connsiteY102" fmla="*/ 3299080 h 4556380"/>
                <a:gd name="connsiteX103" fmla="*/ 2006600 w 5715000"/>
                <a:gd name="connsiteY103" fmla="*/ 3381630 h 4556380"/>
                <a:gd name="connsiteX104" fmla="*/ 2006600 w 5715000"/>
                <a:gd name="connsiteY104" fmla="*/ 3426080 h 4556380"/>
                <a:gd name="connsiteX105" fmla="*/ 1854200 w 5715000"/>
                <a:gd name="connsiteY105" fmla="*/ 3426080 h 4556380"/>
                <a:gd name="connsiteX106" fmla="*/ 1758948 w 5715000"/>
                <a:gd name="connsiteY106" fmla="*/ 3495930 h 4556380"/>
                <a:gd name="connsiteX107" fmla="*/ 1663700 w 5715000"/>
                <a:gd name="connsiteY107" fmla="*/ 3489580 h 4556380"/>
                <a:gd name="connsiteX108" fmla="*/ 1562100 w 5715000"/>
                <a:gd name="connsiteY108" fmla="*/ 3546730 h 4556380"/>
                <a:gd name="connsiteX109" fmla="*/ 1524000 w 5715000"/>
                <a:gd name="connsiteY109" fmla="*/ 3610230 h 4556380"/>
                <a:gd name="connsiteX110" fmla="*/ 1397000 w 5715000"/>
                <a:gd name="connsiteY110" fmla="*/ 3622930 h 4556380"/>
                <a:gd name="connsiteX111" fmla="*/ 1390652 w 5715000"/>
                <a:gd name="connsiteY111" fmla="*/ 3686430 h 4556380"/>
                <a:gd name="connsiteX112" fmla="*/ 1282700 w 5715000"/>
                <a:gd name="connsiteY112" fmla="*/ 3705480 h 4556380"/>
                <a:gd name="connsiteX113" fmla="*/ 1238252 w 5715000"/>
                <a:gd name="connsiteY113" fmla="*/ 3756280 h 4556380"/>
                <a:gd name="connsiteX114" fmla="*/ 1181100 w 5715000"/>
                <a:gd name="connsiteY114" fmla="*/ 3807080 h 4556380"/>
                <a:gd name="connsiteX115" fmla="*/ 996948 w 5715000"/>
                <a:gd name="connsiteY115" fmla="*/ 3889630 h 4556380"/>
                <a:gd name="connsiteX116" fmla="*/ 927100 w 5715000"/>
                <a:gd name="connsiteY116" fmla="*/ 3876930 h 4556380"/>
                <a:gd name="connsiteX117" fmla="*/ 889000 w 5715000"/>
                <a:gd name="connsiteY117" fmla="*/ 3953130 h 4556380"/>
                <a:gd name="connsiteX118" fmla="*/ 755652 w 5715000"/>
                <a:gd name="connsiteY118" fmla="*/ 4016630 h 4556380"/>
                <a:gd name="connsiteX119" fmla="*/ 742948 w 5715000"/>
                <a:gd name="connsiteY119" fmla="*/ 4061080 h 4556380"/>
                <a:gd name="connsiteX120" fmla="*/ 679452 w 5715000"/>
                <a:gd name="connsiteY120" fmla="*/ 4086480 h 4556380"/>
                <a:gd name="connsiteX121" fmla="*/ 654052 w 5715000"/>
                <a:gd name="connsiteY121" fmla="*/ 4099180 h 4556380"/>
                <a:gd name="connsiteX122" fmla="*/ 622300 w 5715000"/>
                <a:gd name="connsiteY122" fmla="*/ 4073780 h 4556380"/>
                <a:gd name="connsiteX123" fmla="*/ 520700 w 5715000"/>
                <a:gd name="connsiteY123" fmla="*/ 4042030 h 4556380"/>
                <a:gd name="connsiteX124" fmla="*/ 317500 w 5715000"/>
                <a:gd name="connsiteY124" fmla="*/ 4003930 h 4556380"/>
                <a:gd name="connsiteX125" fmla="*/ 222252 w 5715000"/>
                <a:gd name="connsiteY125" fmla="*/ 4029330 h 4556380"/>
                <a:gd name="connsiteX126" fmla="*/ 193796 w 5715000"/>
                <a:gd name="connsiteY126" fmla="*/ 4005618 h 4556380"/>
                <a:gd name="connsiteX127" fmla="*/ 190500 w 5715000"/>
                <a:gd name="connsiteY127" fmla="*/ 3986150 h 4556380"/>
                <a:gd name="connsiteX128" fmla="*/ 243840 w 5715000"/>
                <a:gd name="connsiteY128" fmla="*/ 3909950 h 4556380"/>
                <a:gd name="connsiteX129" fmla="*/ 251460 w 5715000"/>
                <a:gd name="connsiteY129" fmla="*/ 3810890 h 4556380"/>
                <a:gd name="connsiteX130" fmla="*/ 243840 w 5715000"/>
                <a:gd name="connsiteY130" fmla="*/ 3711830 h 4556380"/>
                <a:gd name="connsiteX131" fmla="*/ 259080 w 5715000"/>
                <a:gd name="connsiteY131" fmla="*/ 3643250 h 4556380"/>
                <a:gd name="connsiteX132" fmla="*/ 259080 w 5715000"/>
                <a:gd name="connsiteY132" fmla="*/ 3574670 h 4556380"/>
                <a:gd name="connsiteX133" fmla="*/ 205740 w 5715000"/>
                <a:gd name="connsiteY133" fmla="*/ 3376550 h 4556380"/>
                <a:gd name="connsiteX134" fmla="*/ 228600 w 5715000"/>
                <a:gd name="connsiteY134" fmla="*/ 3102230 h 4556380"/>
                <a:gd name="connsiteX135" fmla="*/ 144780 w 5715000"/>
                <a:gd name="connsiteY135" fmla="*/ 2987930 h 4556380"/>
                <a:gd name="connsiteX136" fmla="*/ 60960 w 5715000"/>
                <a:gd name="connsiteY136" fmla="*/ 3026030 h 4556380"/>
                <a:gd name="connsiteX137" fmla="*/ 0 w 5715000"/>
                <a:gd name="connsiteY137" fmla="*/ 2843150 h 4556380"/>
                <a:gd name="connsiteX138" fmla="*/ 152400 w 5715000"/>
                <a:gd name="connsiteY138" fmla="*/ 2667890 h 4556380"/>
                <a:gd name="connsiteX139" fmla="*/ 175260 w 5715000"/>
                <a:gd name="connsiteY139" fmla="*/ 2492630 h 4556380"/>
                <a:gd name="connsiteX140" fmla="*/ 205740 w 5715000"/>
                <a:gd name="connsiteY140" fmla="*/ 2340230 h 4556380"/>
                <a:gd name="connsiteX141" fmla="*/ 198120 w 5715000"/>
                <a:gd name="connsiteY141" fmla="*/ 2271650 h 4556380"/>
                <a:gd name="connsiteX142" fmla="*/ 152400 w 5715000"/>
                <a:gd name="connsiteY142" fmla="*/ 2256410 h 4556380"/>
                <a:gd name="connsiteX143" fmla="*/ 114300 w 5715000"/>
                <a:gd name="connsiteY143" fmla="*/ 2187830 h 4556380"/>
                <a:gd name="connsiteX144" fmla="*/ 144780 w 5715000"/>
                <a:gd name="connsiteY144" fmla="*/ 2058290 h 4556380"/>
                <a:gd name="connsiteX145" fmla="*/ 205740 w 5715000"/>
                <a:gd name="connsiteY145" fmla="*/ 2035430 h 4556380"/>
                <a:gd name="connsiteX146" fmla="*/ 541020 w 5715000"/>
                <a:gd name="connsiteY146" fmla="*/ 1989710 h 4556380"/>
                <a:gd name="connsiteX147" fmla="*/ 609600 w 5715000"/>
                <a:gd name="connsiteY147" fmla="*/ 1974470 h 4556380"/>
                <a:gd name="connsiteX148" fmla="*/ 685800 w 5715000"/>
                <a:gd name="connsiteY148" fmla="*/ 1989710 h 4556380"/>
                <a:gd name="connsiteX149" fmla="*/ 731520 w 5715000"/>
                <a:gd name="connsiteY149" fmla="*/ 1951610 h 4556380"/>
                <a:gd name="connsiteX150" fmla="*/ 746760 w 5715000"/>
                <a:gd name="connsiteY150" fmla="*/ 1799210 h 4556380"/>
                <a:gd name="connsiteX151" fmla="*/ 876300 w 5715000"/>
                <a:gd name="connsiteY151" fmla="*/ 1776350 h 4556380"/>
                <a:gd name="connsiteX152" fmla="*/ 944880 w 5715000"/>
                <a:gd name="connsiteY152" fmla="*/ 1844930 h 4556380"/>
                <a:gd name="connsiteX153" fmla="*/ 1005840 w 5715000"/>
                <a:gd name="connsiteY153" fmla="*/ 1791590 h 4556380"/>
                <a:gd name="connsiteX154" fmla="*/ 1150620 w 5715000"/>
                <a:gd name="connsiteY154" fmla="*/ 1783970 h 4556380"/>
                <a:gd name="connsiteX155" fmla="*/ 1234440 w 5715000"/>
                <a:gd name="connsiteY155" fmla="*/ 1844930 h 4556380"/>
                <a:gd name="connsiteX156" fmla="*/ 1280160 w 5715000"/>
                <a:gd name="connsiteY156" fmla="*/ 1753490 h 4556380"/>
                <a:gd name="connsiteX157" fmla="*/ 1249680 w 5715000"/>
                <a:gd name="connsiteY157" fmla="*/ 1692530 h 4556380"/>
                <a:gd name="connsiteX158" fmla="*/ 1226820 w 5715000"/>
                <a:gd name="connsiteY158" fmla="*/ 1616330 h 4556380"/>
                <a:gd name="connsiteX159" fmla="*/ 1188720 w 5715000"/>
                <a:gd name="connsiteY159" fmla="*/ 1471550 h 4556380"/>
                <a:gd name="connsiteX160" fmla="*/ 1173480 w 5715000"/>
                <a:gd name="connsiteY160" fmla="*/ 1425830 h 4556380"/>
                <a:gd name="connsiteX161" fmla="*/ 1188720 w 5715000"/>
                <a:gd name="connsiteY161" fmla="*/ 1265810 h 4556380"/>
                <a:gd name="connsiteX162" fmla="*/ 1264920 w 5715000"/>
                <a:gd name="connsiteY162" fmla="*/ 1242950 h 4556380"/>
                <a:gd name="connsiteX163" fmla="*/ 1371600 w 5715000"/>
                <a:gd name="connsiteY163" fmla="*/ 1098170 h 4556380"/>
                <a:gd name="connsiteX164" fmla="*/ 1371600 w 5715000"/>
                <a:gd name="connsiteY164" fmla="*/ 1037210 h 4556380"/>
                <a:gd name="connsiteX165" fmla="*/ 1501140 w 5715000"/>
                <a:gd name="connsiteY165" fmla="*/ 922910 h 4556380"/>
                <a:gd name="connsiteX166" fmla="*/ 1493520 w 5715000"/>
                <a:gd name="connsiteY166" fmla="*/ 839090 h 4556380"/>
                <a:gd name="connsiteX167" fmla="*/ 1623060 w 5715000"/>
                <a:gd name="connsiteY167" fmla="*/ 740030 h 4556380"/>
                <a:gd name="connsiteX168" fmla="*/ 1737360 w 5715000"/>
                <a:gd name="connsiteY168" fmla="*/ 587630 h 4556380"/>
                <a:gd name="connsiteX169" fmla="*/ 1874520 w 5715000"/>
                <a:gd name="connsiteY169" fmla="*/ 564770 h 4556380"/>
                <a:gd name="connsiteX170" fmla="*/ 1958340 w 5715000"/>
                <a:gd name="connsiteY170" fmla="*/ 663830 h 4556380"/>
                <a:gd name="connsiteX171" fmla="*/ 2080260 w 5715000"/>
                <a:gd name="connsiteY171" fmla="*/ 602870 h 4556380"/>
                <a:gd name="connsiteX172" fmla="*/ 2179320 w 5715000"/>
                <a:gd name="connsiteY172" fmla="*/ 640970 h 4556380"/>
                <a:gd name="connsiteX173" fmla="*/ 2286000 w 5715000"/>
                <a:gd name="connsiteY173" fmla="*/ 625730 h 4556380"/>
                <a:gd name="connsiteX174" fmla="*/ 2324100 w 5715000"/>
                <a:gd name="connsiteY174" fmla="*/ 564770 h 4556380"/>
                <a:gd name="connsiteX175" fmla="*/ 2407920 w 5715000"/>
                <a:gd name="connsiteY175" fmla="*/ 633350 h 4556380"/>
                <a:gd name="connsiteX176" fmla="*/ 2446020 w 5715000"/>
                <a:gd name="connsiteY176" fmla="*/ 747650 h 4556380"/>
                <a:gd name="connsiteX177" fmla="*/ 2506980 w 5715000"/>
                <a:gd name="connsiteY177" fmla="*/ 831470 h 4556380"/>
                <a:gd name="connsiteX178" fmla="*/ 2659380 w 5715000"/>
                <a:gd name="connsiteY178" fmla="*/ 823850 h 4556380"/>
                <a:gd name="connsiteX179" fmla="*/ 2689860 w 5715000"/>
                <a:gd name="connsiteY179" fmla="*/ 778130 h 4556380"/>
                <a:gd name="connsiteX180" fmla="*/ 2758440 w 5715000"/>
                <a:gd name="connsiteY180" fmla="*/ 831470 h 4556380"/>
                <a:gd name="connsiteX181" fmla="*/ 2758440 w 5715000"/>
                <a:gd name="connsiteY181" fmla="*/ 854330 h 4556380"/>
                <a:gd name="connsiteX182" fmla="*/ 2865120 w 5715000"/>
                <a:gd name="connsiteY182" fmla="*/ 930530 h 4556380"/>
                <a:gd name="connsiteX183" fmla="*/ 2956560 w 5715000"/>
                <a:gd name="connsiteY183" fmla="*/ 922910 h 4556380"/>
                <a:gd name="connsiteX184" fmla="*/ 3009900 w 5715000"/>
                <a:gd name="connsiteY184" fmla="*/ 854330 h 4556380"/>
                <a:gd name="connsiteX185" fmla="*/ 3093720 w 5715000"/>
                <a:gd name="connsiteY185" fmla="*/ 854330 h 4556380"/>
                <a:gd name="connsiteX186" fmla="*/ 3223260 w 5715000"/>
                <a:gd name="connsiteY186" fmla="*/ 892430 h 4556380"/>
                <a:gd name="connsiteX187" fmla="*/ 3451860 w 5715000"/>
                <a:gd name="connsiteY187" fmla="*/ 656210 h 4556380"/>
                <a:gd name="connsiteX188" fmla="*/ 3337560 w 5715000"/>
                <a:gd name="connsiteY188" fmla="*/ 549530 h 4556380"/>
                <a:gd name="connsiteX189" fmla="*/ 3352800 w 5715000"/>
                <a:gd name="connsiteY189" fmla="*/ 488570 h 4556380"/>
                <a:gd name="connsiteX190" fmla="*/ 3383280 w 5715000"/>
                <a:gd name="connsiteY190" fmla="*/ 237110 h 4556380"/>
                <a:gd name="connsiteX191" fmla="*/ 3390900 w 5715000"/>
                <a:gd name="connsiteY191" fmla="*/ 176150 h 4556380"/>
                <a:gd name="connsiteX192" fmla="*/ 3375660 w 5715000"/>
                <a:gd name="connsiteY192" fmla="*/ 8510 h 4556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</a:cxnLst>
              <a:rect l="l" t="t" r="r" b="b"/>
              <a:pathLst>
                <a:path w="5715000" h="4556380">
                  <a:moveTo>
                    <a:pt x="3379588" y="0"/>
                  </a:moveTo>
                  <a:lnTo>
                    <a:pt x="3566160" y="99950"/>
                  </a:lnTo>
                  <a:lnTo>
                    <a:pt x="3695700" y="92330"/>
                  </a:lnTo>
                  <a:lnTo>
                    <a:pt x="3787140" y="890"/>
                  </a:lnTo>
                  <a:lnTo>
                    <a:pt x="3832860" y="92330"/>
                  </a:lnTo>
                  <a:lnTo>
                    <a:pt x="4008120" y="107570"/>
                  </a:lnTo>
                  <a:lnTo>
                    <a:pt x="3977640" y="183770"/>
                  </a:lnTo>
                  <a:lnTo>
                    <a:pt x="3992880" y="252350"/>
                  </a:lnTo>
                  <a:lnTo>
                    <a:pt x="4091940" y="290450"/>
                  </a:lnTo>
                  <a:lnTo>
                    <a:pt x="4297680" y="252350"/>
                  </a:lnTo>
                  <a:lnTo>
                    <a:pt x="4648200" y="336170"/>
                  </a:lnTo>
                  <a:lnTo>
                    <a:pt x="4648200" y="419990"/>
                  </a:lnTo>
                  <a:lnTo>
                    <a:pt x="4648200" y="480950"/>
                  </a:lnTo>
                  <a:lnTo>
                    <a:pt x="4625340" y="648590"/>
                  </a:lnTo>
                  <a:lnTo>
                    <a:pt x="4724400" y="694310"/>
                  </a:lnTo>
                  <a:lnTo>
                    <a:pt x="4732020" y="762890"/>
                  </a:lnTo>
                  <a:lnTo>
                    <a:pt x="4808220" y="762890"/>
                  </a:lnTo>
                  <a:lnTo>
                    <a:pt x="4968240" y="785750"/>
                  </a:lnTo>
                  <a:lnTo>
                    <a:pt x="4937760" y="694310"/>
                  </a:lnTo>
                  <a:lnTo>
                    <a:pt x="5151120" y="694310"/>
                  </a:lnTo>
                  <a:lnTo>
                    <a:pt x="5166360" y="496190"/>
                  </a:lnTo>
                  <a:lnTo>
                    <a:pt x="5166360" y="359030"/>
                  </a:lnTo>
                  <a:lnTo>
                    <a:pt x="5227320" y="305690"/>
                  </a:lnTo>
                  <a:lnTo>
                    <a:pt x="5382788" y="313094"/>
                  </a:lnTo>
                  <a:lnTo>
                    <a:pt x="5384800" y="314580"/>
                  </a:lnTo>
                  <a:lnTo>
                    <a:pt x="5391148" y="428880"/>
                  </a:lnTo>
                  <a:lnTo>
                    <a:pt x="5549900" y="600330"/>
                  </a:lnTo>
                  <a:lnTo>
                    <a:pt x="5549900" y="797180"/>
                  </a:lnTo>
                  <a:lnTo>
                    <a:pt x="5626100" y="873380"/>
                  </a:lnTo>
                  <a:lnTo>
                    <a:pt x="5619748" y="1127380"/>
                  </a:lnTo>
                  <a:lnTo>
                    <a:pt x="5651500" y="1197230"/>
                  </a:lnTo>
                  <a:lnTo>
                    <a:pt x="5651500" y="1254380"/>
                  </a:lnTo>
                  <a:lnTo>
                    <a:pt x="5670548" y="1311530"/>
                  </a:lnTo>
                  <a:lnTo>
                    <a:pt x="5676900" y="1590930"/>
                  </a:lnTo>
                  <a:lnTo>
                    <a:pt x="5689600" y="1679830"/>
                  </a:lnTo>
                  <a:lnTo>
                    <a:pt x="5715000" y="1813180"/>
                  </a:lnTo>
                  <a:lnTo>
                    <a:pt x="5708652" y="1952880"/>
                  </a:lnTo>
                  <a:lnTo>
                    <a:pt x="5695948" y="2035430"/>
                  </a:lnTo>
                  <a:lnTo>
                    <a:pt x="5689600" y="2137030"/>
                  </a:lnTo>
                  <a:lnTo>
                    <a:pt x="5695948" y="2194180"/>
                  </a:lnTo>
                  <a:lnTo>
                    <a:pt x="5695948" y="2264030"/>
                  </a:lnTo>
                  <a:lnTo>
                    <a:pt x="5689600" y="2321180"/>
                  </a:lnTo>
                  <a:lnTo>
                    <a:pt x="5702300" y="2365630"/>
                  </a:lnTo>
                  <a:lnTo>
                    <a:pt x="5670548" y="2492630"/>
                  </a:lnTo>
                  <a:lnTo>
                    <a:pt x="5689600" y="2530730"/>
                  </a:lnTo>
                  <a:lnTo>
                    <a:pt x="5632452" y="2702180"/>
                  </a:lnTo>
                  <a:lnTo>
                    <a:pt x="5657852" y="2854580"/>
                  </a:lnTo>
                  <a:lnTo>
                    <a:pt x="5594348" y="3006980"/>
                  </a:lnTo>
                  <a:lnTo>
                    <a:pt x="5613400" y="3197480"/>
                  </a:lnTo>
                  <a:lnTo>
                    <a:pt x="5613400" y="3318130"/>
                  </a:lnTo>
                  <a:lnTo>
                    <a:pt x="5524500" y="3438780"/>
                  </a:lnTo>
                  <a:lnTo>
                    <a:pt x="5518148" y="3680080"/>
                  </a:lnTo>
                  <a:lnTo>
                    <a:pt x="5537200" y="3737230"/>
                  </a:lnTo>
                  <a:lnTo>
                    <a:pt x="5537200" y="3800730"/>
                  </a:lnTo>
                  <a:lnTo>
                    <a:pt x="5454652" y="3883280"/>
                  </a:lnTo>
                  <a:lnTo>
                    <a:pt x="5429252" y="3921380"/>
                  </a:lnTo>
                  <a:lnTo>
                    <a:pt x="5340348" y="4022980"/>
                  </a:lnTo>
                  <a:lnTo>
                    <a:pt x="5283200" y="3978530"/>
                  </a:lnTo>
                  <a:lnTo>
                    <a:pt x="5175252" y="4061080"/>
                  </a:lnTo>
                  <a:lnTo>
                    <a:pt x="5092700" y="4099180"/>
                  </a:lnTo>
                  <a:lnTo>
                    <a:pt x="5048252" y="4124580"/>
                  </a:lnTo>
                  <a:lnTo>
                    <a:pt x="4978400" y="4169030"/>
                  </a:lnTo>
                  <a:lnTo>
                    <a:pt x="4933948" y="4276980"/>
                  </a:lnTo>
                  <a:lnTo>
                    <a:pt x="4832348" y="4226180"/>
                  </a:lnTo>
                  <a:lnTo>
                    <a:pt x="4749800" y="4257930"/>
                  </a:lnTo>
                  <a:lnTo>
                    <a:pt x="4692652" y="4200780"/>
                  </a:lnTo>
                  <a:lnTo>
                    <a:pt x="4578348" y="4156330"/>
                  </a:lnTo>
                  <a:lnTo>
                    <a:pt x="4457700" y="4137280"/>
                  </a:lnTo>
                  <a:lnTo>
                    <a:pt x="4349748" y="3978530"/>
                  </a:lnTo>
                  <a:lnTo>
                    <a:pt x="4279900" y="3984880"/>
                  </a:lnTo>
                  <a:lnTo>
                    <a:pt x="4279900" y="4080130"/>
                  </a:lnTo>
                  <a:lnTo>
                    <a:pt x="4349748" y="4213480"/>
                  </a:lnTo>
                  <a:lnTo>
                    <a:pt x="4184652" y="4308730"/>
                  </a:lnTo>
                  <a:lnTo>
                    <a:pt x="4159252" y="4327780"/>
                  </a:lnTo>
                  <a:lnTo>
                    <a:pt x="4095748" y="4423030"/>
                  </a:lnTo>
                  <a:lnTo>
                    <a:pt x="4032252" y="4467480"/>
                  </a:lnTo>
                  <a:lnTo>
                    <a:pt x="3975100" y="4556380"/>
                  </a:lnTo>
                  <a:lnTo>
                    <a:pt x="3898900" y="4461130"/>
                  </a:lnTo>
                  <a:lnTo>
                    <a:pt x="3822700" y="4410330"/>
                  </a:lnTo>
                  <a:lnTo>
                    <a:pt x="3683000" y="4372230"/>
                  </a:lnTo>
                  <a:lnTo>
                    <a:pt x="3651252" y="4219830"/>
                  </a:lnTo>
                  <a:lnTo>
                    <a:pt x="3536948" y="4169030"/>
                  </a:lnTo>
                  <a:lnTo>
                    <a:pt x="3492500" y="4061080"/>
                  </a:lnTo>
                  <a:lnTo>
                    <a:pt x="3390900" y="4035680"/>
                  </a:lnTo>
                  <a:lnTo>
                    <a:pt x="3333748" y="4022980"/>
                  </a:lnTo>
                  <a:lnTo>
                    <a:pt x="3289300" y="3965830"/>
                  </a:lnTo>
                  <a:lnTo>
                    <a:pt x="3302000" y="3921380"/>
                  </a:lnTo>
                  <a:lnTo>
                    <a:pt x="3289300" y="3826130"/>
                  </a:lnTo>
                  <a:lnTo>
                    <a:pt x="3276600" y="3768980"/>
                  </a:lnTo>
                  <a:lnTo>
                    <a:pt x="3308348" y="3711830"/>
                  </a:lnTo>
                  <a:lnTo>
                    <a:pt x="3308348" y="3673730"/>
                  </a:lnTo>
                  <a:lnTo>
                    <a:pt x="3155948" y="3673730"/>
                  </a:lnTo>
                  <a:lnTo>
                    <a:pt x="3130548" y="3534030"/>
                  </a:lnTo>
                  <a:lnTo>
                    <a:pt x="3060700" y="3476880"/>
                  </a:lnTo>
                  <a:lnTo>
                    <a:pt x="2946400" y="3349880"/>
                  </a:lnTo>
                  <a:lnTo>
                    <a:pt x="2832100" y="3299080"/>
                  </a:lnTo>
                  <a:lnTo>
                    <a:pt x="2762252" y="3292730"/>
                  </a:lnTo>
                  <a:lnTo>
                    <a:pt x="2654300" y="3241930"/>
                  </a:lnTo>
                  <a:lnTo>
                    <a:pt x="2444748" y="3197480"/>
                  </a:lnTo>
                  <a:lnTo>
                    <a:pt x="2362200" y="3172080"/>
                  </a:lnTo>
                  <a:lnTo>
                    <a:pt x="2228852" y="3184780"/>
                  </a:lnTo>
                  <a:lnTo>
                    <a:pt x="2032000" y="3241930"/>
                  </a:lnTo>
                  <a:lnTo>
                    <a:pt x="1987548" y="3299080"/>
                  </a:lnTo>
                  <a:lnTo>
                    <a:pt x="2006600" y="3381630"/>
                  </a:lnTo>
                  <a:lnTo>
                    <a:pt x="2006600" y="3426080"/>
                  </a:lnTo>
                  <a:lnTo>
                    <a:pt x="1854200" y="3426080"/>
                  </a:lnTo>
                  <a:lnTo>
                    <a:pt x="1758948" y="3495930"/>
                  </a:lnTo>
                  <a:lnTo>
                    <a:pt x="1663700" y="3489580"/>
                  </a:lnTo>
                  <a:lnTo>
                    <a:pt x="1562100" y="3546730"/>
                  </a:lnTo>
                  <a:lnTo>
                    <a:pt x="1524000" y="3610230"/>
                  </a:lnTo>
                  <a:lnTo>
                    <a:pt x="1397000" y="3622930"/>
                  </a:lnTo>
                  <a:lnTo>
                    <a:pt x="1390652" y="3686430"/>
                  </a:lnTo>
                  <a:lnTo>
                    <a:pt x="1282700" y="3705480"/>
                  </a:lnTo>
                  <a:lnTo>
                    <a:pt x="1238252" y="3756280"/>
                  </a:lnTo>
                  <a:lnTo>
                    <a:pt x="1181100" y="3807080"/>
                  </a:lnTo>
                  <a:lnTo>
                    <a:pt x="996948" y="3889630"/>
                  </a:lnTo>
                  <a:lnTo>
                    <a:pt x="927100" y="3876930"/>
                  </a:lnTo>
                  <a:lnTo>
                    <a:pt x="889000" y="3953130"/>
                  </a:lnTo>
                  <a:lnTo>
                    <a:pt x="755652" y="4016630"/>
                  </a:lnTo>
                  <a:lnTo>
                    <a:pt x="742948" y="4061080"/>
                  </a:lnTo>
                  <a:lnTo>
                    <a:pt x="679452" y="4086480"/>
                  </a:lnTo>
                  <a:lnTo>
                    <a:pt x="654052" y="4099180"/>
                  </a:lnTo>
                  <a:lnTo>
                    <a:pt x="622300" y="4073780"/>
                  </a:lnTo>
                  <a:lnTo>
                    <a:pt x="520700" y="4042030"/>
                  </a:lnTo>
                  <a:lnTo>
                    <a:pt x="317500" y="4003930"/>
                  </a:lnTo>
                  <a:lnTo>
                    <a:pt x="222252" y="4029330"/>
                  </a:lnTo>
                  <a:lnTo>
                    <a:pt x="193796" y="4005618"/>
                  </a:lnTo>
                  <a:lnTo>
                    <a:pt x="190500" y="3986150"/>
                  </a:lnTo>
                  <a:lnTo>
                    <a:pt x="243840" y="3909950"/>
                  </a:lnTo>
                  <a:lnTo>
                    <a:pt x="251460" y="3810890"/>
                  </a:lnTo>
                  <a:lnTo>
                    <a:pt x="243840" y="3711830"/>
                  </a:lnTo>
                  <a:lnTo>
                    <a:pt x="259080" y="3643250"/>
                  </a:lnTo>
                  <a:lnTo>
                    <a:pt x="259080" y="3574670"/>
                  </a:lnTo>
                  <a:lnTo>
                    <a:pt x="205740" y="3376550"/>
                  </a:lnTo>
                  <a:lnTo>
                    <a:pt x="228600" y="3102230"/>
                  </a:lnTo>
                  <a:lnTo>
                    <a:pt x="144780" y="2987930"/>
                  </a:lnTo>
                  <a:lnTo>
                    <a:pt x="60960" y="3026030"/>
                  </a:lnTo>
                  <a:lnTo>
                    <a:pt x="0" y="2843150"/>
                  </a:lnTo>
                  <a:lnTo>
                    <a:pt x="152400" y="2667890"/>
                  </a:lnTo>
                  <a:lnTo>
                    <a:pt x="175260" y="2492630"/>
                  </a:lnTo>
                  <a:lnTo>
                    <a:pt x="205740" y="2340230"/>
                  </a:lnTo>
                  <a:lnTo>
                    <a:pt x="198120" y="2271650"/>
                  </a:lnTo>
                  <a:lnTo>
                    <a:pt x="152400" y="2256410"/>
                  </a:lnTo>
                  <a:lnTo>
                    <a:pt x="114300" y="2187830"/>
                  </a:lnTo>
                  <a:lnTo>
                    <a:pt x="144780" y="2058290"/>
                  </a:lnTo>
                  <a:lnTo>
                    <a:pt x="205740" y="2035430"/>
                  </a:lnTo>
                  <a:lnTo>
                    <a:pt x="541020" y="1989710"/>
                  </a:lnTo>
                  <a:lnTo>
                    <a:pt x="609600" y="1974470"/>
                  </a:lnTo>
                  <a:lnTo>
                    <a:pt x="685800" y="1989710"/>
                  </a:lnTo>
                  <a:lnTo>
                    <a:pt x="731520" y="1951610"/>
                  </a:lnTo>
                  <a:lnTo>
                    <a:pt x="746760" y="1799210"/>
                  </a:lnTo>
                  <a:lnTo>
                    <a:pt x="876300" y="1776350"/>
                  </a:lnTo>
                  <a:lnTo>
                    <a:pt x="944880" y="1844930"/>
                  </a:lnTo>
                  <a:lnTo>
                    <a:pt x="1005840" y="1791590"/>
                  </a:lnTo>
                  <a:lnTo>
                    <a:pt x="1150620" y="1783970"/>
                  </a:lnTo>
                  <a:lnTo>
                    <a:pt x="1234440" y="1844930"/>
                  </a:lnTo>
                  <a:lnTo>
                    <a:pt x="1280160" y="1753490"/>
                  </a:lnTo>
                  <a:lnTo>
                    <a:pt x="1249680" y="1692530"/>
                  </a:lnTo>
                  <a:lnTo>
                    <a:pt x="1226820" y="1616330"/>
                  </a:lnTo>
                  <a:lnTo>
                    <a:pt x="1188720" y="1471550"/>
                  </a:lnTo>
                  <a:lnTo>
                    <a:pt x="1173480" y="1425830"/>
                  </a:lnTo>
                  <a:lnTo>
                    <a:pt x="1188720" y="1265810"/>
                  </a:lnTo>
                  <a:lnTo>
                    <a:pt x="1264920" y="1242950"/>
                  </a:lnTo>
                  <a:lnTo>
                    <a:pt x="1371600" y="1098170"/>
                  </a:lnTo>
                  <a:lnTo>
                    <a:pt x="1371600" y="1037210"/>
                  </a:lnTo>
                  <a:lnTo>
                    <a:pt x="1501140" y="922910"/>
                  </a:lnTo>
                  <a:lnTo>
                    <a:pt x="1493520" y="839090"/>
                  </a:lnTo>
                  <a:lnTo>
                    <a:pt x="1623060" y="740030"/>
                  </a:lnTo>
                  <a:lnTo>
                    <a:pt x="1737360" y="587630"/>
                  </a:lnTo>
                  <a:lnTo>
                    <a:pt x="1874520" y="564770"/>
                  </a:lnTo>
                  <a:lnTo>
                    <a:pt x="1958340" y="663830"/>
                  </a:lnTo>
                  <a:lnTo>
                    <a:pt x="2080260" y="602870"/>
                  </a:lnTo>
                  <a:lnTo>
                    <a:pt x="2179320" y="640970"/>
                  </a:lnTo>
                  <a:lnTo>
                    <a:pt x="2286000" y="625730"/>
                  </a:lnTo>
                  <a:lnTo>
                    <a:pt x="2324100" y="564770"/>
                  </a:lnTo>
                  <a:lnTo>
                    <a:pt x="2407920" y="633350"/>
                  </a:lnTo>
                  <a:lnTo>
                    <a:pt x="2446020" y="747650"/>
                  </a:lnTo>
                  <a:lnTo>
                    <a:pt x="2506980" y="831470"/>
                  </a:lnTo>
                  <a:lnTo>
                    <a:pt x="2659380" y="823850"/>
                  </a:lnTo>
                  <a:lnTo>
                    <a:pt x="2689860" y="778130"/>
                  </a:lnTo>
                  <a:lnTo>
                    <a:pt x="2758440" y="831470"/>
                  </a:lnTo>
                  <a:lnTo>
                    <a:pt x="2758440" y="854330"/>
                  </a:lnTo>
                  <a:lnTo>
                    <a:pt x="2865120" y="930530"/>
                  </a:lnTo>
                  <a:lnTo>
                    <a:pt x="2956560" y="922910"/>
                  </a:lnTo>
                  <a:lnTo>
                    <a:pt x="3009900" y="854330"/>
                  </a:lnTo>
                  <a:lnTo>
                    <a:pt x="3093720" y="854330"/>
                  </a:lnTo>
                  <a:lnTo>
                    <a:pt x="3223260" y="892430"/>
                  </a:lnTo>
                  <a:lnTo>
                    <a:pt x="3451860" y="656210"/>
                  </a:lnTo>
                  <a:lnTo>
                    <a:pt x="3337560" y="549530"/>
                  </a:lnTo>
                  <a:lnTo>
                    <a:pt x="3352800" y="488570"/>
                  </a:lnTo>
                  <a:lnTo>
                    <a:pt x="3383280" y="237110"/>
                  </a:lnTo>
                  <a:lnTo>
                    <a:pt x="3390900" y="176150"/>
                  </a:lnTo>
                  <a:lnTo>
                    <a:pt x="3375660" y="851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51C7B2D7-18DC-7FA7-1320-BE01FF769DD8}"/>
                </a:ext>
              </a:extLst>
            </p:cNvPr>
            <p:cNvGrpSpPr/>
            <p:nvPr/>
          </p:nvGrpSpPr>
          <p:grpSpPr>
            <a:xfrm>
              <a:off x="840183" y="1048510"/>
              <a:ext cx="2325677" cy="2462731"/>
              <a:chOff x="840183" y="1048510"/>
              <a:chExt cx="2325677" cy="2462731"/>
            </a:xfrm>
          </p:grpSpPr>
          <p:sp>
            <p:nvSpPr>
              <p:cNvPr id="108" name="フリーフォーム: 図形 107">
                <a:extLst>
                  <a:ext uri="{FF2B5EF4-FFF2-40B4-BE49-F238E27FC236}">
                    <a16:creationId xmlns:a16="http://schemas.microsoft.com/office/drawing/2014/main" id="{37B1F473-06E8-6588-1498-C7C7029F0AC0}"/>
                  </a:ext>
                </a:extLst>
              </p:cNvPr>
              <p:cNvSpPr/>
              <p:nvPr/>
            </p:nvSpPr>
            <p:spPr>
              <a:xfrm>
                <a:off x="1814066" y="2498178"/>
                <a:ext cx="559668" cy="687782"/>
              </a:xfrm>
              <a:custGeom>
                <a:avLst/>
                <a:gdLst>
                  <a:gd name="connsiteX0" fmla="*/ 1873252 w 2962912"/>
                  <a:gd name="connsiteY0" fmla="*/ 0 h 3641156"/>
                  <a:gd name="connsiteX1" fmla="*/ 1955800 w 2962912"/>
                  <a:gd name="connsiteY1" fmla="*/ 25400 h 3641156"/>
                  <a:gd name="connsiteX2" fmla="*/ 2165352 w 2962912"/>
                  <a:gd name="connsiteY2" fmla="*/ 69850 h 3641156"/>
                  <a:gd name="connsiteX3" fmla="*/ 2273304 w 2962912"/>
                  <a:gd name="connsiteY3" fmla="*/ 120650 h 3641156"/>
                  <a:gd name="connsiteX4" fmla="*/ 2343152 w 2962912"/>
                  <a:gd name="connsiteY4" fmla="*/ 127000 h 3641156"/>
                  <a:gd name="connsiteX5" fmla="*/ 2457452 w 2962912"/>
                  <a:gd name="connsiteY5" fmla="*/ 177800 h 3641156"/>
                  <a:gd name="connsiteX6" fmla="*/ 2571752 w 2962912"/>
                  <a:gd name="connsiteY6" fmla="*/ 304800 h 3641156"/>
                  <a:gd name="connsiteX7" fmla="*/ 2641600 w 2962912"/>
                  <a:gd name="connsiteY7" fmla="*/ 361950 h 3641156"/>
                  <a:gd name="connsiteX8" fmla="*/ 2667000 w 2962912"/>
                  <a:gd name="connsiteY8" fmla="*/ 501650 h 3641156"/>
                  <a:gd name="connsiteX9" fmla="*/ 2819400 w 2962912"/>
                  <a:gd name="connsiteY9" fmla="*/ 501650 h 3641156"/>
                  <a:gd name="connsiteX10" fmla="*/ 2819400 w 2962912"/>
                  <a:gd name="connsiteY10" fmla="*/ 539750 h 3641156"/>
                  <a:gd name="connsiteX11" fmla="*/ 2787652 w 2962912"/>
                  <a:gd name="connsiteY11" fmla="*/ 596900 h 3641156"/>
                  <a:gd name="connsiteX12" fmla="*/ 2800352 w 2962912"/>
                  <a:gd name="connsiteY12" fmla="*/ 654050 h 3641156"/>
                  <a:gd name="connsiteX13" fmla="*/ 2813052 w 2962912"/>
                  <a:gd name="connsiteY13" fmla="*/ 749300 h 3641156"/>
                  <a:gd name="connsiteX14" fmla="*/ 2800352 w 2962912"/>
                  <a:gd name="connsiteY14" fmla="*/ 793750 h 3641156"/>
                  <a:gd name="connsiteX15" fmla="*/ 2844800 w 2962912"/>
                  <a:gd name="connsiteY15" fmla="*/ 850900 h 3641156"/>
                  <a:gd name="connsiteX16" fmla="*/ 2843092 w 2962912"/>
                  <a:gd name="connsiteY16" fmla="*/ 848704 h 3641156"/>
                  <a:gd name="connsiteX17" fmla="*/ 2818132 w 2962912"/>
                  <a:gd name="connsiteY17" fmla="*/ 882650 h 3641156"/>
                  <a:gd name="connsiteX18" fmla="*/ 2833372 w 2962912"/>
                  <a:gd name="connsiteY18" fmla="*/ 1141730 h 3641156"/>
                  <a:gd name="connsiteX19" fmla="*/ 2886712 w 2962912"/>
                  <a:gd name="connsiteY19" fmla="*/ 1248410 h 3641156"/>
                  <a:gd name="connsiteX20" fmla="*/ 2879092 w 2962912"/>
                  <a:gd name="connsiteY20" fmla="*/ 1393190 h 3641156"/>
                  <a:gd name="connsiteX21" fmla="*/ 2856232 w 2962912"/>
                  <a:gd name="connsiteY21" fmla="*/ 1423670 h 3641156"/>
                  <a:gd name="connsiteX22" fmla="*/ 2848612 w 2962912"/>
                  <a:gd name="connsiteY22" fmla="*/ 1507490 h 3641156"/>
                  <a:gd name="connsiteX23" fmla="*/ 2962912 w 2962912"/>
                  <a:gd name="connsiteY23" fmla="*/ 1697990 h 3641156"/>
                  <a:gd name="connsiteX24" fmla="*/ 2772412 w 2962912"/>
                  <a:gd name="connsiteY24" fmla="*/ 1720850 h 3641156"/>
                  <a:gd name="connsiteX25" fmla="*/ 2734312 w 2962912"/>
                  <a:gd name="connsiteY25" fmla="*/ 1781810 h 3641156"/>
                  <a:gd name="connsiteX26" fmla="*/ 2772412 w 2962912"/>
                  <a:gd name="connsiteY26" fmla="*/ 1888490 h 3641156"/>
                  <a:gd name="connsiteX27" fmla="*/ 2802892 w 2962912"/>
                  <a:gd name="connsiteY27" fmla="*/ 2071370 h 3641156"/>
                  <a:gd name="connsiteX28" fmla="*/ 2787652 w 2962912"/>
                  <a:gd name="connsiteY28" fmla="*/ 2338070 h 3641156"/>
                  <a:gd name="connsiteX29" fmla="*/ 2825752 w 2962912"/>
                  <a:gd name="connsiteY29" fmla="*/ 2429510 h 3641156"/>
                  <a:gd name="connsiteX30" fmla="*/ 2680972 w 2962912"/>
                  <a:gd name="connsiteY30" fmla="*/ 2635250 h 3641156"/>
                  <a:gd name="connsiteX31" fmla="*/ 2673352 w 2962912"/>
                  <a:gd name="connsiteY31" fmla="*/ 2787650 h 3641156"/>
                  <a:gd name="connsiteX32" fmla="*/ 2627632 w 2962912"/>
                  <a:gd name="connsiteY32" fmla="*/ 2863850 h 3641156"/>
                  <a:gd name="connsiteX33" fmla="*/ 2536192 w 2962912"/>
                  <a:gd name="connsiteY33" fmla="*/ 2879090 h 3641156"/>
                  <a:gd name="connsiteX34" fmla="*/ 2475232 w 2962912"/>
                  <a:gd name="connsiteY34" fmla="*/ 2818130 h 3641156"/>
                  <a:gd name="connsiteX35" fmla="*/ 2429512 w 2962912"/>
                  <a:gd name="connsiteY35" fmla="*/ 2818130 h 3641156"/>
                  <a:gd name="connsiteX36" fmla="*/ 2406652 w 2962912"/>
                  <a:gd name="connsiteY36" fmla="*/ 2871470 h 3641156"/>
                  <a:gd name="connsiteX37" fmla="*/ 2261872 w 2962912"/>
                  <a:gd name="connsiteY37" fmla="*/ 2856230 h 3641156"/>
                  <a:gd name="connsiteX38" fmla="*/ 2261872 w 2962912"/>
                  <a:gd name="connsiteY38" fmla="*/ 2917190 h 3641156"/>
                  <a:gd name="connsiteX39" fmla="*/ 2200912 w 2962912"/>
                  <a:gd name="connsiteY39" fmla="*/ 2962910 h 3641156"/>
                  <a:gd name="connsiteX40" fmla="*/ 1995172 w 2962912"/>
                  <a:gd name="connsiteY40" fmla="*/ 3001010 h 3641156"/>
                  <a:gd name="connsiteX41" fmla="*/ 1949452 w 2962912"/>
                  <a:gd name="connsiteY41" fmla="*/ 2970530 h 3641156"/>
                  <a:gd name="connsiteX42" fmla="*/ 1949452 w 2962912"/>
                  <a:gd name="connsiteY42" fmla="*/ 3039110 h 3641156"/>
                  <a:gd name="connsiteX43" fmla="*/ 1781812 w 2962912"/>
                  <a:gd name="connsiteY43" fmla="*/ 3107690 h 3641156"/>
                  <a:gd name="connsiteX44" fmla="*/ 1781812 w 2962912"/>
                  <a:gd name="connsiteY44" fmla="*/ 3237230 h 3641156"/>
                  <a:gd name="connsiteX45" fmla="*/ 1736092 w 2962912"/>
                  <a:gd name="connsiteY45" fmla="*/ 3237230 h 3641156"/>
                  <a:gd name="connsiteX46" fmla="*/ 1667512 w 2962912"/>
                  <a:gd name="connsiteY46" fmla="*/ 3183890 h 3641156"/>
                  <a:gd name="connsiteX47" fmla="*/ 1568452 w 2962912"/>
                  <a:gd name="connsiteY47" fmla="*/ 3237230 h 3641156"/>
                  <a:gd name="connsiteX48" fmla="*/ 1522732 w 2962912"/>
                  <a:gd name="connsiteY48" fmla="*/ 3465830 h 3641156"/>
                  <a:gd name="connsiteX49" fmla="*/ 1248412 w 2962912"/>
                  <a:gd name="connsiteY49" fmla="*/ 3610610 h 3641156"/>
                  <a:gd name="connsiteX50" fmla="*/ 1164592 w 2962912"/>
                  <a:gd name="connsiteY50" fmla="*/ 3610610 h 3641156"/>
                  <a:gd name="connsiteX51" fmla="*/ 1097392 w 2962912"/>
                  <a:gd name="connsiteY51" fmla="*/ 3641156 h 3641156"/>
                  <a:gd name="connsiteX52" fmla="*/ 1009652 w 2962912"/>
                  <a:gd name="connsiteY52" fmla="*/ 3587750 h 3641156"/>
                  <a:gd name="connsiteX53" fmla="*/ 1003304 w 2962912"/>
                  <a:gd name="connsiteY53" fmla="*/ 3543300 h 3641156"/>
                  <a:gd name="connsiteX54" fmla="*/ 933452 w 2962912"/>
                  <a:gd name="connsiteY54" fmla="*/ 3429000 h 3641156"/>
                  <a:gd name="connsiteX55" fmla="*/ 939800 w 2962912"/>
                  <a:gd name="connsiteY55" fmla="*/ 3352800 h 3641156"/>
                  <a:gd name="connsiteX56" fmla="*/ 869952 w 2962912"/>
                  <a:gd name="connsiteY56" fmla="*/ 3359150 h 3641156"/>
                  <a:gd name="connsiteX57" fmla="*/ 857252 w 2962912"/>
                  <a:gd name="connsiteY57" fmla="*/ 3371850 h 3641156"/>
                  <a:gd name="connsiteX58" fmla="*/ 717552 w 2962912"/>
                  <a:gd name="connsiteY58" fmla="*/ 3365500 h 3641156"/>
                  <a:gd name="connsiteX59" fmla="*/ 692152 w 2962912"/>
                  <a:gd name="connsiteY59" fmla="*/ 3340100 h 3641156"/>
                  <a:gd name="connsiteX60" fmla="*/ 615952 w 2962912"/>
                  <a:gd name="connsiteY60" fmla="*/ 3327400 h 3641156"/>
                  <a:gd name="connsiteX61" fmla="*/ 533400 w 2962912"/>
                  <a:gd name="connsiteY61" fmla="*/ 3359150 h 3641156"/>
                  <a:gd name="connsiteX62" fmla="*/ 419104 w 2962912"/>
                  <a:gd name="connsiteY62" fmla="*/ 3359150 h 3641156"/>
                  <a:gd name="connsiteX63" fmla="*/ 260352 w 2962912"/>
                  <a:gd name="connsiteY63" fmla="*/ 3187700 h 3641156"/>
                  <a:gd name="connsiteX64" fmla="*/ 279400 w 2962912"/>
                  <a:gd name="connsiteY64" fmla="*/ 3143250 h 3641156"/>
                  <a:gd name="connsiteX65" fmla="*/ 266704 w 2962912"/>
                  <a:gd name="connsiteY65" fmla="*/ 3111500 h 3641156"/>
                  <a:gd name="connsiteX66" fmla="*/ 203200 w 2962912"/>
                  <a:gd name="connsiteY66" fmla="*/ 3098800 h 3641156"/>
                  <a:gd name="connsiteX67" fmla="*/ 107952 w 2962912"/>
                  <a:gd name="connsiteY67" fmla="*/ 2997200 h 3641156"/>
                  <a:gd name="connsiteX68" fmla="*/ 120652 w 2962912"/>
                  <a:gd name="connsiteY68" fmla="*/ 2876550 h 3641156"/>
                  <a:gd name="connsiteX69" fmla="*/ 241304 w 2962912"/>
                  <a:gd name="connsiteY69" fmla="*/ 2692400 h 3641156"/>
                  <a:gd name="connsiteX70" fmla="*/ 247652 w 2962912"/>
                  <a:gd name="connsiteY70" fmla="*/ 2654300 h 3641156"/>
                  <a:gd name="connsiteX71" fmla="*/ 317504 w 2962912"/>
                  <a:gd name="connsiteY71" fmla="*/ 2635250 h 3641156"/>
                  <a:gd name="connsiteX72" fmla="*/ 330200 w 2962912"/>
                  <a:gd name="connsiteY72" fmla="*/ 2584450 h 3641156"/>
                  <a:gd name="connsiteX73" fmla="*/ 266704 w 2962912"/>
                  <a:gd name="connsiteY73" fmla="*/ 2501900 h 3641156"/>
                  <a:gd name="connsiteX74" fmla="*/ 330200 w 2962912"/>
                  <a:gd name="connsiteY74" fmla="*/ 2400300 h 3641156"/>
                  <a:gd name="connsiteX75" fmla="*/ 336552 w 2962912"/>
                  <a:gd name="connsiteY75" fmla="*/ 2298700 h 3641156"/>
                  <a:gd name="connsiteX76" fmla="*/ 419104 w 2962912"/>
                  <a:gd name="connsiteY76" fmla="*/ 2298700 h 3641156"/>
                  <a:gd name="connsiteX77" fmla="*/ 476252 w 2962912"/>
                  <a:gd name="connsiteY77" fmla="*/ 2197100 h 3641156"/>
                  <a:gd name="connsiteX78" fmla="*/ 425452 w 2962912"/>
                  <a:gd name="connsiteY78" fmla="*/ 2095500 h 3641156"/>
                  <a:gd name="connsiteX79" fmla="*/ 361952 w 2962912"/>
                  <a:gd name="connsiteY79" fmla="*/ 2076450 h 3641156"/>
                  <a:gd name="connsiteX80" fmla="*/ 298452 w 2962912"/>
                  <a:gd name="connsiteY80" fmla="*/ 2120900 h 3641156"/>
                  <a:gd name="connsiteX81" fmla="*/ 266704 w 2962912"/>
                  <a:gd name="connsiteY81" fmla="*/ 2095500 h 3641156"/>
                  <a:gd name="connsiteX82" fmla="*/ 215904 w 2962912"/>
                  <a:gd name="connsiteY82" fmla="*/ 2095500 h 3641156"/>
                  <a:gd name="connsiteX83" fmla="*/ 177800 w 2962912"/>
                  <a:gd name="connsiteY83" fmla="*/ 2076450 h 3641156"/>
                  <a:gd name="connsiteX84" fmla="*/ 95252 w 2962912"/>
                  <a:gd name="connsiteY84" fmla="*/ 2070100 h 3641156"/>
                  <a:gd name="connsiteX85" fmla="*/ 25400 w 2962912"/>
                  <a:gd name="connsiteY85" fmla="*/ 2006600 h 3641156"/>
                  <a:gd name="connsiteX86" fmla="*/ 0 w 2962912"/>
                  <a:gd name="connsiteY86" fmla="*/ 1905000 h 3641156"/>
                  <a:gd name="connsiteX87" fmla="*/ 38104 w 2962912"/>
                  <a:gd name="connsiteY87" fmla="*/ 1828800 h 3641156"/>
                  <a:gd name="connsiteX88" fmla="*/ 12704 w 2962912"/>
                  <a:gd name="connsiteY88" fmla="*/ 1778000 h 3641156"/>
                  <a:gd name="connsiteX89" fmla="*/ 95252 w 2962912"/>
                  <a:gd name="connsiteY89" fmla="*/ 1663700 h 3641156"/>
                  <a:gd name="connsiteX90" fmla="*/ 133352 w 2962912"/>
                  <a:gd name="connsiteY90" fmla="*/ 1581150 h 3641156"/>
                  <a:gd name="connsiteX91" fmla="*/ 69852 w 2962912"/>
                  <a:gd name="connsiteY91" fmla="*/ 1504950 h 3641156"/>
                  <a:gd name="connsiteX92" fmla="*/ 69852 w 2962912"/>
                  <a:gd name="connsiteY92" fmla="*/ 1466850 h 3641156"/>
                  <a:gd name="connsiteX93" fmla="*/ 146052 w 2962912"/>
                  <a:gd name="connsiteY93" fmla="*/ 1397000 h 3641156"/>
                  <a:gd name="connsiteX94" fmla="*/ 234952 w 2962912"/>
                  <a:gd name="connsiteY94" fmla="*/ 1276350 h 3641156"/>
                  <a:gd name="connsiteX95" fmla="*/ 190504 w 2962912"/>
                  <a:gd name="connsiteY95" fmla="*/ 1225550 h 3641156"/>
                  <a:gd name="connsiteX96" fmla="*/ 146052 w 2962912"/>
                  <a:gd name="connsiteY96" fmla="*/ 1219200 h 3641156"/>
                  <a:gd name="connsiteX97" fmla="*/ 76200 w 2962912"/>
                  <a:gd name="connsiteY97" fmla="*/ 1155700 h 3641156"/>
                  <a:gd name="connsiteX98" fmla="*/ 88904 w 2962912"/>
                  <a:gd name="connsiteY98" fmla="*/ 1041400 h 3641156"/>
                  <a:gd name="connsiteX99" fmla="*/ 120652 w 2962912"/>
                  <a:gd name="connsiteY99" fmla="*/ 1035050 h 3641156"/>
                  <a:gd name="connsiteX100" fmla="*/ 133352 w 2962912"/>
                  <a:gd name="connsiteY100" fmla="*/ 990600 h 3641156"/>
                  <a:gd name="connsiteX101" fmla="*/ 177800 w 2962912"/>
                  <a:gd name="connsiteY101" fmla="*/ 971550 h 3641156"/>
                  <a:gd name="connsiteX102" fmla="*/ 177800 w 2962912"/>
                  <a:gd name="connsiteY102" fmla="*/ 920752 h 3641156"/>
                  <a:gd name="connsiteX103" fmla="*/ 190504 w 2962912"/>
                  <a:gd name="connsiteY103" fmla="*/ 914400 h 3641156"/>
                  <a:gd name="connsiteX104" fmla="*/ 254000 w 2962912"/>
                  <a:gd name="connsiteY104" fmla="*/ 889000 h 3641156"/>
                  <a:gd name="connsiteX105" fmla="*/ 266704 w 2962912"/>
                  <a:gd name="connsiteY105" fmla="*/ 844550 h 3641156"/>
                  <a:gd name="connsiteX106" fmla="*/ 400052 w 2962912"/>
                  <a:gd name="connsiteY106" fmla="*/ 781050 h 3641156"/>
                  <a:gd name="connsiteX107" fmla="*/ 438152 w 2962912"/>
                  <a:gd name="connsiteY107" fmla="*/ 704850 h 3641156"/>
                  <a:gd name="connsiteX108" fmla="*/ 508000 w 2962912"/>
                  <a:gd name="connsiteY108" fmla="*/ 717550 h 3641156"/>
                  <a:gd name="connsiteX109" fmla="*/ 692152 w 2962912"/>
                  <a:gd name="connsiteY109" fmla="*/ 635000 h 3641156"/>
                  <a:gd name="connsiteX110" fmla="*/ 749304 w 2962912"/>
                  <a:gd name="connsiteY110" fmla="*/ 584200 h 3641156"/>
                  <a:gd name="connsiteX111" fmla="*/ 793752 w 2962912"/>
                  <a:gd name="connsiteY111" fmla="*/ 533400 h 3641156"/>
                  <a:gd name="connsiteX112" fmla="*/ 901704 w 2962912"/>
                  <a:gd name="connsiteY112" fmla="*/ 514350 h 3641156"/>
                  <a:gd name="connsiteX113" fmla="*/ 908052 w 2962912"/>
                  <a:gd name="connsiteY113" fmla="*/ 450850 h 3641156"/>
                  <a:gd name="connsiteX114" fmla="*/ 1035052 w 2962912"/>
                  <a:gd name="connsiteY114" fmla="*/ 438150 h 3641156"/>
                  <a:gd name="connsiteX115" fmla="*/ 1073152 w 2962912"/>
                  <a:gd name="connsiteY115" fmla="*/ 374650 h 3641156"/>
                  <a:gd name="connsiteX116" fmla="*/ 1174752 w 2962912"/>
                  <a:gd name="connsiteY116" fmla="*/ 317500 h 3641156"/>
                  <a:gd name="connsiteX117" fmla="*/ 1270000 w 2962912"/>
                  <a:gd name="connsiteY117" fmla="*/ 323850 h 3641156"/>
                  <a:gd name="connsiteX118" fmla="*/ 1365252 w 2962912"/>
                  <a:gd name="connsiteY118" fmla="*/ 254000 h 3641156"/>
                  <a:gd name="connsiteX119" fmla="*/ 1517652 w 2962912"/>
                  <a:gd name="connsiteY119" fmla="*/ 254000 h 3641156"/>
                  <a:gd name="connsiteX120" fmla="*/ 1517652 w 2962912"/>
                  <a:gd name="connsiteY120" fmla="*/ 209550 h 3641156"/>
                  <a:gd name="connsiteX121" fmla="*/ 1498600 w 2962912"/>
                  <a:gd name="connsiteY121" fmla="*/ 127000 h 3641156"/>
                  <a:gd name="connsiteX122" fmla="*/ 1543052 w 2962912"/>
                  <a:gd name="connsiteY122" fmla="*/ 69850 h 3641156"/>
                  <a:gd name="connsiteX123" fmla="*/ 1739904 w 2962912"/>
                  <a:gd name="connsiteY123" fmla="*/ 12700 h 3641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</a:cxnLst>
                <a:rect l="l" t="t" r="r" b="b"/>
                <a:pathLst>
                  <a:path w="2962912" h="3641156">
                    <a:moveTo>
                      <a:pt x="1873252" y="0"/>
                    </a:moveTo>
                    <a:lnTo>
                      <a:pt x="1955800" y="25400"/>
                    </a:lnTo>
                    <a:lnTo>
                      <a:pt x="2165352" y="69850"/>
                    </a:lnTo>
                    <a:lnTo>
                      <a:pt x="2273304" y="120650"/>
                    </a:lnTo>
                    <a:lnTo>
                      <a:pt x="2343152" y="127000"/>
                    </a:lnTo>
                    <a:lnTo>
                      <a:pt x="2457452" y="177800"/>
                    </a:lnTo>
                    <a:lnTo>
                      <a:pt x="2571752" y="304800"/>
                    </a:lnTo>
                    <a:lnTo>
                      <a:pt x="2641600" y="361950"/>
                    </a:lnTo>
                    <a:lnTo>
                      <a:pt x="2667000" y="501650"/>
                    </a:lnTo>
                    <a:lnTo>
                      <a:pt x="2819400" y="501650"/>
                    </a:lnTo>
                    <a:lnTo>
                      <a:pt x="2819400" y="539750"/>
                    </a:lnTo>
                    <a:lnTo>
                      <a:pt x="2787652" y="596900"/>
                    </a:lnTo>
                    <a:lnTo>
                      <a:pt x="2800352" y="654050"/>
                    </a:lnTo>
                    <a:lnTo>
                      <a:pt x="2813052" y="749300"/>
                    </a:lnTo>
                    <a:lnTo>
                      <a:pt x="2800352" y="793750"/>
                    </a:lnTo>
                    <a:lnTo>
                      <a:pt x="2844800" y="850900"/>
                    </a:lnTo>
                    <a:lnTo>
                      <a:pt x="2843092" y="848704"/>
                    </a:lnTo>
                    <a:lnTo>
                      <a:pt x="2818132" y="882650"/>
                    </a:lnTo>
                    <a:lnTo>
                      <a:pt x="2833372" y="1141730"/>
                    </a:lnTo>
                    <a:lnTo>
                      <a:pt x="2886712" y="1248410"/>
                    </a:lnTo>
                    <a:lnTo>
                      <a:pt x="2879092" y="1393190"/>
                    </a:lnTo>
                    <a:lnTo>
                      <a:pt x="2856232" y="1423670"/>
                    </a:lnTo>
                    <a:lnTo>
                      <a:pt x="2848612" y="1507490"/>
                    </a:lnTo>
                    <a:lnTo>
                      <a:pt x="2962912" y="1697990"/>
                    </a:lnTo>
                    <a:lnTo>
                      <a:pt x="2772412" y="1720850"/>
                    </a:lnTo>
                    <a:lnTo>
                      <a:pt x="2734312" y="1781810"/>
                    </a:lnTo>
                    <a:lnTo>
                      <a:pt x="2772412" y="1888490"/>
                    </a:lnTo>
                    <a:lnTo>
                      <a:pt x="2802892" y="2071370"/>
                    </a:lnTo>
                    <a:lnTo>
                      <a:pt x="2787652" y="2338070"/>
                    </a:lnTo>
                    <a:lnTo>
                      <a:pt x="2825752" y="2429510"/>
                    </a:lnTo>
                    <a:lnTo>
                      <a:pt x="2680972" y="2635250"/>
                    </a:lnTo>
                    <a:lnTo>
                      <a:pt x="2673352" y="2787650"/>
                    </a:lnTo>
                    <a:lnTo>
                      <a:pt x="2627632" y="2863850"/>
                    </a:lnTo>
                    <a:lnTo>
                      <a:pt x="2536192" y="2879090"/>
                    </a:lnTo>
                    <a:lnTo>
                      <a:pt x="2475232" y="2818130"/>
                    </a:lnTo>
                    <a:lnTo>
                      <a:pt x="2429512" y="2818130"/>
                    </a:lnTo>
                    <a:lnTo>
                      <a:pt x="2406652" y="2871470"/>
                    </a:lnTo>
                    <a:lnTo>
                      <a:pt x="2261872" y="2856230"/>
                    </a:lnTo>
                    <a:lnTo>
                      <a:pt x="2261872" y="2917190"/>
                    </a:lnTo>
                    <a:lnTo>
                      <a:pt x="2200912" y="2962910"/>
                    </a:lnTo>
                    <a:lnTo>
                      <a:pt x="1995172" y="3001010"/>
                    </a:lnTo>
                    <a:lnTo>
                      <a:pt x="1949452" y="2970530"/>
                    </a:lnTo>
                    <a:lnTo>
                      <a:pt x="1949452" y="3039110"/>
                    </a:lnTo>
                    <a:lnTo>
                      <a:pt x="1781812" y="3107690"/>
                    </a:lnTo>
                    <a:lnTo>
                      <a:pt x="1781812" y="3237230"/>
                    </a:lnTo>
                    <a:lnTo>
                      <a:pt x="1736092" y="3237230"/>
                    </a:lnTo>
                    <a:lnTo>
                      <a:pt x="1667512" y="3183890"/>
                    </a:lnTo>
                    <a:lnTo>
                      <a:pt x="1568452" y="3237230"/>
                    </a:lnTo>
                    <a:lnTo>
                      <a:pt x="1522732" y="3465830"/>
                    </a:lnTo>
                    <a:lnTo>
                      <a:pt x="1248412" y="3610610"/>
                    </a:lnTo>
                    <a:lnTo>
                      <a:pt x="1164592" y="3610610"/>
                    </a:lnTo>
                    <a:lnTo>
                      <a:pt x="1097392" y="3641156"/>
                    </a:lnTo>
                    <a:lnTo>
                      <a:pt x="1009652" y="3587750"/>
                    </a:lnTo>
                    <a:lnTo>
                      <a:pt x="1003304" y="3543300"/>
                    </a:lnTo>
                    <a:lnTo>
                      <a:pt x="933452" y="3429000"/>
                    </a:lnTo>
                    <a:lnTo>
                      <a:pt x="939800" y="3352800"/>
                    </a:lnTo>
                    <a:lnTo>
                      <a:pt x="869952" y="3359150"/>
                    </a:lnTo>
                    <a:lnTo>
                      <a:pt x="857252" y="3371850"/>
                    </a:lnTo>
                    <a:lnTo>
                      <a:pt x="717552" y="3365500"/>
                    </a:lnTo>
                    <a:lnTo>
                      <a:pt x="692152" y="3340100"/>
                    </a:lnTo>
                    <a:lnTo>
                      <a:pt x="615952" y="3327400"/>
                    </a:lnTo>
                    <a:lnTo>
                      <a:pt x="533400" y="3359150"/>
                    </a:lnTo>
                    <a:lnTo>
                      <a:pt x="419104" y="3359150"/>
                    </a:lnTo>
                    <a:lnTo>
                      <a:pt x="260352" y="3187700"/>
                    </a:lnTo>
                    <a:lnTo>
                      <a:pt x="279400" y="3143250"/>
                    </a:lnTo>
                    <a:lnTo>
                      <a:pt x="266704" y="3111500"/>
                    </a:lnTo>
                    <a:lnTo>
                      <a:pt x="203200" y="3098800"/>
                    </a:lnTo>
                    <a:lnTo>
                      <a:pt x="107952" y="2997200"/>
                    </a:lnTo>
                    <a:lnTo>
                      <a:pt x="120652" y="2876550"/>
                    </a:lnTo>
                    <a:lnTo>
                      <a:pt x="241304" y="2692400"/>
                    </a:lnTo>
                    <a:lnTo>
                      <a:pt x="247652" y="2654300"/>
                    </a:lnTo>
                    <a:lnTo>
                      <a:pt x="317504" y="2635250"/>
                    </a:lnTo>
                    <a:lnTo>
                      <a:pt x="330200" y="2584450"/>
                    </a:lnTo>
                    <a:lnTo>
                      <a:pt x="266704" y="2501900"/>
                    </a:lnTo>
                    <a:lnTo>
                      <a:pt x="330200" y="2400300"/>
                    </a:lnTo>
                    <a:lnTo>
                      <a:pt x="336552" y="2298700"/>
                    </a:lnTo>
                    <a:lnTo>
                      <a:pt x="419104" y="2298700"/>
                    </a:lnTo>
                    <a:lnTo>
                      <a:pt x="476252" y="2197100"/>
                    </a:lnTo>
                    <a:lnTo>
                      <a:pt x="425452" y="2095500"/>
                    </a:lnTo>
                    <a:lnTo>
                      <a:pt x="361952" y="2076450"/>
                    </a:lnTo>
                    <a:lnTo>
                      <a:pt x="298452" y="2120900"/>
                    </a:lnTo>
                    <a:lnTo>
                      <a:pt x="266704" y="2095500"/>
                    </a:lnTo>
                    <a:lnTo>
                      <a:pt x="215904" y="2095500"/>
                    </a:lnTo>
                    <a:lnTo>
                      <a:pt x="177800" y="2076450"/>
                    </a:lnTo>
                    <a:lnTo>
                      <a:pt x="95252" y="2070100"/>
                    </a:lnTo>
                    <a:lnTo>
                      <a:pt x="25400" y="2006600"/>
                    </a:lnTo>
                    <a:lnTo>
                      <a:pt x="0" y="1905000"/>
                    </a:lnTo>
                    <a:lnTo>
                      <a:pt x="38104" y="1828800"/>
                    </a:lnTo>
                    <a:lnTo>
                      <a:pt x="12704" y="1778000"/>
                    </a:lnTo>
                    <a:lnTo>
                      <a:pt x="95252" y="1663700"/>
                    </a:lnTo>
                    <a:lnTo>
                      <a:pt x="133352" y="1581150"/>
                    </a:lnTo>
                    <a:lnTo>
                      <a:pt x="69852" y="1504950"/>
                    </a:lnTo>
                    <a:lnTo>
                      <a:pt x="69852" y="1466850"/>
                    </a:lnTo>
                    <a:lnTo>
                      <a:pt x="146052" y="1397000"/>
                    </a:lnTo>
                    <a:lnTo>
                      <a:pt x="234952" y="1276350"/>
                    </a:lnTo>
                    <a:lnTo>
                      <a:pt x="190504" y="1225550"/>
                    </a:lnTo>
                    <a:lnTo>
                      <a:pt x="146052" y="1219200"/>
                    </a:lnTo>
                    <a:lnTo>
                      <a:pt x="76200" y="1155700"/>
                    </a:lnTo>
                    <a:lnTo>
                      <a:pt x="88904" y="1041400"/>
                    </a:lnTo>
                    <a:lnTo>
                      <a:pt x="120652" y="1035050"/>
                    </a:lnTo>
                    <a:lnTo>
                      <a:pt x="133352" y="990600"/>
                    </a:lnTo>
                    <a:lnTo>
                      <a:pt x="177800" y="971550"/>
                    </a:lnTo>
                    <a:lnTo>
                      <a:pt x="177800" y="920752"/>
                    </a:lnTo>
                    <a:lnTo>
                      <a:pt x="190504" y="914400"/>
                    </a:lnTo>
                    <a:lnTo>
                      <a:pt x="254000" y="889000"/>
                    </a:lnTo>
                    <a:lnTo>
                      <a:pt x="266704" y="844550"/>
                    </a:lnTo>
                    <a:lnTo>
                      <a:pt x="400052" y="781050"/>
                    </a:lnTo>
                    <a:lnTo>
                      <a:pt x="438152" y="704850"/>
                    </a:lnTo>
                    <a:lnTo>
                      <a:pt x="508000" y="717550"/>
                    </a:lnTo>
                    <a:lnTo>
                      <a:pt x="692152" y="635000"/>
                    </a:lnTo>
                    <a:lnTo>
                      <a:pt x="749304" y="584200"/>
                    </a:lnTo>
                    <a:lnTo>
                      <a:pt x="793752" y="533400"/>
                    </a:lnTo>
                    <a:lnTo>
                      <a:pt x="901704" y="514350"/>
                    </a:lnTo>
                    <a:lnTo>
                      <a:pt x="908052" y="450850"/>
                    </a:lnTo>
                    <a:lnTo>
                      <a:pt x="1035052" y="438150"/>
                    </a:lnTo>
                    <a:lnTo>
                      <a:pt x="1073152" y="374650"/>
                    </a:lnTo>
                    <a:lnTo>
                      <a:pt x="1174752" y="317500"/>
                    </a:lnTo>
                    <a:lnTo>
                      <a:pt x="1270000" y="323850"/>
                    </a:lnTo>
                    <a:lnTo>
                      <a:pt x="1365252" y="254000"/>
                    </a:lnTo>
                    <a:lnTo>
                      <a:pt x="1517652" y="254000"/>
                    </a:lnTo>
                    <a:lnTo>
                      <a:pt x="1517652" y="209550"/>
                    </a:lnTo>
                    <a:lnTo>
                      <a:pt x="1498600" y="127000"/>
                    </a:lnTo>
                    <a:lnTo>
                      <a:pt x="1543052" y="69850"/>
                    </a:lnTo>
                    <a:lnTo>
                      <a:pt x="1739904" y="12700"/>
                    </a:ln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B64A2DBD-0310-7A41-0723-F4DC8A03E5E1}"/>
                  </a:ext>
                </a:extLst>
              </p:cNvPr>
              <p:cNvSpPr/>
              <p:nvPr/>
            </p:nvSpPr>
            <p:spPr>
              <a:xfrm>
                <a:off x="1940490" y="1048510"/>
                <a:ext cx="634754" cy="1026257"/>
              </a:xfrm>
              <a:custGeom>
                <a:avLst/>
                <a:gdLst>
                  <a:gd name="connsiteX0" fmla="*/ 1554480 w 3360420"/>
                  <a:gd name="connsiteY0" fmla="*/ 0 h 5433060"/>
                  <a:gd name="connsiteX1" fmla="*/ 1592580 w 3360420"/>
                  <a:gd name="connsiteY1" fmla="*/ 167640 h 5433060"/>
                  <a:gd name="connsiteX2" fmla="*/ 1714500 w 3360420"/>
                  <a:gd name="connsiteY2" fmla="*/ 213360 h 5433060"/>
                  <a:gd name="connsiteX3" fmla="*/ 1775460 w 3360420"/>
                  <a:gd name="connsiteY3" fmla="*/ 259080 h 5433060"/>
                  <a:gd name="connsiteX4" fmla="*/ 1874520 w 3360420"/>
                  <a:gd name="connsiteY4" fmla="*/ 304800 h 5433060"/>
                  <a:gd name="connsiteX5" fmla="*/ 1981200 w 3360420"/>
                  <a:gd name="connsiteY5" fmla="*/ 281940 h 5433060"/>
                  <a:gd name="connsiteX6" fmla="*/ 2019300 w 3360420"/>
                  <a:gd name="connsiteY6" fmla="*/ 358140 h 5433060"/>
                  <a:gd name="connsiteX7" fmla="*/ 2133600 w 3360420"/>
                  <a:gd name="connsiteY7" fmla="*/ 396240 h 5433060"/>
                  <a:gd name="connsiteX8" fmla="*/ 2225040 w 3360420"/>
                  <a:gd name="connsiteY8" fmla="*/ 373380 h 5433060"/>
                  <a:gd name="connsiteX9" fmla="*/ 2331720 w 3360420"/>
                  <a:gd name="connsiteY9" fmla="*/ 457200 h 5433060"/>
                  <a:gd name="connsiteX10" fmla="*/ 2392680 w 3360420"/>
                  <a:gd name="connsiteY10" fmla="*/ 381000 h 5433060"/>
                  <a:gd name="connsiteX11" fmla="*/ 2529840 w 3360420"/>
                  <a:gd name="connsiteY11" fmla="*/ 472440 h 5433060"/>
                  <a:gd name="connsiteX12" fmla="*/ 2590800 w 3360420"/>
                  <a:gd name="connsiteY12" fmla="*/ 533400 h 5433060"/>
                  <a:gd name="connsiteX13" fmla="*/ 2705100 w 3360420"/>
                  <a:gd name="connsiteY13" fmla="*/ 548640 h 5433060"/>
                  <a:gd name="connsiteX14" fmla="*/ 2766060 w 3360420"/>
                  <a:gd name="connsiteY14" fmla="*/ 647700 h 5433060"/>
                  <a:gd name="connsiteX15" fmla="*/ 2766060 w 3360420"/>
                  <a:gd name="connsiteY15" fmla="*/ 807720 h 5433060"/>
                  <a:gd name="connsiteX16" fmla="*/ 2865120 w 3360420"/>
                  <a:gd name="connsiteY16" fmla="*/ 838200 h 5433060"/>
                  <a:gd name="connsiteX17" fmla="*/ 2887980 w 3360420"/>
                  <a:gd name="connsiteY17" fmla="*/ 899160 h 5433060"/>
                  <a:gd name="connsiteX18" fmla="*/ 3040380 w 3360420"/>
                  <a:gd name="connsiteY18" fmla="*/ 922020 h 5433060"/>
                  <a:gd name="connsiteX19" fmla="*/ 3092984 w 3360420"/>
                  <a:gd name="connsiteY19" fmla="*/ 987773 h 5433060"/>
                  <a:gd name="connsiteX20" fmla="*/ 3078480 w 3360420"/>
                  <a:gd name="connsiteY20" fmla="*/ 1082040 h 5433060"/>
                  <a:gd name="connsiteX21" fmla="*/ 3124200 w 3360420"/>
                  <a:gd name="connsiteY21" fmla="*/ 1127760 h 5433060"/>
                  <a:gd name="connsiteX22" fmla="*/ 3230880 w 3360420"/>
                  <a:gd name="connsiteY22" fmla="*/ 1203960 h 5433060"/>
                  <a:gd name="connsiteX23" fmla="*/ 3200400 w 3360420"/>
                  <a:gd name="connsiteY23" fmla="*/ 1295400 h 5433060"/>
                  <a:gd name="connsiteX24" fmla="*/ 3246120 w 3360420"/>
                  <a:gd name="connsiteY24" fmla="*/ 1386840 h 5433060"/>
                  <a:gd name="connsiteX25" fmla="*/ 3329940 w 3360420"/>
                  <a:gd name="connsiteY25" fmla="*/ 1386840 h 5433060"/>
                  <a:gd name="connsiteX26" fmla="*/ 3360420 w 3360420"/>
                  <a:gd name="connsiteY26" fmla="*/ 1417320 h 5433060"/>
                  <a:gd name="connsiteX27" fmla="*/ 3230880 w 3360420"/>
                  <a:gd name="connsiteY27" fmla="*/ 1615440 h 5433060"/>
                  <a:gd name="connsiteX28" fmla="*/ 3238500 w 3360420"/>
                  <a:gd name="connsiteY28" fmla="*/ 1676400 h 5433060"/>
                  <a:gd name="connsiteX29" fmla="*/ 3307080 w 3360420"/>
                  <a:gd name="connsiteY29" fmla="*/ 1699260 h 5433060"/>
                  <a:gd name="connsiteX30" fmla="*/ 3246120 w 3360420"/>
                  <a:gd name="connsiteY30" fmla="*/ 1859280 h 5433060"/>
                  <a:gd name="connsiteX31" fmla="*/ 3169920 w 3360420"/>
                  <a:gd name="connsiteY31" fmla="*/ 1958340 h 5433060"/>
                  <a:gd name="connsiteX32" fmla="*/ 3055620 w 3360420"/>
                  <a:gd name="connsiteY32" fmla="*/ 1882140 h 5433060"/>
                  <a:gd name="connsiteX33" fmla="*/ 3025140 w 3360420"/>
                  <a:gd name="connsiteY33" fmla="*/ 1981200 h 5433060"/>
                  <a:gd name="connsiteX34" fmla="*/ 3093720 w 3360420"/>
                  <a:gd name="connsiteY34" fmla="*/ 2057400 h 5433060"/>
                  <a:gd name="connsiteX35" fmla="*/ 3139440 w 3360420"/>
                  <a:gd name="connsiteY35" fmla="*/ 2217420 h 5433060"/>
                  <a:gd name="connsiteX36" fmla="*/ 3086100 w 3360420"/>
                  <a:gd name="connsiteY36" fmla="*/ 2331720 h 5433060"/>
                  <a:gd name="connsiteX37" fmla="*/ 3124200 w 3360420"/>
                  <a:gd name="connsiteY37" fmla="*/ 2392680 h 5433060"/>
                  <a:gd name="connsiteX38" fmla="*/ 3108960 w 3360420"/>
                  <a:gd name="connsiteY38" fmla="*/ 2461260 h 5433060"/>
                  <a:gd name="connsiteX39" fmla="*/ 3238500 w 3360420"/>
                  <a:gd name="connsiteY39" fmla="*/ 2552700 h 5433060"/>
                  <a:gd name="connsiteX40" fmla="*/ 3253740 w 3360420"/>
                  <a:gd name="connsiteY40" fmla="*/ 2628900 h 5433060"/>
                  <a:gd name="connsiteX41" fmla="*/ 3238500 w 3360420"/>
                  <a:gd name="connsiteY41" fmla="*/ 2697480 h 5433060"/>
                  <a:gd name="connsiteX42" fmla="*/ 3154680 w 3360420"/>
                  <a:gd name="connsiteY42" fmla="*/ 2712720 h 5433060"/>
                  <a:gd name="connsiteX43" fmla="*/ 3108960 w 3360420"/>
                  <a:gd name="connsiteY43" fmla="*/ 2926080 h 5433060"/>
                  <a:gd name="connsiteX44" fmla="*/ 2987040 w 3360420"/>
                  <a:gd name="connsiteY44" fmla="*/ 3063240 h 5433060"/>
                  <a:gd name="connsiteX45" fmla="*/ 2987040 w 3360420"/>
                  <a:gd name="connsiteY45" fmla="*/ 3192780 h 5433060"/>
                  <a:gd name="connsiteX46" fmla="*/ 2887980 w 3360420"/>
                  <a:gd name="connsiteY46" fmla="*/ 3268980 h 5433060"/>
                  <a:gd name="connsiteX47" fmla="*/ 2887980 w 3360420"/>
                  <a:gd name="connsiteY47" fmla="*/ 3368040 h 5433060"/>
                  <a:gd name="connsiteX48" fmla="*/ 2827020 w 3360420"/>
                  <a:gd name="connsiteY48" fmla="*/ 3383280 h 5433060"/>
                  <a:gd name="connsiteX49" fmla="*/ 2827020 w 3360420"/>
                  <a:gd name="connsiteY49" fmla="*/ 3749040 h 5433060"/>
                  <a:gd name="connsiteX50" fmla="*/ 2758440 w 3360420"/>
                  <a:gd name="connsiteY50" fmla="*/ 3817620 h 5433060"/>
                  <a:gd name="connsiteX51" fmla="*/ 2750820 w 3360420"/>
                  <a:gd name="connsiteY51" fmla="*/ 3886200 h 5433060"/>
                  <a:gd name="connsiteX52" fmla="*/ 2697480 w 3360420"/>
                  <a:gd name="connsiteY52" fmla="*/ 3924300 h 5433060"/>
                  <a:gd name="connsiteX53" fmla="*/ 2659380 w 3360420"/>
                  <a:gd name="connsiteY53" fmla="*/ 4038600 h 5433060"/>
                  <a:gd name="connsiteX54" fmla="*/ 2659380 w 3360420"/>
                  <a:gd name="connsiteY54" fmla="*/ 4114800 h 5433060"/>
                  <a:gd name="connsiteX55" fmla="*/ 2644140 w 3360420"/>
                  <a:gd name="connsiteY55" fmla="*/ 4137660 h 5433060"/>
                  <a:gd name="connsiteX56" fmla="*/ 2567940 w 3360420"/>
                  <a:gd name="connsiteY56" fmla="*/ 4160520 h 5433060"/>
                  <a:gd name="connsiteX57" fmla="*/ 2529840 w 3360420"/>
                  <a:gd name="connsiteY57" fmla="*/ 4183380 h 5433060"/>
                  <a:gd name="connsiteX58" fmla="*/ 2255520 w 3360420"/>
                  <a:gd name="connsiteY58" fmla="*/ 4183380 h 5433060"/>
                  <a:gd name="connsiteX59" fmla="*/ 2232660 w 3360420"/>
                  <a:gd name="connsiteY59" fmla="*/ 4297680 h 5433060"/>
                  <a:gd name="connsiteX60" fmla="*/ 2263140 w 3360420"/>
                  <a:gd name="connsiteY60" fmla="*/ 4411980 h 5433060"/>
                  <a:gd name="connsiteX61" fmla="*/ 2217420 w 3360420"/>
                  <a:gd name="connsiteY61" fmla="*/ 4511040 h 5433060"/>
                  <a:gd name="connsiteX62" fmla="*/ 2232660 w 3360420"/>
                  <a:gd name="connsiteY62" fmla="*/ 4678680 h 5433060"/>
                  <a:gd name="connsiteX63" fmla="*/ 2225040 w 3360420"/>
                  <a:gd name="connsiteY63" fmla="*/ 4739640 h 5433060"/>
                  <a:gd name="connsiteX64" fmla="*/ 2194560 w 3360420"/>
                  <a:gd name="connsiteY64" fmla="*/ 4991100 h 5433060"/>
                  <a:gd name="connsiteX65" fmla="*/ 2179320 w 3360420"/>
                  <a:gd name="connsiteY65" fmla="*/ 5052060 h 5433060"/>
                  <a:gd name="connsiteX66" fmla="*/ 2293620 w 3360420"/>
                  <a:gd name="connsiteY66" fmla="*/ 5158740 h 5433060"/>
                  <a:gd name="connsiteX67" fmla="*/ 2065020 w 3360420"/>
                  <a:gd name="connsiteY67" fmla="*/ 5394960 h 5433060"/>
                  <a:gd name="connsiteX68" fmla="*/ 1935480 w 3360420"/>
                  <a:gd name="connsiteY68" fmla="*/ 5356860 h 5433060"/>
                  <a:gd name="connsiteX69" fmla="*/ 1851660 w 3360420"/>
                  <a:gd name="connsiteY69" fmla="*/ 5356860 h 5433060"/>
                  <a:gd name="connsiteX70" fmla="*/ 1798320 w 3360420"/>
                  <a:gd name="connsiteY70" fmla="*/ 5425440 h 5433060"/>
                  <a:gd name="connsiteX71" fmla="*/ 1706880 w 3360420"/>
                  <a:gd name="connsiteY71" fmla="*/ 5433060 h 5433060"/>
                  <a:gd name="connsiteX72" fmla="*/ 1600200 w 3360420"/>
                  <a:gd name="connsiteY72" fmla="*/ 5356860 h 5433060"/>
                  <a:gd name="connsiteX73" fmla="*/ 1600200 w 3360420"/>
                  <a:gd name="connsiteY73" fmla="*/ 5334000 h 5433060"/>
                  <a:gd name="connsiteX74" fmla="*/ 1531620 w 3360420"/>
                  <a:gd name="connsiteY74" fmla="*/ 5280660 h 5433060"/>
                  <a:gd name="connsiteX75" fmla="*/ 1501140 w 3360420"/>
                  <a:gd name="connsiteY75" fmla="*/ 5326380 h 5433060"/>
                  <a:gd name="connsiteX76" fmla="*/ 1348740 w 3360420"/>
                  <a:gd name="connsiteY76" fmla="*/ 5334000 h 5433060"/>
                  <a:gd name="connsiteX77" fmla="*/ 1287780 w 3360420"/>
                  <a:gd name="connsiteY77" fmla="*/ 5250180 h 5433060"/>
                  <a:gd name="connsiteX78" fmla="*/ 1249680 w 3360420"/>
                  <a:gd name="connsiteY78" fmla="*/ 5135880 h 5433060"/>
                  <a:gd name="connsiteX79" fmla="*/ 1165860 w 3360420"/>
                  <a:gd name="connsiteY79" fmla="*/ 5067300 h 5433060"/>
                  <a:gd name="connsiteX80" fmla="*/ 1127760 w 3360420"/>
                  <a:gd name="connsiteY80" fmla="*/ 5128260 h 5433060"/>
                  <a:gd name="connsiteX81" fmla="*/ 1021080 w 3360420"/>
                  <a:gd name="connsiteY81" fmla="*/ 5143500 h 5433060"/>
                  <a:gd name="connsiteX82" fmla="*/ 922020 w 3360420"/>
                  <a:gd name="connsiteY82" fmla="*/ 5105400 h 5433060"/>
                  <a:gd name="connsiteX83" fmla="*/ 800100 w 3360420"/>
                  <a:gd name="connsiteY83" fmla="*/ 5166360 h 5433060"/>
                  <a:gd name="connsiteX84" fmla="*/ 716280 w 3360420"/>
                  <a:gd name="connsiteY84" fmla="*/ 5067300 h 5433060"/>
                  <a:gd name="connsiteX85" fmla="*/ 579120 w 3360420"/>
                  <a:gd name="connsiteY85" fmla="*/ 5090160 h 5433060"/>
                  <a:gd name="connsiteX86" fmla="*/ 487680 w 3360420"/>
                  <a:gd name="connsiteY86" fmla="*/ 4983480 h 5433060"/>
                  <a:gd name="connsiteX87" fmla="*/ 441960 w 3360420"/>
                  <a:gd name="connsiteY87" fmla="*/ 4991100 h 5433060"/>
                  <a:gd name="connsiteX88" fmla="*/ 335280 w 3360420"/>
                  <a:gd name="connsiteY88" fmla="*/ 4922520 h 5433060"/>
                  <a:gd name="connsiteX89" fmla="*/ 259080 w 3360420"/>
                  <a:gd name="connsiteY89" fmla="*/ 4808220 h 5433060"/>
                  <a:gd name="connsiteX90" fmla="*/ 243840 w 3360420"/>
                  <a:gd name="connsiteY90" fmla="*/ 4732020 h 5433060"/>
                  <a:gd name="connsiteX91" fmla="*/ 243840 w 3360420"/>
                  <a:gd name="connsiteY91" fmla="*/ 4678680 h 5433060"/>
                  <a:gd name="connsiteX92" fmla="*/ 297180 w 3360420"/>
                  <a:gd name="connsiteY92" fmla="*/ 4556760 h 5433060"/>
                  <a:gd name="connsiteX93" fmla="*/ 289560 w 3360420"/>
                  <a:gd name="connsiteY93" fmla="*/ 4511040 h 5433060"/>
                  <a:gd name="connsiteX94" fmla="*/ 281940 w 3360420"/>
                  <a:gd name="connsiteY94" fmla="*/ 4450080 h 5433060"/>
                  <a:gd name="connsiteX95" fmla="*/ 320040 w 3360420"/>
                  <a:gd name="connsiteY95" fmla="*/ 4404360 h 5433060"/>
                  <a:gd name="connsiteX96" fmla="*/ 320040 w 3360420"/>
                  <a:gd name="connsiteY96" fmla="*/ 4259580 h 5433060"/>
                  <a:gd name="connsiteX97" fmla="*/ 388620 w 3360420"/>
                  <a:gd name="connsiteY97" fmla="*/ 4251960 h 5433060"/>
                  <a:gd name="connsiteX98" fmla="*/ 434340 w 3360420"/>
                  <a:gd name="connsiteY98" fmla="*/ 4175760 h 5433060"/>
                  <a:gd name="connsiteX99" fmla="*/ 434340 w 3360420"/>
                  <a:gd name="connsiteY99" fmla="*/ 4107180 h 5433060"/>
                  <a:gd name="connsiteX100" fmla="*/ 396240 w 3360420"/>
                  <a:gd name="connsiteY100" fmla="*/ 4038600 h 5433060"/>
                  <a:gd name="connsiteX101" fmla="*/ 426720 w 3360420"/>
                  <a:gd name="connsiteY101" fmla="*/ 3977640 h 5433060"/>
                  <a:gd name="connsiteX102" fmla="*/ 434340 w 3360420"/>
                  <a:gd name="connsiteY102" fmla="*/ 3810000 h 5433060"/>
                  <a:gd name="connsiteX103" fmla="*/ 403860 w 3360420"/>
                  <a:gd name="connsiteY103" fmla="*/ 3741420 h 5433060"/>
                  <a:gd name="connsiteX104" fmla="*/ 464820 w 3360420"/>
                  <a:gd name="connsiteY104" fmla="*/ 3665220 h 5433060"/>
                  <a:gd name="connsiteX105" fmla="*/ 464820 w 3360420"/>
                  <a:gd name="connsiteY105" fmla="*/ 3634740 h 5433060"/>
                  <a:gd name="connsiteX106" fmla="*/ 510540 w 3360420"/>
                  <a:gd name="connsiteY106" fmla="*/ 3627120 h 5433060"/>
                  <a:gd name="connsiteX107" fmla="*/ 632460 w 3360420"/>
                  <a:gd name="connsiteY107" fmla="*/ 3649980 h 5433060"/>
                  <a:gd name="connsiteX108" fmla="*/ 739140 w 3360420"/>
                  <a:gd name="connsiteY108" fmla="*/ 3665220 h 5433060"/>
                  <a:gd name="connsiteX109" fmla="*/ 815340 w 3360420"/>
                  <a:gd name="connsiteY109" fmla="*/ 3596640 h 5433060"/>
                  <a:gd name="connsiteX110" fmla="*/ 967740 w 3360420"/>
                  <a:gd name="connsiteY110" fmla="*/ 3512820 h 5433060"/>
                  <a:gd name="connsiteX111" fmla="*/ 1005840 w 3360420"/>
                  <a:gd name="connsiteY111" fmla="*/ 3398520 h 5433060"/>
                  <a:gd name="connsiteX112" fmla="*/ 1066800 w 3360420"/>
                  <a:gd name="connsiteY112" fmla="*/ 3345180 h 5433060"/>
                  <a:gd name="connsiteX113" fmla="*/ 1059180 w 3360420"/>
                  <a:gd name="connsiteY113" fmla="*/ 3261360 h 5433060"/>
                  <a:gd name="connsiteX114" fmla="*/ 1028700 w 3360420"/>
                  <a:gd name="connsiteY114" fmla="*/ 3230880 h 5433060"/>
                  <a:gd name="connsiteX115" fmla="*/ 914400 w 3360420"/>
                  <a:gd name="connsiteY115" fmla="*/ 3101340 h 5433060"/>
                  <a:gd name="connsiteX116" fmla="*/ 792480 w 3360420"/>
                  <a:gd name="connsiteY116" fmla="*/ 3032760 h 5433060"/>
                  <a:gd name="connsiteX117" fmla="*/ 701040 w 3360420"/>
                  <a:gd name="connsiteY117" fmla="*/ 3055620 h 5433060"/>
                  <a:gd name="connsiteX118" fmla="*/ 556260 w 3360420"/>
                  <a:gd name="connsiteY118" fmla="*/ 2971800 h 5433060"/>
                  <a:gd name="connsiteX119" fmla="*/ 548640 w 3360420"/>
                  <a:gd name="connsiteY119" fmla="*/ 2880360 h 5433060"/>
                  <a:gd name="connsiteX120" fmla="*/ 487680 w 3360420"/>
                  <a:gd name="connsiteY120" fmla="*/ 2903220 h 5433060"/>
                  <a:gd name="connsiteX121" fmla="*/ 487680 w 3360420"/>
                  <a:gd name="connsiteY121" fmla="*/ 2827020 h 5433060"/>
                  <a:gd name="connsiteX122" fmla="*/ 518160 w 3360420"/>
                  <a:gd name="connsiteY122" fmla="*/ 2788920 h 5433060"/>
                  <a:gd name="connsiteX123" fmla="*/ 541020 w 3360420"/>
                  <a:gd name="connsiteY123" fmla="*/ 2621280 h 5433060"/>
                  <a:gd name="connsiteX124" fmla="*/ 502920 w 3360420"/>
                  <a:gd name="connsiteY124" fmla="*/ 2552700 h 5433060"/>
                  <a:gd name="connsiteX125" fmla="*/ 556260 w 3360420"/>
                  <a:gd name="connsiteY125" fmla="*/ 2491740 h 5433060"/>
                  <a:gd name="connsiteX126" fmla="*/ 464820 w 3360420"/>
                  <a:gd name="connsiteY126" fmla="*/ 2446020 h 5433060"/>
                  <a:gd name="connsiteX127" fmla="*/ 396240 w 3360420"/>
                  <a:gd name="connsiteY127" fmla="*/ 2446020 h 5433060"/>
                  <a:gd name="connsiteX128" fmla="*/ 289560 w 3360420"/>
                  <a:gd name="connsiteY128" fmla="*/ 2423160 h 5433060"/>
                  <a:gd name="connsiteX129" fmla="*/ 259080 w 3360420"/>
                  <a:gd name="connsiteY129" fmla="*/ 2362200 h 5433060"/>
                  <a:gd name="connsiteX130" fmla="*/ 182880 w 3360420"/>
                  <a:gd name="connsiteY130" fmla="*/ 2392680 h 5433060"/>
                  <a:gd name="connsiteX131" fmla="*/ 7620 w 3360420"/>
                  <a:gd name="connsiteY131" fmla="*/ 2301240 h 5433060"/>
                  <a:gd name="connsiteX132" fmla="*/ 0 w 3360420"/>
                  <a:gd name="connsiteY132" fmla="*/ 2232660 h 5433060"/>
                  <a:gd name="connsiteX133" fmla="*/ 91440 w 3360420"/>
                  <a:gd name="connsiteY133" fmla="*/ 2057400 h 5433060"/>
                  <a:gd name="connsiteX134" fmla="*/ 160020 w 3360420"/>
                  <a:gd name="connsiteY134" fmla="*/ 1836420 h 5433060"/>
                  <a:gd name="connsiteX135" fmla="*/ 259080 w 3360420"/>
                  <a:gd name="connsiteY135" fmla="*/ 1752600 h 5433060"/>
                  <a:gd name="connsiteX136" fmla="*/ 342900 w 3360420"/>
                  <a:gd name="connsiteY136" fmla="*/ 1722120 h 5433060"/>
                  <a:gd name="connsiteX137" fmla="*/ 396240 w 3360420"/>
                  <a:gd name="connsiteY137" fmla="*/ 1615440 h 5433060"/>
                  <a:gd name="connsiteX138" fmla="*/ 480060 w 3360420"/>
                  <a:gd name="connsiteY138" fmla="*/ 1546860 h 5433060"/>
                  <a:gd name="connsiteX139" fmla="*/ 525780 w 3360420"/>
                  <a:gd name="connsiteY139" fmla="*/ 1463040 h 5433060"/>
                  <a:gd name="connsiteX140" fmla="*/ 617220 w 3360420"/>
                  <a:gd name="connsiteY140" fmla="*/ 1394460 h 5433060"/>
                  <a:gd name="connsiteX141" fmla="*/ 670560 w 3360420"/>
                  <a:gd name="connsiteY141" fmla="*/ 1272540 h 5433060"/>
                  <a:gd name="connsiteX142" fmla="*/ 792480 w 3360420"/>
                  <a:gd name="connsiteY142" fmla="*/ 845820 h 5433060"/>
                  <a:gd name="connsiteX143" fmla="*/ 800100 w 3360420"/>
                  <a:gd name="connsiteY143" fmla="*/ 754380 h 5433060"/>
                  <a:gd name="connsiteX144" fmla="*/ 861060 w 3360420"/>
                  <a:gd name="connsiteY144" fmla="*/ 662940 h 5433060"/>
                  <a:gd name="connsiteX145" fmla="*/ 838200 w 3360420"/>
                  <a:gd name="connsiteY145" fmla="*/ 617220 h 5433060"/>
                  <a:gd name="connsiteX146" fmla="*/ 883920 w 3360420"/>
                  <a:gd name="connsiteY146" fmla="*/ 541020 h 5433060"/>
                  <a:gd name="connsiteX147" fmla="*/ 922020 w 3360420"/>
                  <a:gd name="connsiteY147" fmla="*/ 434340 h 5433060"/>
                  <a:gd name="connsiteX148" fmla="*/ 952500 w 3360420"/>
                  <a:gd name="connsiteY148" fmla="*/ 381000 h 5433060"/>
                  <a:gd name="connsiteX149" fmla="*/ 1005840 w 3360420"/>
                  <a:gd name="connsiteY149" fmla="*/ 175260 h 5433060"/>
                  <a:gd name="connsiteX150" fmla="*/ 982980 w 3360420"/>
                  <a:gd name="connsiteY150" fmla="*/ 38100 h 5433060"/>
                  <a:gd name="connsiteX151" fmla="*/ 993236 w 3360420"/>
                  <a:gd name="connsiteY151" fmla="*/ 32688 h 5433060"/>
                  <a:gd name="connsiteX152" fmla="*/ 989512 w 3360420"/>
                  <a:gd name="connsiteY152" fmla="*/ 45720 h 5433060"/>
                  <a:gd name="connsiteX153" fmla="*/ 1264920 w 3360420"/>
                  <a:gd name="connsiteY153" fmla="*/ 45720 h 5433060"/>
                  <a:gd name="connsiteX154" fmla="*/ 1379220 w 3360420"/>
                  <a:gd name="connsiteY154" fmla="*/ 91440 h 5433060"/>
                  <a:gd name="connsiteX155" fmla="*/ 1394460 w 3360420"/>
                  <a:gd name="connsiteY155" fmla="*/ 22860 h 5433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</a:cxnLst>
                <a:rect l="l" t="t" r="r" b="b"/>
                <a:pathLst>
                  <a:path w="3360420" h="5433060">
                    <a:moveTo>
                      <a:pt x="1554480" y="0"/>
                    </a:moveTo>
                    <a:lnTo>
                      <a:pt x="1592580" y="167640"/>
                    </a:lnTo>
                    <a:lnTo>
                      <a:pt x="1714500" y="213360"/>
                    </a:lnTo>
                    <a:lnTo>
                      <a:pt x="1775460" y="259080"/>
                    </a:lnTo>
                    <a:lnTo>
                      <a:pt x="1874520" y="304800"/>
                    </a:lnTo>
                    <a:lnTo>
                      <a:pt x="1981200" y="281940"/>
                    </a:lnTo>
                    <a:lnTo>
                      <a:pt x="2019300" y="358140"/>
                    </a:lnTo>
                    <a:lnTo>
                      <a:pt x="2133600" y="396240"/>
                    </a:lnTo>
                    <a:lnTo>
                      <a:pt x="2225040" y="373380"/>
                    </a:lnTo>
                    <a:lnTo>
                      <a:pt x="2331720" y="457200"/>
                    </a:lnTo>
                    <a:lnTo>
                      <a:pt x="2392680" y="381000"/>
                    </a:lnTo>
                    <a:lnTo>
                      <a:pt x="2529840" y="472440"/>
                    </a:lnTo>
                    <a:lnTo>
                      <a:pt x="2590800" y="533400"/>
                    </a:lnTo>
                    <a:lnTo>
                      <a:pt x="2705100" y="548640"/>
                    </a:lnTo>
                    <a:lnTo>
                      <a:pt x="2766060" y="647700"/>
                    </a:lnTo>
                    <a:lnTo>
                      <a:pt x="2766060" y="807720"/>
                    </a:lnTo>
                    <a:lnTo>
                      <a:pt x="2865120" y="838200"/>
                    </a:lnTo>
                    <a:lnTo>
                      <a:pt x="2887980" y="899160"/>
                    </a:lnTo>
                    <a:lnTo>
                      <a:pt x="3040380" y="922020"/>
                    </a:lnTo>
                    <a:lnTo>
                      <a:pt x="3092984" y="987773"/>
                    </a:lnTo>
                    <a:lnTo>
                      <a:pt x="3078480" y="1082040"/>
                    </a:lnTo>
                    <a:lnTo>
                      <a:pt x="3124200" y="1127760"/>
                    </a:lnTo>
                    <a:lnTo>
                      <a:pt x="3230880" y="1203960"/>
                    </a:lnTo>
                    <a:lnTo>
                      <a:pt x="3200400" y="1295400"/>
                    </a:lnTo>
                    <a:lnTo>
                      <a:pt x="3246120" y="1386840"/>
                    </a:lnTo>
                    <a:lnTo>
                      <a:pt x="3329940" y="1386840"/>
                    </a:lnTo>
                    <a:lnTo>
                      <a:pt x="3360420" y="1417320"/>
                    </a:lnTo>
                    <a:lnTo>
                      <a:pt x="3230880" y="1615440"/>
                    </a:lnTo>
                    <a:lnTo>
                      <a:pt x="3238500" y="1676400"/>
                    </a:lnTo>
                    <a:lnTo>
                      <a:pt x="3307080" y="1699260"/>
                    </a:lnTo>
                    <a:lnTo>
                      <a:pt x="3246120" y="1859280"/>
                    </a:lnTo>
                    <a:lnTo>
                      <a:pt x="3169920" y="1958340"/>
                    </a:lnTo>
                    <a:lnTo>
                      <a:pt x="3055620" y="1882140"/>
                    </a:lnTo>
                    <a:lnTo>
                      <a:pt x="3025140" y="1981200"/>
                    </a:lnTo>
                    <a:lnTo>
                      <a:pt x="3093720" y="2057400"/>
                    </a:lnTo>
                    <a:lnTo>
                      <a:pt x="3139440" y="2217420"/>
                    </a:lnTo>
                    <a:lnTo>
                      <a:pt x="3086100" y="2331720"/>
                    </a:lnTo>
                    <a:lnTo>
                      <a:pt x="3124200" y="2392680"/>
                    </a:lnTo>
                    <a:lnTo>
                      <a:pt x="3108960" y="2461260"/>
                    </a:lnTo>
                    <a:lnTo>
                      <a:pt x="3238500" y="2552700"/>
                    </a:lnTo>
                    <a:lnTo>
                      <a:pt x="3253740" y="2628900"/>
                    </a:lnTo>
                    <a:lnTo>
                      <a:pt x="3238500" y="2697480"/>
                    </a:lnTo>
                    <a:lnTo>
                      <a:pt x="3154680" y="2712720"/>
                    </a:lnTo>
                    <a:lnTo>
                      <a:pt x="3108960" y="2926080"/>
                    </a:lnTo>
                    <a:lnTo>
                      <a:pt x="2987040" y="3063240"/>
                    </a:lnTo>
                    <a:lnTo>
                      <a:pt x="2987040" y="3192780"/>
                    </a:lnTo>
                    <a:lnTo>
                      <a:pt x="2887980" y="3268980"/>
                    </a:lnTo>
                    <a:lnTo>
                      <a:pt x="2887980" y="3368040"/>
                    </a:lnTo>
                    <a:lnTo>
                      <a:pt x="2827020" y="3383280"/>
                    </a:lnTo>
                    <a:lnTo>
                      <a:pt x="2827020" y="3749040"/>
                    </a:lnTo>
                    <a:lnTo>
                      <a:pt x="2758440" y="3817620"/>
                    </a:lnTo>
                    <a:lnTo>
                      <a:pt x="2750820" y="3886200"/>
                    </a:lnTo>
                    <a:lnTo>
                      <a:pt x="2697480" y="3924300"/>
                    </a:lnTo>
                    <a:lnTo>
                      <a:pt x="2659380" y="4038600"/>
                    </a:lnTo>
                    <a:lnTo>
                      <a:pt x="2659380" y="4114800"/>
                    </a:lnTo>
                    <a:lnTo>
                      <a:pt x="2644140" y="4137660"/>
                    </a:lnTo>
                    <a:lnTo>
                      <a:pt x="2567940" y="4160520"/>
                    </a:lnTo>
                    <a:lnTo>
                      <a:pt x="2529840" y="4183380"/>
                    </a:lnTo>
                    <a:lnTo>
                      <a:pt x="2255520" y="4183380"/>
                    </a:lnTo>
                    <a:lnTo>
                      <a:pt x="2232660" y="4297680"/>
                    </a:lnTo>
                    <a:lnTo>
                      <a:pt x="2263140" y="4411980"/>
                    </a:lnTo>
                    <a:lnTo>
                      <a:pt x="2217420" y="4511040"/>
                    </a:lnTo>
                    <a:lnTo>
                      <a:pt x="2232660" y="4678680"/>
                    </a:lnTo>
                    <a:lnTo>
                      <a:pt x="2225040" y="4739640"/>
                    </a:lnTo>
                    <a:lnTo>
                      <a:pt x="2194560" y="4991100"/>
                    </a:lnTo>
                    <a:lnTo>
                      <a:pt x="2179320" y="5052060"/>
                    </a:lnTo>
                    <a:lnTo>
                      <a:pt x="2293620" y="5158740"/>
                    </a:lnTo>
                    <a:lnTo>
                      <a:pt x="2065020" y="5394960"/>
                    </a:lnTo>
                    <a:lnTo>
                      <a:pt x="1935480" y="5356860"/>
                    </a:lnTo>
                    <a:lnTo>
                      <a:pt x="1851660" y="5356860"/>
                    </a:lnTo>
                    <a:lnTo>
                      <a:pt x="1798320" y="5425440"/>
                    </a:lnTo>
                    <a:lnTo>
                      <a:pt x="1706880" y="5433060"/>
                    </a:lnTo>
                    <a:lnTo>
                      <a:pt x="1600200" y="5356860"/>
                    </a:lnTo>
                    <a:lnTo>
                      <a:pt x="1600200" y="5334000"/>
                    </a:lnTo>
                    <a:lnTo>
                      <a:pt x="1531620" y="5280660"/>
                    </a:lnTo>
                    <a:lnTo>
                      <a:pt x="1501140" y="5326380"/>
                    </a:lnTo>
                    <a:lnTo>
                      <a:pt x="1348740" y="5334000"/>
                    </a:lnTo>
                    <a:lnTo>
                      <a:pt x="1287780" y="5250180"/>
                    </a:lnTo>
                    <a:lnTo>
                      <a:pt x="1249680" y="5135880"/>
                    </a:lnTo>
                    <a:lnTo>
                      <a:pt x="1165860" y="5067300"/>
                    </a:lnTo>
                    <a:lnTo>
                      <a:pt x="1127760" y="5128260"/>
                    </a:lnTo>
                    <a:lnTo>
                      <a:pt x="1021080" y="5143500"/>
                    </a:lnTo>
                    <a:lnTo>
                      <a:pt x="922020" y="5105400"/>
                    </a:lnTo>
                    <a:lnTo>
                      <a:pt x="800100" y="5166360"/>
                    </a:lnTo>
                    <a:lnTo>
                      <a:pt x="716280" y="5067300"/>
                    </a:lnTo>
                    <a:lnTo>
                      <a:pt x="579120" y="5090160"/>
                    </a:lnTo>
                    <a:lnTo>
                      <a:pt x="487680" y="4983480"/>
                    </a:lnTo>
                    <a:lnTo>
                      <a:pt x="441960" y="4991100"/>
                    </a:lnTo>
                    <a:lnTo>
                      <a:pt x="335280" y="4922520"/>
                    </a:lnTo>
                    <a:lnTo>
                      <a:pt x="259080" y="4808220"/>
                    </a:lnTo>
                    <a:lnTo>
                      <a:pt x="243840" y="4732020"/>
                    </a:lnTo>
                    <a:lnTo>
                      <a:pt x="243840" y="4678680"/>
                    </a:lnTo>
                    <a:lnTo>
                      <a:pt x="297180" y="4556760"/>
                    </a:lnTo>
                    <a:lnTo>
                      <a:pt x="289560" y="4511040"/>
                    </a:lnTo>
                    <a:lnTo>
                      <a:pt x="281940" y="4450080"/>
                    </a:lnTo>
                    <a:lnTo>
                      <a:pt x="320040" y="4404360"/>
                    </a:lnTo>
                    <a:lnTo>
                      <a:pt x="320040" y="4259580"/>
                    </a:lnTo>
                    <a:lnTo>
                      <a:pt x="388620" y="4251960"/>
                    </a:lnTo>
                    <a:lnTo>
                      <a:pt x="434340" y="4175760"/>
                    </a:lnTo>
                    <a:lnTo>
                      <a:pt x="434340" y="4107180"/>
                    </a:lnTo>
                    <a:lnTo>
                      <a:pt x="396240" y="4038600"/>
                    </a:lnTo>
                    <a:lnTo>
                      <a:pt x="426720" y="3977640"/>
                    </a:lnTo>
                    <a:lnTo>
                      <a:pt x="434340" y="3810000"/>
                    </a:lnTo>
                    <a:lnTo>
                      <a:pt x="403860" y="3741420"/>
                    </a:lnTo>
                    <a:lnTo>
                      <a:pt x="464820" y="3665220"/>
                    </a:lnTo>
                    <a:lnTo>
                      <a:pt x="464820" y="3634740"/>
                    </a:lnTo>
                    <a:lnTo>
                      <a:pt x="510540" y="3627120"/>
                    </a:lnTo>
                    <a:lnTo>
                      <a:pt x="632460" y="3649980"/>
                    </a:lnTo>
                    <a:lnTo>
                      <a:pt x="739140" y="3665220"/>
                    </a:lnTo>
                    <a:lnTo>
                      <a:pt x="815340" y="3596640"/>
                    </a:lnTo>
                    <a:lnTo>
                      <a:pt x="967740" y="3512820"/>
                    </a:lnTo>
                    <a:lnTo>
                      <a:pt x="1005840" y="3398520"/>
                    </a:lnTo>
                    <a:lnTo>
                      <a:pt x="1066800" y="3345180"/>
                    </a:lnTo>
                    <a:lnTo>
                      <a:pt x="1059180" y="3261360"/>
                    </a:lnTo>
                    <a:lnTo>
                      <a:pt x="1028700" y="3230880"/>
                    </a:lnTo>
                    <a:lnTo>
                      <a:pt x="914400" y="3101340"/>
                    </a:lnTo>
                    <a:lnTo>
                      <a:pt x="792480" y="3032760"/>
                    </a:lnTo>
                    <a:lnTo>
                      <a:pt x="701040" y="3055620"/>
                    </a:lnTo>
                    <a:lnTo>
                      <a:pt x="556260" y="2971800"/>
                    </a:lnTo>
                    <a:lnTo>
                      <a:pt x="548640" y="2880360"/>
                    </a:lnTo>
                    <a:lnTo>
                      <a:pt x="487680" y="2903220"/>
                    </a:lnTo>
                    <a:lnTo>
                      <a:pt x="487680" y="2827020"/>
                    </a:lnTo>
                    <a:lnTo>
                      <a:pt x="518160" y="2788920"/>
                    </a:lnTo>
                    <a:lnTo>
                      <a:pt x="541020" y="2621280"/>
                    </a:lnTo>
                    <a:lnTo>
                      <a:pt x="502920" y="2552700"/>
                    </a:lnTo>
                    <a:lnTo>
                      <a:pt x="556260" y="2491740"/>
                    </a:lnTo>
                    <a:lnTo>
                      <a:pt x="464820" y="2446020"/>
                    </a:lnTo>
                    <a:lnTo>
                      <a:pt x="396240" y="2446020"/>
                    </a:lnTo>
                    <a:lnTo>
                      <a:pt x="289560" y="2423160"/>
                    </a:lnTo>
                    <a:lnTo>
                      <a:pt x="259080" y="2362200"/>
                    </a:lnTo>
                    <a:lnTo>
                      <a:pt x="182880" y="2392680"/>
                    </a:lnTo>
                    <a:lnTo>
                      <a:pt x="7620" y="2301240"/>
                    </a:lnTo>
                    <a:lnTo>
                      <a:pt x="0" y="2232660"/>
                    </a:lnTo>
                    <a:lnTo>
                      <a:pt x="91440" y="2057400"/>
                    </a:lnTo>
                    <a:lnTo>
                      <a:pt x="160020" y="1836420"/>
                    </a:lnTo>
                    <a:lnTo>
                      <a:pt x="259080" y="1752600"/>
                    </a:lnTo>
                    <a:lnTo>
                      <a:pt x="342900" y="1722120"/>
                    </a:lnTo>
                    <a:lnTo>
                      <a:pt x="396240" y="1615440"/>
                    </a:lnTo>
                    <a:lnTo>
                      <a:pt x="480060" y="1546860"/>
                    </a:lnTo>
                    <a:lnTo>
                      <a:pt x="525780" y="1463040"/>
                    </a:lnTo>
                    <a:lnTo>
                      <a:pt x="617220" y="1394460"/>
                    </a:lnTo>
                    <a:lnTo>
                      <a:pt x="670560" y="1272540"/>
                    </a:lnTo>
                    <a:lnTo>
                      <a:pt x="792480" y="845820"/>
                    </a:lnTo>
                    <a:lnTo>
                      <a:pt x="800100" y="754380"/>
                    </a:lnTo>
                    <a:lnTo>
                      <a:pt x="861060" y="662940"/>
                    </a:lnTo>
                    <a:lnTo>
                      <a:pt x="838200" y="617220"/>
                    </a:lnTo>
                    <a:lnTo>
                      <a:pt x="883920" y="541020"/>
                    </a:lnTo>
                    <a:lnTo>
                      <a:pt x="922020" y="434340"/>
                    </a:lnTo>
                    <a:lnTo>
                      <a:pt x="952500" y="381000"/>
                    </a:lnTo>
                    <a:lnTo>
                      <a:pt x="1005840" y="175260"/>
                    </a:lnTo>
                    <a:lnTo>
                      <a:pt x="982980" y="38100"/>
                    </a:lnTo>
                    <a:lnTo>
                      <a:pt x="993236" y="32688"/>
                    </a:lnTo>
                    <a:lnTo>
                      <a:pt x="989512" y="45720"/>
                    </a:lnTo>
                    <a:lnTo>
                      <a:pt x="1264920" y="45720"/>
                    </a:lnTo>
                    <a:lnTo>
                      <a:pt x="1379220" y="91440"/>
                    </a:lnTo>
                    <a:lnTo>
                      <a:pt x="1394460" y="22860"/>
                    </a:ln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16" name="フリーフォーム: 図形 115">
                <a:extLst>
                  <a:ext uri="{FF2B5EF4-FFF2-40B4-BE49-F238E27FC236}">
                    <a16:creationId xmlns:a16="http://schemas.microsoft.com/office/drawing/2014/main" id="{860191C9-6C9F-6189-EA8E-CD308086FAB6}"/>
                  </a:ext>
                </a:extLst>
              </p:cNvPr>
              <p:cNvSpPr/>
              <p:nvPr/>
            </p:nvSpPr>
            <p:spPr>
              <a:xfrm>
                <a:off x="2360084" y="1141589"/>
                <a:ext cx="805776" cy="905832"/>
              </a:xfrm>
              <a:custGeom>
                <a:avLst/>
                <a:gdLst>
                  <a:gd name="connsiteX0" fmla="*/ 3707012 w 4265812"/>
                  <a:gd name="connsiteY0" fmla="*/ 0 h 4795520"/>
                  <a:gd name="connsiteX1" fmla="*/ 3783212 w 4265812"/>
                  <a:gd name="connsiteY1" fmla="*/ 0 h 4795520"/>
                  <a:gd name="connsiteX2" fmla="*/ 4037212 w 4265812"/>
                  <a:gd name="connsiteY2" fmla="*/ 50800 h 4795520"/>
                  <a:gd name="connsiteX3" fmla="*/ 4151436 w 4265812"/>
                  <a:gd name="connsiteY3" fmla="*/ 101566 h 4795520"/>
                  <a:gd name="connsiteX4" fmla="*/ 4265812 w 4265812"/>
                  <a:gd name="connsiteY4" fmla="*/ 527050 h 4795520"/>
                  <a:gd name="connsiteX5" fmla="*/ 4253112 w 4265812"/>
                  <a:gd name="connsiteY5" fmla="*/ 590550 h 4795520"/>
                  <a:gd name="connsiteX6" fmla="*/ 4126112 w 4265812"/>
                  <a:gd name="connsiteY6" fmla="*/ 425450 h 4795520"/>
                  <a:gd name="connsiteX7" fmla="*/ 4157864 w 4265812"/>
                  <a:gd name="connsiteY7" fmla="*/ 654050 h 4795520"/>
                  <a:gd name="connsiteX8" fmla="*/ 4145160 w 4265812"/>
                  <a:gd name="connsiteY8" fmla="*/ 692150 h 4795520"/>
                  <a:gd name="connsiteX9" fmla="*/ 4043560 w 4265812"/>
                  <a:gd name="connsiteY9" fmla="*/ 527050 h 4795520"/>
                  <a:gd name="connsiteX10" fmla="*/ 4011812 w 4265812"/>
                  <a:gd name="connsiteY10" fmla="*/ 609600 h 4795520"/>
                  <a:gd name="connsiteX11" fmla="*/ 4024512 w 4265812"/>
                  <a:gd name="connsiteY11" fmla="*/ 723900 h 4795520"/>
                  <a:gd name="connsiteX12" fmla="*/ 3954664 w 4265812"/>
                  <a:gd name="connsiteY12" fmla="*/ 762000 h 4795520"/>
                  <a:gd name="connsiteX13" fmla="*/ 3814960 w 4265812"/>
                  <a:gd name="connsiteY13" fmla="*/ 844550 h 4795520"/>
                  <a:gd name="connsiteX14" fmla="*/ 3789560 w 4265812"/>
                  <a:gd name="connsiteY14" fmla="*/ 908050 h 4795520"/>
                  <a:gd name="connsiteX15" fmla="*/ 3865760 w 4265812"/>
                  <a:gd name="connsiteY15" fmla="*/ 1009650 h 4795520"/>
                  <a:gd name="connsiteX16" fmla="*/ 3948312 w 4265812"/>
                  <a:gd name="connsiteY16" fmla="*/ 1054100 h 4795520"/>
                  <a:gd name="connsiteX17" fmla="*/ 3935612 w 4265812"/>
                  <a:gd name="connsiteY17" fmla="*/ 1187450 h 4795520"/>
                  <a:gd name="connsiteX18" fmla="*/ 3834012 w 4265812"/>
                  <a:gd name="connsiteY18" fmla="*/ 1174750 h 4795520"/>
                  <a:gd name="connsiteX19" fmla="*/ 3821312 w 4265812"/>
                  <a:gd name="connsiteY19" fmla="*/ 1219200 h 4795520"/>
                  <a:gd name="connsiteX20" fmla="*/ 3751464 w 4265812"/>
                  <a:gd name="connsiteY20" fmla="*/ 1225550 h 4795520"/>
                  <a:gd name="connsiteX21" fmla="*/ 3726064 w 4265812"/>
                  <a:gd name="connsiteY21" fmla="*/ 1289050 h 4795520"/>
                  <a:gd name="connsiteX22" fmla="*/ 3573664 w 4265812"/>
                  <a:gd name="connsiteY22" fmla="*/ 1333500 h 4795520"/>
                  <a:gd name="connsiteX23" fmla="*/ 3573664 w 4265812"/>
                  <a:gd name="connsiteY23" fmla="*/ 1403350 h 4795520"/>
                  <a:gd name="connsiteX24" fmla="*/ 3694312 w 4265812"/>
                  <a:gd name="connsiteY24" fmla="*/ 1409700 h 4795520"/>
                  <a:gd name="connsiteX25" fmla="*/ 3808612 w 4265812"/>
                  <a:gd name="connsiteY25" fmla="*/ 1460500 h 4795520"/>
                  <a:gd name="connsiteX26" fmla="*/ 3834012 w 4265812"/>
                  <a:gd name="connsiteY26" fmla="*/ 1543050 h 4795520"/>
                  <a:gd name="connsiteX27" fmla="*/ 3649864 w 4265812"/>
                  <a:gd name="connsiteY27" fmla="*/ 1701800 h 4795520"/>
                  <a:gd name="connsiteX28" fmla="*/ 3649864 w 4265812"/>
                  <a:gd name="connsiteY28" fmla="*/ 1746250 h 4795520"/>
                  <a:gd name="connsiteX29" fmla="*/ 3726064 w 4265812"/>
                  <a:gd name="connsiteY29" fmla="*/ 1765300 h 4795520"/>
                  <a:gd name="connsiteX30" fmla="*/ 3757812 w 4265812"/>
                  <a:gd name="connsiteY30" fmla="*/ 1822450 h 4795520"/>
                  <a:gd name="connsiteX31" fmla="*/ 3859412 w 4265812"/>
                  <a:gd name="connsiteY31" fmla="*/ 1803400 h 4795520"/>
                  <a:gd name="connsiteX32" fmla="*/ 3884812 w 4265812"/>
                  <a:gd name="connsiteY32" fmla="*/ 1885950 h 4795520"/>
                  <a:gd name="connsiteX33" fmla="*/ 3814960 w 4265812"/>
                  <a:gd name="connsiteY33" fmla="*/ 1981200 h 4795520"/>
                  <a:gd name="connsiteX34" fmla="*/ 3764160 w 4265812"/>
                  <a:gd name="connsiteY34" fmla="*/ 1943100 h 4795520"/>
                  <a:gd name="connsiteX35" fmla="*/ 3707012 w 4265812"/>
                  <a:gd name="connsiteY35" fmla="*/ 1949450 h 4795520"/>
                  <a:gd name="connsiteX36" fmla="*/ 3738760 w 4265812"/>
                  <a:gd name="connsiteY36" fmla="*/ 2019300 h 4795520"/>
                  <a:gd name="connsiteX37" fmla="*/ 3726064 w 4265812"/>
                  <a:gd name="connsiteY37" fmla="*/ 2114550 h 4795520"/>
                  <a:gd name="connsiteX38" fmla="*/ 3764160 w 4265812"/>
                  <a:gd name="connsiteY38" fmla="*/ 2197100 h 4795520"/>
                  <a:gd name="connsiteX39" fmla="*/ 3624464 w 4265812"/>
                  <a:gd name="connsiteY39" fmla="*/ 2222500 h 4795520"/>
                  <a:gd name="connsiteX40" fmla="*/ 3656212 w 4265812"/>
                  <a:gd name="connsiteY40" fmla="*/ 2292350 h 4795520"/>
                  <a:gd name="connsiteX41" fmla="*/ 3656212 w 4265812"/>
                  <a:gd name="connsiteY41" fmla="*/ 2362200 h 4795520"/>
                  <a:gd name="connsiteX42" fmla="*/ 3757812 w 4265812"/>
                  <a:gd name="connsiteY42" fmla="*/ 2362200 h 4795520"/>
                  <a:gd name="connsiteX43" fmla="*/ 3770512 w 4265812"/>
                  <a:gd name="connsiteY43" fmla="*/ 2393950 h 4795520"/>
                  <a:gd name="connsiteX44" fmla="*/ 3745112 w 4265812"/>
                  <a:gd name="connsiteY44" fmla="*/ 2463800 h 4795520"/>
                  <a:gd name="connsiteX45" fmla="*/ 3834012 w 4265812"/>
                  <a:gd name="connsiteY45" fmla="*/ 2501900 h 4795520"/>
                  <a:gd name="connsiteX46" fmla="*/ 3834012 w 4265812"/>
                  <a:gd name="connsiteY46" fmla="*/ 2616200 h 4795520"/>
                  <a:gd name="connsiteX47" fmla="*/ 3853064 w 4265812"/>
                  <a:gd name="connsiteY47" fmla="*/ 2717800 h 4795520"/>
                  <a:gd name="connsiteX48" fmla="*/ 3821312 w 4265812"/>
                  <a:gd name="connsiteY48" fmla="*/ 2863850 h 4795520"/>
                  <a:gd name="connsiteX49" fmla="*/ 3783212 w 4265812"/>
                  <a:gd name="connsiteY49" fmla="*/ 2876550 h 4795520"/>
                  <a:gd name="connsiteX50" fmla="*/ 3757812 w 4265812"/>
                  <a:gd name="connsiteY50" fmla="*/ 2844800 h 4795520"/>
                  <a:gd name="connsiteX51" fmla="*/ 3713360 w 4265812"/>
                  <a:gd name="connsiteY51" fmla="*/ 2781300 h 4795520"/>
                  <a:gd name="connsiteX52" fmla="*/ 3707012 w 4265812"/>
                  <a:gd name="connsiteY52" fmla="*/ 2743200 h 4795520"/>
                  <a:gd name="connsiteX53" fmla="*/ 3656212 w 4265812"/>
                  <a:gd name="connsiteY53" fmla="*/ 2743200 h 4795520"/>
                  <a:gd name="connsiteX54" fmla="*/ 3599064 w 4265812"/>
                  <a:gd name="connsiteY54" fmla="*/ 2698750 h 4795520"/>
                  <a:gd name="connsiteX55" fmla="*/ 3624464 w 4265812"/>
                  <a:gd name="connsiteY55" fmla="*/ 2622550 h 4795520"/>
                  <a:gd name="connsiteX56" fmla="*/ 3624464 w 4265812"/>
                  <a:gd name="connsiteY56" fmla="*/ 2584450 h 4795520"/>
                  <a:gd name="connsiteX57" fmla="*/ 3529212 w 4265812"/>
                  <a:gd name="connsiteY57" fmla="*/ 2571750 h 4795520"/>
                  <a:gd name="connsiteX58" fmla="*/ 3491112 w 4265812"/>
                  <a:gd name="connsiteY58" fmla="*/ 2559050 h 4795520"/>
                  <a:gd name="connsiteX59" fmla="*/ 3560960 w 4265812"/>
                  <a:gd name="connsiteY59" fmla="*/ 2495550 h 4795520"/>
                  <a:gd name="connsiteX60" fmla="*/ 3522864 w 4265812"/>
                  <a:gd name="connsiteY60" fmla="*/ 2444750 h 4795520"/>
                  <a:gd name="connsiteX61" fmla="*/ 3535560 w 4265812"/>
                  <a:gd name="connsiteY61" fmla="*/ 2413000 h 4795520"/>
                  <a:gd name="connsiteX62" fmla="*/ 3453012 w 4265812"/>
                  <a:gd name="connsiteY62" fmla="*/ 2374900 h 4795520"/>
                  <a:gd name="connsiteX63" fmla="*/ 3383160 w 4265812"/>
                  <a:gd name="connsiteY63" fmla="*/ 2432050 h 4795520"/>
                  <a:gd name="connsiteX64" fmla="*/ 3345064 w 4265812"/>
                  <a:gd name="connsiteY64" fmla="*/ 2413000 h 4795520"/>
                  <a:gd name="connsiteX65" fmla="*/ 3351412 w 4265812"/>
                  <a:gd name="connsiteY65" fmla="*/ 2330450 h 4795520"/>
                  <a:gd name="connsiteX66" fmla="*/ 3179960 w 4265812"/>
                  <a:gd name="connsiteY66" fmla="*/ 2311400 h 4795520"/>
                  <a:gd name="connsiteX67" fmla="*/ 3052960 w 4265812"/>
                  <a:gd name="connsiteY67" fmla="*/ 2349500 h 4795520"/>
                  <a:gd name="connsiteX68" fmla="*/ 2932312 w 4265812"/>
                  <a:gd name="connsiteY68" fmla="*/ 2355850 h 4795520"/>
                  <a:gd name="connsiteX69" fmla="*/ 2856112 w 4265812"/>
                  <a:gd name="connsiteY69" fmla="*/ 2393950 h 4795520"/>
                  <a:gd name="connsiteX70" fmla="*/ 2710064 w 4265812"/>
                  <a:gd name="connsiteY70" fmla="*/ 2495550 h 4795520"/>
                  <a:gd name="connsiteX71" fmla="*/ 2703712 w 4265812"/>
                  <a:gd name="connsiteY71" fmla="*/ 2584450 h 4795520"/>
                  <a:gd name="connsiteX72" fmla="*/ 2659264 w 4265812"/>
                  <a:gd name="connsiteY72" fmla="*/ 2622550 h 4795520"/>
                  <a:gd name="connsiteX73" fmla="*/ 2646560 w 4265812"/>
                  <a:gd name="connsiteY73" fmla="*/ 2559050 h 4795520"/>
                  <a:gd name="connsiteX74" fmla="*/ 2621160 w 4265812"/>
                  <a:gd name="connsiteY74" fmla="*/ 2533650 h 4795520"/>
                  <a:gd name="connsiteX75" fmla="*/ 2621160 w 4265812"/>
                  <a:gd name="connsiteY75" fmla="*/ 2444750 h 4795520"/>
                  <a:gd name="connsiteX76" fmla="*/ 2538612 w 4265812"/>
                  <a:gd name="connsiteY76" fmla="*/ 2438400 h 4795520"/>
                  <a:gd name="connsiteX77" fmla="*/ 2430664 w 4265812"/>
                  <a:gd name="connsiteY77" fmla="*/ 2438400 h 4795520"/>
                  <a:gd name="connsiteX78" fmla="*/ 2405264 w 4265812"/>
                  <a:gd name="connsiteY78" fmla="*/ 2552700 h 4795520"/>
                  <a:gd name="connsiteX79" fmla="*/ 2354464 w 4265812"/>
                  <a:gd name="connsiteY79" fmla="*/ 2603500 h 4795520"/>
                  <a:gd name="connsiteX80" fmla="*/ 2373512 w 4265812"/>
                  <a:gd name="connsiteY80" fmla="*/ 2647950 h 4795520"/>
                  <a:gd name="connsiteX81" fmla="*/ 2341760 w 4265812"/>
                  <a:gd name="connsiteY81" fmla="*/ 2679700 h 4795520"/>
                  <a:gd name="connsiteX82" fmla="*/ 2398912 w 4265812"/>
                  <a:gd name="connsiteY82" fmla="*/ 2711450 h 4795520"/>
                  <a:gd name="connsiteX83" fmla="*/ 2443360 w 4265812"/>
                  <a:gd name="connsiteY83" fmla="*/ 2673350 h 4795520"/>
                  <a:gd name="connsiteX84" fmla="*/ 2487812 w 4265812"/>
                  <a:gd name="connsiteY84" fmla="*/ 2755900 h 4795520"/>
                  <a:gd name="connsiteX85" fmla="*/ 2449712 w 4265812"/>
                  <a:gd name="connsiteY85" fmla="*/ 2806700 h 4795520"/>
                  <a:gd name="connsiteX86" fmla="*/ 2278264 w 4265812"/>
                  <a:gd name="connsiteY86" fmla="*/ 2870200 h 4795520"/>
                  <a:gd name="connsiteX87" fmla="*/ 2287268 w 4265812"/>
                  <a:gd name="connsiteY87" fmla="*/ 2890162 h 4795520"/>
                  <a:gd name="connsiteX88" fmla="*/ 2266832 w 4265812"/>
                  <a:gd name="connsiteY88" fmla="*/ 2882900 h 4795520"/>
                  <a:gd name="connsiteX89" fmla="*/ 2205872 w 4265812"/>
                  <a:gd name="connsiteY89" fmla="*/ 3004820 h 4795520"/>
                  <a:gd name="connsiteX90" fmla="*/ 2137292 w 4265812"/>
                  <a:gd name="connsiteY90" fmla="*/ 3164840 h 4795520"/>
                  <a:gd name="connsiteX91" fmla="*/ 2007752 w 4265812"/>
                  <a:gd name="connsiteY91" fmla="*/ 3561080 h 4795520"/>
                  <a:gd name="connsiteX92" fmla="*/ 1962032 w 4265812"/>
                  <a:gd name="connsiteY92" fmla="*/ 3858260 h 4795520"/>
                  <a:gd name="connsiteX93" fmla="*/ 1962032 w 4265812"/>
                  <a:gd name="connsiteY93" fmla="*/ 4102100 h 4795520"/>
                  <a:gd name="connsiteX94" fmla="*/ 2007752 w 4265812"/>
                  <a:gd name="connsiteY94" fmla="*/ 4323080 h 4795520"/>
                  <a:gd name="connsiteX95" fmla="*/ 1847732 w 4265812"/>
                  <a:gd name="connsiteY95" fmla="*/ 4315460 h 4795520"/>
                  <a:gd name="connsiteX96" fmla="*/ 1786772 w 4265812"/>
                  <a:gd name="connsiteY96" fmla="*/ 4368800 h 4795520"/>
                  <a:gd name="connsiteX97" fmla="*/ 1786772 w 4265812"/>
                  <a:gd name="connsiteY97" fmla="*/ 4505960 h 4795520"/>
                  <a:gd name="connsiteX98" fmla="*/ 1771532 w 4265812"/>
                  <a:gd name="connsiteY98" fmla="*/ 4704080 h 4795520"/>
                  <a:gd name="connsiteX99" fmla="*/ 1558172 w 4265812"/>
                  <a:gd name="connsiteY99" fmla="*/ 4704080 h 4795520"/>
                  <a:gd name="connsiteX100" fmla="*/ 1588652 w 4265812"/>
                  <a:gd name="connsiteY100" fmla="*/ 4795520 h 4795520"/>
                  <a:gd name="connsiteX101" fmla="*/ 1428632 w 4265812"/>
                  <a:gd name="connsiteY101" fmla="*/ 4772660 h 4795520"/>
                  <a:gd name="connsiteX102" fmla="*/ 1352432 w 4265812"/>
                  <a:gd name="connsiteY102" fmla="*/ 4772660 h 4795520"/>
                  <a:gd name="connsiteX103" fmla="*/ 1344812 w 4265812"/>
                  <a:gd name="connsiteY103" fmla="*/ 4704080 h 4795520"/>
                  <a:gd name="connsiteX104" fmla="*/ 1245752 w 4265812"/>
                  <a:gd name="connsiteY104" fmla="*/ 4658360 h 4795520"/>
                  <a:gd name="connsiteX105" fmla="*/ 1268612 w 4265812"/>
                  <a:gd name="connsiteY105" fmla="*/ 4490720 h 4795520"/>
                  <a:gd name="connsiteX106" fmla="*/ 1268612 w 4265812"/>
                  <a:gd name="connsiteY106" fmla="*/ 4429760 h 4795520"/>
                  <a:gd name="connsiteX107" fmla="*/ 1268612 w 4265812"/>
                  <a:gd name="connsiteY107" fmla="*/ 4345940 h 4795520"/>
                  <a:gd name="connsiteX108" fmla="*/ 918092 w 4265812"/>
                  <a:gd name="connsiteY108" fmla="*/ 4262120 h 4795520"/>
                  <a:gd name="connsiteX109" fmla="*/ 712352 w 4265812"/>
                  <a:gd name="connsiteY109" fmla="*/ 4300220 h 4795520"/>
                  <a:gd name="connsiteX110" fmla="*/ 613292 w 4265812"/>
                  <a:gd name="connsiteY110" fmla="*/ 4262120 h 4795520"/>
                  <a:gd name="connsiteX111" fmla="*/ 598052 w 4265812"/>
                  <a:gd name="connsiteY111" fmla="*/ 4193540 h 4795520"/>
                  <a:gd name="connsiteX112" fmla="*/ 628532 w 4265812"/>
                  <a:gd name="connsiteY112" fmla="*/ 4117340 h 4795520"/>
                  <a:gd name="connsiteX113" fmla="*/ 453272 w 4265812"/>
                  <a:gd name="connsiteY113" fmla="*/ 4102100 h 4795520"/>
                  <a:gd name="connsiteX114" fmla="*/ 407552 w 4265812"/>
                  <a:gd name="connsiteY114" fmla="*/ 4010660 h 4795520"/>
                  <a:gd name="connsiteX115" fmla="*/ 316112 w 4265812"/>
                  <a:gd name="connsiteY115" fmla="*/ 4102100 h 4795520"/>
                  <a:gd name="connsiteX116" fmla="*/ 186572 w 4265812"/>
                  <a:gd name="connsiteY116" fmla="*/ 4109720 h 4795520"/>
                  <a:gd name="connsiteX117" fmla="*/ 0 w 4265812"/>
                  <a:gd name="connsiteY117" fmla="*/ 4009770 h 4795520"/>
                  <a:gd name="connsiteX118" fmla="*/ 41792 w 4265812"/>
                  <a:gd name="connsiteY118" fmla="*/ 3919220 h 4795520"/>
                  <a:gd name="connsiteX119" fmla="*/ 11312 w 4265812"/>
                  <a:gd name="connsiteY119" fmla="*/ 3804920 h 4795520"/>
                  <a:gd name="connsiteX120" fmla="*/ 34172 w 4265812"/>
                  <a:gd name="connsiteY120" fmla="*/ 3690620 h 4795520"/>
                  <a:gd name="connsiteX121" fmla="*/ 308492 w 4265812"/>
                  <a:gd name="connsiteY121" fmla="*/ 3690620 h 4795520"/>
                  <a:gd name="connsiteX122" fmla="*/ 346592 w 4265812"/>
                  <a:gd name="connsiteY122" fmla="*/ 3667760 h 4795520"/>
                  <a:gd name="connsiteX123" fmla="*/ 422792 w 4265812"/>
                  <a:gd name="connsiteY123" fmla="*/ 3644900 h 4795520"/>
                  <a:gd name="connsiteX124" fmla="*/ 438032 w 4265812"/>
                  <a:gd name="connsiteY124" fmla="*/ 3622040 h 4795520"/>
                  <a:gd name="connsiteX125" fmla="*/ 438032 w 4265812"/>
                  <a:gd name="connsiteY125" fmla="*/ 3545840 h 4795520"/>
                  <a:gd name="connsiteX126" fmla="*/ 476132 w 4265812"/>
                  <a:gd name="connsiteY126" fmla="*/ 3431540 h 4795520"/>
                  <a:gd name="connsiteX127" fmla="*/ 529472 w 4265812"/>
                  <a:gd name="connsiteY127" fmla="*/ 3393440 h 4795520"/>
                  <a:gd name="connsiteX128" fmla="*/ 537092 w 4265812"/>
                  <a:gd name="connsiteY128" fmla="*/ 3324860 h 4795520"/>
                  <a:gd name="connsiteX129" fmla="*/ 605672 w 4265812"/>
                  <a:gd name="connsiteY129" fmla="*/ 3256280 h 4795520"/>
                  <a:gd name="connsiteX130" fmla="*/ 605672 w 4265812"/>
                  <a:gd name="connsiteY130" fmla="*/ 2890520 h 4795520"/>
                  <a:gd name="connsiteX131" fmla="*/ 666632 w 4265812"/>
                  <a:gd name="connsiteY131" fmla="*/ 2875280 h 4795520"/>
                  <a:gd name="connsiteX132" fmla="*/ 666632 w 4265812"/>
                  <a:gd name="connsiteY132" fmla="*/ 2776220 h 4795520"/>
                  <a:gd name="connsiteX133" fmla="*/ 765692 w 4265812"/>
                  <a:gd name="connsiteY133" fmla="*/ 2700020 h 4795520"/>
                  <a:gd name="connsiteX134" fmla="*/ 765692 w 4265812"/>
                  <a:gd name="connsiteY134" fmla="*/ 2570480 h 4795520"/>
                  <a:gd name="connsiteX135" fmla="*/ 887612 w 4265812"/>
                  <a:gd name="connsiteY135" fmla="*/ 2433320 h 4795520"/>
                  <a:gd name="connsiteX136" fmla="*/ 933332 w 4265812"/>
                  <a:gd name="connsiteY136" fmla="*/ 2219960 h 4795520"/>
                  <a:gd name="connsiteX137" fmla="*/ 1017152 w 4265812"/>
                  <a:gd name="connsiteY137" fmla="*/ 2204720 h 4795520"/>
                  <a:gd name="connsiteX138" fmla="*/ 1032392 w 4265812"/>
                  <a:gd name="connsiteY138" fmla="*/ 2136140 h 4795520"/>
                  <a:gd name="connsiteX139" fmla="*/ 1017152 w 4265812"/>
                  <a:gd name="connsiteY139" fmla="*/ 2059940 h 4795520"/>
                  <a:gd name="connsiteX140" fmla="*/ 887612 w 4265812"/>
                  <a:gd name="connsiteY140" fmla="*/ 1968500 h 4795520"/>
                  <a:gd name="connsiteX141" fmla="*/ 902852 w 4265812"/>
                  <a:gd name="connsiteY141" fmla="*/ 1899920 h 4795520"/>
                  <a:gd name="connsiteX142" fmla="*/ 864752 w 4265812"/>
                  <a:gd name="connsiteY142" fmla="*/ 1838960 h 4795520"/>
                  <a:gd name="connsiteX143" fmla="*/ 918092 w 4265812"/>
                  <a:gd name="connsiteY143" fmla="*/ 1724660 h 4795520"/>
                  <a:gd name="connsiteX144" fmla="*/ 872372 w 4265812"/>
                  <a:gd name="connsiteY144" fmla="*/ 1564640 h 4795520"/>
                  <a:gd name="connsiteX145" fmla="*/ 803792 w 4265812"/>
                  <a:gd name="connsiteY145" fmla="*/ 1488440 h 4795520"/>
                  <a:gd name="connsiteX146" fmla="*/ 834272 w 4265812"/>
                  <a:gd name="connsiteY146" fmla="*/ 1389380 h 4795520"/>
                  <a:gd name="connsiteX147" fmla="*/ 948572 w 4265812"/>
                  <a:gd name="connsiteY147" fmla="*/ 1465580 h 4795520"/>
                  <a:gd name="connsiteX148" fmla="*/ 1024772 w 4265812"/>
                  <a:gd name="connsiteY148" fmla="*/ 1366520 h 4795520"/>
                  <a:gd name="connsiteX149" fmla="*/ 1085732 w 4265812"/>
                  <a:gd name="connsiteY149" fmla="*/ 1206500 h 4795520"/>
                  <a:gd name="connsiteX150" fmla="*/ 1017152 w 4265812"/>
                  <a:gd name="connsiteY150" fmla="*/ 1183640 h 4795520"/>
                  <a:gd name="connsiteX151" fmla="*/ 1009532 w 4265812"/>
                  <a:gd name="connsiteY151" fmla="*/ 1122680 h 4795520"/>
                  <a:gd name="connsiteX152" fmla="*/ 1139072 w 4265812"/>
                  <a:gd name="connsiteY152" fmla="*/ 924560 h 4795520"/>
                  <a:gd name="connsiteX153" fmla="*/ 1108592 w 4265812"/>
                  <a:gd name="connsiteY153" fmla="*/ 894080 h 4795520"/>
                  <a:gd name="connsiteX154" fmla="*/ 1024772 w 4265812"/>
                  <a:gd name="connsiteY154" fmla="*/ 894080 h 4795520"/>
                  <a:gd name="connsiteX155" fmla="*/ 979052 w 4265812"/>
                  <a:gd name="connsiteY155" fmla="*/ 802640 h 4795520"/>
                  <a:gd name="connsiteX156" fmla="*/ 1009532 w 4265812"/>
                  <a:gd name="connsiteY156" fmla="*/ 711200 h 4795520"/>
                  <a:gd name="connsiteX157" fmla="*/ 902852 w 4265812"/>
                  <a:gd name="connsiteY157" fmla="*/ 635000 h 4795520"/>
                  <a:gd name="connsiteX158" fmla="*/ 857132 w 4265812"/>
                  <a:gd name="connsiteY158" fmla="*/ 589280 h 4795520"/>
                  <a:gd name="connsiteX159" fmla="*/ 871636 w 4265812"/>
                  <a:gd name="connsiteY159" fmla="*/ 495015 h 4795520"/>
                  <a:gd name="connsiteX160" fmla="*/ 879992 w 4265812"/>
                  <a:gd name="connsiteY160" fmla="*/ 505460 h 4795520"/>
                  <a:gd name="connsiteX161" fmla="*/ 1032392 w 4265812"/>
                  <a:gd name="connsiteY161" fmla="*/ 421640 h 4795520"/>
                  <a:gd name="connsiteX162" fmla="*/ 1146692 w 4265812"/>
                  <a:gd name="connsiteY162" fmla="*/ 474980 h 4795520"/>
                  <a:gd name="connsiteX163" fmla="*/ 1253372 w 4265812"/>
                  <a:gd name="connsiteY163" fmla="*/ 345440 h 4795520"/>
                  <a:gd name="connsiteX164" fmla="*/ 1344812 w 4265812"/>
                  <a:gd name="connsiteY164" fmla="*/ 322580 h 4795520"/>
                  <a:gd name="connsiteX165" fmla="*/ 1428632 w 4265812"/>
                  <a:gd name="connsiteY165" fmla="*/ 185420 h 4795520"/>
                  <a:gd name="connsiteX166" fmla="*/ 1512452 w 4265812"/>
                  <a:gd name="connsiteY166" fmla="*/ 177800 h 4795520"/>
                  <a:gd name="connsiteX167" fmla="*/ 1700412 w 4265812"/>
                  <a:gd name="connsiteY167" fmla="*/ 177800 h 4795520"/>
                  <a:gd name="connsiteX168" fmla="*/ 1878212 w 4265812"/>
                  <a:gd name="connsiteY168" fmla="*/ 317500 h 4795520"/>
                  <a:gd name="connsiteX169" fmla="*/ 1967112 w 4265812"/>
                  <a:gd name="connsiteY169" fmla="*/ 292100 h 4795520"/>
                  <a:gd name="connsiteX170" fmla="*/ 2119512 w 4265812"/>
                  <a:gd name="connsiteY170" fmla="*/ 381000 h 4795520"/>
                  <a:gd name="connsiteX171" fmla="*/ 2170312 w 4265812"/>
                  <a:gd name="connsiteY171" fmla="*/ 495300 h 4795520"/>
                  <a:gd name="connsiteX172" fmla="*/ 2500512 w 4265812"/>
                  <a:gd name="connsiteY172" fmla="*/ 457200 h 4795520"/>
                  <a:gd name="connsiteX173" fmla="*/ 2652912 w 4265812"/>
                  <a:gd name="connsiteY173" fmla="*/ 482600 h 4795520"/>
                  <a:gd name="connsiteX174" fmla="*/ 2678312 w 4265812"/>
                  <a:gd name="connsiteY174" fmla="*/ 609600 h 4795520"/>
                  <a:gd name="connsiteX175" fmla="*/ 2538612 w 4265812"/>
                  <a:gd name="connsiteY175" fmla="*/ 711200 h 4795520"/>
                  <a:gd name="connsiteX176" fmla="*/ 2652912 w 4265812"/>
                  <a:gd name="connsiteY176" fmla="*/ 736600 h 4795520"/>
                  <a:gd name="connsiteX177" fmla="*/ 2652912 w 4265812"/>
                  <a:gd name="connsiteY177" fmla="*/ 812800 h 4795520"/>
                  <a:gd name="connsiteX178" fmla="*/ 2843412 w 4265812"/>
                  <a:gd name="connsiteY178" fmla="*/ 889000 h 4795520"/>
                  <a:gd name="connsiteX179" fmla="*/ 2856112 w 4265812"/>
                  <a:gd name="connsiteY179" fmla="*/ 965200 h 4795520"/>
                  <a:gd name="connsiteX180" fmla="*/ 2919612 w 4265812"/>
                  <a:gd name="connsiteY180" fmla="*/ 977900 h 4795520"/>
                  <a:gd name="connsiteX181" fmla="*/ 2983112 w 4265812"/>
                  <a:gd name="connsiteY181" fmla="*/ 977900 h 4795520"/>
                  <a:gd name="connsiteX182" fmla="*/ 3046612 w 4265812"/>
                  <a:gd name="connsiteY182" fmla="*/ 838200 h 4795520"/>
                  <a:gd name="connsiteX183" fmla="*/ 3148212 w 4265812"/>
                  <a:gd name="connsiteY183" fmla="*/ 825500 h 4795520"/>
                  <a:gd name="connsiteX184" fmla="*/ 3173612 w 4265812"/>
                  <a:gd name="connsiteY184" fmla="*/ 723900 h 4795520"/>
                  <a:gd name="connsiteX185" fmla="*/ 3237112 w 4265812"/>
                  <a:gd name="connsiteY185" fmla="*/ 774700 h 4795520"/>
                  <a:gd name="connsiteX186" fmla="*/ 3313312 w 4265812"/>
                  <a:gd name="connsiteY186" fmla="*/ 774700 h 4795520"/>
                  <a:gd name="connsiteX187" fmla="*/ 3440312 w 4265812"/>
                  <a:gd name="connsiteY187" fmla="*/ 850900 h 4795520"/>
                  <a:gd name="connsiteX188" fmla="*/ 3478412 w 4265812"/>
                  <a:gd name="connsiteY188" fmla="*/ 850900 h 4795520"/>
                  <a:gd name="connsiteX189" fmla="*/ 3503812 w 4265812"/>
                  <a:gd name="connsiteY189" fmla="*/ 774700 h 4795520"/>
                  <a:gd name="connsiteX190" fmla="*/ 3580012 w 4265812"/>
                  <a:gd name="connsiteY190" fmla="*/ 736600 h 4795520"/>
                  <a:gd name="connsiteX191" fmla="*/ 3656212 w 4265812"/>
                  <a:gd name="connsiteY191" fmla="*/ 596900 h 4795520"/>
                  <a:gd name="connsiteX192" fmla="*/ 3605412 w 4265812"/>
                  <a:gd name="connsiteY192" fmla="*/ 533400 h 4795520"/>
                  <a:gd name="connsiteX193" fmla="*/ 3707012 w 4265812"/>
                  <a:gd name="connsiteY193" fmla="*/ 368300 h 4795520"/>
                  <a:gd name="connsiteX194" fmla="*/ 3732412 w 4265812"/>
                  <a:gd name="connsiteY194" fmla="*/ 203200 h 4795520"/>
                  <a:gd name="connsiteX195" fmla="*/ 3681612 w 4265812"/>
                  <a:gd name="connsiteY195" fmla="*/ 114300 h 4795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</a:cxnLst>
                <a:rect l="l" t="t" r="r" b="b"/>
                <a:pathLst>
                  <a:path w="4265812" h="4795520">
                    <a:moveTo>
                      <a:pt x="3707012" y="0"/>
                    </a:moveTo>
                    <a:lnTo>
                      <a:pt x="3783212" y="0"/>
                    </a:lnTo>
                    <a:lnTo>
                      <a:pt x="4037212" y="50800"/>
                    </a:lnTo>
                    <a:lnTo>
                      <a:pt x="4151436" y="101566"/>
                    </a:lnTo>
                    <a:lnTo>
                      <a:pt x="4265812" y="527050"/>
                    </a:lnTo>
                    <a:lnTo>
                      <a:pt x="4253112" y="590550"/>
                    </a:lnTo>
                    <a:lnTo>
                      <a:pt x="4126112" y="425450"/>
                    </a:lnTo>
                    <a:lnTo>
                      <a:pt x="4157864" y="654050"/>
                    </a:lnTo>
                    <a:lnTo>
                      <a:pt x="4145160" y="692150"/>
                    </a:lnTo>
                    <a:lnTo>
                      <a:pt x="4043560" y="527050"/>
                    </a:lnTo>
                    <a:lnTo>
                      <a:pt x="4011812" y="609600"/>
                    </a:lnTo>
                    <a:lnTo>
                      <a:pt x="4024512" y="723900"/>
                    </a:lnTo>
                    <a:lnTo>
                      <a:pt x="3954664" y="762000"/>
                    </a:lnTo>
                    <a:lnTo>
                      <a:pt x="3814960" y="844550"/>
                    </a:lnTo>
                    <a:lnTo>
                      <a:pt x="3789560" y="908050"/>
                    </a:lnTo>
                    <a:lnTo>
                      <a:pt x="3865760" y="1009650"/>
                    </a:lnTo>
                    <a:lnTo>
                      <a:pt x="3948312" y="1054100"/>
                    </a:lnTo>
                    <a:lnTo>
                      <a:pt x="3935612" y="1187450"/>
                    </a:lnTo>
                    <a:lnTo>
                      <a:pt x="3834012" y="1174750"/>
                    </a:lnTo>
                    <a:lnTo>
                      <a:pt x="3821312" y="1219200"/>
                    </a:lnTo>
                    <a:lnTo>
                      <a:pt x="3751464" y="1225550"/>
                    </a:lnTo>
                    <a:lnTo>
                      <a:pt x="3726064" y="1289050"/>
                    </a:lnTo>
                    <a:lnTo>
                      <a:pt x="3573664" y="1333500"/>
                    </a:lnTo>
                    <a:lnTo>
                      <a:pt x="3573664" y="1403350"/>
                    </a:lnTo>
                    <a:lnTo>
                      <a:pt x="3694312" y="1409700"/>
                    </a:lnTo>
                    <a:lnTo>
                      <a:pt x="3808612" y="1460500"/>
                    </a:lnTo>
                    <a:lnTo>
                      <a:pt x="3834012" y="1543050"/>
                    </a:lnTo>
                    <a:lnTo>
                      <a:pt x="3649864" y="1701800"/>
                    </a:lnTo>
                    <a:lnTo>
                      <a:pt x="3649864" y="1746250"/>
                    </a:lnTo>
                    <a:lnTo>
                      <a:pt x="3726064" y="1765300"/>
                    </a:lnTo>
                    <a:lnTo>
                      <a:pt x="3757812" y="1822450"/>
                    </a:lnTo>
                    <a:lnTo>
                      <a:pt x="3859412" y="1803400"/>
                    </a:lnTo>
                    <a:lnTo>
                      <a:pt x="3884812" y="1885950"/>
                    </a:lnTo>
                    <a:lnTo>
                      <a:pt x="3814960" y="1981200"/>
                    </a:lnTo>
                    <a:lnTo>
                      <a:pt x="3764160" y="1943100"/>
                    </a:lnTo>
                    <a:lnTo>
                      <a:pt x="3707012" y="1949450"/>
                    </a:lnTo>
                    <a:lnTo>
                      <a:pt x="3738760" y="2019300"/>
                    </a:lnTo>
                    <a:lnTo>
                      <a:pt x="3726064" y="2114550"/>
                    </a:lnTo>
                    <a:lnTo>
                      <a:pt x="3764160" y="2197100"/>
                    </a:lnTo>
                    <a:lnTo>
                      <a:pt x="3624464" y="2222500"/>
                    </a:lnTo>
                    <a:lnTo>
                      <a:pt x="3656212" y="2292350"/>
                    </a:lnTo>
                    <a:lnTo>
                      <a:pt x="3656212" y="2362200"/>
                    </a:lnTo>
                    <a:lnTo>
                      <a:pt x="3757812" y="2362200"/>
                    </a:lnTo>
                    <a:lnTo>
                      <a:pt x="3770512" y="2393950"/>
                    </a:lnTo>
                    <a:lnTo>
                      <a:pt x="3745112" y="2463800"/>
                    </a:lnTo>
                    <a:lnTo>
                      <a:pt x="3834012" y="2501900"/>
                    </a:lnTo>
                    <a:lnTo>
                      <a:pt x="3834012" y="2616200"/>
                    </a:lnTo>
                    <a:lnTo>
                      <a:pt x="3853064" y="2717800"/>
                    </a:lnTo>
                    <a:lnTo>
                      <a:pt x="3821312" y="2863850"/>
                    </a:lnTo>
                    <a:lnTo>
                      <a:pt x="3783212" y="2876550"/>
                    </a:lnTo>
                    <a:lnTo>
                      <a:pt x="3757812" y="2844800"/>
                    </a:lnTo>
                    <a:lnTo>
                      <a:pt x="3713360" y="2781300"/>
                    </a:lnTo>
                    <a:lnTo>
                      <a:pt x="3707012" y="2743200"/>
                    </a:lnTo>
                    <a:lnTo>
                      <a:pt x="3656212" y="2743200"/>
                    </a:lnTo>
                    <a:lnTo>
                      <a:pt x="3599064" y="2698750"/>
                    </a:lnTo>
                    <a:lnTo>
                      <a:pt x="3624464" y="2622550"/>
                    </a:lnTo>
                    <a:lnTo>
                      <a:pt x="3624464" y="2584450"/>
                    </a:lnTo>
                    <a:lnTo>
                      <a:pt x="3529212" y="2571750"/>
                    </a:lnTo>
                    <a:lnTo>
                      <a:pt x="3491112" y="2559050"/>
                    </a:lnTo>
                    <a:lnTo>
                      <a:pt x="3560960" y="2495550"/>
                    </a:lnTo>
                    <a:lnTo>
                      <a:pt x="3522864" y="2444750"/>
                    </a:lnTo>
                    <a:lnTo>
                      <a:pt x="3535560" y="2413000"/>
                    </a:lnTo>
                    <a:lnTo>
                      <a:pt x="3453012" y="2374900"/>
                    </a:lnTo>
                    <a:lnTo>
                      <a:pt x="3383160" y="2432050"/>
                    </a:lnTo>
                    <a:lnTo>
                      <a:pt x="3345064" y="2413000"/>
                    </a:lnTo>
                    <a:lnTo>
                      <a:pt x="3351412" y="2330450"/>
                    </a:lnTo>
                    <a:lnTo>
                      <a:pt x="3179960" y="2311400"/>
                    </a:lnTo>
                    <a:lnTo>
                      <a:pt x="3052960" y="2349500"/>
                    </a:lnTo>
                    <a:lnTo>
                      <a:pt x="2932312" y="2355850"/>
                    </a:lnTo>
                    <a:lnTo>
                      <a:pt x="2856112" y="2393950"/>
                    </a:lnTo>
                    <a:lnTo>
                      <a:pt x="2710064" y="2495550"/>
                    </a:lnTo>
                    <a:lnTo>
                      <a:pt x="2703712" y="2584450"/>
                    </a:lnTo>
                    <a:lnTo>
                      <a:pt x="2659264" y="2622550"/>
                    </a:lnTo>
                    <a:lnTo>
                      <a:pt x="2646560" y="2559050"/>
                    </a:lnTo>
                    <a:lnTo>
                      <a:pt x="2621160" y="2533650"/>
                    </a:lnTo>
                    <a:lnTo>
                      <a:pt x="2621160" y="2444750"/>
                    </a:lnTo>
                    <a:lnTo>
                      <a:pt x="2538612" y="2438400"/>
                    </a:lnTo>
                    <a:lnTo>
                      <a:pt x="2430664" y="2438400"/>
                    </a:lnTo>
                    <a:lnTo>
                      <a:pt x="2405264" y="2552700"/>
                    </a:lnTo>
                    <a:lnTo>
                      <a:pt x="2354464" y="2603500"/>
                    </a:lnTo>
                    <a:lnTo>
                      <a:pt x="2373512" y="2647950"/>
                    </a:lnTo>
                    <a:lnTo>
                      <a:pt x="2341760" y="2679700"/>
                    </a:lnTo>
                    <a:lnTo>
                      <a:pt x="2398912" y="2711450"/>
                    </a:lnTo>
                    <a:lnTo>
                      <a:pt x="2443360" y="2673350"/>
                    </a:lnTo>
                    <a:lnTo>
                      <a:pt x="2487812" y="2755900"/>
                    </a:lnTo>
                    <a:lnTo>
                      <a:pt x="2449712" y="2806700"/>
                    </a:lnTo>
                    <a:lnTo>
                      <a:pt x="2278264" y="2870200"/>
                    </a:lnTo>
                    <a:lnTo>
                      <a:pt x="2287268" y="2890162"/>
                    </a:lnTo>
                    <a:lnTo>
                      <a:pt x="2266832" y="2882900"/>
                    </a:lnTo>
                    <a:lnTo>
                      <a:pt x="2205872" y="3004820"/>
                    </a:lnTo>
                    <a:lnTo>
                      <a:pt x="2137292" y="3164840"/>
                    </a:lnTo>
                    <a:lnTo>
                      <a:pt x="2007752" y="3561080"/>
                    </a:lnTo>
                    <a:lnTo>
                      <a:pt x="1962032" y="3858260"/>
                    </a:lnTo>
                    <a:lnTo>
                      <a:pt x="1962032" y="4102100"/>
                    </a:lnTo>
                    <a:lnTo>
                      <a:pt x="2007752" y="4323080"/>
                    </a:lnTo>
                    <a:lnTo>
                      <a:pt x="1847732" y="4315460"/>
                    </a:lnTo>
                    <a:lnTo>
                      <a:pt x="1786772" y="4368800"/>
                    </a:lnTo>
                    <a:lnTo>
                      <a:pt x="1786772" y="4505960"/>
                    </a:lnTo>
                    <a:lnTo>
                      <a:pt x="1771532" y="4704080"/>
                    </a:lnTo>
                    <a:lnTo>
                      <a:pt x="1558172" y="4704080"/>
                    </a:lnTo>
                    <a:lnTo>
                      <a:pt x="1588652" y="4795520"/>
                    </a:lnTo>
                    <a:lnTo>
                      <a:pt x="1428632" y="4772660"/>
                    </a:lnTo>
                    <a:lnTo>
                      <a:pt x="1352432" y="4772660"/>
                    </a:lnTo>
                    <a:lnTo>
                      <a:pt x="1344812" y="4704080"/>
                    </a:lnTo>
                    <a:lnTo>
                      <a:pt x="1245752" y="4658360"/>
                    </a:lnTo>
                    <a:lnTo>
                      <a:pt x="1268612" y="4490720"/>
                    </a:lnTo>
                    <a:lnTo>
                      <a:pt x="1268612" y="4429760"/>
                    </a:lnTo>
                    <a:lnTo>
                      <a:pt x="1268612" y="4345940"/>
                    </a:lnTo>
                    <a:lnTo>
                      <a:pt x="918092" y="4262120"/>
                    </a:lnTo>
                    <a:lnTo>
                      <a:pt x="712352" y="4300220"/>
                    </a:lnTo>
                    <a:lnTo>
                      <a:pt x="613292" y="4262120"/>
                    </a:lnTo>
                    <a:lnTo>
                      <a:pt x="598052" y="4193540"/>
                    </a:lnTo>
                    <a:lnTo>
                      <a:pt x="628532" y="4117340"/>
                    </a:lnTo>
                    <a:lnTo>
                      <a:pt x="453272" y="4102100"/>
                    </a:lnTo>
                    <a:lnTo>
                      <a:pt x="407552" y="4010660"/>
                    </a:lnTo>
                    <a:lnTo>
                      <a:pt x="316112" y="4102100"/>
                    </a:lnTo>
                    <a:lnTo>
                      <a:pt x="186572" y="4109720"/>
                    </a:lnTo>
                    <a:lnTo>
                      <a:pt x="0" y="4009770"/>
                    </a:lnTo>
                    <a:lnTo>
                      <a:pt x="41792" y="3919220"/>
                    </a:lnTo>
                    <a:lnTo>
                      <a:pt x="11312" y="3804920"/>
                    </a:lnTo>
                    <a:lnTo>
                      <a:pt x="34172" y="3690620"/>
                    </a:lnTo>
                    <a:lnTo>
                      <a:pt x="308492" y="3690620"/>
                    </a:lnTo>
                    <a:lnTo>
                      <a:pt x="346592" y="3667760"/>
                    </a:lnTo>
                    <a:lnTo>
                      <a:pt x="422792" y="3644900"/>
                    </a:lnTo>
                    <a:lnTo>
                      <a:pt x="438032" y="3622040"/>
                    </a:lnTo>
                    <a:lnTo>
                      <a:pt x="438032" y="3545840"/>
                    </a:lnTo>
                    <a:lnTo>
                      <a:pt x="476132" y="3431540"/>
                    </a:lnTo>
                    <a:lnTo>
                      <a:pt x="529472" y="3393440"/>
                    </a:lnTo>
                    <a:lnTo>
                      <a:pt x="537092" y="3324860"/>
                    </a:lnTo>
                    <a:lnTo>
                      <a:pt x="605672" y="3256280"/>
                    </a:lnTo>
                    <a:lnTo>
                      <a:pt x="605672" y="2890520"/>
                    </a:lnTo>
                    <a:lnTo>
                      <a:pt x="666632" y="2875280"/>
                    </a:lnTo>
                    <a:lnTo>
                      <a:pt x="666632" y="2776220"/>
                    </a:lnTo>
                    <a:lnTo>
                      <a:pt x="765692" y="2700020"/>
                    </a:lnTo>
                    <a:lnTo>
                      <a:pt x="765692" y="2570480"/>
                    </a:lnTo>
                    <a:lnTo>
                      <a:pt x="887612" y="2433320"/>
                    </a:lnTo>
                    <a:lnTo>
                      <a:pt x="933332" y="2219960"/>
                    </a:lnTo>
                    <a:lnTo>
                      <a:pt x="1017152" y="2204720"/>
                    </a:lnTo>
                    <a:lnTo>
                      <a:pt x="1032392" y="2136140"/>
                    </a:lnTo>
                    <a:lnTo>
                      <a:pt x="1017152" y="2059940"/>
                    </a:lnTo>
                    <a:lnTo>
                      <a:pt x="887612" y="1968500"/>
                    </a:lnTo>
                    <a:lnTo>
                      <a:pt x="902852" y="1899920"/>
                    </a:lnTo>
                    <a:lnTo>
                      <a:pt x="864752" y="1838960"/>
                    </a:lnTo>
                    <a:lnTo>
                      <a:pt x="918092" y="1724660"/>
                    </a:lnTo>
                    <a:lnTo>
                      <a:pt x="872372" y="1564640"/>
                    </a:lnTo>
                    <a:lnTo>
                      <a:pt x="803792" y="1488440"/>
                    </a:lnTo>
                    <a:lnTo>
                      <a:pt x="834272" y="1389380"/>
                    </a:lnTo>
                    <a:lnTo>
                      <a:pt x="948572" y="1465580"/>
                    </a:lnTo>
                    <a:lnTo>
                      <a:pt x="1024772" y="1366520"/>
                    </a:lnTo>
                    <a:lnTo>
                      <a:pt x="1085732" y="1206500"/>
                    </a:lnTo>
                    <a:lnTo>
                      <a:pt x="1017152" y="1183640"/>
                    </a:lnTo>
                    <a:lnTo>
                      <a:pt x="1009532" y="1122680"/>
                    </a:lnTo>
                    <a:lnTo>
                      <a:pt x="1139072" y="924560"/>
                    </a:lnTo>
                    <a:lnTo>
                      <a:pt x="1108592" y="894080"/>
                    </a:lnTo>
                    <a:lnTo>
                      <a:pt x="1024772" y="894080"/>
                    </a:lnTo>
                    <a:lnTo>
                      <a:pt x="979052" y="802640"/>
                    </a:lnTo>
                    <a:lnTo>
                      <a:pt x="1009532" y="711200"/>
                    </a:lnTo>
                    <a:lnTo>
                      <a:pt x="902852" y="635000"/>
                    </a:lnTo>
                    <a:lnTo>
                      <a:pt x="857132" y="589280"/>
                    </a:lnTo>
                    <a:lnTo>
                      <a:pt x="871636" y="495015"/>
                    </a:lnTo>
                    <a:lnTo>
                      <a:pt x="879992" y="505460"/>
                    </a:lnTo>
                    <a:lnTo>
                      <a:pt x="1032392" y="421640"/>
                    </a:lnTo>
                    <a:lnTo>
                      <a:pt x="1146692" y="474980"/>
                    </a:lnTo>
                    <a:lnTo>
                      <a:pt x="1253372" y="345440"/>
                    </a:lnTo>
                    <a:lnTo>
                      <a:pt x="1344812" y="322580"/>
                    </a:lnTo>
                    <a:lnTo>
                      <a:pt x="1428632" y="185420"/>
                    </a:lnTo>
                    <a:lnTo>
                      <a:pt x="1512452" y="177800"/>
                    </a:lnTo>
                    <a:lnTo>
                      <a:pt x="1700412" y="177800"/>
                    </a:lnTo>
                    <a:lnTo>
                      <a:pt x="1878212" y="317500"/>
                    </a:lnTo>
                    <a:lnTo>
                      <a:pt x="1967112" y="292100"/>
                    </a:lnTo>
                    <a:lnTo>
                      <a:pt x="2119512" y="381000"/>
                    </a:lnTo>
                    <a:lnTo>
                      <a:pt x="2170312" y="495300"/>
                    </a:lnTo>
                    <a:lnTo>
                      <a:pt x="2500512" y="457200"/>
                    </a:lnTo>
                    <a:lnTo>
                      <a:pt x="2652912" y="482600"/>
                    </a:lnTo>
                    <a:lnTo>
                      <a:pt x="2678312" y="609600"/>
                    </a:lnTo>
                    <a:lnTo>
                      <a:pt x="2538612" y="711200"/>
                    </a:lnTo>
                    <a:lnTo>
                      <a:pt x="2652912" y="736600"/>
                    </a:lnTo>
                    <a:lnTo>
                      <a:pt x="2652912" y="812800"/>
                    </a:lnTo>
                    <a:lnTo>
                      <a:pt x="2843412" y="889000"/>
                    </a:lnTo>
                    <a:lnTo>
                      <a:pt x="2856112" y="965200"/>
                    </a:lnTo>
                    <a:lnTo>
                      <a:pt x="2919612" y="977900"/>
                    </a:lnTo>
                    <a:lnTo>
                      <a:pt x="2983112" y="977900"/>
                    </a:lnTo>
                    <a:lnTo>
                      <a:pt x="3046612" y="838200"/>
                    </a:lnTo>
                    <a:lnTo>
                      <a:pt x="3148212" y="825500"/>
                    </a:lnTo>
                    <a:lnTo>
                      <a:pt x="3173612" y="723900"/>
                    </a:lnTo>
                    <a:lnTo>
                      <a:pt x="3237112" y="774700"/>
                    </a:lnTo>
                    <a:lnTo>
                      <a:pt x="3313312" y="774700"/>
                    </a:lnTo>
                    <a:lnTo>
                      <a:pt x="3440312" y="850900"/>
                    </a:lnTo>
                    <a:lnTo>
                      <a:pt x="3478412" y="850900"/>
                    </a:lnTo>
                    <a:lnTo>
                      <a:pt x="3503812" y="774700"/>
                    </a:lnTo>
                    <a:lnTo>
                      <a:pt x="3580012" y="736600"/>
                    </a:lnTo>
                    <a:lnTo>
                      <a:pt x="3656212" y="596900"/>
                    </a:lnTo>
                    <a:lnTo>
                      <a:pt x="3605412" y="533400"/>
                    </a:lnTo>
                    <a:lnTo>
                      <a:pt x="3707012" y="368300"/>
                    </a:lnTo>
                    <a:lnTo>
                      <a:pt x="3732412" y="203200"/>
                    </a:lnTo>
                    <a:lnTo>
                      <a:pt x="3681612" y="114300"/>
                    </a:ln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17" name="フリーフォーム: 図形 116">
                <a:extLst>
                  <a:ext uri="{FF2B5EF4-FFF2-40B4-BE49-F238E27FC236}">
                    <a16:creationId xmlns:a16="http://schemas.microsoft.com/office/drawing/2014/main" id="{5EB67441-87AA-EB66-BB9A-32AF728CB4DB}"/>
                  </a:ext>
                </a:extLst>
              </p:cNvPr>
              <p:cNvSpPr/>
              <p:nvPr/>
            </p:nvSpPr>
            <p:spPr>
              <a:xfrm>
                <a:off x="1167558" y="1632887"/>
                <a:ext cx="207267" cy="390065"/>
              </a:xfrm>
              <a:custGeom>
                <a:avLst/>
                <a:gdLst>
                  <a:gd name="connsiteX0" fmla="*/ 929640 w 1097280"/>
                  <a:gd name="connsiteY0" fmla="*/ 0 h 2065020"/>
                  <a:gd name="connsiteX1" fmla="*/ 762000 w 1097280"/>
                  <a:gd name="connsiteY1" fmla="*/ 53340 h 2065020"/>
                  <a:gd name="connsiteX2" fmla="*/ 723900 w 1097280"/>
                  <a:gd name="connsiteY2" fmla="*/ 198120 h 2065020"/>
                  <a:gd name="connsiteX3" fmla="*/ 716280 w 1097280"/>
                  <a:gd name="connsiteY3" fmla="*/ 289560 h 2065020"/>
                  <a:gd name="connsiteX4" fmla="*/ 594360 w 1097280"/>
                  <a:gd name="connsiteY4" fmla="*/ 342900 h 2065020"/>
                  <a:gd name="connsiteX5" fmla="*/ 457200 w 1097280"/>
                  <a:gd name="connsiteY5" fmla="*/ 525780 h 2065020"/>
                  <a:gd name="connsiteX6" fmla="*/ 388620 w 1097280"/>
                  <a:gd name="connsiteY6" fmla="*/ 563880 h 2065020"/>
                  <a:gd name="connsiteX7" fmla="*/ 243840 w 1097280"/>
                  <a:gd name="connsiteY7" fmla="*/ 792480 h 2065020"/>
                  <a:gd name="connsiteX8" fmla="*/ 99060 w 1097280"/>
                  <a:gd name="connsiteY8" fmla="*/ 998220 h 2065020"/>
                  <a:gd name="connsiteX9" fmla="*/ 83820 w 1097280"/>
                  <a:gd name="connsiteY9" fmla="*/ 1219200 h 2065020"/>
                  <a:gd name="connsiteX10" fmla="*/ 68580 w 1097280"/>
                  <a:gd name="connsiteY10" fmla="*/ 1257300 h 2065020"/>
                  <a:gd name="connsiteX11" fmla="*/ 83820 w 1097280"/>
                  <a:gd name="connsiteY11" fmla="*/ 1325880 h 2065020"/>
                  <a:gd name="connsiteX12" fmla="*/ 60960 w 1097280"/>
                  <a:gd name="connsiteY12" fmla="*/ 1394460 h 2065020"/>
                  <a:gd name="connsiteX13" fmla="*/ 106680 w 1097280"/>
                  <a:gd name="connsiteY13" fmla="*/ 1463040 h 2065020"/>
                  <a:gd name="connsiteX14" fmla="*/ 228600 w 1097280"/>
                  <a:gd name="connsiteY14" fmla="*/ 1295400 h 2065020"/>
                  <a:gd name="connsiteX15" fmla="*/ 320040 w 1097280"/>
                  <a:gd name="connsiteY15" fmla="*/ 1310640 h 2065020"/>
                  <a:gd name="connsiteX16" fmla="*/ 411480 w 1097280"/>
                  <a:gd name="connsiteY16" fmla="*/ 1402080 h 2065020"/>
                  <a:gd name="connsiteX17" fmla="*/ 411480 w 1097280"/>
                  <a:gd name="connsiteY17" fmla="*/ 1493520 h 2065020"/>
                  <a:gd name="connsiteX18" fmla="*/ 236220 w 1097280"/>
                  <a:gd name="connsiteY18" fmla="*/ 1623060 h 2065020"/>
                  <a:gd name="connsiteX19" fmla="*/ 251460 w 1097280"/>
                  <a:gd name="connsiteY19" fmla="*/ 1767840 h 2065020"/>
                  <a:gd name="connsiteX20" fmla="*/ 198120 w 1097280"/>
                  <a:gd name="connsiteY20" fmla="*/ 1905000 h 2065020"/>
                  <a:gd name="connsiteX21" fmla="*/ 30480 w 1097280"/>
                  <a:gd name="connsiteY21" fmla="*/ 1958340 h 2065020"/>
                  <a:gd name="connsiteX22" fmla="*/ 0 w 1097280"/>
                  <a:gd name="connsiteY22" fmla="*/ 2004060 h 2065020"/>
                  <a:gd name="connsiteX23" fmla="*/ 91440 w 1097280"/>
                  <a:gd name="connsiteY23" fmla="*/ 2065020 h 2065020"/>
                  <a:gd name="connsiteX24" fmla="*/ 190500 w 1097280"/>
                  <a:gd name="connsiteY24" fmla="*/ 2065020 h 2065020"/>
                  <a:gd name="connsiteX25" fmla="*/ 289560 w 1097280"/>
                  <a:gd name="connsiteY25" fmla="*/ 1996440 h 2065020"/>
                  <a:gd name="connsiteX26" fmla="*/ 449580 w 1097280"/>
                  <a:gd name="connsiteY26" fmla="*/ 1996440 h 2065020"/>
                  <a:gd name="connsiteX27" fmla="*/ 685800 w 1097280"/>
                  <a:gd name="connsiteY27" fmla="*/ 1775460 h 2065020"/>
                  <a:gd name="connsiteX28" fmla="*/ 807720 w 1097280"/>
                  <a:gd name="connsiteY28" fmla="*/ 1691640 h 2065020"/>
                  <a:gd name="connsiteX29" fmla="*/ 891540 w 1097280"/>
                  <a:gd name="connsiteY29" fmla="*/ 1607820 h 2065020"/>
                  <a:gd name="connsiteX30" fmla="*/ 891540 w 1097280"/>
                  <a:gd name="connsiteY30" fmla="*/ 1531620 h 2065020"/>
                  <a:gd name="connsiteX31" fmla="*/ 1097280 w 1097280"/>
                  <a:gd name="connsiteY31" fmla="*/ 1120140 h 2065020"/>
                  <a:gd name="connsiteX32" fmla="*/ 1074420 w 1097280"/>
                  <a:gd name="connsiteY32" fmla="*/ 967740 h 2065020"/>
                  <a:gd name="connsiteX33" fmla="*/ 830580 w 1097280"/>
                  <a:gd name="connsiteY33" fmla="*/ 1074420 h 2065020"/>
                  <a:gd name="connsiteX34" fmla="*/ 746760 w 1097280"/>
                  <a:gd name="connsiteY34" fmla="*/ 1021080 h 2065020"/>
                  <a:gd name="connsiteX35" fmla="*/ 701040 w 1097280"/>
                  <a:gd name="connsiteY35" fmla="*/ 883920 h 2065020"/>
                  <a:gd name="connsiteX36" fmla="*/ 845820 w 1097280"/>
                  <a:gd name="connsiteY36" fmla="*/ 563880 h 2065020"/>
                  <a:gd name="connsiteX37" fmla="*/ 906780 w 1097280"/>
                  <a:gd name="connsiteY37" fmla="*/ 297180 h 2065020"/>
                  <a:gd name="connsiteX38" fmla="*/ 952500 w 1097280"/>
                  <a:gd name="connsiteY38" fmla="*/ 60960 h 2065020"/>
                  <a:gd name="connsiteX39" fmla="*/ 929640 w 1097280"/>
                  <a:gd name="connsiteY39" fmla="*/ 0 h 2065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1097280" h="2065020">
                    <a:moveTo>
                      <a:pt x="929640" y="0"/>
                    </a:moveTo>
                    <a:lnTo>
                      <a:pt x="762000" y="53340"/>
                    </a:lnTo>
                    <a:lnTo>
                      <a:pt x="723900" y="198120"/>
                    </a:lnTo>
                    <a:lnTo>
                      <a:pt x="716280" y="289560"/>
                    </a:lnTo>
                    <a:lnTo>
                      <a:pt x="594360" y="342900"/>
                    </a:lnTo>
                    <a:lnTo>
                      <a:pt x="457200" y="525780"/>
                    </a:lnTo>
                    <a:lnTo>
                      <a:pt x="388620" y="563880"/>
                    </a:lnTo>
                    <a:lnTo>
                      <a:pt x="243840" y="792480"/>
                    </a:lnTo>
                    <a:lnTo>
                      <a:pt x="99060" y="998220"/>
                    </a:lnTo>
                    <a:lnTo>
                      <a:pt x="83820" y="1219200"/>
                    </a:lnTo>
                    <a:lnTo>
                      <a:pt x="68580" y="1257300"/>
                    </a:lnTo>
                    <a:lnTo>
                      <a:pt x="83820" y="1325880"/>
                    </a:lnTo>
                    <a:lnTo>
                      <a:pt x="60960" y="1394460"/>
                    </a:lnTo>
                    <a:lnTo>
                      <a:pt x="106680" y="1463040"/>
                    </a:lnTo>
                    <a:lnTo>
                      <a:pt x="228600" y="1295400"/>
                    </a:lnTo>
                    <a:lnTo>
                      <a:pt x="320040" y="1310640"/>
                    </a:lnTo>
                    <a:lnTo>
                      <a:pt x="411480" y="1402080"/>
                    </a:lnTo>
                    <a:lnTo>
                      <a:pt x="411480" y="1493520"/>
                    </a:lnTo>
                    <a:lnTo>
                      <a:pt x="236220" y="1623060"/>
                    </a:lnTo>
                    <a:lnTo>
                      <a:pt x="251460" y="1767840"/>
                    </a:lnTo>
                    <a:lnTo>
                      <a:pt x="198120" y="1905000"/>
                    </a:lnTo>
                    <a:lnTo>
                      <a:pt x="30480" y="1958340"/>
                    </a:lnTo>
                    <a:lnTo>
                      <a:pt x="0" y="2004060"/>
                    </a:lnTo>
                    <a:lnTo>
                      <a:pt x="91440" y="2065020"/>
                    </a:lnTo>
                    <a:lnTo>
                      <a:pt x="190500" y="2065020"/>
                    </a:lnTo>
                    <a:lnTo>
                      <a:pt x="289560" y="1996440"/>
                    </a:lnTo>
                    <a:lnTo>
                      <a:pt x="449580" y="1996440"/>
                    </a:lnTo>
                    <a:lnTo>
                      <a:pt x="685800" y="1775460"/>
                    </a:lnTo>
                    <a:lnTo>
                      <a:pt x="807720" y="1691640"/>
                    </a:lnTo>
                    <a:lnTo>
                      <a:pt x="891540" y="1607820"/>
                    </a:lnTo>
                    <a:lnTo>
                      <a:pt x="891540" y="1531620"/>
                    </a:lnTo>
                    <a:lnTo>
                      <a:pt x="1097280" y="1120140"/>
                    </a:lnTo>
                    <a:lnTo>
                      <a:pt x="1074420" y="967740"/>
                    </a:lnTo>
                    <a:lnTo>
                      <a:pt x="830580" y="1074420"/>
                    </a:lnTo>
                    <a:lnTo>
                      <a:pt x="746760" y="1021080"/>
                    </a:lnTo>
                    <a:lnTo>
                      <a:pt x="701040" y="883920"/>
                    </a:lnTo>
                    <a:lnTo>
                      <a:pt x="845820" y="563880"/>
                    </a:lnTo>
                    <a:lnTo>
                      <a:pt x="906780" y="297180"/>
                    </a:lnTo>
                    <a:lnTo>
                      <a:pt x="952500" y="60960"/>
                    </a:lnTo>
                    <a:lnTo>
                      <a:pt x="929640" y="0"/>
                    </a:ln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19" name="フリーフォーム: 図形 118">
                <a:extLst>
                  <a:ext uri="{FF2B5EF4-FFF2-40B4-BE49-F238E27FC236}">
                    <a16:creationId xmlns:a16="http://schemas.microsoft.com/office/drawing/2014/main" id="{28170AE1-36AC-7805-36A0-C5BBB5DC630D}"/>
                  </a:ext>
                </a:extLst>
              </p:cNvPr>
              <p:cNvSpPr/>
              <p:nvPr/>
            </p:nvSpPr>
            <p:spPr>
              <a:xfrm>
                <a:off x="840183" y="1483537"/>
                <a:ext cx="1301816" cy="1314505"/>
              </a:xfrm>
              <a:custGeom>
                <a:avLst/>
                <a:gdLst>
                  <a:gd name="connsiteX0" fmla="*/ 5836172 w 6891872"/>
                  <a:gd name="connsiteY0" fmla="*/ 0 h 6959054"/>
                  <a:gd name="connsiteX1" fmla="*/ 6007952 w 6891872"/>
                  <a:gd name="connsiteY1" fmla="*/ 89624 h 6959054"/>
                  <a:gd name="connsiteX2" fmla="*/ 6084152 w 6891872"/>
                  <a:gd name="connsiteY2" fmla="*/ 59144 h 6959054"/>
                  <a:gd name="connsiteX3" fmla="*/ 6114632 w 6891872"/>
                  <a:gd name="connsiteY3" fmla="*/ 120104 h 6959054"/>
                  <a:gd name="connsiteX4" fmla="*/ 6221312 w 6891872"/>
                  <a:gd name="connsiteY4" fmla="*/ 142964 h 6959054"/>
                  <a:gd name="connsiteX5" fmla="*/ 6289892 w 6891872"/>
                  <a:gd name="connsiteY5" fmla="*/ 142964 h 6959054"/>
                  <a:gd name="connsiteX6" fmla="*/ 6381332 w 6891872"/>
                  <a:gd name="connsiteY6" fmla="*/ 188684 h 6959054"/>
                  <a:gd name="connsiteX7" fmla="*/ 6327992 w 6891872"/>
                  <a:gd name="connsiteY7" fmla="*/ 249644 h 6959054"/>
                  <a:gd name="connsiteX8" fmla="*/ 6366092 w 6891872"/>
                  <a:gd name="connsiteY8" fmla="*/ 318224 h 6959054"/>
                  <a:gd name="connsiteX9" fmla="*/ 6343232 w 6891872"/>
                  <a:gd name="connsiteY9" fmla="*/ 485864 h 6959054"/>
                  <a:gd name="connsiteX10" fmla="*/ 6312752 w 6891872"/>
                  <a:gd name="connsiteY10" fmla="*/ 523964 h 6959054"/>
                  <a:gd name="connsiteX11" fmla="*/ 6312752 w 6891872"/>
                  <a:gd name="connsiteY11" fmla="*/ 600164 h 6959054"/>
                  <a:gd name="connsiteX12" fmla="*/ 6373712 w 6891872"/>
                  <a:gd name="connsiteY12" fmla="*/ 577304 h 6959054"/>
                  <a:gd name="connsiteX13" fmla="*/ 6381332 w 6891872"/>
                  <a:gd name="connsiteY13" fmla="*/ 668744 h 6959054"/>
                  <a:gd name="connsiteX14" fmla="*/ 6526112 w 6891872"/>
                  <a:gd name="connsiteY14" fmla="*/ 752564 h 6959054"/>
                  <a:gd name="connsiteX15" fmla="*/ 6617552 w 6891872"/>
                  <a:gd name="connsiteY15" fmla="*/ 729704 h 6959054"/>
                  <a:gd name="connsiteX16" fmla="*/ 6739472 w 6891872"/>
                  <a:gd name="connsiteY16" fmla="*/ 798284 h 6959054"/>
                  <a:gd name="connsiteX17" fmla="*/ 6853772 w 6891872"/>
                  <a:gd name="connsiteY17" fmla="*/ 927824 h 6959054"/>
                  <a:gd name="connsiteX18" fmla="*/ 6884252 w 6891872"/>
                  <a:gd name="connsiteY18" fmla="*/ 958304 h 6959054"/>
                  <a:gd name="connsiteX19" fmla="*/ 6891872 w 6891872"/>
                  <a:gd name="connsiteY19" fmla="*/ 1042124 h 6959054"/>
                  <a:gd name="connsiteX20" fmla="*/ 6830912 w 6891872"/>
                  <a:gd name="connsiteY20" fmla="*/ 1095464 h 6959054"/>
                  <a:gd name="connsiteX21" fmla="*/ 6792812 w 6891872"/>
                  <a:gd name="connsiteY21" fmla="*/ 1209764 h 6959054"/>
                  <a:gd name="connsiteX22" fmla="*/ 6640412 w 6891872"/>
                  <a:gd name="connsiteY22" fmla="*/ 1293584 h 6959054"/>
                  <a:gd name="connsiteX23" fmla="*/ 6564212 w 6891872"/>
                  <a:gd name="connsiteY23" fmla="*/ 1362164 h 6959054"/>
                  <a:gd name="connsiteX24" fmla="*/ 6457532 w 6891872"/>
                  <a:gd name="connsiteY24" fmla="*/ 1346924 h 6959054"/>
                  <a:gd name="connsiteX25" fmla="*/ 6335612 w 6891872"/>
                  <a:gd name="connsiteY25" fmla="*/ 1324064 h 6959054"/>
                  <a:gd name="connsiteX26" fmla="*/ 6289892 w 6891872"/>
                  <a:gd name="connsiteY26" fmla="*/ 1331684 h 6959054"/>
                  <a:gd name="connsiteX27" fmla="*/ 6289892 w 6891872"/>
                  <a:gd name="connsiteY27" fmla="*/ 1362164 h 6959054"/>
                  <a:gd name="connsiteX28" fmla="*/ 6228932 w 6891872"/>
                  <a:gd name="connsiteY28" fmla="*/ 1438364 h 6959054"/>
                  <a:gd name="connsiteX29" fmla="*/ 6259412 w 6891872"/>
                  <a:gd name="connsiteY29" fmla="*/ 1506944 h 6959054"/>
                  <a:gd name="connsiteX30" fmla="*/ 6251792 w 6891872"/>
                  <a:gd name="connsiteY30" fmla="*/ 1674584 h 6959054"/>
                  <a:gd name="connsiteX31" fmla="*/ 6221312 w 6891872"/>
                  <a:gd name="connsiteY31" fmla="*/ 1735544 h 6959054"/>
                  <a:gd name="connsiteX32" fmla="*/ 6259412 w 6891872"/>
                  <a:gd name="connsiteY32" fmla="*/ 1804124 h 6959054"/>
                  <a:gd name="connsiteX33" fmla="*/ 6259412 w 6891872"/>
                  <a:gd name="connsiteY33" fmla="*/ 1872704 h 6959054"/>
                  <a:gd name="connsiteX34" fmla="*/ 6213692 w 6891872"/>
                  <a:gd name="connsiteY34" fmla="*/ 1948904 h 6959054"/>
                  <a:gd name="connsiteX35" fmla="*/ 6145112 w 6891872"/>
                  <a:gd name="connsiteY35" fmla="*/ 1956524 h 6959054"/>
                  <a:gd name="connsiteX36" fmla="*/ 6145112 w 6891872"/>
                  <a:gd name="connsiteY36" fmla="*/ 2101304 h 6959054"/>
                  <a:gd name="connsiteX37" fmla="*/ 6107012 w 6891872"/>
                  <a:gd name="connsiteY37" fmla="*/ 2147024 h 6959054"/>
                  <a:gd name="connsiteX38" fmla="*/ 6114632 w 6891872"/>
                  <a:gd name="connsiteY38" fmla="*/ 2207984 h 6959054"/>
                  <a:gd name="connsiteX39" fmla="*/ 6122252 w 6891872"/>
                  <a:gd name="connsiteY39" fmla="*/ 2253704 h 6959054"/>
                  <a:gd name="connsiteX40" fmla="*/ 6068912 w 6891872"/>
                  <a:gd name="connsiteY40" fmla="*/ 2375624 h 6959054"/>
                  <a:gd name="connsiteX41" fmla="*/ 6068912 w 6891872"/>
                  <a:gd name="connsiteY41" fmla="*/ 2428964 h 6959054"/>
                  <a:gd name="connsiteX42" fmla="*/ 6084152 w 6891872"/>
                  <a:gd name="connsiteY42" fmla="*/ 2505164 h 6959054"/>
                  <a:gd name="connsiteX43" fmla="*/ 6160352 w 6891872"/>
                  <a:gd name="connsiteY43" fmla="*/ 2619464 h 6959054"/>
                  <a:gd name="connsiteX44" fmla="*/ 6267032 w 6891872"/>
                  <a:gd name="connsiteY44" fmla="*/ 2688044 h 6959054"/>
                  <a:gd name="connsiteX45" fmla="*/ 6312752 w 6891872"/>
                  <a:gd name="connsiteY45" fmla="*/ 2680424 h 6959054"/>
                  <a:gd name="connsiteX46" fmla="*/ 6404192 w 6891872"/>
                  <a:gd name="connsiteY46" fmla="*/ 2787104 h 6959054"/>
                  <a:gd name="connsiteX47" fmla="*/ 6289892 w 6891872"/>
                  <a:gd name="connsiteY47" fmla="*/ 2939504 h 6959054"/>
                  <a:gd name="connsiteX48" fmla="*/ 6160352 w 6891872"/>
                  <a:gd name="connsiteY48" fmla="*/ 3038564 h 6959054"/>
                  <a:gd name="connsiteX49" fmla="*/ 6167972 w 6891872"/>
                  <a:gd name="connsiteY49" fmla="*/ 3122384 h 6959054"/>
                  <a:gd name="connsiteX50" fmla="*/ 6038432 w 6891872"/>
                  <a:gd name="connsiteY50" fmla="*/ 3236684 h 6959054"/>
                  <a:gd name="connsiteX51" fmla="*/ 6038432 w 6891872"/>
                  <a:gd name="connsiteY51" fmla="*/ 3297644 h 6959054"/>
                  <a:gd name="connsiteX52" fmla="*/ 5931752 w 6891872"/>
                  <a:gd name="connsiteY52" fmla="*/ 3442424 h 6959054"/>
                  <a:gd name="connsiteX53" fmla="*/ 5855552 w 6891872"/>
                  <a:gd name="connsiteY53" fmla="*/ 3465284 h 6959054"/>
                  <a:gd name="connsiteX54" fmla="*/ 5840312 w 6891872"/>
                  <a:gd name="connsiteY54" fmla="*/ 3625304 h 6959054"/>
                  <a:gd name="connsiteX55" fmla="*/ 5855552 w 6891872"/>
                  <a:gd name="connsiteY55" fmla="*/ 3671024 h 6959054"/>
                  <a:gd name="connsiteX56" fmla="*/ 5893652 w 6891872"/>
                  <a:gd name="connsiteY56" fmla="*/ 3815804 h 6959054"/>
                  <a:gd name="connsiteX57" fmla="*/ 5916512 w 6891872"/>
                  <a:gd name="connsiteY57" fmla="*/ 3892004 h 6959054"/>
                  <a:gd name="connsiteX58" fmla="*/ 5946992 w 6891872"/>
                  <a:gd name="connsiteY58" fmla="*/ 3952964 h 6959054"/>
                  <a:gd name="connsiteX59" fmla="*/ 5901272 w 6891872"/>
                  <a:gd name="connsiteY59" fmla="*/ 4044404 h 6959054"/>
                  <a:gd name="connsiteX60" fmla="*/ 5817452 w 6891872"/>
                  <a:gd name="connsiteY60" fmla="*/ 3983444 h 6959054"/>
                  <a:gd name="connsiteX61" fmla="*/ 5672672 w 6891872"/>
                  <a:gd name="connsiteY61" fmla="*/ 3991064 h 6959054"/>
                  <a:gd name="connsiteX62" fmla="*/ 5611712 w 6891872"/>
                  <a:gd name="connsiteY62" fmla="*/ 4044404 h 6959054"/>
                  <a:gd name="connsiteX63" fmla="*/ 5543132 w 6891872"/>
                  <a:gd name="connsiteY63" fmla="*/ 3975824 h 6959054"/>
                  <a:gd name="connsiteX64" fmla="*/ 5413592 w 6891872"/>
                  <a:gd name="connsiteY64" fmla="*/ 3998684 h 6959054"/>
                  <a:gd name="connsiteX65" fmla="*/ 5398352 w 6891872"/>
                  <a:gd name="connsiteY65" fmla="*/ 4151084 h 6959054"/>
                  <a:gd name="connsiteX66" fmla="*/ 5352632 w 6891872"/>
                  <a:gd name="connsiteY66" fmla="*/ 4189184 h 6959054"/>
                  <a:gd name="connsiteX67" fmla="*/ 5276432 w 6891872"/>
                  <a:gd name="connsiteY67" fmla="*/ 4173944 h 6959054"/>
                  <a:gd name="connsiteX68" fmla="*/ 5207852 w 6891872"/>
                  <a:gd name="connsiteY68" fmla="*/ 4189184 h 6959054"/>
                  <a:gd name="connsiteX69" fmla="*/ 4872572 w 6891872"/>
                  <a:gd name="connsiteY69" fmla="*/ 4234904 h 6959054"/>
                  <a:gd name="connsiteX70" fmla="*/ 4811612 w 6891872"/>
                  <a:gd name="connsiteY70" fmla="*/ 4257764 h 6959054"/>
                  <a:gd name="connsiteX71" fmla="*/ 4781132 w 6891872"/>
                  <a:gd name="connsiteY71" fmla="*/ 4387304 h 6959054"/>
                  <a:gd name="connsiteX72" fmla="*/ 4819232 w 6891872"/>
                  <a:gd name="connsiteY72" fmla="*/ 4455884 h 6959054"/>
                  <a:gd name="connsiteX73" fmla="*/ 4864952 w 6891872"/>
                  <a:gd name="connsiteY73" fmla="*/ 4471124 h 6959054"/>
                  <a:gd name="connsiteX74" fmla="*/ 4872572 w 6891872"/>
                  <a:gd name="connsiteY74" fmla="*/ 4539704 h 6959054"/>
                  <a:gd name="connsiteX75" fmla="*/ 4842092 w 6891872"/>
                  <a:gd name="connsiteY75" fmla="*/ 4692104 h 6959054"/>
                  <a:gd name="connsiteX76" fmla="*/ 4819232 w 6891872"/>
                  <a:gd name="connsiteY76" fmla="*/ 4867364 h 6959054"/>
                  <a:gd name="connsiteX77" fmla="*/ 4666832 w 6891872"/>
                  <a:gd name="connsiteY77" fmla="*/ 5042624 h 6959054"/>
                  <a:gd name="connsiteX78" fmla="*/ 4727792 w 6891872"/>
                  <a:gd name="connsiteY78" fmla="*/ 5225504 h 6959054"/>
                  <a:gd name="connsiteX79" fmla="*/ 4811612 w 6891872"/>
                  <a:gd name="connsiteY79" fmla="*/ 5187404 h 6959054"/>
                  <a:gd name="connsiteX80" fmla="*/ 4895432 w 6891872"/>
                  <a:gd name="connsiteY80" fmla="*/ 5301704 h 6959054"/>
                  <a:gd name="connsiteX81" fmla="*/ 4872572 w 6891872"/>
                  <a:gd name="connsiteY81" fmla="*/ 5576024 h 6959054"/>
                  <a:gd name="connsiteX82" fmla="*/ 4925912 w 6891872"/>
                  <a:gd name="connsiteY82" fmla="*/ 5774144 h 6959054"/>
                  <a:gd name="connsiteX83" fmla="*/ 4925912 w 6891872"/>
                  <a:gd name="connsiteY83" fmla="*/ 5842724 h 6959054"/>
                  <a:gd name="connsiteX84" fmla="*/ 4910672 w 6891872"/>
                  <a:gd name="connsiteY84" fmla="*/ 5911304 h 6959054"/>
                  <a:gd name="connsiteX85" fmla="*/ 4918292 w 6891872"/>
                  <a:gd name="connsiteY85" fmla="*/ 6010364 h 6959054"/>
                  <a:gd name="connsiteX86" fmla="*/ 4910672 w 6891872"/>
                  <a:gd name="connsiteY86" fmla="*/ 6109424 h 6959054"/>
                  <a:gd name="connsiteX87" fmla="*/ 4899272 w 6891872"/>
                  <a:gd name="connsiteY87" fmla="*/ 6125710 h 6959054"/>
                  <a:gd name="connsiteX88" fmla="*/ 4819232 w 6891872"/>
                  <a:gd name="connsiteY88" fmla="*/ 6114504 h 6959054"/>
                  <a:gd name="connsiteX89" fmla="*/ 4774780 w 6891872"/>
                  <a:gd name="connsiteY89" fmla="*/ 6120854 h 6959054"/>
                  <a:gd name="connsiteX90" fmla="*/ 4717632 w 6891872"/>
                  <a:gd name="connsiteY90" fmla="*/ 6095454 h 6959054"/>
                  <a:gd name="connsiteX91" fmla="*/ 4685884 w 6891872"/>
                  <a:gd name="connsiteY91" fmla="*/ 6057354 h 6959054"/>
                  <a:gd name="connsiteX92" fmla="*/ 4679532 w 6891872"/>
                  <a:gd name="connsiteY92" fmla="*/ 5949404 h 6959054"/>
                  <a:gd name="connsiteX93" fmla="*/ 4622380 w 6891872"/>
                  <a:gd name="connsiteY93" fmla="*/ 5936704 h 6959054"/>
                  <a:gd name="connsiteX94" fmla="*/ 4571580 w 6891872"/>
                  <a:gd name="connsiteY94" fmla="*/ 5854154 h 6959054"/>
                  <a:gd name="connsiteX95" fmla="*/ 4514432 w 6891872"/>
                  <a:gd name="connsiteY95" fmla="*/ 5784304 h 6959054"/>
                  <a:gd name="connsiteX96" fmla="*/ 4457284 w 6891872"/>
                  <a:gd name="connsiteY96" fmla="*/ 5746204 h 6959054"/>
                  <a:gd name="connsiteX97" fmla="*/ 4425532 w 6891872"/>
                  <a:gd name="connsiteY97" fmla="*/ 5790654 h 6959054"/>
                  <a:gd name="connsiteX98" fmla="*/ 4419180 w 6891872"/>
                  <a:gd name="connsiteY98" fmla="*/ 5911304 h 6959054"/>
                  <a:gd name="connsiteX99" fmla="*/ 4247732 w 6891872"/>
                  <a:gd name="connsiteY99" fmla="*/ 6019254 h 6959054"/>
                  <a:gd name="connsiteX100" fmla="*/ 4082632 w 6891872"/>
                  <a:gd name="connsiteY100" fmla="*/ 6031954 h 6959054"/>
                  <a:gd name="connsiteX101" fmla="*/ 4044532 w 6891872"/>
                  <a:gd name="connsiteY101" fmla="*/ 6063704 h 6959054"/>
                  <a:gd name="connsiteX102" fmla="*/ 4038180 w 6891872"/>
                  <a:gd name="connsiteY102" fmla="*/ 6203404 h 6959054"/>
                  <a:gd name="connsiteX103" fmla="*/ 4088980 w 6891872"/>
                  <a:gd name="connsiteY103" fmla="*/ 6254204 h 6959054"/>
                  <a:gd name="connsiteX104" fmla="*/ 4088980 w 6891872"/>
                  <a:gd name="connsiteY104" fmla="*/ 6387554 h 6959054"/>
                  <a:gd name="connsiteX105" fmla="*/ 4000084 w 6891872"/>
                  <a:gd name="connsiteY105" fmla="*/ 6374854 h 6959054"/>
                  <a:gd name="connsiteX106" fmla="*/ 3936580 w 6891872"/>
                  <a:gd name="connsiteY106" fmla="*/ 6393904 h 6959054"/>
                  <a:gd name="connsiteX107" fmla="*/ 3904832 w 6891872"/>
                  <a:gd name="connsiteY107" fmla="*/ 6432004 h 6959054"/>
                  <a:gd name="connsiteX108" fmla="*/ 3923884 w 6891872"/>
                  <a:gd name="connsiteY108" fmla="*/ 6546304 h 6959054"/>
                  <a:gd name="connsiteX109" fmla="*/ 3911180 w 6891872"/>
                  <a:gd name="connsiteY109" fmla="*/ 6609804 h 6959054"/>
                  <a:gd name="connsiteX110" fmla="*/ 3873084 w 6891872"/>
                  <a:gd name="connsiteY110" fmla="*/ 6622504 h 6959054"/>
                  <a:gd name="connsiteX111" fmla="*/ 3758780 w 6891872"/>
                  <a:gd name="connsiteY111" fmla="*/ 6616154 h 6959054"/>
                  <a:gd name="connsiteX112" fmla="*/ 3714332 w 6891872"/>
                  <a:gd name="connsiteY112" fmla="*/ 6666954 h 6959054"/>
                  <a:gd name="connsiteX113" fmla="*/ 3612732 w 6891872"/>
                  <a:gd name="connsiteY113" fmla="*/ 6666954 h 6959054"/>
                  <a:gd name="connsiteX114" fmla="*/ 3631780 w 6891872"/>
                  <a:gd name="connsiteY114" fmla="*/ 6781254 h 6959054"/>
                  <a:gd name="connsiteX115" fmla="*/ 3580980 w 6891872"/>
                  <a:gd name="connsiteY115" fmla="*/ 6857454 h 6959054"/>
                  <a:gd name="connsiteX116" fmla="*/ 3542884 w 6891872"/>
                  <a:gd name="connsiteY116" fmla="*/ 6863804 h 6959054"/>
                  <a:gd name="connsiteX117" fmla="*/ 3511132 w 6891872"/>
                  <a:gd name="connsiteY117" fmla="*/ 6920954 h 6959054"/>
                  <a:gd name="connsiteX118" fmla="*/ 3466684 w 6891872"/>
                  <a:gd name="connsiteY118" fmla="*/ 6920954 h 6959054"/>
                  <a:gd name="connsiteX119" fmla="*/ 3339684 w 6891872"/>
                  <a:gd name="connsiteY119" fmla="*/ 6876504 h 6959054"/>
                  <a:gd name="connsiteX120" fmla="*/ 3301580 w 6891872"/>
                  <a:gd name="connsiteY120" fmla="*/ 6882854 h 6959054"/>
                  <a:gd name="connsiteX121" fmla="*/ 3263484 w 6891872"/>
                  <a:gd name="connsiteY121" fmla="*/ 6959054 h 6959054"/>
                  <a:gd name="connsiteX122" fmla="*/ 3206332 w 6891872"/>
                  <a:gd name="connsiteY122" fmla="*/ 6959054 h 6959054"/>
                  <a:gd name="connsiteX123" fmla="*/ 3187284 w 6891872"/>
                  <a:gd name="connsiteY123" fmla="*/ 6844754 h 6959054"/>
                  <a:gd name="connsiteX124" fmla="*/ 3136484 w 6891872"/>
                  <a:gd name="connsiteY124" fmla="*/ 6825704 h 6959054"/>
                  <a:gd name="connsiteX125" fmla="*/ 3136484 w 6891872"/>
                  <a:gd name="connsiteY125" fmla="*/ 6787604 h 6959054"/>
                  <a:gd name="connsiteX126" fmla="*/ 3199980 w 6891872"/>
                  <a:gd name="connsiteY126" fmla="*/ 6755854 h 6959054"/>
                  <a:gd name="connsiteX127" fmla="*/ 3206332 w 6891872"/>
                  <a:gd name="connsiteY127" fmla="*/ 6692354 h 6959054"/>
                  <a:gd name="connsiteX128" fmla="*/ 3180932 w 6891872"/>
                  <a:gd name="connsiteY128" fmla="*/ 6628854 h 6959054"/>
                  <a:gd name="connsiteX129" fmla="*/ 3206332 w 6891872"/>
                  <a:gd name="connsiteY129" fmla="*/ 6533604 h 6959054"/>
                  <a:gd name="connsiteX130" fmla="*/ 3168232 w 6891872"/>
                  <a:gd name="connsiteY130" fmla="*/ 6463754 h 6959054"/>
                  <a:gd name="connsiteX131" fmla="*/ 3104732 w 6891872"/>
                  <a:gd name="connsiteY131" fmla="*/ 6476454 h 6959054"/>
                  <a:gd name="connsiteX132" fmla="*/ 2977732 w 6891872"/>
                  <a:gd name="connsiteY132" fmla="*/ 6387554 h 6959054"/>
                  <a:gd name="connsiteX133" fmla="*/ 2977732 w 6891872"/>
                  <a:gd name="connsiteY133" fmla="*/ 6311354 h 6959054"/>
                  <a:gd name="connsiteX134" fmla="*/ 2914232 w 6891872"/>
                  <a:gd name="connsiteY134" fmla="*/ 6311354 h 6959054"/>
                  <a:gd name="connsiteX135" fmla="*/ 2901532 w 6891872"/>
                  <a:gd name="connsiteY135" fmla="*/ 6273254 h 6959054"/>
                  <a:gd name="connsiteX136" fmla="*/ 2895180 w 6891872"/>
                  <a:gd name="connsiteY136" fmla="*/ 6235154 h 6959054"/>
                  <a:gd name="connsiteX137" fmla="*/ 2869780 w 6891872"/>
                  <a:gd name="connsiteY137" fmla="*/ 6000204 h 6959054"/>
                  <a:gd name="connsiteX138" fmla="*/ 2844380 w 6891872"/>
                  <a:gd name="connsiteY138" fmla="*/ 5955754 h 6959054"/>
                  <a:gd name="connsiteX139" fmla="*/ 2838032 w 6891872"/>
                  <a:gd name="connsiteY139" fmla="*/ 5879554 h 6959054"/>
                  <a:gd name="connsiteX140" fmla="*/ 2691980 w 6891872"/>
                  <a:gd name="connsiteY140" fmla="*/ 5866854 h 6959054"/>
                  <a:gd name="connsiteX141" fmla="*/ 2660232 w 6891872"/>
                  <a:gd name="connsiteY141" fmla="*/ 5841454 h 6959054"/>
                  <a:gd name="connsiteX142" fmla="*/ 2279232 w 6891872"/>
                  <a:gd name="connsiteY142" fmla="*/ 5974804 h 6959054"/>
                  <a:gd name="connsiteX143" fmla="*/ 2234780 w 6891872"/>
                  <a:gd name="connsiteY143" fmla="*/ 6063704 h 6959054"/>
                  <a:gd name="connsiteX144" fmla="*/ 2222084 w 6891872"/>
                  <a:gd name="connsiteY144" fmla="*/ 6178004 h 6959054"/>
                  <a:gd name="connsiteX145" fmla="*/ 2101432 w 6891872"/>
                  <a:gd name="connsiteY145" fmla="*/ 6241504 h 6959054"/>
                  <a:gd name="connsiteX146" fmla="*/ 2056980 w 6891872"/>
                  <a:gd name="connsiteY146" fmla="*/ 6260554 h 6959054"/>
                  <a:gd name="connsiteX147" fmla="*/ 1987132 w 6891872"/>
                  <a:gd name="connsiteY147" fmla="*/ 6330404 h 6959054"/>
                  <a:gd name="connsiteX148" fmla="*/ 2006180 w 6891872"/>
                  <a:gd name="connsiteY148" fmla="*/ 6425654 h 6959054"/>
                  <a:gd name="connsiteX149" fmla="*/ 1987132 w 6891872"/>
                  <a:gd name="connsiteY149" fmla="*/ 6463754 h 6959054"/>
                  <a:gd name="connsiteX150" fmla="*/ 2006180 w 6891872"/>
                  <a:gd name="connsiteY150" fmla="*/ 6520904 h 6959054"/>
                  <a:gd name="connsiteX151" fmla="*/ 1942684 w 6891872"/>
                  <a:gd name="connsiteY151" fmla="*/ 6571704 h 6959054"/>
                  <a:gd name="connsiteX152" fmla="*/ 1923632 w 6891872"/>
                  <a:gd name="connsiteY152" fmla="*/ 6501854 h 6959054"/>
                  <a:gd name="connsiteX153" fmla="*/ 1853780 w 6891872"/>
                  <a:gd name="connsiteY153" fmla="*/ 6457404 h 6959054"/>
                  <a:gd name="connsiteX154" fmla="*/ 1822032 w 6891872"/>
                  <a:gd name="connsiteY154" fmla="*/ 6482804 h 6959054"/>
                  <a:gd name="connsiteX155" fmla="*/ 1733132 w 6891872"/>
                  <a:gd name="connsiteY155" fmla="*/ 6476454 h 6959054"/>
                  <a:gd name="connsiteX156" fmla="*/ 1669632 w 6891872"/>
                  <a:gd name="connsiteY156" fmla="*/ 6533604 h 6959054"/>
                  <a:gd name="connsiteX157" fmla="*/ 1561684 w 6891872"/>
                  <a:gd name="connsiteY157" fmla="*/ 6552654 h 6959054"/>
                  <a:gd name="connsiteX158" fmla="*/ 1472780 w 6891872"/>
                  <a:gd name="connsiteY158" fmla="*/ 6539954 h 6959054"/>
                  <a:gd name="connsiteX159" fmla="*/ 1409284 w 6891872"/>
                  <a:gd name="connsiteY159" fmla="*/ 6539954 h 6959054"/>
                  <a:gd name="connsiteX160" fmla="*/ 1326732 w 6891872"/>
                  <a:gd name="connsiteY160" fmla="*/ 6641554 h 6959054"/>
                  <a:gd name="connsiteX161" fmla="*/ 1326732 w 6891872"/>
                  <a:gd name="connsiteY161" fmla="*/ 6692354 h 6959054"/>
                  <a:gd name="connsiteX162" fmla="*/ 1282284 w 6891872"/>
                  <a:gd name="connsiteY162" fmla="*/ 6705054 h 6959054"/>
                  <a:gd name="connsiteX163" fmla="*/ 1098132 w 6891872"/>
                  <a:gd name="connsiteY163" fmla="*/ 6622504 h 6959054"/>
                  <a:gd name="connsiteX164" fmla="*/ 1142580 w 6891872"/>
                  <a:gd name="connsiteY164" fmla="*/ 6552654 h 6959054"/>
                  <a:gd name="connsiteX165" fmla="*/ 1136232 w 6891872"/>
                  <a:gd name="connsiteY165" fmla="*/ 6514554 h 6959054"/>
                  <a:gd name="connsiteX166" fmla="*/ 1174332 w 6891872"/>
                  <a:gd name="connsiteY166" fmla="*/ 6444704 h 6959054"/>
                  <a:gd name="connsiteX167" fmla="*/ 1167980 w 6891872"/>
                  <a:gd name="connsiteY167" fmla="*/ 6374854 h 6959054"/>
                  <a:gd name="connsiteX168" fmla="*/ 1136232 w 6891872"/>
                  <a:gd name="connsiteY168" fmla="*/ 6374854 h 6959054"/>
                  <a:gd name="connsiteX169" fmla="*/ 1110832 w 6891872"/>
                  <a:gd name="connsiteY169" fmla="*/ 6336754 h 6959054"/>
                  <a:gd name="connsiteX170" fmla="*/ 1079084 w 6891872"/>
                  <a:gd name="connsiteY170" fmla="*/ 6336754 h 6959054"/>
                  <a:gd name="connsiteX171" fmla="*/ 1072732 w 6891872"/>
                  <a:gd name="connsiteY171" fmla="*/ 6298654 h 6959054"/>
                  <a:gd name="connsiteX172" fmla="*/ 1015580 w 6891872"/>
                  <a:gd name="connsiteY172" fmla="*/ 6292304 h 6959054"/>
                  <a:gd name="connsiteX173" fmla="*/ 971132 w 6891872"/>
                  <a:gd name="connsiteY173" fmla="*/ 6330404 h 6959054"/>
                  <a:gd name="connsiteX174" fmla="*/ 818732 w 6891872"/>
                  <a:gd name="connsiteY174" fmla="*/ 6266904 h 6959054"/>
                  <a:gd name="connsiteX175" fmla="*/ 755232 w 6891872"/>
                  <a:gd name="connsiteY175" fmla="*/ 6311354 h 6959054"/>
                  <a:gd name="connsiteX176" fmla="*/ 685380 w 6891872"/>
                  <a:gd name="connsiteY176" fmla="*/ 6292304 h 6959054"/>
                  <a:gd name="connsiteX177" fmla="*/ 666332 w 6891872"/>
                  <a:gd name="connsiteY177" fmla="*/ 6387554 h 6959054"/>
                  <a:gd name="connsiteX178" fmla="*/ 698084 w 6891872"/>
                  <a:gd name="connsiteY178" fmla="*/ 6432004 h 6959054"/>
                  <a:gd name="connsiteX179" fmla="*/ 698084 w 6891872"/>
                  <a:gd name="connsiteY179" fmla="*/ 6489154 h 6959054"/>
                  <a:gd name="connsiteX180" fmla="*/ 647284 w 6891872"/>
                  <a:gd name="connsiteY180" fmla="*/ 6552654 h 6959054"/>
                  <a:gd name="connsiteX181" fmla="*/ 507580 w 6891872"/>
                  <a:gd name="connsiteY181" fmla="*/ 6743154 h 6959054"/>
                  <a:gd name="connsiteX182" fmla="*/ 469484 w 6891872"/>
                  <a:gd name="connsiteY182" fmla="*/ 6781254 h 6959054"/>
                  <a:gd name="connsiteX183" fmla="*/ 456780 w 6891872"/>
                  <a:gd name="connsiteY183" fmla="*/ 6813004 h 6959054"/>
                  <a:gd name="connsiteX184" fmla="*/ 374232 w 6891872"/>
                  <a:gd name="connsiteY184" fmla="*/ 6857454 h 6959054"/>
                  <a:gd name="connsiteX185" fmla="*/ 323432 w 6891872"/>
                  <a:gd name="connsiteY185" fmla="*/ 6806654 h 6959054"/>
                  <a:gd name="connsiteX186" fmla="*/ 361532 w 6891872"/>
                  <a:gd name="connsiteY186" fmla="*/ 6736804 h 6959054"/>
                  <a:gd name="connsiteX187" fmla="*/ 278980 w 6891872"/>
                  <a:gd name="connsiteY187" fmla="*/ 6622504 h 6959054"/>
                  <a:gd name="connsiteX188" fmla="*/ 278980 w 6891872"/>
                  <a:gd name="connsiteY188" fmla="*/ 6432004 h 6959054"/>
                  <a:gd name="connsiteX189" fmla="*/ 209132 w 6891872"/>
                  <a:gd name="connsiteY189" fmla="*/ 6381204 h 6959054"/>
                  <a:gd name="connsiteX190" fmla="*/ 190084 w 6891872"/>
                  <a:gd name="connsiteY190" fmla="*/ 6324054 h 6959054"/>
                  <a:gd name="connsiteX191" fmla="*/ 240884 w 6891872"/>
                  <a:gd name="connsiteY191" fmla="*/ 6305004 h 6959054"/>
                  <a:gd name="connsiteX192" fmla="*/ 240884 w 6891872"/>
                  <a:gd name="connsiteY192" fmla="*/ 6235154 h 6959054"/>
                  <a:gd name="connsiteX193" fmla="*/ 202780 w 6891872"/>
                  <a:gd name="connsiteY193" fmla="*/ 6171654 h 6959054"/>
                  <a:gd name="connsiteX194" fmla="*/ 75780 w 6891872"/>
                  <a:gd name="connsiteY194" fmla="*/ 6146254 h 6959054"/>
                  <a:gd name="connsiteX195" fmla="*/ 0 w 6891872"/>
                  <a:gd name="connsiteY195" fmla="*/ 6043408 h 6959054"/>
                  <a:gd name="connsiteX196" fmla="*/ 4344 w 6891872"/>
                  <a:gd name="connsiteY196" fmla="*/ 6044654 h 6959054"/>
                  <a:gd name="connsiteX197" fmla="*/ 537744 w 6891872"/>
                  <a:gd name="connsiteY197" fmla="*/ 5839868 h 6959054"/>
                  <a:gd name="connsiteX198" fmla="*/ 599656 w 6891872"/>
                  <a:gd name="connsiteY198" fmla="*/ 5768428 h 6959054"/>
                  <a:gd name="connsiteX199" fmla="*/ 733008 w 6891872"/>
                  <a:gd name="connsiteY199" fmla="*/ 5773192 h 6959054"/>
                  <a:gd name="connsiteX200" fmla="*/ 904456 w 6891872"/>
                  <a:gd name="connsiteY200" fmla="*/ 5677942 h 6959054"/>
                  <a:gd name="connsiteX201" fmla="*/ 928268 w 6891872"/>
                  <a:gd name="connsiteY201" fmla="*/ 5644604 h 6959054"/>
                  <a:gd name="connsiteX202" fmla="*/ 966372 w 6891872"/>
                  <a:gd name="connsiteY202" fmla="*/ 5625554 h 6959054"/>
                  <a:gd name="connsiteX203" fmla="*/ 1085432 w 6891872"/>
                  <a:gd name="connsiteY203" fmla="*/ 5516016 h 6959054"/>
                  <a:gd name="connsiteX204" fmla="*/ 1180684 w 6891872"/>
                  <a:gd name="connsiteY204" fmla="*/ 5511254 h 6959054"/>
                  <a:gd name="connsiteX205" fmla="*/ 1375944 w 6891872"/>
                  <a:gd name="connsiteY205" fmla="*/ 5306468 h 6959054"/>
                  <a:gd name="connsiteX206" fmla="*/ 1475956 w 6891872"/>
                  <a:gd name="connsiteY206" fmla="*/ 5311228 h 6959054"/>
                  <a:gd name="connsiteX207" fmla="*/ 1518820 w 6891872"/>
                  <a:gd name="connsiteY207" fmla="*/ 5349328 h 6959054"/>
                  <a:gd name="connsiteX208" fmla="*/ 1699796 w 6891872"/>
                  <a:gd name="connsiteY208" fmla="*/ 5311228 h 6959054"/>
                  <a:gd name="connsiteX209" fmla="*/ 1747420 w 6891872"/>
                  <a:gd name="connsiteY209" fmla="*/ 5306468 h 6959054"/>
                  <a:gd name="connsiteX210" fmla="*/ 1814096 w 6891872"/>
                  <a:gd name="connsiteY210" fmla="*/ 5296942 h 6959054"/>
                  <a:gd name="connsiteX211" fmla="*/ 1861720 w 6891872"/>
                  <a:gd name="connsiteY211" fmla="*/ 5215980 h 6959054"/>
                  <a:gd name="connsiteX212" fmla="*/ 1966496 w 6891872"/>
                  <a:gd name="connsiteY212" fmla="*/ 5182642 h 6959054"/>
                  <a:gd name="connsiteX213" fmla="*/ 2261772 w 6891872"/>
                  <a:gd name="connsiteY213" fmla="*/ 4915942 h 6959054"/>
                  <a:gd name="connsiteX214" fmla="*/ 2371308 w 6891872"/>
                  <a:gd name="connsiteY214" fmla="*/ 4763542 h 6959054"/>
                  <a:gd name="connsiteX215" fmla="*/ 2609432 w 6891872"/>
                  <a:gd name="connsiteY215" fmla="*/ 4596854 h 6959054"/>
                  <a:gd name="connsiteX216" fmla="*/ 2766596 w 6891872"/>
                  <a:gd name="connsiteY216" fmla="*/ 4520654 h 6959054"/>
                  <a:gd name="connsiteX217" fmla="*/ 2885656 w 6891872"/>
                  <a:gd name="connsiteY217" fmla="*/ 4339680 h 6959054"/>
                  <a:gd name="connsiteX218" fmla="*/ 2966620 w 6891872"/>
                  <a:gd name="connsiteY218" fmla="*/ 4134892 h 6959054"/>
                  <a:gd name="connsiteX219" fmla="*/ 3066632 w 6891872"/>
                  <a:gd name="connsiteY219" fmla="*/ 4049168 h 6959054"/>
                  <a:gd name="connsiteX220" fmla="*/ 3085684 w 6891872"/>
                  <a:gd name="connsiteY220" fmla="*/ 3977728 h 6959054"/>
                  <a:gd name="connsiteX221" fmla="*/ 3223796 w 6891872"/>
                  <a:gd name="connsiteY221" fmla="*/ 3834854 h 6959054"/>
                  <a:gd name="connsiteX222" fmla="*/ 3290468 w 6891872"/>
                  <a:gd name="connsiteY222" fmla="*/ 3753892 h 6959054"/>
                  <a:gd name="connsiteX223" fmla="*/ 3323808 w 6891872"/>
                  <a:gd name="connsiteY223" fmla="*/ 3677692 h 6959054"/>
                  <a:gd name="connsiteX224" fmla="*/ 3414296 w 6891872"/>
                  <a:gd name="connsiteY224" fmla="*/ 3558628 h 6959054"/>
                  <a:gd name="connsiteX225" fmla="*/ 3452396 w 6891872"/>
                  <a:gd name="connsiteY225" fmla="*/ 3401468 h 6959054"/>
                  <a:gd name="connsiteX226" fmla="*/ 3504780 w 6891872"/>
                  <a:gd name="connsiteY226" fmla="*/ 3191916 h 6959054"/>
                  <a:gd name="connsiteX227" fmla="*/ 3504780 w 6891872"/>
                  <a:gd name="connsiteY227" fmla="*/ 3144292 h 6959054"/>
                  <a:gd name="connsiteX228" fmla="*/ 3501616 w 6891872"/>
                  <a:gd name="connsiteY228" fmla="*/ 3120396 h 6959054"/>
                  <a:gd name="connsiteX229" fmla="*/ 3623844 w 6891872"/>
                  <a:gd name="connsiteY229" fmla="*/ 2844254 h 6959054"/>
                  <a:gd name="connsiteX230" fmla="*/ 3833396 w 6891872"/>
                  <a:gd name="connsiteY230" fmla="*/ 2658516 h 6959054"/>
                  <a:gd name="connsiteX231" fmla="*/ 4100096 w 6891872"/>
                  <a:gd name="connsiteY231" fmla="*/ 2506116 h 6959054"/>
                  <a:gd name="connsiteX232" fmla="*/ 4371556 w 6891872"/>
                  <a:gd name="connsiteY232" fmla="*/ 2301328 h 6959054"/>
                  <a:gd name="connsiteX233" fmla="*/ 4581108 w 6891872"/>
                  <a:gd name="connsiteY233" fmla="*/ 2229892 h 6959054"/>
                  <a:gd name="connsiteX234" fmla="*/ 4790656 w 6891872"/>
                  <a:gd name="connsiteY234" fmla="*/ 2177504 h 6959054"/>
                  <a:gd name="connsiteX235" fmla="*/ 4866856 w 6891872"/>
                  <a:gd name="connsiteY235" fmla="*/ 2072728 h 6959054"/>
                  <a:gd name="connsiteX236" fmla="*/ 4900196 w 6891872"/>
                  <a:gd name="connsiteY236" fmla="*/ 2067968 h 6959054"/>
                  <a:gd name="connsiteX237" fmla="*/ 5028780 w 6891872"/>
                  <a:gd name="connsiteY237" fmla="*/ 2006054 h 6959054"/>
                  <a:gd name="connsiteX238" fmla="*/ 5219284 w 6891872"/>
                  <a:gd name="connsiteY238" fmla="*/ 1801268 h 6959054"/>
                  <a:gd name="connsiteX239" fmla="*/ 5390732 w 6891872"/>
                  <a:gd name="connsiteY239" fmla="*/ 1567904 h 6959054"/>
                  <a:gd name="connsiteX240" fmla="*/ 5471696 w 6891872"/>
                  <a:gd name="connsiteY240" fmla="*/ 1382168 h 6959054"/>
                  <a:gd name="connsiteX241" fmla="*/ 5471696 w 6891872"/>
                  <a:gd name="connsiteY241" fmla="*/ 1291680 h 6959054"/>
                  <a:gd name="connsiteX242" fmla="*/ 5528844 w 6891872"/>
                  <a:gd name="connsiteY242" fmla="*/ 1182142 h 6959054"/>
                  <a:gd name="connsiteX243" fmla="*/ 5533608 w 6891872"/>
                  <a:gd name="connsiteY243" fmla="*/ 572542 h 69590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</a:cxnLst>
                <a:rect l="l" t="t" r="r" b="b"/>
                <a:pathLst>
                  <a:path w="6891872" h="6959054">
                    <a:moveTo>
                      <a:pt x="5836172" y="0"/>
                    </a:moveTo>
                    <a:lnTo>
                      <a:pt x="6007952" y="89624"/>
                    </a:lnTo>
                    <a:lnTo>
                      <a:pt x="6084152" y="59144"/>
                    </a:lnTo>
                    <a:lnTo>
                      <a:pt x="6114632" y="120104"/>
                    </a:lnTo>
                    <a:lnTo>
                      <a:pt x="6221312" y="142964"/>
                    </a:lnTo>
                    <a:lnTo>
                      <a:pt x="6289892" y="142964"/>
                    </a:lnTo>
                    <a:lnTo>
                      <a:pt x="6381332" y="188684"/>
                    </a:lnTo>
                    <a:lnTo>
                      <a:pt x="6327992" y="249644"/>
                    </a:lnTo>
                    <a:lnTo>
                      <a:pt x="6366092" y="318224"/>
                    </a:lnTo>
                    <a:lnTo>
                      <a:pt x="6343232" y="485864"/>
                    </a:lnTo>
                    <a:lnTo>
                      <a:pt x="6312752" y="523964"/>
                    </a:lnTo>
                    <a:lnTo>
                      <a:pt x="6312752" y="600164"/>
                    </a:lnTo>
                    <a:lnTo>
                      <a:pt x="6373712" y="577304"/>
                    </a:lnTo>
                    <a:lnTo>
                      <a:pt x="6381332" y="668744"/>
                    </a:lnTo>
                    <a:lnTo>
                      <a:pt x="6526112" y="752564"/>
                    </a:lnTo>
                    <a:lnTo>
                      <a:pt x="6617552" y="729704"/>
                    </a:lnTo>
                    <a:lnTo>
                      <a:pt x="6739472" y="798284"/>
                    </a:lnTo>
                    <a:lnTo>
                      <a:pt x="6853772" y="927824"/>
                    </a:lnTo>
                    <a:lnTo>
                      <a:pt x="6884252" y="958304"/>
                    </a:lnTo>
                    <a:lnTo>
                      <a:pt x="6891872" y="1042124"/>
                    </a:lnTo>
                    <a:lnTo>
                      <a:pt x="6830912" y="1095464"/>
                    </a:lnTo>
                    <a:lnTo>
                      <a:pt x="6792812" y="1209764"/>
                    </a:lnTo>
                    <a:lnTo>
                      <a:pt x="6640412" y="1293584"/>
                    </a:lnTo>
                    <a:lnTo>
                      <a:pt x="6564212" y="1362164"/>
                    </a:lnTo>
                    <a:lnTo>
                      <a:pt x="6457532" y="1346924"/>
                    </a:lnTo>
                    <a:lnTo>
                      <a:pt x="6335612" y="1324064"/>
                    </a:lnTo>
                    <a:lnTo>
                      <a:pt x="6289892" y="1331684"/>
                    </a:lnTo>
                    <a:lnTo>
                      <a:pt x="6289892" y="1362164"/>
                    </a:lnTo>
                    <a:lnTo>
                      <a:pt x="6228932" y="1438364"/>
                    </a:lnTo>
                    <a:lnTo>
                      <a:pt x="6259412" y="1506944"/>
                    </a:lnTo>
                    <a:lnTo>
                      <a:pt x="6251792" y="1674584"/>
                    </a:lnTo>
                    <a:lnTo>
                      <a:pt x="6221312" y="1735544"/>
                    </a:lnTo>
                    <a:lnTo>
                      <a:pt x="6259412" y="1804124"/>
                    </a:lnTo>
                    <a:lnTo>
                      <a:pt x="6259412" y="1872704"/>
                    </a:lnTo>
                    <a:lnTo>
                      <a:pt x="6213692" y="1948904"/>
                    </a:lnTo>
                    <a:lnTo>
                      <a:pt x="6145112" y="1956524"/>
                    </a:lnTo>
                    <a:lnTo>
                      <a:pt x="6145112" y="2101304"/>
                    </a:lnTo>
                    <a:lnTo>
                      <a:pt x="6107012" y="2147024"/>
                    </a:lnTo>
                    <a:lnTo>
                      <a:pt x="6114632" y="2207984"/>
                    </a:lnTo>
                    <a:lnTo>
                      <a:pt x="6122252" y="2253704"/>
                    </a:lnTo>
                    <a:lnTo>
                      <a:pt x="6068912" y="2375624"/>
                    </a:lnTo>
                    <a:lnTo>
                      <a:pt x="6068912" y="2428964"/>
                    </a:lnTo>
                    <a:lnTo>
                      <a:pt x="6084152" y="2505164"/>
                    </a:lnTo>
                    <a:lnTo>
                      <a:pt x="6160352" y="2619464"/>
                    </a:lnTo>
                    <a:lnTo>
                      <a:pt x="6267032" y="2688044"/>
                    </a:lnTo>
                    <a:lnTo>
                      <a:pt x="6312752" y="2680424"/>
                    </a:lnTo>
                    <a:lnTo>
                      <a:pt x="6404192" y="2787104"/>
                    </a:lnTo>
                    <a:lnTo>
                      <a:pt x="6289892" y="2939504"/>
                    </a:lnTo>
                    <a:lnTo>
                      <a:pt x="6160352" y="3038564"/>
                    </a:lnTo>
                    <a:lnTo>
                      <a:pt x="6167972" y="3122384"/>
                    </a:lnTo>
                    <a:lnTo>
                      <a:pt x="6038432" y="3236684"/>
                    </a:lnTo>
                    <a:lnTo>
                      <a:pt x="6038432" y="3297644"/>
                    </a:lnTo>
                    <a:lnTo>
                      <a:pt x="5931752" y="3442424"/>
                    </a:lnTo>
                    <a:lnTo>
                      <a:pt x="5855552" y="3465284"/>
                    </a:lnTo>
                    <a:lnTo>
                      <a:pt x="5840312" y="3625304"/>
                    </a:lnTo>
                    <a:lnTo>
                      <a:pt x="5855552" y="3671024"/>
                    </a:lnTo>
                    <a:lnTo>
                      <a:pt x="5893652" y="3815804"/>
                    </a:lnTo>
                    <a:lnTo>
                      <a:pt x="5916512" y="3892004"/>
                    </a:lnTo>
                    <a:lnTo>
                      <a:pt x="5946992" y="3952964"/>
                    </a:lnTo>
                    <a:lnTo>
                      <a:pt x="5901272" y="4044404"/>
                    </a:lnTo>
                    <a:lnTo>
                      <a:pt x="5817452" y="3983444"/>
                    </a:lnTo>
                    <a:lnTo>
                      <a:pt x="5672672" y="3991064"/>
                    </a:lnTo>
                    <a:lnTo>
                      <a:pt x="5611712" y="4044404"/>
                    </a:lnTo>
                    <a:lnTo>
                      <a:pt x="5543132" y="3975824"/>
                    </a:lnTo>
                    <a:lnTo>
                      <a:pt x="5413592" y="3998684"/>
                    </a:lnTo>
                    <a:lnTo>
                      <a:pt x="5398352" y="4151084"/>
                    </a:lnTo>
                    <a:lnTo>
                      <a:pt x="5352632" y="4189184"/>
                    </a:lnTo>
                    <a:lnTo>
                      <a:pt x="5276432" y="4173944"/>
                    </a:lnTo>
                    <a:lnTo>
                      <a:pt x="5207852" y="4189184"/>
                    </a:lnTo>
                    <a:lnTo>
                      <a:pt x="4872572" y="4234904"/>
                    </a:lnTo>
                    <a:lnTo>
                      <a:pt x="4811612" y="4257764"/>
                    </a:lnTo>
                    <a:lnTo>
                      <a:pt x="4781132" y="4387304"/>
                    </a:lnTo>
                    <a:lnTo>
                      <a:pt x="4819232" y="4455884"/>
                    </a:lnTo>
                    <a:lnTo>
                      <a:pt x="4864952" y="4471124"/>
                    </a:lnTo>
                    <a:lnTo>
                      <a:pt x="4872572" y="4539704"/>
                    </a:lnTo>
                    <a:lnTo>
                      <a:pt x="4842092" y="4692104"/>
                    </a:lnTo>
                    <a:lnTo>
                      <a:pt x="4819232" y="4867364"/>
                    </a:lnTo>
                    <a:lnTo>
                      <a:pt x="4666832" y="5042624"/>
                    </a:lnTo>
                    <a:lnTo>
                      <a:pt x="4727792" y="5225504"/>
                    </a:lnTo>
                    <a:lnTo>
                      <a:pt x="4811612" y="5187404"/>
                    </a:lnTo>
                    <a:lnTo>
                      <a:pt x="4895432" y="5301704"/>
                    </a:lnTo>
                    <a:lnTo>
                      <a:pt x="4872572" y="5576024"/>
                    </a:lnTo>
                    <a:lnTo>
                      <a:pt x="4925912" y="5774144"/>
                    </a:lnTo>
                    <a:lnTo>
                      <a:pt x="4925912" y="5842724"/>
                    </a:lnTo>
                    <a:lnTo>
                      <a:pt x="4910672" y="5911304"/>
                    </a:lnTo>
                    <a:lnTo>
                      <a:pt x="4918292" y="6010364"/>
                    </a:lnTo>
                    <a:lnTo>
                      <a:pt x="4910672" y="6109424"/>
                    </a:lnTo>
                    <a:lnTo>
                      <a:pt x="4899272" y="6125710"/>
                    </a:lnTo>
                    <a:lnTo>
                      <a:pt x="4819232" y="6114504"/>
                    </a:lnTo>
                    <a:lnTo>
                      <a:pt x="4774780" y="6120854"/>
                    </a:lnTo>
                    <a:lnTo>
                      <a:pt x="4717632" y="6095454"/>
                    </a:lnTo>
                    <a:lnTo>
                      <a:pt x="4685884" y="6057354"/>
                    </a:lnTo>
                    <a:lnTo>
                      <a:pt x="4679532" y="5949404"/>
                    </a:lnTo>
                    <a:lnTo>
                      <a:pt x="4622380" y="5936704"/>
                    </a:lnTo>
                    <a:lnTo>
                      <a:pt x="4571580" y="5854154"/>
                    </a:lnTo>
                    <a:lnTo>
                      <a:pt x="4514432" y="5784304"/>
                    </a:lnTo>
                    <a:lnTo>
                      <a:pt x="4457284" y="5746204"/>
                    </a:lnTo>
                    <a:lnTo>
                      <a:pt x="4425532" y="5790654"/>
                    </a:lnTo>
                    <a:lnTo>
                      <a:pt x="4419180" y="5911304"/>
                    </a:lnTo>
                    <a:lnTo>
                      <a:pt x="4247732" y="6019254"/>
                    </a:lnTo>
                    <a:lnTo>
                      <a:pt x="4082632" y="6031954"/>
                    </a:lnTo>
                    <a:lnTo>
                      <a:pt x="4044532" y="6063704"/>
                    </a:lnTo>
                    <a:lnTo>
                      <a:pt x="4038180" y="6203404"/>
                    </a:lnTo>
                    <a:lnTo>
                      <a:pt x="4088980" y="6254204"/>
                    </a:lnTo>
                    <a:lnTo>
                      <a:pt x="4088980" y="6387554"/>
                    </a:lnTo>
                    <a:lnTo>
                      <a:pt x="4000084" y="6374854"/>
                    </a:lnTo>
                    <a:lnTo>
                      <a:pt x="3936580" y="6393904"/>
                    </a:lnTo>
                    <a:lnTo>
                      <a:pt x="3904832" y="6432004"/>
                    </a:lnTo>
                    <a:lnTo>
                      <a:pt x="3923884" y="6546304"/>
                    </a:lnTo>
                    <a:lnTo>
                      <a:pt x="3911180" y="6609804"/>
                    </a:lnTo>
                    <a:lnTo>
                      <a:pt x="3873084" y="6622504"/>
                    </a:lnTo>
                    <a:lnTo>
                      <a:pt x="3758780" y="6616154"/>
                    </a:lnTo>
                    <a:lnTo>
                      <a:pt x="3714332" y="6666954"/>
                    </a:lnTo>
                    <a:lnTo>
                      <a:pt x="3612732" y="6666954"/>
                    </a:lnTo>
                    <a:lnTo>
                      <a:pt x="3631780" y="6781254"/>
                    </a:lnTo>
                    <a:lnTo>
                      <a:pt x="3580980" y="6857454"/>
                    </a:lnTo>
                    <a:lnTo>
                      <a:pt x="3542884" y="6863804"/>
                    </a:lnTo>
                    <a:lnTo>
                      <a:pt x="3511132" y="6920954"/>
                    </a:lnTo>
                    <a:lnTo>
                      <a:pt x="3466684" y="6920954"/>
                    </a:lnTo>
                    <a:lnTo>
                      <a:pt x="3339684" y="6876504"/>
                    </a:lnTo>
                    <a:lnTo>
                      <a:pt x="3301580" y="6882854"/>
                    </a:lnTo>
                    <a:lnTo>
                      <a:pt x="3263484" y="6959054"/>
                    </a:lnTo>
                    <a:lnTo>
                      <a:pt x="3206332" y="6959054"/>
                    </a:lnTo>
                    <a:lnTo>
                      <a:pt x="3187284" y="6844754"/>
                    </a:lnTo>
                    <a:lnTo>
                      <a:pt x="3136484" y="6825704"/>
                    </a:lnTo>
                    <a:lnTo>
                      <a:pt x="3136484" y="6787604"/>
                    </a:lnTo>
                    <a:lnTo>
                      <a:pt x="3199980" y="6755854"/>
                    </a:lnTo>
                    <a:lnTo>
                      <a:pt x="3206332" y="6692354"/>
                    </a:lnTo>
                    <a:lnTo>
                      <a:pt x="3180932" y="6628854"/>
                    </a:lnTo>
                    <a:lnTo>
                      <a:pt x="3206332" y="6533604"/>
                    </a:lnTo>
                    <a:lnTo>
                      <a:pt x="3168232" y="6463754"/>
                    </a:lnTo>
                    <a:lnTo>
                      <a:pt x="3104732" y="6476454"/>
                    </a:lnTo>
                    <a:lnTo>
                      <a:pt x="2977732" y="6387554"/>
                    </a:lnTo>
                    <a:lnTo>
                      <a:pt x="2977732" y="6311354"/>
                    </a:lnTo>
                    <a:lnTo>
                      <a:pt x="2914232" y="6311354"/>
                    </a:lnTo>
                    <a:lnTo>
                      <a:pt x="2901532" y="6273254"/>
                    </a:lnTo>
                    <a:lnTo>
                      <a:pt x="2895180" y="6235154"/>
                    </a:lnTo>
                    <a:lnTo>
                      <a:pt x="2869780" y="6000204"/>
                    </a:lnTo>
                    <a:lnTo>
                      <a:pt x="2844380" y="5955754"/>
                    </a:lnTo>
                    <a:lnTo>
                      <a:pt x="2838032" y="5879554"/>
                    </a:lnTo>
                    <a:lnTo>
                      <a:pt x="2691980" y="5866854"/>
                    </a:lnTo>
                    <a:lnTo>
                      <a:pt x="2660232" y="5841454"/>
                    </a:lnTo>
                    <a:lnTo>
                      <a:pt x="2279232" y="5974804"/>
                    </a:lnTo>
                    <a:lnTo>
                      <a:pt x="2234780" y="6063704"/>
                    </a:lnTo>
                    <a:lnTo>
                      <a:pt x="2222084" y="6178004"/>
                    </a:lnTo>
                    <a:lnTo>
                      <a:pt x="2101432" y="6241504"/>
                    </a:lnTo>
                    <a:lnTo>
                      <a:pt x="2056980" y="6260554"/>
                    </a:lnTo>
                    <a:lnTo>
                      <a:pt x="1987132" y="6330404"/>
                    </a:lnTo>
                    <a:lnTo>
                      <a:pt x="2006180" y="6425654"/>
                    </a:lnTo>
                    <a:lnTo>
                      <a:pt x="1987132" y="6463754"/>
                    </a:lnTo>
                    <a:lnTo>
                      <a:pt x="2006180" y="6520904"/>
                    </a:lnTo>
                    <a:lnTo>
                      <a:pt x="1942684" y="6571704"/>
                    </a:lnTo>
                    <a:lnTo>
                      <a:pt x="1923632" y="6501854"/>
                    </a:lnTo>
                    <a:lnTo>
                      <a:pt x="1853780" y="6457404"/>
                    </a:lnTo>
                    <a:lnTo>
                      <a:pt x="1822032" y="6482804"/>
                    </a:lnTo>
                    <a:lnTo>
                      <a:pt x="1733132" y="6476454"/>
                    </a:lnTo>
                    <a:lnTo>
                      <a:pt x="1669632" y="6533604"/>
                    </a:lnTo>
                    <a:lnTo>
                      <a:pt x="1561684" y="6552654"/>
                    </a:lnTo>
                    <a:lnTo>
                      <a:pt x="1472780" y="6539954"/>
                    </a:lnTo>
                    <a:lnTo>
                      <a:pt x="1409284" y="6539954"/>
                    </a:lnTo>
                    <a:lnTo>
                      <a:pt x="1326732" y="6641554"/>
                    </a:lnTo>
                    <a:lnTo>
                      <a:pt x="1326732" y="6692354"/>
                    </a:lnTo>
                    <a:lnTo>
                      <a:pt x="1282284" y="6705054"/>
                    </a:lnTo>
                    <a:lnTo>
                      <a:pt x="1098132" y="6622504"/>
                    </a:lnTo>
                    <a:lnTo>
                      <a:pt x="1142580" y="6552654"/>
                    </a:lnTo>
                    <a:lnTo>
                      <a:pt x="1136232" y="6514554"/>
                    </a:lnTo>
                    <a:lnTo>
                      <a:pt x="1174332" y="6444704"/>
                    </a:lnTo>
                    <a:lnTo>
                      <a:pt x="1167980" y="6374854"/>
                    </a:lnTo>
                    <a:lnTo>
                      <a:pt x="1136232" y="6374854"/>
                    </a:lnTo>
                    <a:lnTo>
                      <a:pt x="1110832" y="6336754"/>
                    </a:lnTo>
                    <a:lnTo>
                      <a:pt x="1079084" y="6336754"/>
                    </a:lnTo>
                    <a:lnTo>
                      <a:pt x="1072732" y="6298654"/>
                    </a:lnTo>
                    <a:lnTo>
                      <a:pt x="1015580" y="6292304"/>
                    </a:lnTo>
                    <a:lnTo>
                      <a:pt x="971132" y="6330404"/>
                    </a:lnTo>
                    <a:lnTo>
                      <a:pt x="818732" y="6266904"/>
                    </a:lnTo>
                    <a:lnTo>
                      <a:pt x="755232" y="6311354"/>
                    </a:lnTo>
                    <a:lnTo>
                      <a:pt x="685380" y="6292304"/>
                    </a:lnTo>
                    <a:lnTo>
                      <a:pt x="666332" y="6387554"/>
                    </a:lnTo>
                    <a:lnTo>
                      <a:pt x="698084" y="6432004"/>
                    </a:lnTo>
                    <a:lnTo>
                      <a:pt x="698084" y="6489154"/>
                    </a:lnTo>
                    <a:lnTo>
                      <a:pt x="647284" y="6552654"/>
                    </a:lnTo>
                    <a:lnTo>
                      <a:pt x="507580" y="6743154"/>
                    </a:lnTo>
                    <a:lnTo>
                      <a:pt x="469484" y="6781254"/>
                    </a:lnTo>
                    <a:lnTo>
                      <a:pt x="456780" y="6813004"/>
                    </a:lnTo>
                    <a:lnTo>
                      <a:pt x="374232" y="6857454"/>
                    </a:lnTo>
                    <a:lnTo>
                      <a:pt x="323432" y="6806654"/>
                    </a:lnTo>
                    <a:lnTo>
                      <a:pt x="361532" y="6736804"/>
                    </a:lnTo>
                    <a:lnTo>
                      <a:pt x="278980" y="6622504"/>
                    </a:lnTo>
                    <a:lnTo>
                      <a:pt x="278980" y="6432004"/>
                    </a:lnTo>
                    <a:lnTo>
                      <a:pt x="209132" y="6381204"/>
                    </a:lnTo>
                    <a:lnTo>
                      <a:pt x="190084" y="6324054"/>
                    </a:lnTo>
                    <a:lnTo>
                      <a:pt x="240884" y="6305004"/>
                    </a:lnTo>
                    <a:lnTo>
                      <a:pt x="240884" y="6235154"/>
                    </a:lnTo>
                    <a:lnTo>
                      <a:pt x="202780" y="6171654"/>
                    </a:lnTo>
                    <a:lnTo>
                      <a:pt x="75780" y="6146254"/>
                    </a:lnTo>
                    <a:lnTo>
                      <a:pt x="0" y="6043408"/>
                    </a:lnTo>
                    <a:lnTo>
                      <a:pt x="4344" y="6044654"/>
                    </a:lnTo>
                    <a:lnTo>
                      <a:pt x="537744" y="5839868"/>
                    </a:lnTo>
                    <a:lnTo>
                      <a:pt x="599656" y="5768428"/>
                    </a:lnTo>
                    <a:lnTo>
                      <a:pt x="733008" y="5773192"/>
                    </a:lnTo>
                    <a:lnTo>
                      <a:pt x="904456" y="5677942"/>
                    </a:lnTo>
                    <a:lnTo>
                      <a:pt x="928268" y="5644604"/>
                    </a:lnTo>
                    <a:lnTo>
                      <a:pt x="966372" y="5625554"/>
                    </a:lnTo>
                    <a:lnTo>
                      <a:pt x="1085432" y="5516016"/>
                    </a:lnTo>
                    <a:lnTo>
                      <a:pt x="1180684" y="5511254"/>
                    </a:lnTo>
                    <a:lnTo>
                      <a:pt x="1375944" y="5306468"/>
                    </a:lnTo>
                    <a:lnTo>
                      <a:pt x="1475956" y="5311228"/>
                    </a:lnTo>
                    <a:lnTo>
                      <a:pt x="1518820" y="5349328"/>
                    </a:lnTo>
                    <a:lnTo>
                      <a:pt x="1699796" y="5311228"/>
                    </a:lnTo>
                    <a:lnTo>
                      <a:pt x="1747420" y="5306468"/>
                    </a:lnTo>
                    <a:lnTo>
                      <a:pt x="1814096" y="5296942"/>
                    </a:lnTo>
                    <a:lnTo>
                      <a:pt x="1861720" y="5215980"/>
                    </a:lnTo>
                    <a:lnTo>
                      <a:pt x="1966496" y="5182642"/>
                    </a:lnTo>
                    <a:lnTo>
                      <a:pt x="2261772" y="4915942"/>
                    </a:lnTo>
                    <a:lnTo>
                      <a:pt x="2371308" y="4763542"/>
                    </a:lnTo>
                    <a:lnTo>
                      <a:pt x="2609432" y="4596854"/>
                    </a:lnTo>
                    <a:lnTo>
                      <a:pt x="2766596" y="4520654"/>
                    </a:lnTo>
                    <a:lnTo>
                      <a:pt x="2885656" y="4339680"/>
                    </a:lnTo>
                    <a:lnTo>
                      <a:pt x="2966620" y="4134892"/>
                    </a:lnTo>
                    <a:lnTo>
                      <a:pt x="3066632" y="4049168"/>
                    </a:lnTo>
                    <a:lnTo>
                      <a:pt x="3085684" y="3977728"/>
                    </a:lnTo>
                    <a:lnTo>
                      <a:pt x="3223796" y="3834854"/>
                    </a:lnTo>
                    <a:lnTo>
                      <a:pt x="3290468" y="3753892"/>
                    </a:lnTo>
                    <a:lnTo>
                      <a:pt x="3323808" y="3677692"/>
                    </a:lnTo>
                    <a:lnTo>
                      <a:pt x="3414296" y="3558628"/>
                    </a:lnTo>
                    <a:lnTo>
                      <a:pt x="3452396" y="3401468"/>
                    </a:lnTo>
                    <a:lnTo>
                      <a:pt x="3504780" y="3191916"/>
                    </a:lnTo>
                    <a:lnTo>
                      <a:pt x="3504780" y="3144292"/>
                    </a:lnTo>
                    <a:lnTo>
                      <a:pt x="3501616" y="3120396"/>
                    </a:lnTo>
                    <a:lnTo>
                      <a:pt x="3623844" y="2844254"/>
                    </a:lnTo>
                    <a:lnTo>
                      <a:pt x="3833396" y="2658516"/>
                    </a:lnTo>
                    <a:lnTo>
                      <a:pt x="4100096" y="2506116"/>
                    </a:lnTo>
                    <a:lnTo>
                      <a:pt x="4371556" y="2301328"/>
                    </a:lnTo>
                    <a:lnTo>
                      <a:pt x="4581108" y="2229892"/>
                    </a:lnTo>
                    <a:lnTo>
                      <a:pt x="4790656" y="2177504"/>
                    </a:lnTo>
                    <a:lnTo>
                      <a:pt x="4866856" y="2072728"/>
                    </a:lnTo>
                    <a:lnTo>
                      <a:pt x="4900196" y="2067968"/>
                    </a:lnTo>
                    <a:lnTo>
                      <a:pt x="5028780" y="2006054"/>
                    </a:lnTo>
                    <a:lnTo>
                      <a:pt x="5219284" y="1801268"/>
                    </a:lnTo>
                    <a:lnTo>
                      <a:pt x="5390732" y="1567904"/>
                    </a:lnTo>
                    <a:lnTo>
                      <a:pt x="5471696" y="1382168"/>
                    </a:lnTo>
                    <a:lnTo>
                      <a:pt x="5471696" y="1291680"/>
                    </a:lnTo>
                    <a:lnTo>
                      <a:pt x="5528844" y="1182142"/>
                    </a:lnTo>
                    <a:cubicBezTo>
                      <a:pt x="5530432" y="978942"/>
                      <a:pt x="5532020" y="775742"/>
                      <a:pt x="5533608" y="572542"/>
                    </a:cubicBez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20" name="フリーフォーム: 図形 119">
                <a:extLst>
                  <a:ext uri="{FF2B5EF4-FFF2-40B4-BE49-F238E27FC236}">
                    <a16:creationId xmlns:a16="http://schemas.microsoft.com/office/drawing/2014/main" id="{DA0CFDD6-492C-937B-2D2D-712C3A8E092F}"/>
                  </a:ext>
                </a:extLst>
              </p:cNvPr>
              <p:cNvSpPr/>
              <p:nvPr/>
            </p:nvSpPr>
            <p:spPr>
              <a:xfrm>
                <a:off x="2018215" y="2650509"/>
                <a:ext cx="679374" cy="860732"/>
              </a:xfrm>
              <a:custGeom>
                <a:avLst/>
                <a:gdLst>
                  <a:gd name="connsiteX0" fmla="*/ 2780028 w 3596640"/>
                  <a:gd name="connsiteY0" fmla="*/ 0 h 4556760"/>
                  <a:gd name="connsiteX1" fmla="*/ 2887980 w 3596640"/>
                  <a:gd name="connsiteY1" fmla="*/ 158750 h 4556760"/>
                  <a:gd name="connsiteX2" fmla="*/ 3008628 w 3596640"/>
                  <a:gd name="connsiteY2" fmla="*/ 177800 h 4556760"/>
                  <a:gd name="connsiteX3" fmla="*/ 3122932 w 3596640"/>
                  <a:gd name="connsiteY3" fmla="*/ 222250 h 4556760"/>
                  <a:gd name="connsiteX4" fmla="*/ 3180080 w 3596640"/>
                  <a:gd name="connsiteY4" fmla="*/ 279400 h 4556760"/>
                  <a:gd name="connsiteX5" fmla="*/ 3262628 w 3596640"/>
                  <a:gd name="connsiteY5" fmla="*/ 247650 h 4556760"/>
                  <a:gd name="connsiteX6" fmla="*/ 3364228 w 3596640"/>
                  <a:gd name="connsiteY6" fmla="*/ 298450 h 4556760"/>
                  <a:gd name="connsiteX7" fmla="*/ 3369792 w 3596640"/>
                  <a:gd name="connsiteY7" fmla="*/ 284942 h 4556760"/>
                  <a:gd name="connsiteX8" fmla="*/ 3421380 w 3596640"/>
                  <a:gd name="connsiteY8" fmla="*/ 373380 h 4556760"/>
                  <a:gd name="connsiteX9" fmla="*/ 3421380 w 3596640"/>
                  <a:gd name="connsiteY9" fmla="*/ 441960 h 4556760"/>
                  <a:gd name="connsiteX10" fmla="*/ 3337560 w 3596640"/>
                  <a:gd name="connsiteY10" fmla="*/ 472440 h 4556760"/>
                  <a:gd name="connsiteX11" fmla="*/ 3200400 w 3596640"/>
                  <a:gd name="connsiteY11" fmla="*/ 739140 h 4556760"/>
                  <a:gd name="connsiteX12" fmla="*/ 3192780 w 3596640"/>
                  <a:gd name="connsiteY12" fmla="*/ 883920 h 4556760"/>
                  <a:gd name="connsiteX13" fmla="*/ 3147060 w 3596640"/>
                  <a:gd name="connsiteY13" fmla="*/ 944880 h 4556760"/>
                  <a:gd name="connsiteX14" fmla="*/ 3154680 w 3596640"/>
                  <a:gd name="connsiteY14" fmla="*/ 1082040 h 4556760"/>
                  <a:gd name="connsiteX15" fmla="*/ 3078480 w 3596640"/>
                  <a:gd name="connsiteY15" fmla="*/ 1196340 h 4556760"/>
                  <a:gd name="connsiteX16" fmla="*/ 3032760 w 3596640"/>
                  <a:gd name="connsiteY16" fmla="*/ 1264920 h 4556760"/>
                  <a:gd name="connsiteX17" fmla="*/ 2895600 w 3596640"/>
                  <a:gd name="connsiteY17" fmla="*/ 1607820 h 4556760"/>
                  <a:gd name="connsiteX18" fmla="*/ 2895600 w 3596640"/>
                  <a:gd name="connsiteY18" fmla="*/ 1699260 h 4556760"/>
                  <a:gd name="connsiteX19" fmla="*/ 2849880 w 3596640"/>
                  <a:gd name="connsiteY19" fmla="*/ 1767840 h 4556760"/>
                  <a:gd name="connsiteX20" fmla="*/ 2842260 w 3596640"/>
                  <a:gd name="connsiteY20" fmla="*/ 1836420 h 4556760"/>
                  <a:gd name="connsiteX21" fmla="*/ 2849880 w 3596640"/>
                  <a:gd name="connsiteY21" fmla="*/ 1935480 h 4556760"/>
                  <a:gd name="connsiteX22" fmla="*/ 2933700 w 3596640"/>
                  <a:gd name="connsiteY22" fmla="*/ 2087880 h 4556760"/>
                  <a:gd name="connsiteX23" fmla="*/ 2895600 w 3596640"/>
                  <a:gd name="connsiteY23" fmla="*/ 2194560 h 4556760"/>
                  <a:gd name="connsiteX24" fmla="*/ 2819400 w 3596640"/>
                  <a:gd name="connsiteY24" fmla="*/ 2278380 h 4556760"/>
                  <a:gd name="connsiteX25" fmla="*/ 2796540 w 3596640"/>
                  <a:gd name="connsiteY25" fmla="*/ 2354580 h 4556760"/>
                  <a:gd name="connsiteX26" fmla="*/ 2773680 w 3596640"/>
                  <a:gd name="connsiteY26" fmla="*/ 2423160 h 4556760"/>
                  <a:gd name="connsiteX27" fmla="*/ 2689860 w 3596640"/>
                  <a:gd name="connsiteY27" fmla="*/ 2438400 h 4556760"/>
                  <a:gd name="connsiteX28" fmla="*/ 2682240 w 3596640"/>
                  <a:gd name="connsiteY28" fmla="*/ 2552700 h 4556760"/>
                  <a:gd name="connsiteX29" fmla="*/ 2712720 w 3596640"/>
                  <a:gd name="connsiteY29" fmla="*/ 2872740 h 4556760"/>
                  <a:gd name="connsiteX30" fmla="*/ 2842260 w 3596640"/>
                  <a:gd name="connsiteY30" fmla="*/ 3246120 h 4556760"/>
                  <a:gd name="connsiteX31" fmla="*/ 3032760 w 3596640"/>
                  <a:gd name="connsiteY31" fmla="*/ 3688080 h 4556760"/>
                  <a:gd name="connsiteX32" fmla="*/ 3147060 w 3596640"/>
                  <a:gd name="connsiteY32" fmla="*/ 3764280 h 4556760"/>
                  <a:gd name="connsiteX33" fmla="*/ 3162300 w 3596640"/>
                  <a:gd name="connsiteY33" fmla="*/ 3924300 h 4556760"/>
                  <a:gd name="connsiteX34" fmla="*/ 3230880 w 3596640"/>
                  <a:gd name="connsiteY34" fmla="*/ 4046220 h 4556760"/>
                  <a:gd name="connsiteX35" fmla="*/ 3482340 w 3596640"/>
                  <a:gd name="connsiteY35" fmla="*/ 4488180 h 4556760"/>
                  <a:gd name="connsiteX36" fmla="*/ 3596640 w 3596640"/>
                  <a:gd name="connsiteY36" fmla="*/ 4556760 h 4556760"/>
                  <a:gd name="connsiteX37" fmla="*/ 3489960 w 3596640"/>
                  <a:gd name="connsiteY37" fmla="*/ 4556760 h 4556760"/>
                  <a:gd name="connsiteX38" fmla="*/ 3421380 w 3596640"/>
                  <a:gd name="connsiteY38" fmla="*/ 4541520 h 4556760"/>
                  <a:gd name="connsiteX39" fmla="*/ 3177540 w 3596640"/>
                  <a:gd name="connsiteY39" fmla="*/ 4343400 h 4556760"/>
                  <a:gd name="connsiteX40" fmla="*/ 3162300 w 3596640"/>
                  <a:gd name="connsiteY40" fmla="*/ 4274820 h 4556760"/>
                  <a:gd name="connsiteX41" fmla="*/ 3124200 w 3596640"/>
                  <a:gd name="connsiteY41" fmla="*/ 4191000 h 4556760"/>
                  <a:gd name="connsiteX42" fmla="*/ 3009900 w 3596640"/>
                  <a:gd name="connsiteY42" fmla="*/ 4145280 h 4556760"/>
                  <a:gd name="connsiteX43" fmla="*/ 2910840 w 3596640"/>
                  <a:gd name="connsiteY43" fmla="*/ 4122420 h 4556760"/>
                  <a:gd name="connsiteX44" fmla="*/ 2796540 w 3596640"/>
                  <a:gd name="connsiteY44" fmla="*/ 3931920 h 4556760"/>
                  <a:gd name="connsiteX45" fmla="*/ 2522220 w 3596640"/>
                  <a:gd name="connsiteY45" fmla="*/ 3756660 h 4556760"/>
                  <a:gd name="connsiteX46" fmla="*/ 2468880 w 3596640"/>
                  <a:gd name="connsiteY46" fmla="*/ 3855720 h 4556760"/>
                  <a:gd name="connsiteX47" fmla="*/ 2468880 w 3596640"/>
                  <a:gd name="connsiteY47" fmla="*/ 3947160 h 4556760"/>
                  <a:gd name="connsiteX48" fmla="*/ 2369820 w 3596640"/>
                  <a:gd name="connsiteY48" fmla="*/ 3870960 h 4556760"/>
                  <a:gd name="connsiteX49" fmla="*/ 2301240 w 3596640"/>
                  <a:gd name="connsiteY49" fmla="*/ 3939540 h 4556760"/>
                  <a:gd name="connsiteX50" fmla="*/ 2202180 w 3596640"/>
                  <a:gd name="connsiteY50" fmla="*/ 3939540 h 4556760"/>
                  <a:gd name="connsiteX51" fmla="*/ 2057400 w 3596640"/>
                  <a:gd name="connsiteY51" fmla="*/ 3970020 h 4556760"/>
                  <a:gd name="connsiteX52" fmla="*/ 2004060 w 3596640"/>
                  <a:gd name="connsiteY52" fmla="*/ 4091940 h 4556760"/>
                  <a:gd name="connsiteX53" fmla="*/ 1897380 w 3596640"/>
                  <a:gd name="connsiteY53" fmla="*/ 4091940 h 4556760"/>
                  <a:gd name="connsiteX54" fmla="*/ 1844040 w 3596640"/>
                  <a:gd name="connsiteY54" fmla="*/ 4069080 h 4556760"/>
                  <a:gd name="connsiteX55" fmla="*/ 1790700 w 3596640"/>
                  <a:gd name="connsiteY55" fmla="*/ 4069080 h 4556760"/>
                  <a:gd name="connsiteX56" fmla="*/ 1722120 w 3596640"/>
                  <a:gd name="connsiteY56" fmla="*/ 4122420 h 4556760"/>
                  <a:gd name="connsiteX57" fmla="*/ 1638300 w 3596640"/>
                  <a:gd name="connsiteY57" fmla="*/ 4122420 h 4556760"/>
                  <a:gd name="connsiteX58" fmla="*/ 1577340 w 3596640"/>
                  <a:gd name="connsiteY58" fmla="*/ 4114800 h 4556760"/>
                  <a:gd name="connsiteX59" fmla="*/ 1432560 w 3596640"/>
                  <a:gd name="connsiteY59" fmla="*/ 4183380 h 4556760"/>
                  <a:gd name="connsiteX60" fmla="*/ 1356360 w 3596640"/>
                  <a:gd name="connsiteY60" fmla="*/ 4053840 h 4556760"/>
                  <a:gd name="connsiteX61" fmla="*/ 1272540 w 3596640"/>
                  <a:gd name="connsiteY61" fmla="*/ 4030980 h 4556760"/>
                  <a:gd name="connsiteX62" fmla="*/ 1196340 w 3596640"/>
                  <a:gd name="connsiteY62" fmla="*/ 4030980 h 4556760"/>
                  <a:gd name="connsiteX63" fmla="*/ 1021080 w 3596640"/>
                  <a:gd name="connsiteY63" fmla="*/ 3931920 h 4556760"/>
                  <a:gd name="connsiteX64" fmla="*/ 967740 w 3596640"/>
                  <a:gd name="connsiteY64" fmla="*/ 3954780 h 4556760"/>
                  <a:gd name="connsiteX65" fmla="*/ 769620 w 3596640"/>
                  <a:gd name="connsiteY65" fmla="*/ 3817620 h 4556760"/>
                  <a:gd name="connsiteX66" fmla="*/ 762000 w 3596640"/>
                  <a:gd name="connsiteY66" fmla="*/ 3710940 h 4556760"/>
                  <a:gd name="connsiteX67" fmla="*/ 647700 w 3596640"/>
                  <a:gd name="connsiteY67" fmla="*/ 3680460 h 4556760"/>
                  <a:gd name="connsiteX68" fmla="*/ 586740 w 3596640"/>
                  <a:gd name="connsiteY68" fmla="*/ 3512820 h 4556760"/>
                  <a:gd name="connsiteX69" fmla="*/ 495300 w 3596640"/>
                  <a:gd name="connsiteY69" fmla="*/ 3451860 h 4556760"/>
                  <a:gd name="connsiteX70" fmla="*/ 419100 w 3596640"/>
                  <a:gd name="connsiteY70" fmla="*/ 3360420 h 4556760"/>
                  <a:gd name="connsiteX71" fmla="*/ 350520 w 3596640"/>
                  <a:gd name="connsiteY71" fmla="*/ 3208020 h 4556760"/>
                  <a:gd name="connsiteX72" fmla="*/ 289560 w 3596640"/>
                  <a:gd name="connsiteY72" fmla="*/ 3223260 h 4556760"/>
                  <a:gd name="connsiteX73" fmla="*/ 289560 w 3596640"/>
                  <a:gd name="connsiteY73" fmla="*/ 3284220 h 4556760"/>
                  <a:gd name="connsiteX74" fmla="*/ 137160 w 3596640"/>
                  <a:gd name="connsiteY74" fmla="*/ 3238500 h 4556760"/>
                  <a:gd name="connsiteX75" fmla="*/ 137160 w 3596640"/>
                  <a:gd name="connsiteY75" fmla="*/ 3162300 h 4556760"/>
                  <a:gd name="connsiteX76" fmla="*/ 68580 w 3596640"/>
                  <a:gd name="connsiteY76" fmla="*/ 3025140 h 4556760"/>
                  <a:gd name="connsiteX77" fmla="*/ 0 w 3596640"/>
                  <a:gd name="connsiteY77" fmla="*/ 2842260 h 4556760"/>
                  <a:gd name="connsiteX78" fmla="*/ 83820 w 3596640"/>
                  <a:gd name="connsiteY78" fmla="*/ 2804160 h 4556760"/>
                  <a:gd name="connsiteX79" fmla="*/ 167640 w 3596640"/>
                  <a:gd name="connsiteY79" fmla="*/ 2804160 h 4556760"/>
                  <a:gd name="connsiteX80" fmla="*/ 441960 w 3596640"/>
                  <a:gd name="connsiteY80" fmla="*/ 2659380 h 4556760"/>
                  <a:gd name="connsiteX81" fmla="*/ 487680 w 3596640"/>
                  <a:gd name="connsiteY81" fmla="*/ 2430780 h 4556760"/>
                  <a:gd name="connsiteX82" fmla="*/ 586740 w 3596640"/>
                  <a:gd name="connsiteY82" fmla="*/ 2377440 h 4556760"/>
                  <a:gd name="connsiteX83" fmla="*/ 655320 w 3596640"/>
                  <a:gd name="connsiteY83" fmla="*/ 2430780 h 4556760"/>
                  <a:gd name="connsiteX84" fmla="*/ 701040 w 3596640"/>
                  <a:gd name="connsiteY84" fmla="*/ 2430780 h 4556760"/>
                  <a:gd name="connsiteX85" fmla="*/ 701040 w 3596640"/>
                  <a:gd name="connsiteY85" fmla="*/ 2301240 h 4556760"/>
                  <a:gd name="connsiteX86" fmla="*/ 868680 w 3596640"/>
                  <a:gd name="connsiteY86" fmla="*/ 2232660 h 4556760"/>
                  <a:gd name="connsiteX87" fmla="*/ 868680 w 3596640"/>
                  <a:gd name="connsiteY87" fmla="*/ 2164080 h 4556760"/>
                  <a:gd name="connsiteX88" fmla="*/ 914400 w 3596640"/>
                  <a:gd name="connsiteY88" fmla="*/ 2194560 h 4556760"/>
                  <a:gd name="connsiteX89" fmla="*/ 1120140 w 3596640"/>
                  <a:gd name="connsiteY89" fmla="*/ 2156460 h 4556760"/>
                  <a:gd name="connsiteX90" fmla="*/ 1181100 w 3596640"/>
                  <a:gd name="connsiteY90" fmla="*/ 2110740 h 4556760"/>
                  <a:gd name="connsiteX91" fmla="*/ 1181100 w 3596640"/>
                  <a:gd name="connsiteY91" fmla="*/ 2049780 h 4556760"/>
                  <a:gd name="connsiteX92" fmla="*/ 1325880 w 3596640"/>
                  <a:gd name="connsiteY92" fmla="*/ 2065020 h 4556760"/>
                  <a:gd name="connsiteX93" fmla="*/ 1348740 w 3596640"/>
                  <a:gd name="connsiteY93" fmla="*/ 2011680 h 4556760"/>
                  <a:gd name="connsiteX94" fmla="*/ 1394460 w 3596640"/>
                  <a:gd name="connsiteY94" fmla="*/ 2011680 h 4556760"/>
                  <a:gd name="connsiteX95" fmla="*/ 1455420 w 3596640"/>
                  <a:gd name="connsiteY95" fmla="*/ 2072640 h 4556760"/>
                  <a:gd name="connsiteX96" fmla="*/ 1546860 w 3596640"/>
                  <a:gd name="connsiteY96" fmla="*/ 2057400 h 4556760"/>
                  <a:gd name="connsiteX97" fmla="*/ 1592580 w 3596640"/>
                  <a:gd name="connsiteY97" fmla="*/ 1981200 h 4556760"/>
                  <a:gd name="connsiteX98" fmla="*/ 1600200 w 3596640"/>
                  <a:gd name="connsiteY98" fmla="*/ 1828800 h 4556760"/>
                  <a:gd name="connsiteX99" fmla="*/ 1744980 w 3596640"/>
                  <a:gd name="connsiteY99" fmla="*/ 1623060 h 4556760"/>
                  <a:gd name="connsiteX100" fmla="*/ 1706880 w 3596640"/>
                  <a:gd name="connsiteY100" fmla="*/ 1531620 h 4556760"/>
                  <a:gd name="connsiteX101" fmla="*/ 1722120 w 3596640"/>
                  <a:gd name="connsiteY101" fmla="*/ 1264920 h 4556760"/>
                  <a:gd name="connsiteX102" fmla="*/ 1691640 w 3596640"/>
                  <a:gd name="connsiteY102" fmla="*/ 1082040 h 4556760"/>
                  <a:gd name="connsiteX103" fmla="*/ 1653540 w 3596640"/>
                  <a:gd name="connsiteY103" fmla="*/ 975360 h 4556760"/>
                  <a:gd name="connsiteX104" fmla="*/ 1691640 w 3596640"/>
                  <a:gd name="connsiteY104" fmla="*/ 914400 h 4556760"/>
                  <a:gd name="connsiteX105" fmla="*/ 1882140 w 3596640"/>
                  <a:gd name="connsiteY105" fmla="*/ 891540 h 4556760"/>
                  <a:gd name="connsiteX106" fmla="*/ 1767840 w 3596640"/>
                  <a:gd name="connsiteY106" fmla="*/ 701040 h 4556760"/>
                  <a:gd name="connsiteX107" fmla="*/ 1775460 w 3596640"/>
                  <a:gd name="connsiteY107" fmla="*/ 617220 h 4556760"/>
                  <a:gd name="connsiteX108" fmla="*/ 1798320 w 3596640"/>
                  <a:gd name="connsiteY108" fmla="*/ 586740 h 4556760"/>
                  <a:gd name="connsiteX109" fmla="*/ 1805940 w 3596640"/>
                  <a:gd name="connsiteY109" fmla="*/ 441960 h 4556760"/>
                  <a:gd name="connsiteX110" fmla="*/ 1752600 w 3596640"/>
                  <a:gd name="connsiteY110" fmla="*/ 335280 h 4556760"/>
                  <a:gd name="connsiteX111" fmla="*/ 1737360 w 3596640"/>
                  <a:gd name="connsiteY111" fmla="*/ 76200 h 4556760"/>
                  <a:gd name="connsiteX112" fmla="*/ 1762320 w 3596640"/>
                  <a:gd name="connsiteY112" fmla="*/ 42254 h 4556760"/>
                  <a:gd name="connsiteX113" fmla="*/ 1764028 w 3596640"/>
                  <a:gd name="connsiteY113" fmla="*/ 44450 h 4556760"/>
                  <a:gd name="connsiteX114" fmla="*/ 1821180 w 3596640"/>
                  <a:gd name="connsiteY114" fmla="*/ 57150 h 4556760"/>
                  <a:gd name="connsiteX115" fmla="*/ 1922780 w 3596640"/>
                  <a:gd name="connsiteY115" fmla="*/ 82550 h 4556760"/>
                  <a:gd name="connsiteX116" fmla="*/ 1967228 w 3596640"/>
                  <a:gd name="connsiteY116" fmla="*/ 190500 h 4556760"/>
                  <a:gd name="connsiteX117" fmla="*/ 2081532 w 3596640"/>
                  <a:gd name="connsiteY117" fmla="*/ 241300 h 4556760"/>
                  <a:gd name="connsiteX118" fmla="*/ 2113280 w 3596640"/>
                  <a:gd name="connsiteY118" fmla="*/ 393700 h 4556760"/>
                  <a:gd name="connsiteX119" fmla="*/ 2252980 w 3596640"/>
                  <a:gd name="connsiteY119" fmla="*/ 431800 h 4556760"/>
                  <a:gd name="connsiteX120" fmla="*/ 2329180 w 3596640"/>
                  <a:gd name="connsiteY120" fmla="*/ 482600 h 4556760"/>
                  <a:gd name="connsiteX121" fmla="*/ 2405380 w 3596640"/>
                  <a:gd name="connsiteY121" fmla="*/ 577850 h 4556760"/>
                  <a:gd name="connsiteX122" fmla="*/ 2462532 w 3596640"/>
                  <a:gd name="connsiteY122" fmla="*/ 488950 h 4556760"/>
                  <a:gd name="connsiteX123" fmla="*/ 2526028 w 3596640"/>
                  <a:gd name="connsiteY123" fmla="*/ 444500 h 4556760"/>
                  <a:gd name="connsiteX124" fmla="*/ 2589532 w 3596640"/>
                  <a:gd name="connsiteY124" fmla="*/ 349250 h 4556760"/>
                  <a:gd name="connsiteX125" fmla="*/ 2614932 w 3596640"/>
                  <a:gd name="connsiteY125" fmla="*/ 330200 h 4556760"/>
                  <a:gd name="connsiteX126" fmla="*/ 2780028 w 3596640"/>
                  <a:gd name="connsiteY126" fmla="*/ 234950 h 4556760"/>
                  <a:gd name="connsiteX127" fmla="*/ 2710180 w 3596640"/>
                  <a:gd name="connsiteY127" fmla="*/ 101600 h 4556760"/>
                  <a:gd name="connsiteX128" fmla="*/ 2710180 w 3596640"/>
                  <a:gd name="connsiteY128" fmla="*/ 6350 h 4556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</a:cxnLst>
                <a:rect l="l" t="t" r="r" b="b"/>
                <a:pathLst>
                  <a:path w="3596640" h="4556760">
                    <a:moveTo>
                      <a:pt x="2780028" y="0"/>
                    </a:moveTo>
                    <a:lnTo>
                      <a:pt x="2887980" y="158750"/>
                    </a:lnTo>
                    <a:lnTo>
                      <a:pt x="3008628" y="177800"/>
                    </a:lnTo>
                    <a:lnTo>
                      <a:pt x="3122932" y="222250"/>
                    </a:lnTo>
                    <a:lnTo>
                      <a:pt x="3180080" y="279400"/>
                    </a:lnTo>
                    <a:lnTo>
                      <a:pt x="3262628" y="247650"/>
                    </a:lnTo>
                    <a:lnTo>
                      <a:pt x="3364228" y="298450"/>
                    </a:lnTo>
                    <a:lnTo>
                      <a:pt x="3369792" y="284942"/>
                    </a:lnTo>
                    <a:lnTo>
                      <a:pt x="3421380" y="373380"/>
                    </a:lnTo>
                    <a:lnTo>
                      <a:pt x="3421380" y="441960"/>
                    </a:lnTo>
                    <a:lnTo>
                      <a:pt x="3337560" y="472440"/>
                    </a:lnTo>
                    <a:lnTo>
                      <a:pt x="3200400" y="739140"/>
                    </a:lnTo>
                    <a:lnTo>
                      <a:pt x="3192780" y="883920"/>
                    </a:lnTo>
                    <a:lnTo>
                      <a:pt x="3147060" y="944880"/>
                    </a:lnTo>
                    <a:lnTo>
                      <a:pt x="3154680" y="1082040"/>
                    </a:lnTo>
                    <a:lnTo>
                      <a:pt x="3078480" y="1196340"/>
                    </a:lnTo>
                    <a:lnTo>
                      <a:pt x="3032760" y="1264920"/>
                    </a:lnTo>
                    <a:lnTo>
                      <a:pt x="2895600" y="1607820"/>
                    </a:lnTo>
                    <a:lnTo>
                      <a:pt x="2895600" y="1699260"/>
                    </a:lnTo>
                    <a:lnTo>
                      <a:pt x="2849880" y="1767840"/>
                    </a:lnTo>
                    <a:lnTo>
                      <a:pt x="2842260" y="1836420"/>
                    </a:lnTo>
                    <a:lnTo>
                      <a:pt x="2849880" y="1935480"/>
                    </a:lnTo>
                    <a:lnTo>
                      <a:pt x="2933700" y="2087880"/>
                    </a:lnTo>
                    <a:lnTo>
                      <a:pt x="2895600" y="2194560"/>
                    </a:lnTo>
                    <a:lnTo>
                      <a:pt x="2819400" y="2278380"/>
                    </a:lnTo>
                    <a:lnTo>
                      <a:pt x="2796540" y="2354580"/>
                    </a:lnTo>
                    <a:lnTo>
                      <a:pt x="2773680" y="2423160"/>
                    </a:lnTo>
                    <a:lnTo>
                      <a:pt x="2689860" y="2438400"/>
                    </a:lnTo>
                    <a:lnTo>
                      <a:pt x="2682240" y="2552700"/>
                    </a:lnTo>
                    <a:lnTo>
                      <a:pt x="2712720" y="2872740"/>
                    </a:lnTo>
                    <a:lnTo>
                      <a:pt x="2842260" y="3246120"/>
                    </a:lnTo>
                    <a:lnTo>
                      <a:pt x="3032760" y="3688080"/>
                    </a:lnTo>
                    <a:lnTo>
                      <a:pt x="3147060" y="3764280"/>
                    </a:lnTo>
                    <a:lnTo>
                      <a:pt x="3162300" y="3924300"/>
                    </a:lnTo>
                    <a:lnTo>
                      <a:pt x="3230880" y="4046220"/>
                    </a:lnTo>
                    <a:lnTo>
                      <a:pt x="3482340" y="4488180"/>
                    </a:lnTo>
                    <a:lnTo>
                      <a:pt x="3596640" y="4556760"/>
                    </a:lnTo>
                    <a:lnTo>
                      <a:pt x="3489960" y="4556760"/>
                    </a:lnTo>
                    <a:lnTo>
                      <a:pt x="3421380" y="4541520"/>
                    </a:lnTo>
                    <a:lnTo>
                      <a:pt x="3177540" y="4343400"/>
                    </a:lnTo>
                    <a:lnTo>
                      <a:pt x="3162300" y="4274820"/>
                    </a:lnTo>
                    <a:lnTo>
                      <a:pt x="3124200" y="4191000"/>
                    </a:lnTo>
                    <a:lnTo>
                      <a:pt x="3009900" y="4145280"/>
                    </a:lnTo>
                    <a:lnTo>
                      <a:pt x="2910840" y="4122420"/>
                    </a:lnTo>
                    <a:lnTo>
                      <a:pt x="2796540" y="3931920"/>
                    </a:lnTo>
                    <a:lnTo>
                      <a:pt x="2522220" y="3756660"/>
                    </a:lnTo>
                    <a:lnTo>
                      <a:pt x="2468880" y="3855720"/>
                    </a:lnTo>
                    <a:lnTo>
                      <a:pt x="2468880" y="3947160"/>
                    </a:lnTo>
                    <a:lnTo>
                      <a:pt x="2369820" y="3870960"/>
                    </a:lnTo>
                    <a:lnTo>
                      <a:pt x="2301240" y="3939540"/>
                    </a:lnTo>
                    <a:lnTo>
                      <a:pt x="2202180" y="3939540"/>
                    </a:lnTo>
                    <a:lnTo>
                      <a:pt x="2057400" y="3970020"/>
                    </a:lnTo>
                    <a:lnTo>
                      <a:pt x="2004060" y="4091940"/>
                    </a:lnTo>
                    <a:lnTo>
                      <a:pt x="1897380" y="4091940"/>
                    </a:lnTo>
                    <a:lnTo>
                      <a:pt x="1844040" y="4069080"/>
                    </a:lnTo>
                    <a:lnTo>
                      <a:pt x="1790700" y="4069080"/>
                    </a:lnTo>
                    <a:lnTo>
                      <a:pt x="1722120" y="4122420"/>
                    </a:lnTo>
                    <a:lnTo>
                      <a:pt x="1638300" y="4122420"/>
                    </a:lnTo>
                    <a:lnTo>
                      <a:pt x="1577340" y="4114800"/>
                    </a:lnTo>
                    <a:lnTo>
                      <a:pt x="1432560" y="4183380"/>
                    </a:lnTo>
                    <a:lnTo>
                      <a:pt x="1356360" y="4053840"/>
                    </a:lnTo>
                    <a:lnTo>
                      <a:pt x="1272540" y="4030980"/>
                    </a:lnTo>
                    <a:lnTo>
                      <a:pt x="1196340" y="4030980"/>
                    </a:lnTo>
                    <a:lnTo>
                      <a:pt x="1021080" y="3931920"/>
                    </a:lnTo>
                    <a:lnTo>
                      <a:pt x="967740" y="3954780"/>
                    </a:lnTo>
                    <a:lnTo>
                      <a:pt x="769620" y="3817620"/>
                    </a:lnTo>
                    <a:lnTo>
                      <a:pt x="762000" y="3710940"/>
                    </a:lnTo>
                    <a:lnTo>
                      <a:pt x="647700" y="3680460"/>
                    </a:lnTo>
                    <a:lnTo>
                      <a:pt x="586740" y="3512820"/>
                    </a:lnTo>
                    <a:lnTo>
                      <a:pt x="495300" y="3451860"/>
                    </a:lnTo>
                    <a:lnTo>
                      <a:pt x="419100" y="3360420"/>
                    </a:lnTo>
                    <a:lnTo>
                      <a:pt x="350520" y="3208020"/>
                    </a:lnTo>
                    <a:lnTo>
                      <a:pt x="289560" y="3223260"/>
                    </a:lnTo>
                    <a:lnTo>
                      <a:pt x="289560" y="3284220"/>
                    </a:lnTo>
                    <a:lnTo>
                      <a:pt x="137160" y="3238500"/>
                    </a:lnTo>
                    <a:lnTo>
                      <a:pt x="137160" y="3162300"/>
                    </a:lnTo>
                    <a:lnTo>
                      <a:pt x="68580" y="3025140"/>
                    </a:lnTo>
                    <a:lnTo>
                      <a:pt x="0" y="2842260"/>
                    </a:lnTo>
                    <a:lnTo>
                      <a:pt x="83820" y="2804160"/>
                    </a:lnTo>
                    <a:lnTo>
                      <a:pt x="167640" y="2804160"/>
                    </a:lnTo>
                    <a:lnTo>
                      <a:pt x="441960" y="2659380"/>
                    </a:lnTo>
                    <a:lnTo>
                      <a:pt x="487680" y="2430780"/>
                    </a:lnTo>
                    <a:lnTo>
                      <a:pt x="586740" y="2377440"/>
                    </a:lnTo>
                    <a:lnTo>
                      <a:pt x="655320" y="2430780"/>
                    </a:lnTo>
                    <a:lnTo>
                      <a:pt x="701040" y="2430780"/>
                    </a:lnTo>
                    <a:lnTo>
                      <a:pt x="701040" y="2301240"/>
                    </a:lnTo>
                    <a:lnTo>
                      <a:pt x="868680" y="2232660"/>
                    </a:lnTo>
                    <a:lnTo>
                      <a:pt x="868680" y="2164080"/>
                    </a:lnTo>
                    <a:lnTo>
                      <a:pt x="914400" y="2194560"/>
                    </a:lnTo>
                    <a:lnTo>
                      <a:pt x="1120140" y="2156460"/>
                    </a:lnTo>
                    <a:lnTo>
                      <a:pt x="1181100" y="2110740"/>
                    </a:lnTo>
                    <a:lnTo>
                      <a:pt x="1181100" y="2049780"/>
                    </a:lnTo>
                    <a:lnTo>
                      <a:pt x="1325880" y="2065020"/>
                    </a:lnTo>
                    <a:lnTo>
                      <a:pt x="1348740" y="2011680"/>
                    </a:lnTo>
                    <a:lnTo>
                      <a:pt x="1394460" y="2011680"/>
                    </a:lnTo>
                    <a:lnTo>
                      <a:pt x="1455420" y="2072640"/>
                    </a:lnTo>
                    <a:lnTo>
                      <a:pt x="1546860" y="2057400"/>
                    </a:lnTo>
                    <a:lnTo>
                      <a:pt x="1592580" y="1981200"/>
                    </a:lnTo>
                    <a:lnTo>
                      <a:pt x="1600200" y="1828800"/>
                    </a:lnTo>
                    <a:lnTo>
                      <a:pt x="1744980" y="1623060"/>
                    </a:lnTo>
                    <a:lnTo>
                      <a:pt x="1706880" y="1531620"/>
                    </a:lnTo>
                    <a:lnTo>
                      <a:pt x="1722120" y="1264920"/>
                    </a:lnTo>
                    <a:lnTo>
                      <a:pt x="1691640" y="1082040"/>
                    </a:lnTo>
                    <a:lnTo>
                      <a:pt x="1653540" y="975360"/>
                    </a:lnTo>
                    <a:lnTo>
                      <a:pt x="1691640" y="914400"/>
                    </a:lnTo>
                    <a:lnTo>
                      <a:pt x="1882140" y="891540"/>
                    </a:lnTo>
                    <a:lnTo>
                      <a:pt x="1767840" y="701040"/>
                    </a:lnTo>
                    <a:lnTo>
                      <a:pt x="1775460" y="617220"/>
                    </a:lnTo>
                    <a:lnTo>
                      <a:pt x="1798320" y="586740"/>
                    </a:lnTo>
                    <a:lnTo>
                      <a:pt x="1805940" y="441960"/>
                    </a:lnTo>
                    <a:lnTo>
                      <a:pt x="1752600" y="335280"/>
                    </a:lnTo>
                    <a:lnTo>
                      <a:pt x="1737360" y="76200"/>
                    </a:lnTo>
                    <a:lnTo>
                      <a:pt x="1762320" y="42254"/>
                    </a:lnTo>
                    <a:lnTo>
                      <a:pt x="1764028" y="44450"/>
                    </a:lnTo>
                    <a:lnTo>
                      <a:pt x="1821180" y="57150"/>
                    </a:lnTo>
                    <a:lnTo>
                      <a:pt x="1922780" y="82550"/>
                    </a:lnTo>
                    <a:lnTo>
                      <a:pt x="1967228" y="190500"/>
                    </a:lnTo>
                    <a:lnTo>
                      <a:pt x="2081532" y="241300"/>
                    </a:lnTo>
                    <a:lnTo>
                      <a:pt x="2113280" y="393700"/>
                    </a:lnTo>
                    <a:lnTo>
                      <a:pt x="2252980" y="431800"/>
                    </a:lnTo>
                    <a:lnTo>
                      <a:pt x="2329180" y="482600"/>
                    </a:lnTo>
                    <a:lnTo>
                      <a:pt x="2405380" y="577850"/>
                    </a:lnTo>
                    <a:lnTo>
                      <a:pt x="2462532" y="488950"/>
                    </a:lnTo>
                    <a:lnTo>
                      <a:pt x="2526028" y="444500"/>
                    </a:lnTo>
                    <a:lnTo>
                      <a:pt x="2589532" y="349250"/>
                    </a:lnTo>
                    <a:lnTo>
                      <a:pt x="2614932" y="330200"/>
                    </a:lnTo>
                    <a:lnTo>
                      <a:pt x="2780028" y="234950"/>
                    </a:lnTo>
                    <a:lnTo>
                      <a:pt x="2710180" y="101600"/>
                    </a:lnTo>
                    <a:lnTo>
                      <a:pt x="2710180" y="6350"/>
                    </a:ln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22" name="フリーフォーム: 図形 121">
                <a:extLst>
                  <a:ext uri="{FF2B5EF4-FFF2-40B4-BE49-F238E27FC236}">
                    <a16:creationId xmlns:a16="http://schemas.microsoft.com/office/drawing/2014/main" id="{5AE23DE9-142C-BFDE-31DD-EBBEEFBDB5D2}"/>
                  </a:ext>
                </a:extLst>
              </p:cNvPr>
              <p:cNvSpPr/>
              <p:nvPr/>
            </p:nvSpPr>
            <p:spPr>
              <a:xfrm>
                <a:off x="1278387" y="2568945"/>
                <a:ext cx="727296" cy="771012"/>
              </a:xfrm>
              <a:custGeom>
                <a:avLst/>
                <a:gdLst>
                  <a:gd name="connsiteX0" fmla="*/ 2137412 w 3850336"/>
                  <a:gd name="connsiteY0" fmla="*/ 0 h 4081780"/>
                  <a:gd name="connsiteX1" fmla="*/ 2194560 w 3850336"/>
                  <a:gd name="connsiteY1" fmla="*/ 38100 h 4081780"/>
                  <a:gd name="connsiteX2" fmla="*/ 2251708 w 3850336"/>
                  <a:gd name="connsiteY2" fmla="*/ 107950 h 4081780"/>
                  <a:gd name="connsiteX3" fmla="*/ 2302508 w 3850336"/>
                  <a:gd name="connsiteY3" fmla="*/ 190500 h 4081780"/>
                  <a:gd name="connsiteX4" fmla="*/ 2359660 w 3850336"/>
                  <a:gd name="connsiteY4" fmla="*/ 203200 h 4081780"/>
                  <a:gd name="connsiteX5" fmla="*/ 2366012 w 3850336"/>
                  <a:gd name="connsiteY5" fmla="*/ 311150 h 4081780"/>
                  <a:gd name="connsiteX6" fmla="*/ 2397760 w 3850336"/>
                  <a:gd name="connsiteY6" fmla="*/ 349250 h 4081780"/>
                  <a:gd name="connsiteX7" fmla="*/ 2454908 w 3850336"/>
                  <a:gd name="connsiteY7" fmla="*/ 374650 h 4081780"/>
                  <a:gd name="connsiteX8" fmla="*/ 2499360 w 3850336"/>
                  <a:gd name="connsiteY8" fmla="*/ 368300 h 4081780"/>
                  <a:gd name="connsiteX9" fmla="*/ 2579400 w 3850336"/>
                  <a:gd name="connsiteY9" fmla="*/ 379506 h 4081780"/>
                  <a:gd name="connsiteX10" fmla="*/ 2537460 w 3850336"/>
                  <a:gd name="connsiteY10" fmla="*/ 439420 h 4081780"/>
                  <a:gd name="connsiteX11" fmla="*/ 2540756 w 3850336"/>
                  <a:gd name="connsiteY11" fmla="*/ 458888 h 4081780"/>
                  <a:gd name="connsiteX12" fmla="*/ 2569212 w 3850336"/>
                  <a:gd name="connsiteY12" fmla="*/ 482600 h 4081780"/>
                  <a:gd name="connsiteX13" fmla="*/ 2664460 w 3850336"/>
                  <a:gd name="connsiteY13" fmla="*/ 457200 h 4081780"/>
                  <a:gd name="connsiteX14" fmla="*/ 2867660 w 3850336"/>
                  <a:gd name="connsiteY14" fmla="*/ 495300 h 4081780"/>
                  <a:gd name="connsiteX15" fmla="*/ 2969260 w 3850336"/>
                  <a:gd name="connsiteY15" fmla="*/ 527050 h 4081780"/>
                  <a:gd name="connsiteX16" fmla="*/ 3001012 w 3850336"/>
                  <a:gd name="connsiteY16" fmla="*/ 552450 h 4081780"/>
                  <a:gd name="connsiteX17" fmla="*/ 3013708 w 3850336"/>
                  <a:gd name="connsiteY17" fmla="*/ 546102 h 4081780"/>
                  <a:gd name="connsiteX18" fmla="*/ 3013708 w 3850336"/>
                  <a:gd name="connsiteY18" fmla="*/ 596900 h 4081780"/>
                  <a:gd name="connsiteX19" fmla="*/ 2969260 w 3850336"/>
                  <a:gd name="connsiteY19" fmla="*/ 615950 h 4081780"/>
                  <a:gd name="connsiteX20" fmla="*/ 2956560 w 3850336"/>
                  <a:gd name="connsiteY20" fmla="*/ 660400 h 4081780"/>
                  <a:gd name="connsiteX21" fmla="*/ 2924812 w 3850336"/>
                  <a:gd name="connsiteY21" fmla="*/ 666750 h 4081780"/>
                  <a:gd name="connsiteX22" fmla="*/ 2912108 w 3850336"/>
                  <a:gd name="connsiteY22" fmla="*/ 781050 h 4081780"/>
                  <a:gd name="connsiteX23" fmla="*/ 2981960 w 3850336"/>
                  <a:gd name="connsiteY23" fmla="*/ 844550 h 4081780"/>
                  <a:gd name="connsiteX24" fmla="*/ 3026412 w 3850336"/>
                  <a:gd name="connsiteY24" fmla="*/ 850900 h 4081780"/>
                  <a:gd name="connsiteX25" fmla="*/ 3070860 w 3850336"/>
                  <a:gd name="connsiteY25" fmla="*/ 901700 h 4081780"/>
                  <a:gd name="connsiteX26" fmla="*/ 2981960 w 3850336"/>
                  <a:gd name="connsiteY26" fmla="*/ 1022350 h 4081780"/>
                  <a:gd name="connsiteX27" fmla="*/ 2905760 w 3850336"/>
                  <a:gd name="connsiteY27" fmla="*/ 1092200 h 4081780"/>
                  <a:gd name="connsiteX28" fmla="*/ 2905760 w 3850336"/>
                  <a:gd name="connsiteY28" fmla="*/ 1130300 h 4081780"/>
                  <a:gd name="connsiteX29" fmla="*/ 2969260 w 3850336"/>
                  <a:gd name="connsiteY29" fmla="*/ 1206500 h 4081780"/>
                  <a:gd name="connsiteX30" fmla="*/ 2931160 w 3850336"/>
                  <a:gd name="connsiteY30" fmla="*/ 1289050 h 4081780"/>
                  <a:gd name="connsiteX31" fmla="*/ 2848612 w 3850336"/>
                  <a:gd name="connsiteY31" fmla="*/ 1403350 h 4081780"/>
                  <a:gd name="connsiteX32" fmla="*/ 2874012 w 3850336"/>
                  <a:gd name="connsiteY32" fmla="*/ 1454150 h 4081780"/>
                  <a:gd name="connsiteX33" fmla="*/ 2835908 w 3850336"/>
                  <a:gd name="connsiteY33" fmla="*/ 1530350 h 4081780"/>
                  <a:gd name="connsiteX34" fmla="*/ 2861308 w 3850336"/>
                  <a:gd name="connsiteY34" fmla="*/ 1631950 h 4081780"/>
                  <a:gd name="connsiteX35" fmla="*/ 2931160 w 3850336"/>
                  <a:gd name="connsiteY35" fmla="*/ 1695450 h 4081780"/>
                  <a:gd name="connsiteX36" fmla="*/ 3013708 w 3850336"/>
                  <a:gd name="connsiteY36" fmla="*/ 1701800 h 4081780"/>
                  <a:gd name="connsiteX37" fmla="*/ 3051812 w 3850336"/>
                  <a:gd name="connsiteY37" fmla="*/ 1720850 h 4081780"/>
                  <a:gd name="connsiteX38" fmla="*/ 3102612 w 3850336"/>
                  <a:gd name="connsiteY38" fmla="*/ 1720850 h 4081780"/>
                  <a:gd name="connsiteX39" fmla="*/ 3134360 w 3850336"/>
                  <a:gd name="connsiteY39" fmla="*/ 1746250 h 4081780"/>
                  <a:gd name="connsiteX40" fmla="*/ 3197860 w 3850336"/>
                  <a:gd name="connsiteY40" fmla="*/ 1701800 h 4081780"/>
                  <a:gd name="connsiteX41" fmla="*/ 3261360 w 3850336"/>
                  <a:gd name="connsiteY41" fmla="*/ 1720850 h 4081780"/>
                  <a:gd name="connsiteX42" fmla="*/ 3312160 w 3850336"/>
                  <a:gd name="connsiteY42" fmla="*/ 1822450 h 4081780"/>
                  <a:gd name="connsiteX43" fmla="*/ 3255012 w 3850336"/>
                  <a:gd name="connsiteY43" fmla="*/ 1924050 h 4081780"/>
                  <a:gd name="connsiteX44" fmla="*/ 3172460 w 3850336"/>
                  <a:gd name="connsiteY44" fmla="*/ 1924050 h 4081780"/>
                  <a:gd name="connsiteX45" fmla="*/ 3166108 w 3850336"/>
                  <a:gd name="connsiteY45" fmla="*/ 2025650 h 4081780"/>
                  <a:gd name="connsiteX46" fmla="*/ 3102612 w 3850336"/>
                  <a:gd name="connsiteY46" fmla="*/ 2127250 h 4081780"/>
                  <a:gd name="connsiteX47" fmla="*/ 3166108 w 3850336"/>
                  <a:gd name="connsiteY47" fmla="*/ 2209800 h 4081780"/>
                  <a:gd name="connsiteX48" fmla="*/ 3153412 w 3850336"/>
                  <a:gd name="connsiteY48" fmla="*/ 2260600 h 4081780"/>
                  <a:gd name="connsiteX49" fmla="*/ 3083560 w 3850336"/>
                  <a:gd name="connsiteY49" fmla="*/ 2279650 h 4081780"/>
                  <a:gd name="connsiteX50" fmla="*/ 3077212 w 3850336"/>
                  <a:gd name="connsiteY50" fmla="*/ 2317750 h 4081780"/>
                  <a:gd name="connsiteX51" fmla="*/ 2956560 w 3850336"/>
                  <a:gd name="connsiteY51" fmla="*/ 2501900 h 4081780"/>
                  <a:gd name="connsiteX52" fmla="*/ 2943860 w 3850336"/>
                  <a:gd name="connsiteY52" fmla="*/ 2622550 h 4081780"/>
                  <a:gd name="connsiteX53" fmla="*/ 3039108 w 3850336"/>
                  <a:gd name="connsiteY53" fmla="*/ 2724150 h 4081780"/>
                  <a:gd name="connsiteX54" fmla="*/ 3102612 w 3850336"/>
                  <a:gd name="connsiteY54" fmla="*/ 2736850 h 4081780"/>
                  <a:gd name="connsiteX55" fmla="*/ 3115308 w 3850336"/>
                  <a:gd name="connsiteY55" fmla="*/ 2768600 h 4081780"/>
                  <a:gd name="connsiteX56" fmla="*/ 3096260 w 3850336"/>
                  <a:gd name="connsiteY56" fmla="*/ 2813050 h 4081780"/>
                  <a:gd name="connsiteX57" fmla="*/ 3255012 w 3850336"/>
                  <a:gd name="connsiteY57" fmla="*/ 2984500 h 4081780"/>
                  <a:gd name="connsiteX58" fmla="*/ 3369308 w 3850336"/>
                  <a:gd name="connsiteY58" fmla="*/ 2984500 h 4081780"/>
                  <a:gd name="connsiteX59" fmla="*/ 3451860 w 3850336"/>
                  <a:gd name="connsiteY59" fmla="*/ 2952750 h 4081780"/>
                  <a:gd name="connsiteX60" fmla="*/ 3528060 w 3850336"/>
                  <a:gd name="connsiteY60" fmla="*/ 2965450 h 4081780"/>
                  <a:gd name="connsiteX61" fmla="*/ 3553460 w 3850336"/>
                  <a:gd name="connsiteY61" fmla="*/ 2990850 h 4081780"/>
                  <a:gd name="connsiteX62" fmla="*/ 3693160 w 3850336"/>
                  <a:gd name="connsiteY62" fmla="*/ 2997200 h 4081780"/>
                  <a:gd name="connsiteX63" fmla="*/ 3705860 w 3850336"/>
                  <a:gd name="connsiteY63" fmla="*/ 2984500 h 4081780"/>
                  <a:gd name="connsiteX64" fmla="*/ 3775708 w 3850336"/>
                  <a:gd name="connsiteY64" fmla="*/ 2978150 h 4081780"/>
                  <a:gd name="connsiteX65" fmla="*/ 3769360 w 3850336"/>
                  <a:gd name="connsiteY65" fmla="*/ 3054350 h 4081780"/>
                  <a:gd name="connsiteX66" fmla="*/ 3839212 w 3850336"/>
                  <a:gd name="connsiteY66" fmla="*/ 3168650 h 4081780"/>
                  <a:gd name="connsiteX67" fmla="*/ 3845560 w 3850336"/>
                  <a:gd name="connsiteY67" fmla="*/ 3213100 h 4081780"/>
                  <a:gd name="connsiteX68" fmla="*/ 3850336 w 3850336"/>
                  <a:gd name="connsiteY68" fmla="*/ 3216008 h 4081780"/>
                  <a:gd name="connsiteX69" fmla="*/ 3802380 w 3850336"/>
                  <a:gd name="connsiteY69" fmla="*/ 3274060 h 4081780"/>
                  <a:gd name="connsiteX70" fmla="*/ 3741420 w 3850336"/>
                  <a:gd name="connsiteY70" fmla="*/ 3296920 h 4081780"/>
                  <a:gd name="connsiteX71" fmla="*/ 3672840 w 3850336"/>
                  <a:gd name="connsiteY71" fmla="*/ 3251200 h 4081780"/>
                  <a:gd name="connsiteX72" fmla="*/ 3627120 w 3850336"/>
                  <a:gd name="connsiteY72" fmla="*/ 3235960 h 4081780"/>
                  <a:gd name="connsiteX73" fmla="*/ 3421380 w 3850336"/>
                  <a:gd name="connsiteY73" fmla="*/ 3289300 h 4081780"/>
                  <a:gd name="connsiteX74" fmla="*/ 3360420 w 3850336"/>
                  <a:gd name="connsiteY74" fmla="*/ 3281680 h 4081780"/>
                  <a:gd name="connsiteX75" fmla="*/ 3329940 w 3850336"/>
                  <a:gd name="connsiteY75" fmla="*/ 3304540 h 4081780"/>
                  <a:gd name="connsiteX76" fmla="*/ 3223260 w 3850336"/>
                  <a:gd name="connsiteY76" fmla="*/ 3304540 h 4081780"/>
                  <a:gd name="connsiteX77" fmla="*/ 3032760 w 3850336"/>
                  <a:gd name="connsiteY77" fmla="*/ 3152140 h 4081780"/>
                  <a:gd name="connsiteX78" fmla="*/ 2903220 w 3850336"/>
                  <a:gd name="connsiteY78" fmla="*/ 3068320 h 4081780"/>
                  <a:gd name="connsiteX79" fmla="*/ 2796540 w 3850336"/>
                  <a:gd name="connsiteY79" fmla="*/ 3114040 h 4081780"/>
                  <a:gd name="connsiteX80" fmla="*/ 2606040 w 3850336"/>
                  <a:gd name="connsiteY80" fmla="*/ 3091180 h 4081780"/>
                  <a:gd name="connsiteX81" fmla="*/ 2529840 w 3850336"/>
                  <a:gd name="connsiteY81" fmla="*/ 3060700 h 4081780"/>
                  <a:gd name="connsiteX82" fmla="*/ 2339340 w 3850336"/>
                  <a:gd name="connsiteY82" fmla="*/ 2961640 h 4081780"/>
                  <a:gd name="connsiteX83" fmla="*/ 2217420 w 3850336"/>
                  <a:gd name="connsiteY83" fmla="*/ 2969260 h 4081780"/>
                  <a:gd name="connsiteX84" fmla="*/ 2004060 w 3850336"/>
                  <a:gd name="connsiteY84" fmla="*/ 3304540 h 4081780"/>
                  <a:gd name="connsiteX85" fmla="*/ 2004060 w 3850336"/>
                  <a:gd name="connsiteY85" fmla="*/ 3456940 h 4081780"/>
                  <a:gd name="connsiteX86" fmla="*/ 1958340 w 3850336"/>
                  <a:gd name="connsiteY86" fmla="*/ 3456940 h 4081780"/>
                  <a:gd name="connsiteX87" fmla="*/ 1950720 w 3850336"/>
                  <a:gd name="connsiteY87" fmla="*/ 3517900 h 4081780"/>
                  <a:gd name="connsiteX88" fmla="*/ 1882140 w 3850336"/>
                  <a:gd name="connsiteY88" fmla="*/ 3517900 h 4081780"/>
                  <a:gd name="connsiteX89" fmla="*/ 1760220 w 3850336"/>
                  <a:gd name="connsiteY89" fmla="*/ 3571240 h 4081780"/>
                  <a:gd name="connsiteX90" fmla="*/ 1706880 w 3850336"/>
                  <a:gd name="connsiteY90" fmla="*/ 3548380 h 4081780"/>
                  <a:gd name="connsiteX91" fmla="*/ 1684020 w 3850336"/>
                  <a:gd name="connsiteY91" fmla="*/ 3624580 h 4081780"/>
                  <a:gd name="connsiteX92" fmla="*/ 1623060 w 3850336"/>
                  <a:gd name="connsiteY92" fmla="*/ 3693160 h 4081780"/>
                  <a:gd name="connsiteX93" fmla="*/ 1546860 w 3850336"/>
                  <a:gd name="connsiteY93" fmla="*/ 3670300 h 4081780"/>
                  <a:gd name="connsiteX94" fmla="*/ 1386840 w 3850336"/>
                  <a:gd name="connsiteY94" fmla="*/ 3738880 h 4081780"/>
                  <a:gd name="connsiteX95" fmla="*/ 1318260 w 3850336"/>
                  <a:gd name="connsiteY95" fmla="*/ 3807460 h 4081780"/>
                  <a:gd name="connsiteX96" fmla="*/ 1303020 w 3850336"/>
                  <a:gd name="connsiteY96" fmla="*/ 3883660 h 4081780"/>
                  <a:gd name="connsiteX97" fmla="*/ 1181100 w 3850336"/>
                  <a:gd name="connsiteY97" fmla="*/ 3883660 h 4081780"/>
                  <a:gd name="connsiteX98" fmla="*/ 1120140 w 3850336"/>
                  <a:gd name="connsiteY98" fmla="*/ 3860800 h 4081780"/>
                  <a:gd name="connsiteX99" fmla="*/ 1074420 w 3850336"/>
                  <a:gd name="connsiteY99" fmla="*/ 3898900 h 4081780"/>
                  <a:gd name="connsiteX100" fmla="*/ 1043940 w 3850336"/>
                  <a:gd name="connsiteY100" fmla="*/ 4005580 h 4081780"/>
                  <a:gd name="connsiteX101" fmla="*/ 952500 w 3850336"/>
                  <a:gd name="connsiteY101" fmla="*/ 4081780 h 4081780"/>
                  <a:gd name="connsiteX102" fmla="*/ 723900 w 3850336"/>
                  <a:gd name="connsiteY102" fmla="*/ 3914140 h 4081780"/>
                  <a:gd name="connsiteX103" fmla="*/ 739140 w 3850336"/>
                  <a:gd name="connsiteY103" fmla="*/ 3792220 h 4081780"/>
                  <a:gd name="connsiteX104" fmla="*/ 708660 w 3850336"/>
                  <a:gd name="connsiteY104" fmla="*/ 3685540 h 4081780"/>
                  <a:gd name="connsiteX105" fmla="*/ 762000 w 3850336"/>
                  <a:gd name="connsiteY105" fmla="*/ 3616960 h 4081780"/>
                  <a:gd name="connsiteX106" fmla="*/ 723900 w 3850336"/>
                  <a:gd name="connsiteY106" fmla="*/ 3517900 h 4081780"/>
                  <a:gd name="connsiteX107" fmla="*/ 601980 w 3850336"/>
                  <a:gd name="connsiteY107" fmla="*/ 3510280 h 4081780"/>
                  <a:gd name="connsiteX108" fmla="*/ 571500 w 3850336"/>
                  <a:gd name="connsiteY108" fmla="*/ 3395980 h 4081780"/>
                  <a:gd name="connsiteX109" fmla="*/ 708660 w 3850336"/>
                  <a:gd name="connsiteY109" fmla="*/ 3365500 h 4081780"/>
                  <a:gd name="connsiteX110" fmla="*/ 693420 w 3850336"/>
                  <a:gd name="connsiteY110" fmla="*/ 3281680 h 4081780"/>
                  <a:gd name="connsiteX111" fmla="*/ 701040 w 3850336"/>
                  <a:gd name="connsiteY111" fmla="*/ 3205480 h 4081780"/>
                  <a:gd name="connsiteX112" fmla="*/ 701040 w 3850336"/>
                  <a:gd name="connsiteY112" fmla="*/ 3175000 h 4081780"/>
                  <a:gd name="connsiteX113" fmla="*/ 624840 w 3850336"/>
                  <a:gd name="connsiteY113" fmla="*/ 3098800 h 4081780"/>
                  <a:gd name="connsiteX114" fmla="*/ 609600 w 3850336"/>
                  <a:gd name="connsiteY114" fmla="*/ 2992120 h 4081780"/>
                  <a:gd name="connsiteX115" fmla="*/ 731520 w 3850336"/>
                  <a:gd name="connsiteY115" fmla="*/ 2931160 h 4081780"/>
                  <a:gd name="connsiteX116" fmla="*/ 769620 w 3850336"/>
                  <a:gd name="connsiteY116" fmla="*/ 2885440 h 4081780"/>
                  <a:gd name="connsiteX117" fmla="*/ 769620 w 3850336"/>
                  <a:gd name="connsiteY117" fmla="*/ 2725420 h 4081780"/>
                  <a:gd name="connsiteX118" fmla="*/ 754380 w 3850336"/>
                  <a:gd name="connsiteY118" fmla="*/ 2512060 h 4081780"/>
                  <a:gd name="connsiteX119" fmla="*/ 701040 w 3850336"/>
                  <a:gd name="connsiteY119" fmla="*/ 2435860 h 4081780"/>
                  <a:gd name="connsiteX120" fmla="*/ 518160 w 3850336"/>
                  <a:gd name="connsiteY120" fmla="*/ 2428240 h 4081780"/>
                  <a:gd name="connsiteX121" fmla="*/ 396240 w 3850336"/>
                  <a:gd name="connsiteY121" fmla="*/ 2504440 h 4081780"/>
                  <a:gd name="connsiteX122" fmla="*/ 281940 w 3850336"/>
                  <a:gd name="connsiteY122" fmla="*/ 2443480 h 4081780"/>
                  <a:gd name="connsiteX123" fmla="*/ 266700 w 3850336"/>
                  <a:gd name="connsiteY123" fmla="*/ 2496820 h 4081780"/>
                  <a:gd name="connsiteX124" fmla="*/ 198120 w 3850336"/>
                  <a:gd name="connsiteY124" fmla="*/ 2489200 h 4081780"/>
                  <a:gd name="connsiteX125" fmla="*/ 144780 w 3850336"/>
                  <a:gd name="connsiteY125" fmla="*/ 2420620 h 4081780"/>
                  <a:gd name="connsiteX126" fmla="*/ 0 w 3850336"/>
                  <a:gd name="connsiteY126" fmla="*/ 2367280 h 4081780"/>
                  <a:gd name="connsiteX127" fmla="*/ 15240 w 3850336"/>
                  <a:gd name="connsiteY127" fmla="*/ 2009140 h 4081780"/>
                  <a:gd name="connsiteX128" fmla="*/ 83820 w 3850336"/>
                  <a:gd name="connsiteY128" fmla="*/ 1902460 h 4081780"/>
                  <a:gd name="connsiteX129" fmla="*/ 60960 w 3850336"/>
                  <a:gd name="connsiteY129" fmla="*/ 1818640 h 4081780"/>
                  <a:gd name="connsiteX130" fmla="*/ 83820 w 3850336"/>
                  <a:gd name="connsiteY130" fmla="*/ 1757680 h 4081780"/>
                  <a:gd name="connsiteX131" fmla="*/ 175260 w 3850336"/>
                  <a:gd name="connsiteY131" fmla="*/ 1658620 h 4081780"/>
                  <a:gd name="connsiteX132" fmla="*/ 205740 w 3850336"/>
                  <a:gd name="connsiteY132" fmla="*/ 1597660 h 4081780"/>
                  <a:gd name="connsiteX133" fmla="*/ 358140 w 3850336"/>
                  <a:gd name="connsiteY133" fmla="*/ 1567180 h 4081780"/>
                  <a:gd name="connsiteX134" fmla="*/ 373380 w 3850336"/>
                  <a:gd name="connsiteY134" fmla="*/ 1460500 h 4081780"/>
                  <a:gd name="connsiteX135" fmla="*/ 373380 w 3850336"/>
                  <a:gd name="connsiteY135" fmla="*/ 1384300 h 4081780"/>
                  <a:gd name="connsiteX136" fmla="*/ 495300 w 3850336"/>
                  <a:gd name="connsiteY136" fmla="*/ 1338580 h 4081780"/>
                  <a:gd name="connsiteX137" fmla="*/ 586740 w 3850336"/>
                  <a:gd name="connsiteY137" fmla="*/ 1361440 h 4081780"/>
                  <a:gd name="connsiteX138" fmla="*/ 640080 w 3850336"/>
                  <a:gd name="connsiteY138" fmla="*/ 1285240 h 4081780"/>
                  <a:gd name="connsiteX139" fmla="*/ 886100 w 3850336"/>
                  <a:gd name="connsiteY139" fmla="*/ 1210688 h 4081780"/>
                  <a:gd name="connsiteX140" fmla="*/ 886460 w 3850336"/>
                  <a:gd name="connsiteY140" fmla="*/ 1212850 h 4081780"/>
                  <a:gd name="connsiteX141" fmla="*/ 943612 w 3850336"/>
                  <a:gd name="connsiteY141" fmla="*/ 1212850 h 4081780"/>
                  <a:gd name="connsiteX142" fmla="*/ 981708 w 3850336"/>
                  <a:gd name="connsiteY142" fmla="*/ 1136650 h 4081780"/>
                  <a:gd name="connsiteX143" fmla="*/ 1019812 w 3850336"/>
                  <a:gd name="connsiteY143" fmla="*/ 1130300 h 4081780"/>
                  <a:gd name="connsiteX144" fmla="*/ 1146812 w 3850336"/>
                  <a:gd name="connsiteY144" fmla="*/ 1174750 h 4081780"/>
                  <a:gd name="connsiteX145" fmla="*/ 1191260 w 3850336"/>
                  <a:gd name="connsiteY145" fmla="*/ 1174750 h 4081780"/>
                  <a:gd name="connsiteX146" fmla="*/ 1223012 w 3850336"/>
                  <a:gd name="connsiteY146" fmla="*/ 1117600 h 4081780"/>
                  <a:gd name="connsiteX147" fmla="*/ 1261108 w 3850336"/>
                  <a:gd name="connsiteY147" fmla="*/ 1111250 h 4081780"/>
                  <a:gd name="connsiteX148" fmla="*/ 1311908 w 3850336"/>
                  <a:gd name="connsiteY148" fmla="*/ 1035050 h 4081780"/>
                  <a:gd name="connsiteX149" fmla="*/ 1292860 w 3850336"/>
                  <a:gd name="connsiteY149" fmla="*/ 920750 h 4081780"/>
                  <a:gd name="connsiteX150" fmla="*/ 1394460 w 3850336"/>
                  <a:gd name="connsiteY150" fmla="*/ 920750 h 4081780"/>
                  <a:gd name="connsiteX151" fmla="*/ 1438908 w 3850336"/>
                  <a:gd name="connsiteY151" fmla="*/ 869950 h 4081780"/>
                  <a:gd name="connsiteX152" fmla="*/ 1553212 w 3850336"/>
                  <a:gd name="connsiteY152" fmla="*/ 876300 h 4081780"/>
                  <a:gd name="connsiteX153" fmla="*/ 1591308 w 3850336"/>
                  <a:gd name="connsiteY153" fmla="*/ 863600 h 4081780"/>
                  <a:gd name="connsiteX154" fmla="*/ 1604012 w 3850336"/>
                  <a:gd name="connsiteY154" fmla="*/ 800100 h 4081780"/>
                  <a:gd name="connsiteX155" fmla="*/ 1584960 w 3850336"/>
                  <a:gd name="connsiteY155" fmla="*/ 685800 h 4081780"/>
                  <a:gd name="connsiteX156" fmla="*/ 1616708 w 3850336"/>
                  <a:gd name="connsiteY156" fmla="*/ 647700 h 4081780"/>
                  <a:gd name="connsiteX157" fmla="*/ 1680212 w 3850336"/>
                  <a:gd name="connsiteY157" fmla="*/ 628650 h 4081780"/>
                  <a:gd name="connsiteX158" fmla="*/ 1769108 w 3850336"/>
                  <a:gd name="connsiteY158" fmla="*/ 641350 h 4081780"/>
                  <a:gd name="connsiteX159" fmla="*/ 1769108 w 3850336"/>
                  <a:gd name="connsiteY159" fmla="*/ 508000 h 4081780"/>
                  <a:gd name="connsiteX160" fmla="*/ 1718308 w 3850336"/>
                  <a:gd name="connsiteY160" fmla="*/ 457200 h 4081780"/>
                  <a:gd name="connsiteX161" fmla="*/ 1724660 w 3850336"/>
                  <a:gd name="connsiteY161" fmla="*/ 317500 h 4081780"/>
                  <a:gd name="connsiteX162" fmla="*/ 1762760 w 3850336"/>
                  <a:gd name="connsiteY162" fmla="*/ 285750 h 4081780"/>
                  <a:gd name="connsiteX163" fmla="*/ 1927860 w 3850336"/>
                  <a:gd name="connsiteY163" fmla="*/ 273050 h 4081780"/>
                  <a:gd name="connsiteX164" fmla="*/ 2099308 w 3850336"/>
                  <a:gd name="connsiteY164" fmla="*/ 165100 h 4081780"/>
                  <a:gd name="connsiteX165" fmla="*/ 2105660 w 3850336"/>
                  <a:gd name="connsiteY165" fmla="*/ 44450 h 4081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</a:cxnLst>
                <a:rect l="l" t="t" r="r" b="b"/>
                <a:pathLst>
                  <a:path w="3850336" h="4081780">
                    <a:moveTo>
                      <a:pt x="2137412" y="0"/>
                    </a:moveTo>
                    <a:lnTo>
                      <a:pt x="2194560" y="38100"/>
                    </a:lnTo>
                    <a:lnTo>
                      <a:pt x="2251708" y="107950"/>
                    </a:lnTo>
                    <a:lnTo>
                      <a:pt x="2302508" y="190500"/>
                    </a:lnTo>
                    <a:lnTo>
                      <a:pt x="2359660" y="203200"/>
                    </a:lnTo>
                    <a:lnTo>
                      <a:pt x="2366012" y="311150"/>
                    </a:lnTo>
                    <a:lnTo>
                      <a:pt x="2397760" y="349250"/>
                    </a:lnTo>
                    <a:lnTo>
                      <a:pt x="2454908" y="374650"/>
                    </a:lnTo>
                    <a:lnTo>
                      <a:pt x="2499360" y="368300"/>
                    </a:lnTo>
                    <a:lnTo>
                      <a:pt x="2579400" y="379506"/>
                    </a:lnTo>
                    <a:lnTo>
                      <a:pt x="2537460" y="439420"/>
                    </a:lnTo>
                    <a:lnTo>
                      <a:pt x="2540756" y="458888"/>
                    </a:lnTo>
                    <a:lnTo>
                      <a:pt x="2569212" y="482600"/>
                    </a:lnTo>
                    <a:lnTo>
                      <a:pt x="2664460" y="457200"/>
                    </a:lnTo>
                    <a:lnTo>
                      <a:pt x="2867660" y="495300"/>
                    </a:lnTo>
                    <a:lnTo>
                      <a:pt x="2969260" y="527050"/>
                    </a:lnTo>
                    <a:lnTo>
                      <a:pt x="3001012" y="552450"/>
                    </a:lnTo>
                    <a:lnTo>
                      <a:pt x="3013708" y="546102"/>
                    </a:lnTo>
                    <a:lnTo>
                      <a:pt x="3013708" y="596900"/>
                    </a:lnTo>
                    <a:lnTo>
                      <a:pt x="2969260" y="615950"/>
                    </a:lnTo>
                    <a:lnTo>
                      <a:pt x="2956560" y="660400"/>
                    </a:lnTo>
                    <a:lnTo>
                      <a:pt x="2924812" y="666750"/>
                    </a:lnTo>
                    <a:lnTo>
                      <a:pt x="2912108" y="781050"/>
                    </a:lnTo>
                    <a:lnTo>
                      <a:pt x="2981960" y="844550"/>
                    </a:lnTo>
                    <a:lnTo>
                      <a:pt x="3026412" y="850900"/>
                    </a:lnTo>
                    <a:lnTo>
                      <a:pt x="3070860" y="901700"/>
                    </a:lnTo>
                    <a:lnTo>
                      <a:pt x="2981960" y="1022350"/>
                    </a:lnTo>
                    <a:lnTo>
                      <a:pt x="2905760" y="1092200"/>
                    </a:lnTo>
                    <a:lnTo>
                      <a:pt x="2905760" y="1130300"/>
                    </a:lnTo>
                    <a:lnTo>
                      <a:pt x="2969260" y="1206500"/>
                    </a:lnTo>
                    <a:lnTo>
                      <a:pt x="2931160" y="1289050"/>
                    </a:lnTo>
                    <a:lnTo>
                      <a:pt x="2848612" y="1403350"/>
                    </a:lnTo>
                    <a:lnTo>
                      <a:pt x="2874012" y="1454150"/>
                    </a:lnTo>
                    <a:lnTo>
                      <a:pt x="2835908" y="1530350"/>
                    </a:lnTo>
                    <a:lnTo>
                      <a:pt x="2861308" y="1631950"/>
                    </a:lnTo>
                    <a:lnTo>
                      <a:pt x="2931160" y="1695450"/>
                    </a:lnTo>
                    <a:lnTo>
                      <a:pt x="3013708" y="1701800"/>
                    </a:lnTo>
                    <a:lnTo>
                      <a:pt x="3051812" y="1720850"/>
                    </a:lnTo>
                    <a:lnTo>
                      <a:pt x="3102612" y="1720850"/>
                    </a:lnTo>
                    <a:lnTo>
                      <a:pt x="3134360" y="1746250"/>
                    </a:lnTo>
                    <a:lnTo>
                      <a:pt x="3197860" y="1701800"/>
                    </a:lnTo>
                    <a:lnTo>
                      <a:pt x="3261360" y="1720850"/>
                    </a:lnTo>
                    <a:lnTo>
                      <a:pt x="3312160" y="1822450"/>
                    </a:lnTo>
                    <a:lnTo>
                      <a:pt x="3255012" y="1924050"/>
                    </a:lnTo>
                    <a:lnTo>
                      <a:pt x="3172460" y="1924050"/>
                    </a:lnTo>
                    <a:lnTo>
                      <a:pt x="3166108" y="2025650"/>
                    </a:lnTo>
                    <a:lnTo>
                      <a:pt x="3102612" y="2127250"/>
                    </a:lnTo>
                    <a:lnTo>
                      <a:pt x="3166108" y="2209800"/>
                    </a:lnTo>
                    <a:lnTo>
                      <a:pt x="3153412" y="2260600"/>
                    </a:lnTo>
                    <a:lnTo>
                      <a:pt x="3083560" y="2279650"/>
                    </a:lnTo>
                    <a:lnTo>
                      <a:pt x="3077212" y="2317750"/>
                    </a:lnTo>
                    <a:lnTo>
                      <a:pt x="2956560" y="2501900"/>
                    </a:lnTo>
                    <a:lnTo>
                      <a:pt x="2943860" y="2622550"/>
                    </a:lnTo>
                    <a:lnTo>
                      <a:pt x="3039108" y="2724150"/>
                    </a:lnTo>
                    <a:lnTo>
                      <a:pt x="3102612" y="2736850"/>
                    </a:lnTo>
                    <a:lnTo>
                      <a:pt x="3115308" y="2768600"/>
                    </a:lnTo>
                    <a:lnTo>
                      <a:pt x="3096260" y="2813050"/>
                    </a:lnTo>
                    <a:lnTo>
                      <a:pt x="3255012" y="2984500"/>
                    </a:lnTo>
                    <a:lnTo>
                      <a:pt x="3369308" y="2984500"/>
                    </a:lnTo>
                    <a:lnTo>
                      <a:pt x="3451860" y="2952750"/>
                    </a:lnTo>
                    <a:lnTo>
                      <a:pt x="3528060" y="2965450"/>
                    </a:lnTo>
                    <a:lnTo>
                      <a:pt x="3553460" y="2990850"/>
                    </a:lnTo>
                    <a:lnTo>
                      <a:pt x="3693160" y="2997200"/>
                    </a:lnTo>
                    <a:lnTo>
                      <a:pt x="3705860" y="2984500"/>
                    </a:lnTo>
                    <a:lnTo>
                      <a:pt x="3775708" y="2978150"/>
                    </a:lnTo>
                    <a:lnTo>
                      <a:pt x="3769360" y="3054350"/>
                    </a:lnTo>
                    <a:lnTo>
                      <a:pt x="3839212" y="3168650"/>
                    </a:lnTo>
                    <a:lnTo>
                      <a:pt x="3845560" y="3213100"/>
                    </a:lnTo>
                    <a:lnTo>
                      <a:pt x="3850336" y="3216008"/>
                    </a:lnTo>
                    <a:lnTo>
                      <a:pt x="3802380" y="3274060"/>
                    </a:lnTo>
                    <a:lnTo>
                      <a:pt x="3741420" y="3296920"/>
                    </a:lnTo>
                    <a:lnTo>
                      <a:pt x="3672840" y="3251200"/>
                    </a:lnTo>
                    <a:lnTo>
                      <a:pt x="3627120" y="3235960"/>
                    </a:lnTo>
                    <a:lnTo>
                      <a:pt x="3421380" y="3289300"/>
                    </a:lnTo>
                    <a:lnTo>
                      <a:pt x="3360420" y="3281680"/>
                    </a:lnTo>
                    <a:lnTo>
                      <a:pt x="3329940" y="3304540"/>
                    </a:lnTo>
                    <a:lnTo>
                      <a:pt x="3223260" y="3304540"/>
                    </a:lnTo>
                    <a:lnTo>
                      <a:pt x="3032760" y="3152140"/>
                    </a:lnTo>
                    <a:lnTo>
                      <a:pt x="2903220" y="3068320"/>
                    </a:lnTo>
                    <a:lnTo>
                      <a:pt x="2796540" y="3114040"/>
                    </a:lnTo>
                    <a:lnTo>
                      <a:pt x="2606040" y="3091180"/>
                    </a:lnTo>
                    <a:lnTo>
                      <a:pt x="2529840" y="3060700"/>
                    </a:lnTo>
                    <a:lnTo>
                      <a:pt x="2339340" y="2961640"/>
                    </a:lnTo>
                    <a:lnTo>
                      <a:pt x="2217420" y="2969260"/>
                    </a:lnTo>
                    <a:lnTo>
                      <a:pt x="2004060" y="3304540"/>
                    </a:lnTo>
                    <a:lnTo>
                      <a:pt x="2004060" y="3456940"/>
                    </a:lnTo>
                    <a:lnTo>
                      <a:pt x="1958340" y="3456940"/>
                    </a:lnTo>
                    <a:lnTo>
                      <a:pt x="1950720" y="3517900"/>
                    </a:lnTo>
                    <a:lnTo>
                      <a:pt x="1882140" y="3517900"/>
                    </a:lnTo>
                    <a:lnTo>
                      <a:pt x="1760220" y="3571240"/>
                    </a:lnTo>
                    <a:lnTo>
                      <a:pt x="1706880" y="3548380"/>
                    </a:lnTo>
                    <a:lnTo>
                      <a:pt x="1684020" y="3624580"/>
                    </a:lnTo>
                    <a:lnTo>
                      <a:pt x="1623060" y="3693160"/>
                    </a:lnTo>
                    <a:lnTo>
                      <a:pt x="1546860" y="3670300"/>
                    </a:lnTo>
                    <a:lnTo>
                      <a:pt x="1386840" y="3738880"/>
                    </a:lnTo>
                    <a:lnTo>
                      <a:pt x="1318260" y="3807460"/>
                    </a:lnTo>
                    <a:lnTo>
                      <a:pt x="1303020" y="3883660"/>
                    </a:lnTo>
                    <a:lnTo>
                      <a:pt x="1181100" y="3883660"/>
                    </a:lnTo>
                    <a:lnTo>
                      <a:pt x="1120140" y="3860800"/>
                    </a:lnTo>
                    <a:lnTo>
                      <a:pt x="1074420" y="3898900"/>
                    </a:lnTo>
                    <a:lnTo>
                      <a:pt x="1043940" y="4005580"/>
                    </a:lnTo>
                    <a:lnTo>
                      <a:pt x="952500" y="4081780"/>
                    </a:lnTo>
                    <a:lnTo>
                      <a:pt x="723900" y="3914140"/>
                    </a:lnTo>
                    <a:lnTo>
                      <a:pt x="739140" y="3792220"/>
                    </a:lnTo>
                    <a:lnTo>
                      <a:pt x="708660" y="3685540"/>
                    </a:lnTo>
                    <a:lnTo>
                      <a:pt x="762000" y="3616960"/>
                    </a:lnTo>
                    <a:lnTo>
                      <a:pt x="723900" y="3517900"/>
                    </a:lnTo>
                    <a:lnTo>
                      <a:pt x="601980" y="3510280"/>
                    </a:lnTo>
                    <a:lnTo>
                      <a:pt x="571500" y="3395980"/>
                    </a:lnTo>
                    <a:lnTo>
                      <a:pt x="708660" y="3365500"/>
                    </a:lnTo>
                    <a:lnTo>
                      <a:pt x="693420" y="3281680"/>
                    </a:lnTo>
                    <a:lnTo>
                      <a:pt x="701040" y="3205480"/>
                    </a:lnTo>
                    <a:lnTo>
                      <a:pt x="701040" y="3175000"/>
                    </a:lnTo>
                    <a:lnTo>
                      <a:pt x="624840" y="3098800"/>
                    </a:lnTo>
                    <a:lnTo>
                      <a:pt x="609600" y="2992120"/>
                    </a:lnTo>
                    <a:lnTo>
                      <a:pt x="731520" y="2931160"/>
                    </a:lnTo>
                    <a:lnTo>
                      <a:pt x="769620" y="2885440"/>
                    </a:lnTo>
                    <a:lnTo>
                      <a:pt x="769620" y="2725420"/>
                    </a:lnTo>
                    <a:lnTo>
                      <a:pt x="754380" y="2512060"/>
                    </a:lnTo>
                    <a:lnTo>
                      <a:pt x="701040" y="2435860"/>
                    </a:lnTo>
                    <a:lnTo>
                      <a:pt x="518160" y="2428240"/>
                    </a:lnTo>
                    <a:lnTo>
                      <a:pt x="396240" y="2504440"/>
                    </a:lnTo>
                    <a:lnTo>
                      <a:pt x="281940" y="2443480"/>
                    </a:lnTo>
                    <a:lnTo>
                      <a:pt x="266700" y="2496820"/>
                    </a:lnTo>
                    <a:lnTo>
                      <a:pt x="198120" y="2489200"/>
                    </a:lnTo>
                    <a:lnTo>
                      <a:pt x="144780" y="2420620"/>
                    </a:lnTo>
                    <a:lnTo>
                      <a:pt x="0" y="2367280"/>
                    </a:lnTo>
                    <a:lnTo>
                      <a:pt x="15240" y="2009140"/>
                    </a:lnTo>
                    <a:lnTo>
                      <a:pt x="83820" y="1902460"/>
                    </a:lnTo>
                    <a:lnTo>
                      <a:pt x="60960" y="1818640"/>
                    </a:lnTo>
                    <a:lnTo>
                      <a:pt x="83820" y="1757680"/>
                    </a:lnTo>
                    <a:lnTo>
                      <a:pt x="175260" y="1658620"/>
                    </a:lnTo>
                    <a:lnTo>
                      <a:pt x="205740" y="1597660"/>
                    </a:lnTo>
                    <a:lnTo>
                      <a:pt x="358140" y="1567180"/>
                    </a:lnTo>
                    <a:lnTo>
                      <a:pt x="373380" y="1460500"/>
                    </a:lnTo>
                    <a:lnTo>
                      <a:pt x="373380" y="1384300"/>
                    </a:lnTo>
                    <a:lnTo>
                      <a:pt x="495300" y="1338580"/>
                    </a:lnTo>
                    <a:lnTo>
                      <a:pt x="586740" y="1361440"/>
                    </a:lnTo>
                    <a:lnTo>
                      <a:pt x="640080" y="1285240"/>
                    </a:lnTo>
                    <a:lnTo>
                      <a:pt x="886100" y="1210688"/>
                    </a:lnTo>
                    <a:lnTo>
                      <a:pt x="886460" y="1212850"/>
                    </a:lnTo>
                    <a:lnTo>
                      <a:pt x="943612" y="1212850"/>
                    </a:lnTo>
                    <a:lnTo>
                      <a:pt x="981708" y="1136650"/>
                    </a:lnTo>
                    <a:lnTo>
                      <a:pt x="1019812" y="1130300"/>
                    </a:lnTo>
                    <a:lnTo>
                      <a:pt x="1146812" y="1174750"/>
                    </a:lnTo>
                    <a:lnTo>
                      <a:pt x="1191260" y="1174750"/>
                    </a:lnTo>
                    <a:lnTo>
                      <a:pt x="1223012" y="1117600"/>
                    </a:lnTo>
                    <a:lnTo>
                      <a:pt x="1261108" y="1111250"/>
                    </a:lnTo>
                    <a:lnTo>
                      <a:pt x="1311908" y="1035050"/>
                    </a:lnTo>
                    <a:lnTo>
                      <a:pt x="1292860" y="920750"/>
                    </a:lnTo>
                    <a:lnTo>
                      <a:pt x="1394460" y="920750"/>
                    </a:lnTo>
                    <a:lnTo>
                      <a:pt x="1438908" y="869950"/>
                    </a:lnTo>
                    <a:lnTo>
                      <a:pt x="1553212" y="876300"/>
                    </a:lnTo>
                    <a:lnTo>
                      <a:pt x="1591308" y="863600"/>
                    </a:lnTo>
                    <a:lnTo>
                      <a:pt x="1604012" y="800100"/>
                    </a:lnTo>
                    <a:lnTo>
                      <a:pt x="1584960" y="685800"/>
                    </a:lnTo>
                    <a:lnTo>
                      <a:pt x="1616708" y="647700"/>
                    </a:lnTo>
                    <a:lnTo>
                      <a:pt x="1680212" y="628650"/>
                    </a:lnTo>
                    <a:lnTo>
                      <a:pt x="1769108" y="641350"/>
                    </a:lnTo>
                    <a:lnTo>
                      <a:pt x="1769108" y="508000"/>
                    </a:lnTo>
                    <a:lnTo>
                      <a:pt x="1718308" y="457200"/>
                    </a:lnTo>
                    <a:lnTo>
                      <a:pt x="1724660" y="317500"/>
                    </a:lnTo>
                    <a:lnTo>
                      <a:pt x="1762760" y="285750"/>
                    </a:lnTo>
                    <a:lnTo>
                      <a:pt x="1927860" y="273050"/>
                    </a:lnTo>
                    <a:lnTo>
                      <a:pt x="2099308" y="165100"/>
                    </a:lnTo>
                    <a:lnTo>
                      <a:pt x="2105660" y="44450"/>
                    </a:ln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F67A3D47-0B55-DAAE-08EE-D62AF1FBFAEA}"/>
                </a:ext>
              </a:extLst>
            </p:cNvPr>
            <p:cNvGrpSpPr/>
            <p:nvPr/>
          </p:nvGrpSpPr>
          <p:grpSpPr>
            <a:xfrm>
              <a:off x="656587" y="835267"/>
              <a:ext cx="2708689" cy="2699241"/>
              <a:chOff x="656587" y="835267"/>
              <a:chExt cx="2708689" cy="2699241"/>
            </a:xfrm>
          </p:grpSpPr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3B44F49F-B605-E0DC-48B2-337646994BBB}"/>
                  </a:ext>
                </a:extLst>
              </p:cNvPr>
              <p:cNvSpPr/>
              <p:nvPr/>
            </p:nvSpPr>
            <p:spPr>
              <a:xfrm>
                <a:off x="2071022" y="3256477"/>
                <a:ext cx="636642" cy="278031"/>
              </a:xfrm>
              <a:custGeom>
                <a:avLst/>
                <a:gdLst>
                  <a:gd name="connsiteX0" fmla="*/ 12939 w 649468"/>
                  <a:gd name="connsiteY0" fmla="*/ 0 h 283632"/>
                  <a:gd name="connsiteX1" fmla="*/ 26154 w 649468"/>
                  <a:gd name="connsiteY1" fmla="*/ 29367 h 283632"/>
                  <a:gd name="connsiteX2" fmla="*/ 40837 w 649468"/>
                  <a:gd name="connsiteY2" fmla="*/ 46987 h 283632"/>
                  <a:gd name="connsiteX3" fmla="*/ 58458 w 649468"/>
                  <a:gd name="connsiteY3" fmla="*/ 58734 h 283632"/>
                  <a:gd name="connsiteX4" fmla="*/ 70204 w 649468"/>
                  <a:gd name="connsiteY4" fmla="*/ 91038 h 283632"/>
                  <a:gd name="connsiteX5" fmla="*/ 92230 w 649468"/>
                  <a:gd name="connsiteY5" fmla="*/ 96911 h 283632"/>
                  <a:gd name="connsiteX6" fmla="*/ 93698 w 649468"/>
                  <a:gd name="connsiteY6" fmla="*/ 117468 h 283632"/>
                  <a:gd name="connsiteX7" fmla="*/ 131875 w 649468"/>
                  <a:gd name="connsiteY7" fmla="*/ 143898 h 283632"/>
                  <a:gd name="connsiteX8" fmla="*/ 142153 w 649468"/>
                  <a:gd name="connsiteY8" fmla="*/ 139493 h 283632"/>
                  <a:gd name="connsiteX9" fmla="*/ 175925 w 649468"/>
                  <a:gd name="connsiteY9" fmla="*/ 158582 h 283632"/>
                  <a:gd name="connsiteX10" fmla="*/ 190609 w 649468"/>
                  <a:gd name="connsiteY10" fmla="*/ 158582 h 283632"/>
                  <a:gd name="connsiteX11" fmla="*/ 206761 w 649468"/>
                  <a:gd name="connsiteY11" fmla="*/ 162987 h 283632"/>
                  <a:gd name="connsiteX12" fmla="*/ 221444 w 649468"/>
                  <a:gd name="connsiteY12" fmla="*/ 187949 h 283632"/>
                  <a:gd name="connsiteX13" fmla="*/ 249343 w 649468"/>
                  <a:gd name="connsiteY13" fmla="*/ 174734 h 283632"/>
                  <a:gd name="connsiteX14" fmla="*/ 261090 w 649468"/>
                  <a:gd name="connsiteY14" fmla="*/ 176202 h 283632"/>
                  <a:gd name="connsiteX15" fmla="*/ 277241 w 649468"/>
                  <a:gd name="connsiteY15" fmla="*/ 176202 h 283632"/>
                  <a:gd name="connsiteX16" fmla="*/ 290457 w 649468"/>
                  <a:gd name="connsiteY16" fmla="*/ 165924 h 283632"/>
                  <a:gd name="connsiteX17" fmla="*/ 300735 w 649468"/>
                  <a:gd name="connsiteY17" fmla="*/ 165924 h 283632"/>
                  <a:gd name="connsiteX18" fmla="*/ 311013 w 649468"/>
                  <a:gd name="connsiteY18" fmla="*/ 170329 h 283632"/>
                  <a:gd name="connsiteX19" fmla="*/ 331570 w 649468"/>
                  <a:gd name="connsiteY19" fmla="*/ 170329 h 283632"/>
                  <a:gd name="connsiteX20" fmla="*/ 341849 w 649468"/>
                  <a:gd name="connsiteY20" fmla="*/ 146835 h 283632"/>
                  <a:gd name="connsiteX21" fmla="*/ 369747 w 649468"/>
                  <a:gd name="connsiteY21" fmla="*/ 140962 h 283632"/>
                  <a:gd name="connsiteX22" fmla="*/ 388836 w 649468"/>
                  <a:gd name="connsiteY22" fmla="*/ 140962 h 283632"/>
                  <a:gd name="connsiteX23" fmla="*/ 402051 w 649468"/>
                  <a:gd name="connsiteY23" fmla="*/ 127746 h 283632"/>
                  <a:gd name="connsiteX24" fmla="*/ 421140 w 649468"/>
                  <a:gd name="connsiteY24" fmla="*/ 142430 h 283632"/>
                  <a:gd name="connsiteX25" fmla="*/ 421140 w 649468"/>
                  <a:gd name="connsiteY25" fmla="*/ 124810 h 283632"/>
                  <a:gd name="connsiteX26" fmla="*/ 431418 w 649468"/>
                  <a:gd name="connsiteY26" fmla="*/ 105721 h 283632"/>
                  <a:gd name="connsiteX27" fmla="*/ 484279 w 649468"/>
                  <a:gd name="connsiteY27" fmla="*/ 139493 h 283632"/>
                  <a:gd name="connsiteX28" fmla="*/ 506304 w 649468"/>
                  <a:gd name="connsiteY28" fmla="*/ 176202 h 283632"/>
                  <a:gd name="connsiteX29" fmla="*/ 525392 w 649468"/>
                  <a:gd name="connsiteY29" fmla="*/ 180607 h 283632"/>
                  <a:gd name="connsiteX30" fmla="*/ 547418 w 649468"/>
                  <a:gd name="connsiteY30" fmla="*/ 189417 h 283632"/>
                  <a:gd name="connsiteX31" fmla="*/ 554759 w 649468"/>
                  <a:gd name="connsiteY31" fmla="*/ 205569 h 283632"/>
                  <a:gd name="connsiteX32" fmla="*/ 557696 w 649468"/>
                  <a:gd name="connsiteY32" fmla="*/ 218784 h 283632"/>
                  <a:gd name="connsiteX33" fmla="*/ 604683 w 649468"/>
                  <a:gd name="connsiteY33" fmla="*/ 256961 h 283632"/>
                  <a:gd name="connsiteX34" fmla="*/ 617898 w 649468"/>
                  <a:gd name="connsiteY34" fmla="*/ 259898 h 283632"/>
                  <a:gd name="connsiteX35" fmla="*/ 638455 w 649468"/>
                  <a:gd name="connsiteY35" fmla="*/ 259898 h 283632"/>
                  <a:gd name="connsiteX36" fmla="*/ 639190 w 649468"/>
                  <a:gd name="connsiteY36" fmla="*/ 258430 h 283632"/>
                  <a:gd name="connsiteX37" fmla="*/ 649468 w 649468"/>
                  <a:gd name="connsiteY37" fmla="*/ 264303 h 283632"/>
                  <a:gd name="connsiteX38" fmla="*/ 645326 w 649468"/>
                  <a:gd name="connsiteY38" fmla="*/ 283632 h 283632"/>
                  <a:gd name="connsiteX39" fmla="*/ 626492 w 649468"/>
                  <a:gd name="connsiteY39" fmla="*/ 283632 h 283632"/>
                  <a:gd name="connsiteX40" fmla="*/ 624506 w 649468"/>
                  <a:gd name="connsiteY40" fmla="*/ 280455 h 283632"/>
                  <a:gd name="connsiteX41" fmla="*/ 614228 w 649468"/>
                  <a:gd name="connsiteY41" fmla="*/ 280455 h 283632"/>
                  <a:gd name="connsiteX42" fmla="*/ 601013 w 649468"/>
                  <a:gd name="connsiteY42" fmla="*/ 283392 h 283632"/>
                  <a:gd name="connsiteX43" fmla="*/ 600669 w 649468"/>
                  <a:gd name="connsiteY43" fmla="*/ 283632 h 283632"/>
                  <a:gd name="connsiteX44" fmla="*/ 80703 w 649468"/>
                  <a:gd name="connsiteY44" fmla="*/ 283632 h 283632"/>
                  <a:gd name="connsiteX45" fmla="*/ 76812 w 649468"/>
                  <a:gd name="connsiteY45" fmla="*/ 277518 h 283632"/>
                  <a:gd name="connsiteX46" fmla="*/ 73876 w 649468"/>
                  <a:gd name="connsiteY46" fmla="*/ 256961 h 283632"/>
                  <a:gd name="connsiteX47" fmla="*/ 65066 w 649468"/>
                  <a:gd name="connsiteY47" fmla="*/ 251088 h 283632"/>
                  <a:gd name="connsiteX48" fmla="*/ 69471 w 649468"/>
                  <a:gd name="connsiteY48" fmla="*/ 233468 h 283632"/>
                  <a:gd name="connsiteX49" fmla="*/ 67110 w 649468"/>
                  <a:gd name="connsiteY49" fmla="*/ 230678 h 283632"/>
                  <a:gd name="connsiteX50" fmla="*/ 72407 w 649468"/>
                  <a:gd name="connsiteY50" fmla="*/ 160050 h 283632"/>
                  <a:gd name="connsiteX51" fmla="*/ 54971 w 649468"/>
                  <a:gd name="connsiteY51" fmla="*/ 127930 h 283632"/>
                  <a:gd name="connsiteX52" fmla="*/ 41204 w 649468"/>
                  <a:gd name="connsiteY52" fmla="*/ 116918 h 283632"/>
                  <a:gd name="connsiteX53" fmla="*/ 24686 w 649468"/>
                  <a:gd name="connsiteY53" fmla="*/ 81126 h 283632"/>
                  <a:gd name="connsiteX54" fmla="*/ 25604 w 649468"/>
                  <a:gd name="connsiteY54" fmla="*/ 46253 h 283632"/>
                  <a:gd name="connsiteX55" fmla="*/ 11837 w 649468"/>
                  <a:gd name="connsiteY55" fmla="*/ 38911 h 283632"/>
                  <a:gd name="connsiteX56" fmla="*/ 0 w 649468"/>
                  <a:gd name="connsiteY56" fmla="*/ 14326 h 283632"/>
                  <a:gd name="connsiteX57" fmla="*/ 1192 w 649468"/>
                  <a:gd name="connsiteY57" fmla="*/ 14684 h 283632"/>
                  <a:gd name="connsiteX58" fmla="*/ 1192 w 649468"/>
                  <a:gd name="connsiteY58" fmla="*/ 2937 h 283632"/>
                  <a:gd name="connsiteX0" fmla="*/ 12939 w 649468"/>
                  <a:gd name="connsiteY0" fmla="*/ 0 h 357398"/>
                  <a:gd name="connsiteX1" fmla="*/ 26154 w 649468"/>
                  <a:gd name="connsiteY1" fmla="*/ 29367 h 357398"/>
                  <a:gd name="connsiteX2" fmla="*/ 40837 w 649468"/>
                  <a:gd name="connsiteY2" fmla="*/ 46987 h 357398"/>
                  <a:gd name="connsiteX3" fmla="*/ 58458 w 649468"/>
                  <a:gd name="connsiteY3" fmla="*/ 58734 h 357398"/>
                  <a:gd name="connsiteX4" fmla="*/ 70204 w 649468"/>
                  <a:gd name="connsiteY4" fmla="*/ 91038 h 357398"/>
                  <a:gd name="connsiteX5" fmla="*/ 92230 w 649468"/>
                  <a:gd name="connsiteY5" fmla="*/ 96911 h 357398"/>
                  <a:gd name="connsiteX6" fmla="*/ 93698 w 649468"/>
                  <a:gd name="connsiteY6" fmla="*/ 117468 h 357398"/>
                  <a:gd name="connsiteX7" fmla="*/ 131875 w 649468"/>
                  <a:gd name="connsiteY7" fmla="*/ 143898 h 357398"/>
                  <a:gd name="connsiteX8" fmla="*/ 142153 w 649468"/>
                  <a:gd name="connsiteY8" fmla="*/ 139493 h 357398"/>
                  <a:gd name="connsiteX9" fmla="*/ 175925 w 649468"/>
                  <a:gd name="connsiteY9" fmla="*/ 158582 h 357398"/>
                  <a:gd name="connsiteX10" fmla="*/ 190609 w 649468"/>
                  <a:gd name="connsiteY10" fmla="*/ 158582 h 357398"/>
                  <a:gd name="connsiteX11" fmla="*/ 206761 w 649468"/>
                  <a:gd name="connsiteY11" fmla="*/ 162987 h 357398"/>
                  <a:gd name="connsiteX12" fmla="*/ 221444 w 649468"/>
                  <a:gd name="connsiteY12" fmla="*/ 187949 h 357398"/>
                  <a:gd name="connsiteX13" fmla="*/ 249343 w 649468"/>
                  <a:gd name="connsiteY13" fmla="*/ 174734 h 357398"/>
                  <a:gd name="connsiteX14" fmla="*/ 261090 w 649468"/>
                  <a:gd name="connsiteY14" fmla="*/ 176202 h 357398"/>
                  <a:gd name="connsiteX15" fmla="*/ 277241 w 649468"/>
                  <a:gd name="connsiteY15" fmla="*/ 176202 h 357398"/>
                  <a:gd name="connsiteX16" fmla="*/ 290457 w 649468"/>
                  <a:gd name="connsiteY16" fmla="*/ 165924 h 357398"/>
                  <a:gd name="connsiteX17" fmla="*/ 300735 w 649468"/>
                  <a:gd name="connsiteY17" fmla="*/ 165924 h 357398"/>
                  <a:gd name="connsiteX18" fmla="*/ 311013 w 649468"/>
                  <a:gd name="connsiteY18" fmla="*/ 170329 h 357398"/>
                  <a:gd name="connsiteX19" fmla="*/ 331570 w 649468"/>
                  <a:gd name="connsiteY19" fmla="*/ 170329 h 357398"/>
                  <a:gd name="connsiteX20" fmla="*/ 341849 w 649468"/>
                  <a:gd name="connsiteY20" fmla="*/ 146835 h 357398"/>
                  <a:gd name="connsiteX21" fmla="*/ 369747 w 649468"/>
                  <a:gd name="connsiteY21" fmla="*/ 140962 h 357398"/>
                  <a:gd name="connsiteX22" fmla="*/ 388836 w 649468"/>
                  <a:gd name="connsiteY22" fmla="*/ 140962 h 357398"/>
                  <a:gd name="connsiteX23" fmla="*/ 402051 w 649468"/>
                  <a:gd name="connsiteY23" fmla="*/ 127746 h 357398"/>
                  <a:gd name="connsiteX24" fmla="*/ 421140 w 649468"/>
                  <a:gd name="connsiteY24" fmla="*/ 142430 h 357398"/>
                  <a:gd name="connsiteX25" fmla="*/ 421140 w 649468"/>
                  <a:gd name="connsiteY25" fmla="*/ 124810 h 357398"/>
                  <a:gd name="connsiteX26" fmla="*/ 431418 w 649468"/>
                  <a:gd name="connsiteY26" fmla="*/ 105721 h 357398"/>
                  <a:gd name="connsiteX27" fmla="*/ 484279 w 649468"/>
                  <a:gd name="connsiteY27" fmla="*/ 139493 h 357398"/>
                  <a:gd name="connsiteX28" fmla="*/ 506304 w 649468"/>
                  <a:gd name="connsiteY28" fmla="*/ 176202 h 357398"/>
                  <a:gd name="connsiteX29" fmla="*/ 525392 w 649468"/>
                  <a:gd name="connsiteY29" fmla="*/ 180607 h 357398"/>
                  <a:gd name="connsiteX30" fmla="*/ 547418 w 649468"/>
                  <a:gd name="connsiteY30" fmla="*/ 189417 h 357398"/>
                  <a:gd name="connsiteX31" fmla="*/ 554759 w 649468"/>
                  <a:gd name="connsiteY31" fmla="*/ 205569 h 357398"/>
                  <a:gd name="connsiteX32" fmla="*/ 557696 w 649468"/>
                  <a:gd name="connsiteY32" fmla="*/ 218784 h 357398"/>
                  <a:gd name="connsiteX33" fmla="*/ 604683 w 649468"/>
                  <a:gd name="connsiteY33" fmla="*/ 256961 h 357398"/>
                  <a:gd name="connsiteX34" fmla="*/ 617898 w 649468"/>
                  <a:gd name="connsiteY34" fmla="*/ 259898 h 357398"/>
                  <a:gd name="connsiteX35" fmla="*/ 638455 w 649468"/>
                  <a:gd name="connsiteY35" fmla="*/ 259898 h 357398"/>
                  <a:gd name="connsiteX36" fmla="*/ 639190 w 649468"/>
                  <a:gd name="connsiteY36" fmla="*/ 258430 h 357398"/>
                  <a:gd name="connsiteX37" fmla="*/ 649468 w 649468"/>
                  <a:gd name="connsiteY37" fmla="*/ 264303 h 357398"/>
                  <a:gd name="connsiteX38" fmla="*/ 645326 w 649468"/>
                  <a:gd name="connsiteY38" fmla="*/ 283632 h 357398"/>
                  <a:gd name="connsiteX39" fmla="*/ 626492 w 649468"/>
                  <a:gd name="connsiteY39" fmla="*/ 283632 h 357398"/>
                  <a:gd name="connsiteX40" fmla="*/ 624506 w 649468"/>
                  <a:gd name="connsiteY40" fmla="*/ 280455 h 357398"/>
                  <a:gd name="connsiteX41" fmla="*/ 614228 w 649468"/>
                  <a:gd name="connsiteY41" fmla="*/ 280455 h 357398"/>
                  <a:gd name="connsiteX42" fmla="*/ 601013 w 649468"/>
                  <a:gd name="connsiteY42" fmla="*/ 283392 h 357398"/>
                  <a:gd name="connsiteX43" fmla="*/ 600669 w 649468"/>
                  <a:gd name="connsiteY43" fmla="*/ 283632 h 357398"/>
                  <a:gd name="connsiteX44" fmla="*/ 361823 w 649468"/>
                  <a:gd name="connsiteY44" fmla="*/ 357381 h 357398"/>
                  <a:gd name="connsiteX45" fmla="*/ 80703 w 649468"/>
                  <a:gd name="connsiteY45" fmla="*/ 283632 h 357398"/>
                  <a:gd name="connsiteX46" fmla="*/ 76812 w 649468"/>
                  <a:gd name="connsiteY46" fmla="*/ 277518 h 357398"/>
                  <a:gd name="connsiteX47" fmla="*/ 73876 w 649468"/>
                  <a:gd name="connsiteY47" fmla="*/ 256961 h 357398"/>
                  <a:gd name="connsiteX48" fmla="*/ 65066 w 649468"/>
                  <a:gd name="connsiteY48" fmla="*/ 251088 h 357398"/>
                  <a:gd name="connsiteX49" fmla="*/ 69471 w 649468"/>
                  <a:gd name="connsiteY49" fmla="*/ 233468 h 357398"/>
                  <a:gd name="connsiteX50" fmla="*/ 67110 w 649468"/>
                  <a:gd name="connsiteY50" fmla="*/ 230678 h 357398"/>
                  <a:gd name="connsiteX51" fmla="*/ 72407 w 649468"/>
                  <a:gd name="connsiteY51" fmla="*/ 160050 h 357398"/>
                  <a:gd name="connsiteX52" fmla="*/ 54971 w 649468"/>
                  <a:gd name="connsiteY52" fmla="*/ 127930 h 357398"/>
                  <a:gd name="connsiteX53" fmla="*/ 41204 w 649468"/>
                  <a:gd name="connsiteY53" fmla="*/ 116918 h 357398"/>
                  <a:gd name="connsiteX54" fmla="*/ 24686 w 649468"/>
                  <a:gd name="connsiteY54" fmla="*/ 81126 h 357398"/>
                  <a:gd name="connsiteX55" fmla="*/ 25604 w 649468"/>
                  <a:gd name="connsiteY55" fmla="*/ 46253 h 357398"/>
                  <a:gd name="connsiteX56" fmla="*/ 11837 w 649468"/>
                  <a:gd name="connsiteY56" fmla="*/ 38911 h 357398"/>
                  <a:gd name="connsiteX57" fmla="*/ 0 w 649468"/>
                  <a:gd name="connsiteY57" fmla="*/ 14326 h 357398"/>
                  <a:gd name="connsiteX58" fmla="*/ 1192 w 649468"/>
                  <a:gd name="connsiteY58" fmla="*/ 14684 h 357398"/>
                  <a:gd name="connsiteX59" fmla="*/ 1192 w 649468"/>
                  <a:gd name="connsiteY59" fmla="*/ 2937 h 357398"/>
                  <a:gd name="connsiteX60" fmla="*/ 12939 w 649468"/>
                  <a:gd name="connsiteY60" fmla="*/ 0 h 357398"/>
                  <a:gd name="connsiteX0" fmla="*/ 361823 w 649468"/>
                  <a:gd name="connsiteY0" fmla="*/ 357381 h 450663"/>
                  <a:gd name="connsiteX1" fmla="*/ 80703 w 649468"/>
                  <a:gd name="connsiteY1" fmla="*/ 283632 h 450663"/>
                  <a:gd name="connsiteX2" fmla="*/ 76812 w 649468"/>
                  <a:gd name="connsiteY2" fmla="*/ 277518 h 450663"/>
                  <a:gd name="connsiteX3" fmla="*/ 73876 w 649468"/>
                  <a:gd name="connsiteY3" fmla="*/ 256961 h 450663"/>
                  <a:gd name="connsiteX4" fmla="*/ 65066 w 649468"/>
                  <a:gd name="connsiteY4" fmla="*/ 251088 h 450663"/>
                  <a:gd name="connsiteX5" fmla="*/ 69471 w 649468"/>
                  <a:gd name="connsiteY5" fmla="*/ 233468 h 450663"/>
                  <a:gd name="connsiteX6" fmla="*/ 67110 w 649468"/>
                  <a:gd name="connsiteY6" fmla="*/ 230678 h 450663"/>
                  <a:gd name="connsiteX7" fmla="*/ 72407 w 649468"/>
                  <a:gd name="connsiteY7" fmla="*/ 160050 h 450663"/>
                  <a:gd name="connsiteX8" fmla="*/ 54971 w 649468"/>
                  <a:gd name="connsiteY8" fmla="*/ 127930 h 450663"/>
                  <a:gd name="connsiteX9" fmla="*/ 41204 w 649468"/>
                  <a:gd name="connsiteY9" fmla="*/ 116918 h 450663"/>
                  <a:gd name="connsiteX10" fmla="*/ 24686 w 649468"/>
                  <a:gd name="connsiteY10" fmla="*/ 81126 h 450663"/>
                  <a:gd name="connsiteX11" fmla="*/ 25604 w 649468"/>
                  <a:gd name="connsiteY11" fmla="*/ 46253 h 450663"/>
                  <a:gd name="connsiteX12" fmla="*/ 11837 w 649468"/>
                  <a:gd name="connsiteY12" fmla="*/ 38911 h 450663"/>
                  <a:gd name="connsiteX13" fmla="*/ 0 w 649468"/>
                  <a:gd name="connsiteY13" fmla="*/ 14326 h 450663"/>
                  <a:gd name="connsiteX14" fmla="*/ 1192 w 649468"/>
                  <a:gd name="connsiteY14" fmla="*/ 14684 h 450663"/>
                  <a:gd name="connsiteX15" fmla="*/ 1192 w 649468"/>
                  <a:gd name="connsiteY15" fmla="*/ 2937 h 450663"/>
                  <a:gd name="connsiteX16" fmla="*/ 12939 w 649468"/>
                  <a:gd name="connsiteY16" fmla="*/ 0 h 450663"/>
                  <a:gd name="connsiteX17" fmla="*/ 26154 w 649468"/>
                  <a:gd name="connsiteY17" fmla="*/ 29367 h 450663"/>
                  <a:gd name="connsiteX18" fmla="*/ 40837 w 649468"/>
                  <a:gd name="connsiteY18" fmla="*/ 46987 h 450663"/>
                  <a:gd name="connsiteX19" fmla="*/ 58458 w 649468"/>
                  <a:gd name="connsiteY19" fmla="*/ 58734 h 450663"/>
                  <a:gd name="connsiteX20" fmla="*/ 70204 w 649468"/>
                  <a:gd name="connsiteY20" fmla="*/ 91038 h 450663"/>
                  <a:gd name="connsiteX21" fmla="*/ 92230 w 649468"/>
                  <a:gd name="connsiteY21" fmla="*/ 96911 h 450663"/>
                  <a:gd name="connsiteX22" fmla="*/ 93698 w 649468"/>
                  <a:gd name="connsiteY22" fmla="*/ 117468 h 450663"/>
                  <a:gd name="connsiteX23" fmla="*/ 131875 w 649468"/>
                  <a:gd name="connsiteY23" fmla="*/ 143898 h 450663"/>
                  <a:gd name="connsiteX24" fmla="*/ 142153 w 649468"/>
                  <a:gd name="connsiteY24" fmla="*/ 139493 h 450663"/>
                  <a:gd name="connsiteX25" fmla="*/ 175925 w 649468"/>
                  <a:gd name="connsiteY25" fmla="*/ 158582 h 450663"/>
                  <a:gd name="connsiteX26" fmla="*/ 190609 w 649468"/>
                  <a:gd name="connsiteY26" fmla="*/ 158582 h 450663"/>
                  <a:gd name="connsiteX27" fmla="*/ 206761 w 649468"/>
                  <a:gd name="connsiteY27" fmla="*/ 162987 h 450663"/>
                  <a:gd name="connsiteX28" fmla="*/ 221444 w 649468"/>
                  <a:gd name="connsiteY28" fmla="*/ 187949 h 450663"/>
                  <a:gd name="connsiteX29" fmla="*/ 249343 w 649468"/>
                  <a:gd name="connsiteY29" fmla="*/ 174734 h 450663"/>
                  <a:gd name="connsiteX30" fmla="*/ 261090 w 649468"/>
                  <a:gd name="connsiteY30" fmla="*/ 176202 h 450663"/>
                  <a:gd name="connsiteX31" fmla="*/ 277241 w 649468"/>
                  <a:gd name="connsiteY31" fmla="*/ 176202 h 450663"/>
                  <a:gd name="connsiteX32" fmla="*/ 290457 w 649468"/>
                  <a:gd name="connsiteY32" fmla="*/ 165924 h 450663"/>
                  <a:gd name="connsiteX33" fmla="*/ 300735 w 649468"/>
                  <a:gd name="connsiteY33" fmla="*/ 165924 h 450663"/>
                  <a:gd name="connsiteX34" fmla="*/ 311013 w 649468"/>
                  <a:gd name="connsiteY34" fmla="*/ 170329 h 450663"/>
                  <a:gd name="connsiteX35" fmla="*/ 331570 w 649468"/>
                  <a:gd name="connsiteY35" fmla="*/ 170329 h 450663"/>
                  <a:gd name="connsiteX36" fmla="*/ 341849 w 649468"/>
                  <a:gd name="connsiteY36" fmla="*/ 146835 h 450663"/>
                  <a:gd name="connsiteX37" fmla="*/ 369747 w 649468"/>
                  <a:gd name="connsiteY37" fmla="*/ 140962 h 450663"/>
                  <a:gd name="connsiteX38" fmla="*/ 388836 w 649468"/>
                  <a:gd name="connsiteY38" fmla="*/ 140962 h 450663"/>
                  <a:gd name="connsiteX39" fmla="*/ 402051 w 649468"/>
                  <a:gd name="connsiteY39" fmla="*/ 127746 h 450663"/>
                  <a:gd name="connsiteX40" fmla="*/ 421140 w 649468"/>
                  <a:gd name="connsiteY40" fmla="*/ 142430 h 450663"/>
                  <a:gd name="connsiteX41" fmla="*/ 421140 w 649468"/>
                  <a:gd name="connsiteY41" fmla="*/ 124810 h 450663"/>
                  <a:gd name="connsiteX42" fmla="*/ 431418 w 649468"/>
                  <a:gd name="connsiteY42" fmla="*/ 105721 h 450663"/>
                  <a:gd name="connsiteX43" fmla="*/ 484279 w 649468"/>
                  <a:gd name="connsiteY43" fmla="*/ 139493 h 450663"/>
                  <a:gd name="connsiteX44" fmla="*/ 506304 w 649468"/>
                  <a:gd name="connsiteY44" fmla="*/ 176202 h 450663"/>
                  <a:gd name="connsiteX45" fmla="*/ 525392 w 649468"/>
                  <a:gd name="connsiteY45" fmla="*/ 180607 h 450663"/>
                  <a:gd name="connsiteX46" fmla="*/ 547418 w 649468"/>
                  <a:gd name="connsiteY46" fmla="*/ 189417 h 450663"/>
                  <a:gd name="connsiteX47" fmla="*/ 554759 w 649468"/>
                  <a:gd name="connsiteY47" fmla="*/ 205569 h 450663"/>
                  <a:gd name="connsiteX48" fmla="*/ 557696 w 649468"/>
                  <a:gd name="connsiteY48" fmla="*/ 218784 h 450663"/>
                  <a:gd name="connsiteX49" fmla="*/ 604683 w 649468"/>
                  <a:gd name="connsiteY49" fmla="*/ 256961 h 450663"/>
                  <a:gd name="connsiteX50" fmla="*/ 617898 w 649468"/>
                  <a:gd name="connsiteY50" fmla="*/ 259898 h 450663"/>
                  <a:gd name="connsiteX51" fmla="*/ 638455 w 649468"/>
                  <a:gd name="connsiteY51" fmla="*/ 259898 h 450663"/>
                  <a:gd name="connsiteX52" fmla="*/ 639190 w 649468"/>
                  <a:gd name="connsiteY52" fmla="*/ 258430 h 450663"/>
                  <a:gd name="connsiteX53" fmla="*/ 649468 w 649468"/>
                  <a:gd name="connsiteY53" fmla="*/ 264303 h 450663"/>
                  <a:gd name="connsiteX54" fmla="*/ 645326 w 649468"/>
                  <a:gd name="connsiteY54" fmla="*/ 283632 h 450663"/>
                  <a:gd name="connsiteX55" fmla="*/ 626492 w 649468"/>
                  <a:gd name="connsiteY55" fmla="*/ 283632 h 450663"/>
                  <a:gd name="connsiteX56" fmla="*/ 624506 w 649468"/>
                  <a:gd name="connsiteY56" fmla="*/ 280455 h 450663"/>
                  <a:gd name="connsiteX57" fmla="*/ 614228 w 649468"/>
                  <a:gd name="connsiteY57" fmla="*/ 280455 h 450663"/>
                  <a:gd name="connsiteX58" fmla="*/ 601013 w 649468"/>
                  <a:gd name="connsiteY58" fmla="*/ 283392 h 450663"/>
                  <a:gd name="connsiteX59" fmla="*/ 600669 w 649468"/>
                  <a:gd name="connsiteY59" fmla="*/ 283632 h 450663"/>
                  <a:gd name="connsiteX60" fmla="*/ 455105 w 649468"/>
                  <a:gd name="connsiteY60" fmla="*/ 450663 h 450663"/>
                  <a:gd name="connsiteX0" fmla="*/ 80703 w 649468"/>
                  <a:gd name="connsiteY0" fmla="*/ 283632 h 450663"/>
                  <a:gd name="connsiteX1" fmla="*/ 76812 w 649468"/>
                  <a:gd name="connsiteY1" fmla="*/ 277518 h 450663"/>
                  <a:gd name="connsiteX2" fmla="*/ 73876 w 649468"/>
                  <a:gd name="connsiteY2" fmla="*/ 256961 h 450663"/>
                  <a:gd name="connsiteX3" fmla="*/ 65066 w 649468"/>
                  <a:gd name="connsiteY3" fmla="*/ 251088 h 450663"/>
                  <a:gd name="connsiteX4" fmla="*/ 69471 w 649468"/>
                  <a:gd name="connsiteY4" fmla="*/ 233468 h 450663"/>
                  <a:gd name="connsiteX5" fmla="*/ 67110 w 649468"/>
                  <a:gd name="connsiteY5" fmla="*/ 230678 h 450663"/>
                  <a:gd name="connsiteX6" fmla="*/ 72407 w 649468"/>
                  <a:gd name="connsiteY6" fmla="*/ 160050 h 450663"/>
                  <a:gd name="connsiteX7" fmla="*/ 54971 w 649468"/>
                  <a:gd name="connsiteY7" fmla="*/ 127930 h 450663"/>
                  <a:gd name="connsiteX8" fmla="*/ 41204 w 649468"/>
                  <a:gd name="connsiteY8" fmla="*/ 116918 h 450663"/>
                  <a:gd name="connsiteX9" fmla="*/ 24686 w 649468"/>
                  <a:gd name="connsiteY9" fmla="*/ 81126 h 450663"/>
                  <a:gd name="connsiteX10" fmla="*/ 25604 w 649468"/>
                  <a:gd name="connsiteY10" fmla="*/ 46253 h 450663"/>
                  <a:gd name="connsiteX11" fmla="*/ 11837 w 649468"/>
                  <a:gd name="connsiteY11" fmla="*/ 38911 h 450663"/>
                  <a:gd name="connsiteX12" fmla="*/ 0 w 649468"/>
                  <a:gd name="connsiteY12" fmla="*/ 14326 h 450663"/>
                  <a:gd name="connsiteX13" fmla="*/ 1192 w 649468"/>
                  <a:gd name="connsiteY13" fmla="*/ 14684 h 450663"/>
                  <a:gd name="connsiteX14" fmla="*/ 1192 w 649468"/>
                  <a:gd name="connsiteY14" fmla="*/ 2937 h 450663"/>
                  <a:gd name="connsiteX15" fmla="*/ 12939 w 649468"/>
                  <a:gd name="connsiteY15" fmla="*/ 0 h 450663"/>
                  <a:gd name="connsiteX16" fmla="*/ 26154 w 649468"/>
                  <a:gd name="connsiteY16" fmla="*/ 29367 h 450663"/>
                  <a:gd name="connsiteX17" fmla="*/ 40837 w 649468"/>
                  <a:gd name="connsiteY17" fmla="*/ 46987 h 450663"/>
                  <a:gd name="connsiteX18" fmla="*/ 58458 w 649468"/>
                  <a:gd name="connsiteY18" fmla="*/ 58734 h 450663"/>
                  <a:gd name="connsiteX19" fmla="*/ 70204 w 649468"/>
                  <a:gd name="connsiteY19" fmla="*/ 91038 h 450663"/>
                  <a:gd name="connsiteX20" fmla="*/ 92230 w 649468"/>
                  <a:gd name="connsiteY20" fmla="*/ 96911 h 450663"/>
                  <a:gd name="connsiteX21" fmla="*/ 93698 w 649468"/>
                  <a:gd name="connsiteY21" fmla="*/ 117468 h 450663"/>
                  <a:gd name="connsiteX22" fmla="*/ 131875 w 649468"/>
                  <a:gd name="connsiteY22" fmla="*/ 143898 h 450663"/>
                  <a:gd name="connsiteX23" fmla="*/ 142153 w 649468"/>
                  <a:gd name="connsiteY23" fmla="*/ 139493 h 450663"/>
                  <a:gd name="connsiteX24" fmla="*/ 175925 w 649468"/>
                  <a:gd name="connsiteY24" fmla="*/ 158582 h 450663"/>
                  <a:gd name="connsiteX25" fmla="*/ 190609 w 649468"/>
                  <a:gd name="connsiteY25" fmla="*/ 158582 h 450663"/>
                  <a:gd name="connsiteX26" fmla="*/ 206761 w 649468"/>
                  <a:gd name="connsiteY26" fmla="*/ 162987 h 450663"/>
                  <a:gd name="connsiteX27" fmla="*/ 221444 w 649468"/>
                  <a:gd name="connsiteY27" fmla="*/ 187949 h 450663"/>
                  <a:gd name="connsiteX28" fmla="*/ 249343 w 649468"/>
                  <a:gd name="connsiteY28" fmla="*/ 174734 h 450663"/>
                  <a:gd name="connsiteX29" fmla="*/ 261090 w 649468"/>
                  <a:gd name="connsiteY29" fmla="*/ 176202 h 450663"/>
                  <a:gd name="connsiteX30" fmla="*/ 277241 w 649468"/>
                  <a:gd name="connsiteY30" fmla="*/ 176202 h 450663"/>
                  <a:gd name="connsiteX31" fmla="*/ 290457 w 649468"/>
                  <a:gd name="connsiteY31" fmla="*/ 165924 h 450663"/>
                  <a:gd name="connsiteX32" fmla="*/ 300735 w 649468"/>
                  <a:gd name="connsiteY32" fmla="*/ 165924 h 450663"/>
                  <a:gd name="connsiteX33" fmla="*/ 311013 w 649468"/>
                  <a:gd name="connsiteY33" fmla="*/ 170329 h 450663"/>
                  <a:gd name="connsiteX34" fmla="*/ 331570 w 649468"/>
                  <a:gd name="connsiteY34" fmla="*/ 170329 h 450663"/>
                  <a:gd name="connsiteX35" fmla="*/ 341849 w 649468"/>
                  <a:gd name="connsiteY35" fmla="*/ 146835 h 450663"/>
                  <a:gd name="connsiteX36" fmla="*/ 369747 w 649468"/>
                  <a:gd name="connsiteY36" fmla="*/ 140962 h 450663"/>
                  <a:gd name="connsiteX37" fmla="*/ 388836 w 649468"/>
                  <a:gd name="connsiteY37" fmla="*/ 140962 h 450663"/>
                  <a:gd name="connsiteX38" fmla="*/ 402051 w 649468"/>
                  <a:gd name="connsiteY38" fmla="*/ 127746 h 450663"/>
                  <a:gd name="connsiteX39" fmla="*/ 421140 w 649468"/>
                  <a:gd name="connsiteY39" fmla="*/ 142430 h 450663"/>
                  <a:gd name="connsiteX40" fmla="*/ 421140 w 649468"/>
                  <a:gd name="connsiteY40" fmla="*/ 124810 h 450663"/>
                  <a:gd name="connsiteX41" fmla="*/ 431418 w 649468"/>
                  <a:gd name="connsiteY41" fmla="*/ 105721 h 450663"/>
                  <a:gd name="connsiteX42" fmla="*/ 484279 w 649468"/>
                  <a:gd name="connsiteY42" fmla="*/ 139493 h 450663"/>
                  <a:gd name="connsiteX43" fmla="*/ 506304 w 649468"/>
                  <a:gd name="connsiteY43" fmla="*/ 176202 h 450663"/>
                  <a:gd name="connsiteX44" fmla="*/ 525392 w 649468"/>
                  <a:gd name="connsiteY44" fmla="*/ 180607 h 450663"/>
                  <a:gd name="connsiteX45" fmla="*/ 547418 w 649468"/>
                  <a:gd name="connsiteY45" fmla="*/ 189417 h 450663"/>
                  <a:gd name="connsiteX46" fmla="*/ 554759 w 649468"/>
                  <a:gd name="connsiteY46" fmla="*/ 205569 h 450663"/>
                  <a:gd name="connsiteX47" fmla="*/ 557696 w 649468"/>
                  <a:gd name="connsiteY47" fmla="*/ 218784 h 450663"/>
                  <a:gd name="connsiteX48" fmla="*/ 604683 w 649468"/>
                  <a:gd name="connsiteY48" fmla="*/ 256961 h 450663"/>
                  <a:gd name="connsiteX49" fmla="*/ 617898 w 649468"/>
                  <a:gd name="connsiteY49" fmla="*/ 259898 h 450663"/>
                  <a:gd name="connsiteX50" fmla="*/ 638455 w 649468"/>
                  <a:gd name="connsiteY50" fmla="*/ 259898 h 450663"/>
                  <a:gd name="connsiteX51" fmla="*/ 639190 w 649468"/>
                  <a:gd name="connsiteY51" fmla="*/ 258430 h 450663"/>
                  <a:gd name="connsiteX52" fmla="*/ 649468 w 649468"/>
                  <a:gd name="connsiteY52" fmla="*/ 264303 h 450663"/>
                  <a:gd name="connsiteX53" fmla="*/ 645326 w 649468"/>
                  <a:gd name="connsiteY53" fmla="*/ 283632 h 450663"/>
                  <a:gd name="connsiteX54" fmla="*/ 626492 w 649468"/>
                  <a:gd name="connsiteY54" fmla="*/ 283632 h 450663"/>
                  <a:gd name="connsiteX55" fmla="*/ 624506 w 649468"/>
                  <a:gd name="connsiteY55" fmla="*/ 280455 h 450663"/>
                  <a:gd name="connsiteX56" fmla="*/ 614228 w 649468"/>
                  <a:gd name="connsiteY56" fmla="*/ 280455 h 450663"/>
                  <a:gd name="connsiteX57" fmla="*/ 601013 w 649468"/>
                  <a:gd name="connsiteY57" fmla="*/ 283392 h 450663"/>
                  <a:gd name="connsiteX58" fmla="*/ 600669 w 649468"/>
                  <a:gd name="connsiteY58" fmla="*/ 283632 h 450663"/>
                  <a:gd name="connsiteX59" fmla="*/ 455105 w 649468"/>
                  <a:gd name="connsiteY59" fmla="*/ 450663 h 450663"/>
                  <a:gd name="connsiteX0" fmla="*/ 80703 w 649468"/>
                  <a:gd name="connsiteY0" fmla="*/ 283632 h 283632"/>
                  <a:gd name="connsiteX1" fmla="*/ 76812 w 649468"/>
                  <a:gd name="connsiteY1" fmla="*/ 277518 h 283632"/>
                  <a:gd name="connsiteX2" fmla="*/ 73876 w 649468"/>
                  <a:gd name="connsiteY2" fmla="*/ 256961 h 283632"/>
                  <a:gd name="connsiteX3" fmla="*/ 65066 w 649468"/>
                  <a:gd name="connsiteY3" fmla="*/ 251088 h 283632"/>
                  <a:gd name="connsiteX4" fmla="*/ 69471 w 649468"/>
                  <a:gd name="connsiteY4" fmla="*/ 233468 h 283632"/>
                  <a:gd name="connsiteX5" fmla="*/ 67110 w 649468"/>
                  <a:gd name="connsiteY5" fmla="*/ 230678 h 283632"/>
                  <a:gd name="connsiteX6" fmla="*/ 72407 w 649468"/>
                  <a:gd name="connsiteY6" fmla="*/ 160050 h 283632"/>
                  <a:gd name="connsiteX7" fmla="*/ 54971 w 649468"/>
                  <a:gd name="connsiteY7" fmla="*/ 127930 h 283632"/>
                  <a:gd name="connsiteX8" fmla="*/ 41204 w 649468"/>
                  <a:gd name="connsiteY8" fmla="*/ 116918 h 283632"/>
                  <a:gd name="connsiteX9" fmla="*/ 24686 w 649468"/>
                  <a:gd name="connsiteY9" fmla="*/ 81126 h 283632"/>
                  <a:gd name="connsiteX10" fmla="*/ 25604 w 649468"/>
                  <a:gd name="connsiteY10" fmla="*/ 46253 h 283632"/>
                  <a:gd name="connsiteX11" fmla="*/ 11837 w 649468"/>
                  <a:gd name="connsiteY11" fmla="*/ 38911 h 283632"/>
                  <a:gd name="connsiteX12" fmla="*/ 0 w 649468"/>
                  <a:gd name="connsiteY12" fmla="*/ 14326 h 283632"/>
                  <a:gd name="connsiteX13" fmla="*/ 1192 w 649468"/>
                  <a:gd name="connsiteY13" fmla="*/ 14684 h 283632"/>
                  <a:gd name="connsiteX14" fmla="*/ 1192 w 649468"/>
                  <a:gd name="connsiteY14" fmla="*/ 2937 h 283632"/>
                  <a:gd name="connsiteX15" fmla="*/ 12939 w 649468"/>
                  <a:gd name="connsiteY15" fmla="*/ 0 h 283632"/>
                  <a:gd name="connsiteX16" fmla="*/ 26154 w 649468"/>
                  <a:gd name="connsiteY16" fmla="*/ 29367 h 283632"/>
                  <a:gd name="connsiteX17" fmla="*/ 40837 w 649468"/>
                  <a:gd name="connsiteY17" fmla="*/ 46987 h 283632"/>
                  <a:gd name="connsiteX18" fmla="*/ 58458 w 649468"/>
                  <a:gd name="connsiteY18" fmla="*/ 58734 h 283632"/>
                  <a:gd name="connsiteX19" fmla="*/ 70204 w 649468"/>
                  <a:gd name="connsiteY19" fmla="*/ 91038 h 283632"/>
                  <a:gd name="connsiteX20" fmla="*/ 92230 w 649468"/>
                  <a:gd name="connsiteY20" fmla="*/ 96911 h 283632"/>
                  <a:gd name="connsiteX21" fmla="*/ 93698 w 649468"/>
                  <a:gd name="connsiteY21" fmla="*/ 117468 h 283632"/>
                  <a:gd name="connsiteX22" fmla="*/ 131875 w 649468"/>
                  <a:gd name="connsiteY22" fmla="*/ 143898 h 283632"/>
                  <a:gd name="connsiteX23" fmla="*/ 142153 w 649468"/>
                  <a:gd name="connsiteY23" fmla="*/ 139493 h 283632"/>
                  <a:gd name="connsiteX24" fmla="*/ 175925 w 649468"/>
                  <a:gd name="connsiteY24" fmla="*/ 158582 h 283632"/>
                  <a:gd name="connsiteX25" fmla="*/ 190609 w 649468"/>
                  <a:gd name="connsiteY25" fmla="*/ 158582 h 283632"/>
                  <a:gd name="connsiteX26" fmla="*/ 206761 w 649468"/>
                  <a:gd name="connsiteY26" fmla="*/ 162987 h 283632"/>
                  <a:gd name="connsiteX27" fmla="*/ 221444 w 649468"/>
                  <a:gd name="connsiteY27" fmla="*/ 187949 h 283632"/>
                  <a:gd name="connsiteX28" fmla="*/ 249343 w 649468"/>
                  <a:gd name="connsiteY28" fmla="*/ 174734 h 283632"/>
                  <a:gd name="connsiteX29" fmla="*/ 261090 w 649468"/>
                  <a:gd name="connsiteY29" fmla="*/ 176202 h 283632"/>
                  <a:gd name="connsiteX30" fmla="*/ 277241 w 649468"/>
                  <a:gd name="connsiteY30" fmla="*/ 176202 h 283632"/>
                  <a:gd name="connsiteX31" fmla="*/ 290457 w 649468"/>
                  <a:gd name="connsiteY31" fmla="*/ 165924 h 283632"/>
                  <a:gd name="connsiteX32" fmla="*/ 300735 w 649468"/>
                  <a:gd name="connsiteY32" fmla="*/ 165924 h 283632"/>
                  <a:gd name="connsiteX33" fmla="*/ 311013 w 649468"/>
                  <a:gd name="connsiteY33" fmla="*/ 170329 h 283632"/>
                  <a:gd name="connsiteX34" fmla="*/ 331570 w 649468"/>
                  <a:gd name="connsiteY34" fmla="*/ 170329 h 283632"/>
                  <a:gd name="connsiteX35" fmla="*/ 341849 w 649468"/>
                  <a:gd name="connsiteY35" fmla="*/ 146835 h 283632"/>
                  <a:gd name="connsiteX36" fmla="*/ 369747 w 649468"/>
                  <a:gd name="connsiteY36" fmla="*/ 140962 h 283632"/>
                  <a:gd name="connsiteX37" fmla="*/ 388836 w 649468"/>
                  <a:gd name="connsiteY37" fmla="*/ 140962 h 283632"/>
                  <a:gd name="connsiteX38" fmla="*/ 402051 w 649468"/>
                  <a:gd name="connsiteY38" fmla="*/ 127746 h 283632"/>
                  <a:gd name="connsiteX39" fmla="*/ 421140 w 649468"/>
                  <a:gd name="connsiteY39" fmla="*/ 142430 h 283632"/>
                  <a:gd name="connsiteX40" fmla="*/ 421140 w 649468"/>
                  <a:gd name="connsiteY40" fmla="*/ 124810 h 283632"/>
                  <a:gd name="connsiteX41" fmla="*/ 431418 w 649468"/>
                  <a:gd name="connsiteY41" fmla="*/ 105721 h 283632"/>
                  <a:gd name="connsiteX42" fmla="*/ 484279 w 649468"/>
                  <a:gd name="connsiteY42" fmla="*/ 139493 h 283632"/>
                  <a:gd name="connsiteX43" fmla="*/ 506304 w 649468"/>
                  <a:gd name="connsiteY43" fmla="*/ 176202 h 283632"/>
                  <a:gd name="connsiteX44" fmla="*/ 525392 w 649468"/>
                  <a:gd name="connsiteY44" fmla="*/ 180607 h 283632"/>
                  <a:gd name="connsiteX45" fmla="*/ 547418 w 649468"/>
                  <a:gd name="connsiteY45" fmla="*/ 189417 h 283632"/>
                  <a:gd name="connsiteX46" fmla="*/ 554759 w 649468"/>
                  <a:gd name="connsiteY46" fmla="*/ 205569 h 283632"/>
                  <a:gd name="connsiteX47" fmla="*/ 557696 w 649468"/>
                  <a:gd name="connsiteY47" fmla="*/ 218784 h 283632"/>
                  <a:gd name="connsiteX48" fmla="*/ 604683 w 649468"/>
                  <a:gd name="connsiteY48" fmla="*/ 256961 h 283632"/>
                  <a:gd name="connsiteX49" fmla="*/ 617898 w 649468"/>
                  <a:gd name="connsiteY49" fmla="*/ 259898 h 283632"/>
                  <a:gd name="connsiteX50" fmla="*/ 638455 w 649468"/>
                  <a:gd name="connsiteY50" fmla="*/ 259898 h 283632"/>
                  <a:gd name="connsiteX51" fmla="*/ 639190 w 649468"/>
                  <a:gd name="connsiteY51" fmla="*/ 258430 h 283632"/>
                  <a:gd name="connsiteX52" fmla="*/ 649468 w 649468"/>
                  <a:gd name="connsiteY52" fmla="*/ 264303 h 283632"/>
                  <a:gd name="connsiteX53" fmla="*/ 645326 w 649468"/>
                  <a:gd name="connsiteY53" fmla="*/ 283632 h 283632"/>
                  <a:gd name="connsiteX54" fmla="*/ 626492 w 649468"/>
                  <a:gd name="connsiteY54" fmla="*/ 283632 h 283632"/>
                  <a:gd name="connsiteX55" fmla="*/ 624506 w 649468"/>
                  <a:gd name="connsiteY55" fmla="*/ 280455 h 283632"/>
                  <a:gd name="connsiteX56" fmla="*/ 614228 w 649468"/>
                  <a:gd name="connsiteY56" fmla="*/ 280455 h 283632"/>
                  <a:gd name="connsiteX57" fmla="*/ 601013 w 649468"/>
                  <a:gd name="connsiteY57" fmla="*/ 283392 h 283632"/>
                  <a:gd name="connsiteX58" fmla="*/ 600669 w 649468"/>
                  <a:gd name="connsiteY58" fmla="*/ 283632 h 2836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649468" h="283632">
                    <a:moveTo>
                      <a:pt x="80703" y="283632"/>
                    </a:moveTo>
                    <a:lnTo>
                      <a:pt x="76812" y="277518"/>
                    </a:lnTo>
                    <a:lnTo>
                      <a:pt x="73876" y="256961"/>
                    </a:lnTo>
                    <a:lnTo>
                      <a:pt x="65066" y="251088"/>
                    </a:lnTo>
                    <a:lnTo>
                      <a:pt x="69471" y="233468"/>
                    </a:lnTo>
                    <a:lnTo>
                      <a:pt x="67110" y="230678"/>
                    </a:lnTo>
                    <a:lnTo>
                      <a:pt x="72407" y="160050"/>
                    </a:lnTo>
                    <a:lnTo>
                      <a:pt x="54971" y="127930"/>
                    </a:lnTo>
                    <a:lnTo>
                      <a:pt x="41204" y="116918"/>
                    </a:lnTo>
                    <a:lnTo>
                      <a:pt x="24686" y="81126"/>
                    </a:lnTo>
                    <a:lnTo>
                      <a:pt x="25604" y="46253"/>
                    </a:lnTo>
                    <a:lnTo>
                      <a:pt x="11837" y="38911"/>
                    </a:lnTo>
                    <a:lnTo>
                      <a:pt x="0" y="14326"/>
                    </a:lnTo>
                    <a:lnTo>
                      <a:pt x="1192" y="14684"/>
                    </a:lnTo>
                    <a:lnTo>
                      <a:pt x="1192" y="2937"/>
                    </a:lnTo>
                    <a:lnTo>
                      <a:pt x="12939" y="0"/>
                    </a:lnTo>
                    <a:lnTo>
                      <a:pt x="26154" y="29367"/>
                    </a:lnTo>
                    <a:lnTo>
                      <a:pt x="40837" y="46987"/>
                    </a:lnTo>
                    <a:lnTo>
                      <a:pt x="58458" y="58734"/>
                    </a:lnTo>
                    <a:lnTo>
                      <a:pt x="70204" y="91038"/>
                    </a:lnTo>
                    <a:lnTo>
                      <a:pt x="92230" y="96911"/>
                    </a:lnTo>
                    <a:lnTo>
                      <a:pt x="93698" y="117468"/>
                    </a:lnTo>
                    <a:lnTo>
                      <a:pt x="131875" y="143898"/>
                    </a:lnTo>
                    <a:lnTo>
                      <a:pt x="142153" y="139493"/>
                    </a:lnTo>
                    <a:lnTo>
                      <a:pt x="175925" y="158582"/>
                    </a:lnTo>
                    <a:lnTo>
                      <a:pt x="190609" y="158582"/>
                    </a:lnTo>
                    <a:lnTo>
                      <a:pt x="206761" y="162987"/>
                    </a:lnTo>
                    <a:lnTo>
                      <a:pt x="221444" y="187949"/>
                    </a:lnTo>
                    <a:lnTo>
                      <a:pt x="249343" y="174734"/>
                    </a:lnTo>
                    <a:lnTo>
                      <a:pt x="261090" y="176202"/>
                    </a:lnTo>
                    <a:lnTo>
                      <a:pt x="277241" y="176202"/>
                    </a:lnTo>
                    <a:lnTo>
                      <a:pt x="290457" y="165924"/>
                    </a:lnTo>
                    <a:lnTo>
                      <a:pt x="300735" y="165924"/>
                    </a:lnTo>
                    <a:lnTo>
                      <a:pt x="311013" y="170329"/>
                    </a:lnTo>
                    <a:lnTo>
                      <a:pt x="331570" y="170329"/>
                    </a:lnTo>
                    <a:lnTo>
                      <a:pt x="341849" y="146835"/>
                    </a:lnTo>
                    <a:lnTo>
                      <a:pt x="369747" y="140962"/>
                    </a:lnTo>
                    <a:lnTo>
                      <a:pt x="388836" y="140962"/>
                    </a:lnTo>
                    <a:lnTo>
                      <a:pt x="402051" y="127746"/>
                    </a:lnTo>
                    <a:lnTo>
                      <a:pt x="421140" y="142430"/>
                    </a:lnTo>
                    <a:lnTo>
                      <a:pt x="421140" y="124810"/>
                    </a:lnTo>
                    <a:lnTo>
                      <a:pt x="431418" y="105721"/>
                    </a:lnTo>
                    <a:lnTo>
                      <a:pt x="484279" y="139493"/>
                    </a:lnTo>
                    <a:lnTo>
                      <a:pt x="506304" y="176202"/>
                    </a:lnTo>
                    <a:lnTo>
                      <a:pt x="525392" y="180607"/>
                    </a:lnTo>
                    <a:lnTo>
                      <a:pt x="547418" y="189417"/>
                    </a:lnTo>
                    <a:lnTo>
                      <a:pt x="554759" y="205569"/>
                    </a:lnTo>
                    <a:lnTo>
                      <a:pt x="557696" y="218784"/>
                    </a:lnTo>
                    <a:lnTo>
                      <a:pt x="604683" y="256961"/>
                    </a:lnTo>
                    <a:lnTo>
                      <a:pt x="617898" y="259898"/>
                    </a:lnTo>
                    <a:lnTo>
                      <a:pt x="638455" y="259898"/>
                    </a:lnTo>
                    <a:lnTo>
                      <a:pt x="639190" y="258430"/>
                    </a:lnTo>
                    <a:lnTo>
                      <a:pt x="649468" y="264303"/>
                    </a:lnTo>
                    <a:lnTo>
                      <a:pt x="645326" y="283632"/>
                    </a:lnTo>
                    <a:lnTo>
                      <a:pt x="626492" y="283632"/>
                    </a:lnTo>
                    <a:lnTo>
                      <a:pt x="624506" y="280455"/>
                    </a:lnTo>
                    <a:lnTo>
                      <a:pt x="614228" y="280455"/>
                    </a:lnTo>
                    <a:lnTo>
                      <a:pt x="601013" y="283392"/>
                    </a:lnTo>
                    <a:lnTo>
                      <a:pt x="600669" y="283632"/>
                    </a:lnTo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E85E3600-9F6F-B230-43AE-FAFA1EDC1CE9}"/>
                  </a:ext>
                </a:extLst>
              </p:cNvPr>
              <p:cNvSpPr/>
              <p:nvPr/>
            </p:nvSpPr>
            <p:spPr>
              <a:xfrm>
                <a:off x="2127401" y="835267"/>
                <a:ext cx="539963" cy="401798"/>
              </a:xfrm>
              <a:custGeom>
                <a:avLst/>
                <a:gdLst>
                  <a:gd name="connsiteX0" fmla="*/ 92255 w 550841"/>
                  <a:gd name="connsiteY0" fmla="*/ 0 h 409891"/>
                  <a:gd name="connsiteX1" fmla="*/ 469369 w 550841"/>
                  <a:gd name="connsiteY1" fmla="*/ 0 h 409891"/>
                  <a:gd name="connsiteX2" fmla="*/ 461272 w 550841"/>
                  <a:gd name="connsiteY2" fmla="*/ 4627 h 409891"/>
                  <a:gd name="connsiteX3" fmla="*/ 458335 w 550841"/>
                  <a:gd name="connsiteY3" fmla="*/ 14905 h 409891"/>
                  <a:gd name="connsiteX4" fmla="*/ 474487 w 550841"/>
                  <a:gd name="connsiteY4" fmla="*/ 23716 h 409891"/>
                  <a:gd name="connsiteX5" fmla="*/ 474487 w 550841"/>
                  <a:gd name="connsiteY5" fmla="*/ 41336 h 409891"/>
                  <a:gd name="connsiteX6" fmla="*/ 490639 w 550841"/>
                  <a:gd name="connsiteY6" fmla="*/ 53082 h 409891"/>
                  <a:gd name="connsiteX7" fmla="*/ 483297 w 550841"/>
                  <a:gd name="connsiteY7" fmla="*/ 75108 h 409891"/>
                  <a:gd name="connsiteX8" fmla="*/ 499449 w 550841"/>
                  <a:gd name="connsiteY8" fmla="*/ 83918 h 409891"/>
                  <a:gd name="connsiteX9" fmla="*/ 497981 w 550841"/>
                  <a:gd name="connsiteY9" fmla="*/ 107411 h 409891"/>
                  <a:gd name="connsiteX10" fmla="*/ 540563 w 550841"/>
                  <a:gd name="connsiteY10" fmla="*/ 132373 h 409891"/>
                  <a:gd name="connsiteX11" fmla="*/ 539094 w 550841"/>
                  <a:gd name="connsiteY11" fmla="*/ 145588 h 409891"/>
                  <a:gd name="connsiteX12" fmla="*/ 525879 w 550841"/>
                  <a:gd name="connsiteY12" fmla="*/ 154399 h 409891"/>
                  <a:gd name="connsiteX13" fmla="*/ 525879 w 550841"/>
                  <a:gd name="connsiteY13" fmla="*/ 161740 h 409891"/>
                  <a:gd name="connsiteX14" fmla="*/ 549373 w 550841"/>
                  <a:gd name="connsiteY14" fmla="*/ 176424 h 409891"/>
                  <a:gd name="connsiteX15" fmla="*/ 520006 w 550841"/>
                  <a:gd name="connsiteY15" fmla="*/ 196981 h 409891"/>
                  <a:gd name="connsiteX16" fmla="*/ 525879 w 550841"/>
                  <a:gd name="connsiteY16" fmla="*/ 216069 h 409891"/>
                  <a:gd name="connsiteX17" fmla="*/ 518537 w 550841"/>
                  <a:gd name="connsiteY17" fmla="*/ 239563 h 409891"/>
                  <a:gd name="connsiteX18" fmla="*/ 522943 w 550841"/>
                  <a:gd name="connsiteY18" fmla="*/ 246904 h 409891"/>
                  <a:gd name="connsiteX19" fmla="*/ 540563 w 550841"/>
                  <a:gd name="connsiteY19" fmla="*/ 255715 h 409891"/>
                  <a:gd name="connsiteX20" fmla="*/ 550841 w 550841"/>
                  <a:gd name="connsiteY20" fmla="*/ 273335 h 409891"/>
                  <a:gd name="connsiteX21" fmla="*/ 540563 w 550841"/>
                  <a:gd name="connsiteY21" fmla="*/ 295360 h 409891"/>
                  <a:gd name="connsiteX22" fmla="*/ 531753 w 550841"/>
                  <a:gd name="connsiteY22" fmla="*/ 310043 h 409891"/>
                  <a:gd name="connsiteX23" fmla="*/ 527348 w 550841"/>
                  <a:gd name="connsiteY23" fmla="*/ 317385 h 409891"/>
                  <a:gd name="connsiteX24" fmla="*/ 528816 w 550841"/>
                  <a:gd name="connsiteY24" fmla="*/ 346752 h 409891"/>
                  <a:gd name="connsiteX25" fmla="*/ 512664 w 550841"/>
                  <a:gd name="connsiteY25" fmla="*/ 348220 h 409891"/>
                  <a:gd name="connsiteX26" fmla="*/ 496512 w 550841"/>
                  <a:gd name="connsiteY26" fmla="*/ 374651 h 409891"/>
                  <a:gd name="connsiteX27" fmla="*/ 478892 w 550841"/>
                  <a:gd name="connsiteY27" fmla="*/ 379056 h 409891"/>
                  <a:gd name="connsiteX28" fmla="*/ 458335 w 550841"/>
                  <a:gd name="connsiteY28" fmla="*/ 404018 h 409891"/>
                  <a:gd name="connsiteX29" fmla="*/ 436310 w 550841"/>
                  <a:gd name="connsiteY29" fmla="*/ 393739 h 409891"/>
                  <a:gd name="connsiteX30" fmla="*/ 406943 w 550841"/>
                  <a:gd name="connsiteY30" fmla="*/ 409891 h 409891"/>
                  <a:gd name="connsiteX31" fmla="*/ 395196 w 550841"/>
                  <a:gd name="connsiteY31" fmla="*/ 395208 h 409891"/>
                  <a:gd name="connsiteX32" fmla="*/ 365829 w 550841"/>
                  <a:gd name="connsiteY32" fmla="*/ 390803 h 409891"/>
                  <a:gd name="connsiteX33" fmla="*/ 361424 w 550841"/>
                  <a:gd name="connsiteY33" fmla="*/ 379056 h 409891"/>
                  <a:gd name="connsiteX34" fmla="*/ 342335 w 550841"/>
                  <a:gd name="connsiteY34" fmla="*/ 373182 h 409891"/>
                  <a:gd name="connsiteX35" fmla="*/ 342335 w 550841"/>
                  <a:gd name="connsiteY35" fmla="*/ 342347 h 409891"/>
                  <a:gd name="connsiteX36" fmla="*/ 330589 w 550841"/>
                  <a:gd name="connsiteY36" fmla="*/ 323259 h 409891"/>
                  <a:gd name="connsiteX37" fmla="*/ 308563 w 550841"/>
                  <a:gd name="connsiteY37" fmla="*/ 320322 h 409891"/>
                  <a:gd name="connsiteX38" fmla="*/ 296816 w 550841"/>
                  <a:gd name="connsiteY38" fmla="*/ 308575 h 409891"/>
                  <a:gd name="connsiteX39" fmla="*/ 270386 w 550841"/>
                  <a:gd name="connsiteY39" fmla="*/ 290955 h 409891"/>
                  <a:gd name="connsiteX40" fmla="*/ 258639 w 550841"/>
                  <a:gd name="connsiteY40" fmla="*/ 305638 h 409891"/>
                  <a:gd name="connsiteX41" fmla="*/ 238082 w 550841"/>
                  <a:gd name="connsiteY41" fmla="*/ 289487 h 409891"/>
                  <a:gd name="connsiteX42" fmla="*/ 220462 w 550841"/>
                  <a:gd name="connsiteY42" fmla="*/ 293892 h 409891"/>
                  <a:gd name="connsiteX43" fmla="*/ 198437 w 550841"/>
                  <a:gd name="connsiteY43" fmla="*/ 286550 h 409891"/>
                  <a:gd name="connsiteX44" fmla="*/ 191095 w 550841"/>
                  <a:gd name="connsiteY44" fmla="*/ 271866 h 409891"/>
                  <a:gd name="connsiteX45" fmla="*/ 170538 w 550841"/>
                  <a:gd name="connsiteY45" fmla="*/ 276271 h 409891"/>
                  <a:gd name="connsiteX46" fmla="*/ 151450 w 550841"/>
                  <a:gd name="connsiteY46" fmla="*/ 267461 h 409891"/>
                  <a:gd name="connsiteX47" fmla="*/ 139703 w 550841"/>
                  <a:gd name="connsiteY47" fmla="*/ 258651 h 409891"/>
                  <a:gd name="connsiteX48" fmla="*/ 116209 w 550841"/>
                  <a:gd name="connsiteY48" fmla="*/ 249841 h 409891"/>
                  <a:gd name="connsiteX49" fmla="*/ 108868 w 550841"/>
                  <a:gd name="connsiteY49" fmla="*/ 217537 h 409891"/>
                  <a:gd name="connsiteX50" fmla="*/ 78032 w 550841"/>
                  <a:gd name="connsiteY50" fmla="*/ 221943 h 409891"/>
                  <a:gd name="connsiteX51" fmla="*/ 75096 w 550841"/>
                  <a:gd name="connsiteY51" fmla="*/ 235158 h 409891"/>
                  <a:gd name="connsiteX52" fmla="*/ 53070 w 550841"/>
                  <a:gd name="connsiteY52" fmla="*/ 226348 h 409891"/>
                  <a:gd name="connsiteX53" fmla="*/ 0 w 550841"/>
                  <a:gd name="connsiteY53" fmla="*/ 226348 h 409891"/>
                  <a:gd name="connsiteX54" fmla="*/ 7551 w 550841"/>
                  <a:gd name="connsiteY54" fmla="*/ 199917 h 409891"/>
                  <a:gd name="connsiteX55" fmla="*/ 19298 w 550841"/>
                  <a:gd name="connsiteY55" fmla="*/ 182297 h 409891"/>
                  <a:gd name="connsiteX56" fmla="*/ 19298 w 550841"/>
                  <a:gd name="connsiteY56" fmla="*/ 167614 h 409891"/>
                  <a:gd name="connsiteX57" fmla="*/ 14893 w 550841"/>
                  <a:gd name="connsiteY57" fmla="*/ 152930 h 409891"/>
                  <a:gd name="connsiteX58" fmla="*/ 26640 w 550841"/>
                  <a:gd name="connsiteY58" fmla="*/ 127968 h 409891"/>
                  <a:gd name="connsiteX59" fmla="*/ 23703 w 550841"/>
                  <a:gd name="connsiteY59" fmla="*/ 111816 h 409891"/>
                  <a:gd name="connsiteX60" fmla="*/ 32513 w 550841"/>
                  <a:gd name="connsiteY60" fmla="*/ 95665 h 409891"/>
                  <a:gd name="connsiteX61" fmla="*/ 57475 w 550841"/>
                  <a:gd name="connsiteY61" fmla="*/ 94196 h 409891"/>
                  <a:gd name="connsiteX0" fmla="*/ 92255 w 550841"/>
                  <a:gd name="connsiteY0" fmla="*/ 22950 h 432841"/>
                  <a:gd name="connsiteX1" fmla="*/ 304308 w 550841"/>
                  <a:gd name="connsiteY1" fmla="*/ 29 h 432841"/>
                  <a:gd name="connsiteX2" fmla="*/ 469369 w 550841"/>
                  <a:gd name="connsiteY2" fmla="*/ 22950 h 432841"/>
                  <a:gd name="connsiteX3" fmla="*/ 461272 w 550841"/>
                  <a:gd name="connsiteY3" fmla="*/ 27577 h 432841"/>
                  <a:gd name="connsiteX4" fmla="*/ 458335 w 550841"/>
                  <a:gd name="connsiteY4" fmla="*/ 37855 h 432841"/>
                  <a:gd name="connsiteX5" fmla="*/ 474487 w 550841"/>
                  <a:gd name="connsiteY5" fmla="*/ 46666 h 432841"/>
                  <a:gd name="connsiteX6" fmla="*/ 474487 w 550841"/>
                  <a:gd name="connsiteY6" fmla="*/ 64286 h 432841"/>
                  <a:gd name="connsiteX7" fmla="*/ 490639 w 550841"/>
                  <a:gd name="connsiteY7" fmla="*/ 76032 h 432841"/>
                  <a:gd name="connsiteX8" fmla="*/ 483297 w 550841"/>
                  <a:gd name="connsiteY8" fmla="*/ 98058 h 432841"/>
                  <a:gd name="connsiteX9" fmla="*/ 499449 w 550841"/>
                  <a:gd name="connsiteY9" fmla="*/ 106868 h 432841"/>
                  <a:gd name="connsiteX10" fmla="*/ 497981 w 550841"/>
                  <a:gd name="connsiteY10" fmla="*/ 130361 h 432841"/>
                  <a:gd name="connsiteX11" fmla="*/ 540563 w 550841"/>
                  <a:gd name="connsiteY11" fmla="*/ 155323 h 432841"/>
                  <a:gd name="connsiteX12" fmla="*/ 539094 w 550841"/>
                  <a:gd name="connsiteY12" fmla="*/ 168538 h 432841"/>
                  <a:gd name="connsiteX13" fmla="*/ 525879 w 550841"/>
                  <a:gd name="connsiteY13" fmla="*/ 177349 h 432841"/>
                  <a:gd name="connsiteX14" fmla="*/ 525879 w 550841"/>
                  <a:gd name="connsiteY14" fmla="*/ 184690 h 432841"/>
                  <a:gd name="connsiteX15" fmla="*/ 549373 w 550841"/>
                  <a:gd name="connsiteY15" fmla="*/ 199374 h 432841"/>
                  <a:gd name="connsiteX16" fmla="*/ 520006 w 550841"/>
                  <a:gd name="connsiteY16" fmla="*/ 219931 h 432841"/>
                  <a:gd name="connsiteX17" fmla="*/ 525879 w 550841"/>
                  <a:gd name="connsiteY17" fmla="*/ 239019 h 432841"/>
                  <a:gd name="connsiteX18" fmla="*/ 518537 w 550841"/>
                  <a:gd name="connsiteY18" fmla="*/ 262513 h 432841"/>
                  <a:gd name="connsiteX19" fmla="*/ 522943 w 550841"/>
                  <a:gd name="connsiteY19" fmla="*/ 269854 h 432841"/>
                  <a:gd name="connsiteX20" fmla="*/ 540563 w 550841"/>
                  <a:gd name="connsiteY20" fmla="*/ 278665 h 432841"/>
                  <a:gd name="connsiteX21" fmla="*/ 550841 w 550841"/>
                  <a:gd name="connsiteY21" fmla="*/ 296285 h 432841"/>
                  <a:gd name="connsiteX22" fmla="*/ 540563 w 550841"/>
                  <a:gd name="connsiteY22" fmla="*/ 318310 h 432841"/>
                  <a:gd name="connsiteX23" fmla="*/ 531753 w 550841"/>
                  <a:gd name="connsiteY23" fmla="*/ 332993 h 432841"/>
                  <a:gd name="connsiteX24" fmla="*/ 527348 w 550841"/>
                  <a:gd name="connsiteY24" fmla="*/ 340335 h 432841"/>
                  <a:gd name="connsiteX25" fmla="*/ 528816 w 550841"/>
                  <a:gd name="connsiteY25" fmla="*/ 369702 h 432841"/>
                  <a:gd name="connsiteX26" fmla="*/ 512664 w 550841"/>
                  <a:gd name="connsiteY26" fmla="*/ 371170 h 432841"/>
                  <a:gd name="connsiteX27" fmla="*/ 496512 w 550841"/>
                  <a:gd name="connsiteY27" fmla="*/ 397601 h 432841"/>
                  <a:gd name="connsiteX28" fmla="*/ 478892 w 550841"/>
                  <a:gd name="connsiteY28" fmla="*/ 402006 h 432841"/>
                  <a:gd name="connsiteX29" fmla="*/ 458335 w 550841"/>
                  <a:gd name="connsiteY29" fmla="*/ 426968 h 432841"/>
                  <a:gd name="connsiteX30" fmla="*/ 436310 w 550841"/>
                  <a:gd name="connsiteY30" fmla="*/ 416689 h 432841"/>
                  <a:gd name="connsiteX31" fmla="*/ 406943 w 550841"/>
                  <a:gd name="connsiteY31" fmla="*/ 432841 h 432841"/>
                  <a:gd name="connsiteX32" fmla="*/ 395196 w 550841"/>
                  <a:gd name="connsiteY32" fmla="*/ 418158 h 432841"/>
                  <a:gd name="connsiteX33" fmla="*/ 365829 w 550841"/>
                  <a:gd name="connsiteY33" fmla="*/ 413753 h 432841"/>
                  <a:gd name="connsiteX34" fmla="*/ 361424 w 550841"/>
                  <a:gd name="connsiteY34" fmla="*/ 402006 h 432841"/>
                  <a:gd name="connsiteX35" fmla="*/ 342335 w 550841"/>
                  <a:gd name="connsiteY35" fmla="*/ 396132 h 432841"/>
                  <a:gd name="connsiteX36" fmla="*/ 342335 w 550841"/>
                  <a:gd name="connsiteY36" fmla="*/ 365297 h 432841"/>
                  <a:gd name="connsiteX37" fmla="*/ 330589 w 550841"/>
                  <a:gd name="connsiteY37" fmla="*/ 346209 h 432841"/>
                  <a:gd name="connsiteX38" fmla="*/ 308563 w 550841"/>
                  <a:gd name="connsiteY38" fmla="*/ 343272 h 432841"/>
                  <a:gd name="connsiteX39" fmla="*/ 296816 w 550841"/>
                  <a:gd name="connsiteY39" fmla="*/ 331525 h 432841"/>
                  <a:gd name="connsiteX40" fmla="*/ 270386 w 550841"/>
                  <a:gd name="connsiteY40" fmla="*/ 313905 h 432841"/>
                  <a:gd name="connsiteX41" fmla="*/ 258639 w 550841"/>
                  <a:gd name="connsiteY41" fmla="*/ 328588 h 432841"/>
                  <a:gd name="connsiteX42" fmla="*/ 238082 w 550841"/>
                  <a:gd name="connsiteY42" fmla="*/ 312437 h 432841"/>
                  <a:gd name="connsiteX43" fmla="*/ 220462 w 550841"/>
                  <a:gd name="connsiteY43" fmla="*/ 316842 h 432841"/>
                  <a:gd name="connsiteX44" fmla="*/ 198437 w 550841"/>
                  <a:gd name="connsiteY44" fmla="*/ 309500 h 432841"/>
                  <a:gd name="connsiteX45" fmla="*/ 191095 w 550841"/>
                  <a:gd name="connsiteY45" fmla="*/ 294816 h 432841"/>
                  <a:gd name="connsiteX46" fmla="*/ 170538 w 550841"/>
                  <a:gd name="connsiteY46" fmla="*/ 299221 h 432841"/>
                  <a:gd name="connsiteX47" fmla="*/ 151450 w 550841"/>
                  <a:gd name="connsiteY47" fmla="*/ 290411 h 432841"/>
                  <a:gd name="connsiteX48" fmla="*/ 139703 w 550841"/>
                  <a:gd name="connsiteY48" fmla="*/ 281601 h 432841"/>
                  <a:gd name="connsiteX49" fmla="*/ 116209 w 550841"/>
                  <a:gd name="connsiteY49" fmla="*/ 272791 h 432841"/>
                  <a:gd name="connsiteX50" fmla="*/ 108868 w 550841"/>
                  <a:gd name="connsiteY50" fmla="*/ 240487 h 432841"/>
                  <a:gd name="connsiteX51" fmla="*/ 78032 w 550841"/>
                  <a:gd name="connsiteY51" fmla="*/ 244893 h 432841"/>
                  <a:gd name="connsiteX52" fmla="*/ 75096 w 550841"/>
                  <a:gd name="connsiteY52" fmla="*/ 258108 h 432841"/>
                  <a:gd name="connsiteX53" fmla="*/ 53070 w 550841"/>
                  <a:gd name="connsiteY53" fmla="*/ 249298 h 432841"/>
                  <a:gd name="connsiteX54" fmla="*/ 0 w 550841"/>
                  <a:gd name="connsiteY54" fmla="*/ 249298 h 432841"/>
                  <a:gd name="connsiteX55" fmla="*/ 7551 w 550841"/>
                  <a:gd name="connsiteY55" fmla="*/ 222867 h 432841"/>
                  <a:gd name="connsiteX56" fmla="*/ 19298 w 550841"/>
                  <a:gd name="connsiteY56" fmla="*/ 205247 h 432841"/>
                  <a:gd name="connsiteX57" fmla="*/ 19298 w 550841"/>
                  <a:gd name="connsiteY57" fmla="*/ 190564 h 432841"/>
                  <a:gd name="connsiteX58" fmla="*/ 14893 w 550841"/>
                  <a:gd name="connsiteY58" fmla="*/ 175880 h 432841"/>
                  <a:gd name="connsiteX59" fmla="*/ 26640 w 550841"/>
                  <a:gd name="connsiteY59" fmla="*/ 150918 h 432841"/>
                  <a:gd name="connsiteX60" fmla="*/ 23703 w 550841"/>
                  <a:gd name="connsiteY60" fmla="*/ 134766 h 432841"/>
                  <a:gd name="connsiteX61" fmla="*/ 32513 w 550841"/>
                  <a:gd name="connsiteY61" fmla="*/ 118615 h 432841"/>
                  <a:gd name="connsiteX62" fmla="*/ 57475 w 550841"/>
                  <a:gd name="connsiteY62" fmla="*/ 117146 h 432841"/>
                  <a:gd name="connsiteX63" fmla="*/ 92255 w 550841"/>
                  <a:gd name="connsiteY63" fmla="*/ 22950 h 432841"/>
                  <a:gd name="connsiteX0" fmla="*/ 304308 w 550841"/>
                  <a:gd name="connsiteY0" fmla="*/ 0 h 432812"/>
                  <a:gd name="connsiteX1" fmla="*/ 469369 w 550841"/>
                  <a:gd name="connsiteY1" fmla="*/ 22921 h 432812"/>
                  <a:gd name="connsiteX2" fmla="*/ 461272 w 550841"/>
                  <a:gd name="connsiteY2" fmla="*/ 27548 h 432812"/>
                  <a:gd name="connsiteX3" fmla="*/ 458335 w 550841"/>
                  <a:gd name="connsiteY3" fmla="*/ 37826 h 432812"/>
                  <a:gd name="connsiteX4" fmla="*/ 474487 w 550841"/>
                  <a:gd name="connsiteY4" fmla="*/ 46637 h 432812"/>
                  <a:gd name="connsiteX5" fmla="*/ 474487 w 550841"/>
                  <a:gd name="connsiteY5" fmla="*/ 64257 h 432812"/>
                  <a:gd name="connsiteX6" fmla="*/ 490639 w 550841"/>
                  <a:gd name="connsiteY6" fmla="*/ 76003 h 432812"/>
                  <a:gd name="connsiteX7" fmla="*/ 483297 w 550841"/>
                  <a:gd name="connsiteY7" fmla="*/ 98029 h 432812"/>
                  <a:gd name="connsiteX8" fmla="*/ 499449 w 550841"/>
                  <a:gd name="connsiteY8" fmla="*/ 106839 h 432812"/>
                  <a:gd name="connsiteX9" fmla="*/ 497981 w 550841"/>
                  <a:gd name="connsiteY9" fmla="*/ 130332 h 432812"/>
                  <a:gd name="connsiteX10" fmla="*/ 540563 w 550841"/>
                  <a:gd name="connsiteY10" fmla="*/ 155294 h 432812"/>
                  <a:gd name="connsiteX11" fmla="*/ 539094 w 550841"/>
                  <a:gd name="connsiteY11" fmla="*/ 168509 h 432812"/>
                  <a:gd name="connsiteX12" fmla="*/ 525879 w 550841"/>
                  <a:gd name="connsiteY12" fmla="*/ 177320 h 432812"/>
                  <a:gd name="connsiteX13" fmla="*/ 525879 w 550841"/>
                  <a:gd name="connsiteY13" fmla="*/ 184661 h 432812"/>
                  <a:gd name="connsiteX14" fmla="*/ 549373 w 550841"/>
                  <a:gd name="connsiteY14" fmla="*/ 199345 h 432812"/>
                  <a:gd name="connsiteX15" fmla="*/ 520006 w 550841"/>
                  <a:gd name="connsiteY15" fmla="*/ 219902 h 432812"/>
                  <a:gd name="connsiteX16" fmla="*/ 525879 w 550841"/>
                  <a:gd name="connsiteY16" fmla="*/ 238990 h 432812"/>
                  <a:gd name="connsiteX17" fmla="*/ 518537 w 550841"/>
                  <a:gd name="connsiteY17" fmla="*/ 262484 h 432812"/>
                  <a:gd name="connsiteX18" fmla="*/ 522943 w 550841"/>
                  <a:gd name="connsiteY18" fmla="*/ 269825 h 432812"/>
                  <a:gd name="connsiteX19" fmla="*/ 540563 w 550841"/>
                  <a:gd name="connsiteY19" fmla="*/ 278636 h 432812"/>
                  <a:gd name="connsiteX20" fmla="*/ 550841 w 550841"/>
                  <a:gd name="connsiteY20" fmla="*/ 296256 h 432812"/>
                  <a:gd name="connsiteX21" fmla="*/ 540563 w 550841"/>
                  <a:gd name="connsiteY21" fmla="*/ 318281 h 432812"/>
                  <a:gd name="connsiteX22" fmla="*/ 531753 w 550841"/>
                  <a:gd name="connsiteY22" fmla="*/ 332964 h 432812"/>
                  <a:gd name="connsiteX23" fmla="*/ 527348 w 550841"/>
                  <a:gd name="connsiteY23" fmla="*/ 340306 h 432812"/>
                  <a:gd name="connsiteX24" fmla="*/ 528816 w 550841"/>
                  <a:gd name="connsiteY24" fmla="*/ 369673 h 432812"/>
                  <a:gd name="connsiteX25" fmla="*/ 512664 w 550841"/>
                  <a:gd name="connsiteY25" fmla="*/ 371141 h 432812"/>
                  <a:gd name="connsiteX26" fmla="*/ 496512 w 550841"/>
                  <a:gd name="connsiteY26" fmla="*/ 397572 h 432812"/>
                  <a:gd name="connsiteX27" fmla="*/ 478892 w 550841"/>
                  <a:gd name="connsiteY27" fmla="*/ 401977 h 432812"/>
                  <a:gd name="connsiteX28" fmla="*/ 458335 w 550841"/>
                  <a:gd name="connsiteY28" fmla="*/ 426939 h 432812"/>
                  <a:gd name="connsiteX29" fmla="*/ 436310 w 550841"/>
                  <a:gd name="connsiteY29" fmla="*/ 416660 h 432812"/>
                  <a:gd name="connsiteX30" fmla="*/ 406943 w 550841"/>
                  <a:gd name="connsiteY30" fmla="*/ 432812 h 432812"/>
                  <a:gd name="connsiteX31" fmla="*/ 395196 w 550841"/>
                  <a:gd name="connsiteY31" fmla="*/ 418129 h 432812"/>
                  <a:gd name="connsiteX32" fmla="*/ 365829 w 550841"/>
                  <a:gd name="connsiteY32" fmla="*/ 413724 h 432812"/>
                  <a:gd name="connsiteX33" fmla="*/ 361424 w 550841"/>
                  <a:gd name="connsiteY33" fmla="*/ 401977 h 432812"/>
                  <a:gd name="connsiteX34" fmla="*/ 342335 w 550841"/>
                  <a:gd name="connsiteY34" fmla="*/ 396103 h 432812"/>
                  <a:gd name="connsiteX35" fmla="*/ 342335 w 550841"/>
                  <a:gd name="connsiteY35" fmla="*/ 365268 h 432812"/>
                  <a:gd name="connsiteX36" fmla="*/ 330589 w 550841"/>
                  <a:gd name="connsiteY36" fmla="*/ 346180 h 432812"/>
                  <a:gd name="connsiteX37" fmla="*/ 308563 w 550841"/>
                  <a:gd name="connsiteY37" fmla="*/ 343243 h 432812"/>
                  <a:gd name="connsiteX38" fmla="*/ 296816 w 550841"/>
                  <a:gd name="connsiteY38" fmla="*/ 331496 h 432812"/>
                  <a:gd name="connsiteX39" fmla="*/ 270386 w 550841"/>
                  <a:gd name="connsiteY39" fmla="*/ 313876 h 432812"/>
                  <a:gd name="connsiteX40" fmla="*/ 258639 w 550841"/>
                  <a:gd name="connsiteY40" fmla="*/ 328559 h 432812"/>
                  <a:gd name="connsiteX41" fmla="*/ 238082 w 550841"/>
                  <a:gd name="connsiteY41" fmla="*/ 312408 h 432812"/>
                  <a:gd name="connsiteX42" fmla="*/ 220462 w 550841"/>
                  <a:gd name="connsiteY42" fmla="*/ 316813 h 432812"/>
                  <a:gd name="connsiteX43" fmla="*/ 198437 w 550841"/>
                  <a:gd name="connsiteY43" fmla="*/ 309471 h 432812"/>
                  <a:gd name="connsiteX44" fmla="*/ 191095 w 550841"/>
                  <a:gd name="connsiteY44" fmla="*/ 294787 h 432812"/>
                  <a:gd name="connsiteX45" fmla="*/ 170538 w 550841"/>
                  <a:gd name="connsiteY45" fmla="*/ 299192 h 432812"/>
                  <a:gd name="connsiteX46" fmla="*/ 151450 w 550841"/>
                  <a:gd name="connsiteY46" fmla="*/ 290382 h 432812"/>
                  <a:gd name="connsiteX47" fmla="*/ 139703 w 550841"/>
                  <a:gd name="connsiteY47" fmla="*/ 281572 h 432812"/>
                  <a:gd name="connsiteX48" fmla="*/ 116209 w 550841"/>
                  <a:gd name="connsiteY48" fmla="*/ 272762 h 432812"/>
                  <a:gd name="connsiteX49" fmla="*/ 108868 w 550841"/>
                  <a:gd name="connsiteY49" fmla="*/ 240458 h 432812"/>
                  <a:gd name="connsiteX50" fmla="*/ 78032 w 550841"/>
                  <a:gd name="connsiteY50" fmla="*/ 244864 h 432812"/>
                  <a:gd name="connsiteX51" fmla="*/ 75096 w 550841"/>
                  <a:gd name="connsiteY51" fmla="*/ 258079 h 432812"/>
                  <a:gd name="connsiteX52" fmla="*/ 53070 w 550841"/>
                  <a:gd name="connsiteY52" fmla="*/ 249269 h 432812"/>
                  <a:gd name="connsiteX53" fmla="*/ 0 w 550841"/>
                  <a:gd name="connsiteY53" fmla="*/ 249269 h 432812"/>
                  <a:gd name="connsiteX54" fmla="*/ 7551 w 550841"/>
                  <a:gd name="connsiteY54" fmla="*/ 222838 h 432812"/>
                  <a:gd name="connsiteX55" fmla="*/ 19298 w 550841"/>
                  <a:gd name="connsiteY55" fmla="*/ 205218 h 432812"/>
                  <a:gd name="connsiteX56" fmla="*/ 19298 w 550841"/>
                  <a:gd name="connsiteY56" fmla="*/ 190535 h 432812"/>
                  <a:gd name="connsiteX57" fmla="*/ 14893 w 550841"/>
                  <a:gd name="connsiteY57" fmla="*/ 175851 h 432812"/>
                  <a:gd name="connsiteX58" fmla="*/ 26640 w 550841"/>
                  <a:gd name="connsiteY58" fmla="*/ 150889 h 432812"/>
                  <a:gd name="connsiteX59" fmla="*/ 23703 w 550841"/>
                  <a:gd name="connsiteY59" fmla="*/ 134737 h 432812"/>
                  <a:gd name="connsiteX60" fmla="*/ 32513 w 550841"/>
                  <a:gd name="connsiteY60" fmla="*/ 118586 h 432812"/>
                  <a:gd name="connsiteX61" fmla="*/ 57475 w 550841"/>
                  <a:gd name="connsiteY61" fmla="*/ 117117 h 432812"/>
                  <a:gd name="connsiteX62" fmla="*/ 92255 w 550841"/>
                  <a:gd name="connsiteY62" fmla="*/ 22921 h 432812"/>
                  <a:gd name="connsiteX63" fmla="*/ 397590 w 550841"/>
                  <a:gd name="connsiteY63" fmla="*/ 93282 h 432812"/>
                  <a:gd name="connsiteX0" fmla="*/ 304308 w 550841"/>
                  <a:gd name="connsiteY0" fmla="*/ 0 h 432812"/>
                  <a:gd name="connsiteX1" fmla="*/ 469369 w 550841"/>
                  <a:gd name="connsiteY1" fmla="*/ 22921 h 432812"/>
                  <a:gd name="connsiteX2" fmla="*/ 461272 w 550841"/>
                  <a:gd name="connsiteY2" fmla="*/ 27548 h 432812"/>
                  <a:gd name="connsiteX3" fmla="*/ 458335 w 550841"/>
                  <a:gd name="connsiteY3" fmla="*/ 37826 h 432812"/>
                  <a:gd name="connsiteX4" fmla="*/ 474487 w 550841"/>
                  <a:gd name="connsiteY4" fmla="*/ 46637 h 432812"/>
                  <a:gd name="connsiteX5" fmla="*/ 474487 w 550841"/>
                  <a:gd name="connsiteY5" fmla="*/ 64257 h 432812"/>
                  <a:gd name="connsiteX6" fmla="*/ 490639 w 550841"/>
                  <a:gd name="connsiteY6" fmla="*/ 76003 h 432812"/>
                  <a:gd name="connsiteX7" fmla="*/ 483297 w 550841"/>
                  <a:gd name="connsiteY7" fmla="*/ 98029 h 432812"/>
                  <a:gd name="connsiteX8" fmla="*/ 499449 w 550841"/>
                  <a:gd name="connsiteY8" fmla="*/ 106839 h 432812"/>
                  <a:gd name="connsiteX9" fmla="*/ 497981 w 550841"/>
                  <a:gd name="connsiteY9" fmla="*/ 130332 h 432812"/>
                  <a:gd name="connsiteX10" fmla="*/ 540563 w 550841"/>
                  <a:gd name="connsiteY10" fmla="*/ 155294 h 432812"/>
                  <a:gd name="connsiteX11" fmla="*/ 539094 w 550841"/>
                  <a:gd name="connsiteY11" fmla="*/ 168509 h 432812"/>
                  <a:gd name="connsiteX12" fmla="*/ 525879 w 550841"/>
                  <a:gd name="connsiteY12" fmla="*/ 177320 h 432812"/>
                  <a:gd name="connsiteX13" fmla="*/ 525879 w 550841"/>
                  <a:gd name="connsiteY13" fmla="*/ 184661 h 432812"/>
                  <a:gd name="connsiteX14" fmla="*/ 549373 w 550841"/>
                  <a:gd name="connsiteY14" fmla="*/ 199345 h 432812"/>
                  <a:gd name="connsiteX15" fmla="*/ 520006 w 550841"/>
                  <a:gd name="connsiteY15" fmla="*/ 219902 h 432812"/>
                  <a:gd name="connsiteX16" fmla="*/ 525879 w 550841"/>
                  <a:gd name="connsiteY16" fmla="*/ 238990 h 432812"/>
                  <a:gd name="connsiteX17" fmla="*/ 518537 w 550841"/>
                  <a:gd name="connsiteY17" fmla="*/ 262484 h 432812"/>
                  <a:gd name="connsiteX18" fmla="*/ 522943 w 550841"/>
                  <a:gd name="connsiteY18" fmla="*/ 269825 h 432812"/>
                  <a:gd name="connsiteX19" fmla="*/ 540563 w 550841"/>
                  <a:gd name="connsiteY19" fmla="*/ 278636 h 432812"/>
                  <a:gd name="connsiteX20" fmla="*/ 550841 w 550841"/>
                  <a:gd name="connsiteY20" fmla="*/ 296256 h 432812"/>
                  <a:gd name="connsiteX21" fmla="*/ 540563 w 550841"/>
                  <a:gd name="connsiteY21" fmla="*/ 318281 h 432812"/>
                  <a:gd name="connsiteX22" fmla="*/ 531753 w 550841"/>
                  <a:gd name="connsiteY22" fmla="*/ 332964 h 432812"/>
                  <a:gd name="connsiteX23" fmla="*/ 527348 w 550841"/>
                  <a:gd name="connsiteY23" fmla="*/ 340306 h 432812"/>
                  <a:gd name="connsiteX24" fmla="*/ 528816 w 550841"/>
                  <a:gd name="connsiteY24" fmla="*/ 369673 h 432812"/>
                  <a:gd name="connsiteX25" fmla="*/ 512664 w 550841"/>
                  <a:gd name="connsiteY25" fmla="*/ 371141 h 432812"/>
                  <a:gd name="connsiteX26" fmla="*/ 496512 w 550841"/>
                  <a:gd name="connsiteY26" fmla="*/ 397572 h 432812"/>
                  <a:gd name="connsiteX27" fmla="*/ 478892 w 550841"/>
                  <a:gd name="connsiteY27" fmla="*/ 401977 h 432812"/>
                  <a:gd name="connsiteX28" fmla="*/ 458335 w 550841"/>
                  <a:gd name="connsiteY28" fmla="*/ 426939 h 432812"/>
                  <a:gd name="connsiteX29" fmla="*/ 436310 w 550841"/>
                  <a:gd name="connsiteY29" fmla="*/ 416660 h 432812"/>
                  <a:gd name="connsiteX30" fmla="*/ 406943 w 550841"/>
                  <a:gd name="connsiteY30" fmla="*/ 432812 h 432812"/>
                  <a:gd name="connsiteX31" fmla="*/ 395196 w 550841"/>
                  <a:gd name="connsiteY31" fmla="*/ 418129 h 432812"/>
                  <a:gd name="connsiteX32" fmla="*/ 365829 w 550841"/>
                  <a:gd name="connsiteY32" fmla="*/ 413724 h 432812"/>
                  <a:gd name="connsiteX33" fmla="*/ 361424 w 550841"/>
                  <a:gd name="connsiteY33" fmla="*/ 401977 h 432812"/>
                  <a:gd name="connsiteX34" fmla="*/ 342335 w 550841"/>
                  <a:gd name="connsiteY34" fmla="*/ 396103 h 432812"/>
                  <a:gd name="connsiteX35" fmla="*/ 342335 w 550841"/>
                  <a:gd name="connsiteY35" fmla="*/ 365268 h 432812"/>
                  <a:gd name="connsiteX36" fmla="*/ 330589 w 550841"/>
                  <a:gd name="connsiteY36" fmla="*/ 346180 h 432812"/>
                  <a:gd name="connsiteX37" fmla="*/ 308563 w 550841"/>
                  <a:gd name="connsiteY37" fmla="*/ 343243 h 432812"/>
                  <a:gd name="connsiteX38" fmla="*/ 296816 w 550841"/>
                  <a:gd name="connsiteY38" fmla="*/ 331496 h 432812"/>
                  <a:gd name="connsiteX39" fmla="*/ 270386 w 550841"/>
                  <a:gd name="connsiteY39" fmla="*/ 313876 h 432812"/>
                  <a:gd name="connsiteX40" fmla="*/ 258639 w 550841"/>
                  <a:gd name="connsiteY40" fmla="*/ 328559 h 432812"/>
                  <a:gd name="connsiteX41" fmla="*/ 238082 w 550841"/>
                  <a:gd name="connsiteY41" fmla="*/ 312408 h 432812"/>
                  <a:gd name="connsiteX42" fmla="*/ 220462 w 550841"/>
                  <a:gd name="connsiteY42" fmla="*/ 316813 h 432812"/>
                  <a:gd name="connsiteX43" fmla="*/ 198437 w 550841"/>
                  <a:gd name="connsiteY43" fmla="*/ 309471 h 432812"/>
                  <a:gd name="connsiteX44" fmla="*/ 191095 w 550841"/>
                  <a:gd name="connsiteY44" fmla="*/ 294787 h 432812"/>
                  <a:gd name="connsiteX45" fmla="*/ 170538 w 550841"/>
                  <a:gd name="connsiteY45" fmla="*/ 299192 h 432812"/>
                  <a:gd name="connsiteX46" fmla="*/ 151450 w 550841"/>
                  <a:gd name="connsiteY46" fmla="*/ 290382 h 432812"/>
                  <a:gd name="connsiteX47" fmla="*/ 139703 w 550841"/>
                  <a:gd name="connsiteY47" fmla="*/ 281572 h 432812"/>
                  <a:gd name="connsiteX48" fmla="*/ 116209 w 550841"/>
                  <a:gd name="connsiteY48" fmla="*/ 272762 h 432812"/>
                  <a:gd name="connsiteX49" fmla="*/ 108868 w 550841"/>
                  <a:gd name="connsiteY49" fmla="*/ 240458 h 432812"/>
                  <a:gd name="connsiteX50" fmla="*/ 78032 w 550841"/>
                  <a:gd name="connsiteY50" fmla="*/ 244864 h 432812"/>
                  <a:gd name="connsiteX51" fmla="*/ 75096 w 550841"/>
                  <a:gd name="connsiteY51" fmla="*/ 258079 h 432812"/>
                  <a:gd name="connsiteX52" fmla="*/ 53070 w 550841"/>
                  <a:gd name="connsiteY52" fmla="*/ 249269 h 432812"/>
                  <a:gd name="connsiteX53" fmla="*/ 0 w 550841"/>
                  <a:gd name="connsiteY53" fmla="*/ 249269 h 432812"/>
                  <a:gd name="connsiteX54" fmla="*/ 7551 w 550841"/>
                  <a:gd name="connsiteY54" fmla="*/ 222838 h 432812"/>
                  <a:gd name="connsiteX55" fmla="*/ 19298 w 550841"/>
                  <a:gd name="connsiteY55" fmla="*/ 205218 h 432812"/>
                  <a:gd name="connsiteX56" fmla="*/ 19298 w 550841"/>
                  <a:gd name="connsiteY56" fmla="*/ 190535 h 432812"/>
                  <a:gd name="connsiteX57" fmla="*/ 14893 w 550841"/>
                  <a:gd name="connsiteY57" fmla="*/ 175851 h 432812"/>
                  <a:gd name="connsiteX58" fmla="*/ 26640 w 550841"/>
                  <a:gd name="connsiteY58" fmla="*/ 150889 h 432812"/>
                  <a:gd name="connsiteX59" fmla="*/ 23703 w 550841"/>
                  <a:gd name="connsiteY59" fmla="*/ 134737 h 432812"/>
                  <a:gd name="connsiteX60" fmla="*/ 32513 w 550841"/>
                  <a:gd name="connsiteY60" fmla="*/ 118586 h 432812"/>
                  <a:gd name="connsiteX61" fmla="*/ 57475 w 550841"/>
                  <a:gd name="connsiteY61" fmla="*/ 117117 h 432812"/>
                  <a:gd name="connsiteX62" fmla="*/ 92255 w 550841"/>
                  <a:gd name="connsiteY62" fmla="*/ 22921 h 432812"/>
                  <a:gd name="connsiteX0" fmla="*/ 469369 w 550841"/>
                  <a:gd name="connsiteY0" fmla="*/ 0 h 409891"/>
                  <a:gd name="connsiteX1" fmla="*/ 461272 w 550841"/>
                  <a:gd name="connsiteY1" fmla="*/ 4627 h 409891"/>
                  <a:gd name="connsiteX2" fmla="*/ 458335 w 550841"/>
                  <a:gd name="connsiteY2" fmla="*/ 14905 h 409891"/>
                  <a:gd name="connsiteX3" fmla="*/ 474487 w 550841"/>
                  <a:gd name="connsiteY3" fmla="*/ 23716 h 409891"/>
                  <a:gd name="connsiteX4" fmla="*/ 474487 w 550841"/>
                  <a:gd name="connsiteY4" fmla="*/ 41336 h 409891"/>
                  <a:gd name="connsiteX5" fmla="*/ 490639 w 550841"/>
                  <a:gd name="connsiteY5" fmla="*/ 53082 h 409891"/>
                  <a:gd name="connsiteX6" fmla="*/ 483297 w 550841"/>
                  <a:gd name="connsiteY6" fmla="*/ 75108 h 409891"/>
                  <a:gd name="connsiteX7" fmla="*/ 499449 w 550841"/>
                  <a:gd name="connsiteY7" fmla="*/ 83918 h 409891"/>
                  <a:gd name="connsiteX8" fmla="*/ 497981 w 550841"/>
                  <a:gd name="connsiteY8" fmla="*/ 107411 h 409891"/>
                  <a:gd name="connsiteX9" fmla="*/ 540563 w 550841"/>
                  <a:gd name="connsiteY9" fmla="*/ 132373 h 409891"/>
                  <a:gd name="connsiteX10" fmla="*/ 539094 w 550841"/>
                  <a:gd name="connsiteY10" fmla="*/ 145588 h 409891"/>
                  <a:gd name="connsiteX11" fmla="*/ 525879 w 550841"/>
                  <a:gd name="connsiteY11" fmla="*/ 154399 h 409891"/>
                  <a:gd name="connsiteX12" fmla="*/ 525879 w 550841"/>
                  <a:gd name="connsiteY12" fmla="*/ 161740 h 409891"/>
                  <a:gd name="connsiteX13" fmla="*/ 549373 w 550841"/>
                  <a:gd name="connsiteY13" fmla="*/ 176424 h 409891"/>
                  <a:gd name="connsiteX14" fmla="*/ 520006 w 550841"/>
                  <a:gd name="connsiteY14" fmla="*/ 196981 h 409891"/>
                  <a:gd name="connsiteX15" fmla="*/ 525879 w 550841"/>
                  <a:gd name="connsiteY15" fmla="*/ 216069 h 409891"/>
                  <a:gd name="connsiteX16" fmla="*/ 518537 w 550841"/>
                  <a:gd name="connsiteY16" fmla="*/ 239563 h 409891"/>
                  <a:gd name="connsiteX17" fmla="*/ 522943 w 550841"/>
                  <a:gd name="connsiteY17" fmla="*/ 246904 h 409891"/>
                  <a:gd name="connsiteX18" fmla="*/ 540563 w 550841"/>
                  <a:gd name="connsiteY18" fmla="*/ 255715 h 409891"/>
                  <a:gd name="connsiteX19" fmla="*/ 550841 w 550841"/>
                  <a:gd name="connsiteY19" fmla="*/ 273335 h 409891"/>
                  <a:gd name="connsiteX20" fmla="*/ 540563 w 550841"/>
                  <a:gd name="connsiteY20" fmla="*/ 295360 h 409891"/>
                  <a:gd name="connsiteX21" fmla="*/ 531753 w 550841"/>
                  <a:gd name="connsiteY21" fmla="*/ 310043 h 409891"/>
                  <a:gd name="connsiteX22" fmla="*/ 527348 w 550841"/>
                  <a:gd name="connsiteY22" fmla="*/ 317385 h 409891"/>
                  <a:gd name="connsiteX23" fmla="*/ 528816 w 550841"/>
                  <a:gd name="connsiteY23" fmla="*/ 346752 h 409891"/>
                  <a:gd name="connsiteX24" fmla="*/ 512664 w 550841"/>
                  <a:gd name="connsiteY24" fmla="*/ 348220 h 409891"/>
                  <a:gd name="connsiteX25" fmla="*/ 496512 w 550841"/>
                  <a:gd name="connsiteY25" fmla="*/ 374651 h 409891"/>
                  <a:gd name="connsiteX26" fmla="*/ 478892 w 550841"/>
                  <a:gd name="connsiteY26" fmla="*/ 379056 h 409891"/>
                  <a:gd name="connsiteX27" fmla="*/ 458335 w 550841"/>
                  <a:gd name="connsiteY27" fmla="*/ 404018 h 409891"/>
                  <a:gd name="connsiteX28" fmla="*/ 436310 w 550841"/>
                  <a:gd name="connsiteY28" fmla="*/ 393739 h 409891"/>
                  <a:gd name="connsiteX29" fmla="*/ 406943 w 550841"/>
                  <a:gd name="connsiteY29" fmla="*/ 409891 h 409891"/>
                  <a:gd name="connsiteX30" fmla="*/ 395196 w 550841"/>
                  <a:gd name="connsiteY30" fmla="*/ 395208 h 409891"/>
                  <a:gd name="connsiteX31" fmla="*/ 365829 w 550841"/>
                  <a:gd name="connsiteY31" fmla="*/ 390803 h 409891"/>
                  <a:gd name="connsiteX32" fmla="*/ 361424 w 550841"/>
                  <a:gd name="connsiteY32" fmla="*/ 379056 h 409891"/>
                  <a:gd name="connsiteX33" fmla="*/ 342335 w 550841"/>
                  <a:gd name="connsiteY33" fmla="*/ 373182 h 409891"/>
                  <a:gd name="connsiteX34" fmla="*/ 342335 w 550841"/>
                  <a:gd name="connsiteY34" fmla="*/ 342347 h 409891"/>
                  <a:gd name="connsiteX35" fmla="*/ 330589 w 550841"/>
                  <a:gd name="connsiteY35" fmla="*/ 323259 h 409891"/>
                  <a:gd name="connsiteX36" fmla="*/ 308563 w 550841"/>
                  <a:gd name="connsiteY36" fmla="*/ 320322 h 409891"/>
                  <a:gd name="connsiteX37" fmla="*/ 296816 w 550841"/>
                  <a:gd name="connsiteY37" fmla="*/ 308575 h 409891"/>
                  <a:gd name="connsiteX38" fmla="*/ 270386 w 550841"/>
                  <a:gd name="connsiteY38" fmla="*/ 290955 h 409891"/>
                  <a:gd name="connsiteX39" fmla="*/ 258639 w 550841"/>
                  <a:gd name="connsiteY39" fmla="*/ 305638 h 409891"/>
                  <a:gd name="connsiteX40" fmla="*/ 238082 w 550841"/>
                  <a:gd name="connsiteY40" fmla="*/ 289487 h 409891"/>
                  <a:gd name="connsiteX41" fmla="*/ 220462 w 550841"/>
                  <a:gd name="connsiteY41" fmla="*/ 293892 h 409891"/>
                  <a:gd name="connsiteX42" fmla="*/ 198437 w 550841"/>
                  <a:gd name="connsiteY42" fmla="*/ 286550 h 409891"/>
                  <a:gd name="connsiteX43" fmla="*/ 191095 w 550841"/>
                  <a:gd name="connsiteY43" fmla="*/ 271866 h 409891"/>
                  <a:gd name="connsiteX44" fmla="*/ 170538 w 550841"/>
                  <a:gd name="connsiteY44" fmla="*/ 276271 h 409891"/>
                  <a:gd name="connsiteX45" fmla="*/ 151450 w 550841"/>
                  <a:gd name="connsiteY45" fmla="*/ 267461 h 409891"/>
                  <a:gd name="connsiteX46" fmla="*/ 139703 w 550841"/>
                  <a:gd name="connsiteY46" fmla="*/ 258651 h 409891"/>
                  <a:gd name="connsiteX47" fmla="*/ 116209 w 550841"/>
                  <a:gd name="connsiteY47" fmla="*/ 249841 h 409891"/>
                  <a:gd name="connsiteX48" fmla="*/ 108868 w 550841"/>
                  <a:gd name="connsiteY48" fmla="*/ 217537 h 409891"/>
                  <a:gd name="connsiteX49" fmla="*/ 78032 w 550841"/>
                  <a:gd name="connsiteY49" fmla="*/ 221943 h 409891"/>
                  <a:gd name="connsiteX50" fmla="*/ 75096 w 550841"/>
                  <a:gd name="connsiteY50" fmla="*/ 235158 h 409891"/>
                  <a:gd name="connsiteX51" fmla="*/ 53070 w 550841"/>
                  <a:gd name="connsiteY51" fmla="*/ 226348 h 409891"/>
                  <a:gd name="connsiteX52" fmla="*/ 0 w 550841"/>
                  <a:gd name="connsiteY52" fmla="*/ 226348 h 409891"/>
                  <a:gd name="connsiteX53" fmla="*/ 7551 w 550841"/>
                  <a:gd name="connsiteY53" fmla="*/ 199917 h 409891"/>
                  <a:gd name="connsiteX54" fmla="*/ 19298 w 550841"/>
                  <a:gd name="connsiteY54" fmla="*/ 182297 h 409891"/>
                  <a:gd name="connsiteX55" fmla="*/ 19298 w 550841"/>
                  <a:gd name="connsiteY55" fmla="*/ 167614 h 409891"/>
                  <a:gd name="connsiteX56" fmla="*/ 14893 w 550841"/>
                  <a:gd name="connsiteY56" fmla="*/ 152930 h 409891"/>
                  <a:gd name="connsiteX57" fmla="*/ 26640 w 550841"/>
                  <a:gd name="connsiteY57" fmla="*/ 127968 h 409891"/>
                  <a:gd name="connsiteX58" fmla="*/ 23703 w 550841"/>
                  <a:gd name="connsiteY58" fmla="*/ 111816 h 409891"/>
                  <a:gd name="connsiteX59" fmla="*/ 32513 w 550841"/>
                  <a:gd name="connsiteY59" fmla="*/ 95665 h 409891"/>
                  <a:gd name="connsiteX60" fmla="*/ 57475 w 550841"/>
                  <a:gd name="connsiteY60" fmla="*/ 94196 h 409891"/>
                  <a:gd name="connsiteX61" fmla="*/ 92255 w 550841"/>
                  <a:gd name="connsiteY61" fmla="*/ 0 h 409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550841" h="409891">
                    <a:moveTo>
                      <a:pt x="469369" y="0"/>
                    </a:moveTo>
                    <a:lnTo>
                      <a:pt x="461272" y="4627"/>
                    </a:lnTo>
                    <a:lnTo>
                      <a:pt x="458335" y="14905"/>
                    </a:lnTo>
                    <a:lnTo>
                      <a:pt x="474487" y="23716"/>
                    </a:lnTo>
                    <a:lnTo>
                      <a:pt x="474487" y="41336"/>
                    </a:lnTo>
                    <a:lnTo>
                      <a:pt x="490639" y="53082"/>
                    </a:lnTo>
                    <a:lnTo>
                      <a:pt x="483297" y="75108"/>
                    </a:lnTo>
                    <a:lnTo>
                      <a:pt x="499449" y="83918"/>
                    </a:lnTo>
                    <a:cubicBezTo>
                      <a:pt x="498960" y="91749"/>
                      <a:pt x="498470" y="99580"/>
                      <a:pt x="497981" y="107411"/>
                    </a:cubicBezTo>
                    <a:lnTo>
                      <a:pt x="540563" y="132373"/>
                    </a:lnTo>
                    <a:lnTo>
                      <a:pt x="539094" y="145588"/>
                    </a:lnTo>
                    <a:lnTo>
                      <a:pt x="525879" y="154399"/>
                    </a:lnTo>
                    <a:lnTo>
                      <a:pt x="525879" y="161740"/>
                    </a:lnTo>
                    <a:lnTo>
                      <a:pt x="549373" y="176424"/>
                    </a:lnTo>
                    <a:lnTo>
                      <a:pt x="520006" y="196981"/>
                    </a:lnTo>
                    <a:lnTo>
                      <a:pt x="525879" y="216069"/>
                    </a:lnTo>
                    <a:lnTo>
                      <a:pt x="518537" y="239563"/>
                    </a:lnTo>
                    <a:lnTo>
                      <a:pt x="522943" y="246904"/>
                    </a:lnTo>
                    <a:lnTo>
                      <a:pt x="540563" y="255715"/>
                    </a:lnTo>
                    <a:lnTo>
                      <a:pt x="550841" y="273335"/>
                    </a:lnTo>
                    <a:lnTo>
                      <a:pt x="540563" y="295360"/>
                    </a:lnTo>
                    <a:lnTo>
                      <a:pt x="531753" y="310043"/>
                    </a:lnTo>
                    <a:lnTo>
                      <a:pt x="527348" y="317385"/>
                    </a:lnTo>
                    <a:cubicBezTo>
                      <a:pt x="527837" y="327174"/>
                      <a:pt x="528327" y="336963"/>
                      <a:pt x="528816" y="346752"/>
                    </a:cubicBezTo>
                    <a:lnTo>
                      <a:pt x="512664" y="348220"/>
                    </a:lnTo>
                    <a:lnTo>
                      <a:pt x="496512" y="374651"/>
                    </a:lnTo>
                    <a:lnTo>
                      <a:pt x="478892" y="379056"/>
                    </a:lnTo>
                    <a:lnTo>
                      <a:pt x="458335" y="404018"/>
                    </a:lnTo>
                    <a:lnTo>
                      <a:pt x="436310" y="393739"/>
                    </a:lnTo>
                    <a:lnTo>
                      <a:pt x="406943" y="409891"/>
                    </a:lnTo>
                    <a:lnTo>
                      <a:pt x="395196" y="395208"/>
                    </a:lnTo>
                    <a:lnTo>
                      <a:pt x="365829" y="390803"/>
                    </a:lnTo>
                    <a:lnTo>
                      <a:pt x="361424" y="379056"/>
                    </a:lnTo>
                    <a:lnTo>
                      <a:pt x="342335" y="373182"/>
                    </a:lnTo>
                    <a:lnTo>
                      <a:pt x="342335" y="342347"/>
                    </a:lnTo>
                    <a:lnTo>
                      <a:pt x="330589" y="323259"/>
                    </a:lnTo>
                    <a:lnTo>
                      <a:pt x="308563" y="320322"/>
                    </a:lnTo>
                    <a:lnTo>
                      <a:pt x="296816" y="308575"/>
                    </a:lnTo>
                    <a:lnTo>
                      <a:pt x="270386" y="290955"/>
                    </a:lnTo>
                    <a:lnTo>
                      <a:pt x="258639" y="305638"/>
                    </a:lnTo>
                    <a:lnTo>
                      <a:pt x="238082" y="289487"/>
                    </a:lnTo>
                    <a:lnTo>
                      <a:pt x="220462" y="293892"/>
                    </a:lnTo>
                    <a:lnTo>
                      <a:pt x="198437" y="286550"/>
                    </a:lnTo>
                    <a:lnTo>
                      <a:pt x="191095" y="271866"/>
                    </a:lnTo>
                    <a:lnTo>
                      <a:pt x="170538" y="276271"/>
                    </a:lnTo>
                    <a:lnTo>
                      <a:pt x="151450" y="267461"/>
                    </a:lnTo>
                    <a:lnTo>
                      <a:pt x="139703" y="258651"/>
                    </a:lnTo>
                    <a:lnTo>
                      <a:pt x="116209" y="249841"/>
                    </a:lnTo>
                    <a:lnTo>
                      <a:pt x="108868" y="217537"/>
                    </a:lnTo>
                    <a:lnTo>
                      <a:pt x="78032" y="221943"/>
                    </a:lnTo>
                    <a:lnTo>
                      <a:pt x="75096" y="235158"/>
                    </a:lnTo>
                    <a:lnTo>
                      <a:pt x="53070" y="226348"/>
                    </a:lnTo>
                    <a:lnTo>
                      <a:pt x="0" y="226348"/>
                    </a:lnTo>
                    <a:lnTo>
                      <a:pt x="7551" y="199917"/>
                    </a:lnTo>
                    <a:lnTo>
                      <a:pt x="19298" y="182297"/>
                    </a:lnTo>
                    <a:lnTo>
                      <a:pt x="19298" y="167614"/>
                    </a:lnTo>
                    <a:lnTo>
                      <a:pt x="14893" y="152930"/>
                    </a:lnTo>
                    <a:lnTo>
                      <a:pt x="26640" y="127968"/>
                    </a:lnTo>
                    <a:lnTo>
                      <a:pt x="23703" y="111816"/>
                    </a:lnTo>
                    <a:lnTo>
                      <a:pt x="32513" y="95665"/>
                    </a:lnTo>
                    <a:lnTo>
                      <a:pt x="57475" y="94196"/>
                    </a:lnTo>
                    <a:lnTo>
                      <a:pt x="92255" y="0"/>
                    </a:lnTo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7EA38B79-41DC-01D5-FE35-5BD8ACE76521}"/>
                  </a:ext>
                </a:extLst>
              </p:cNvPr>
              <p:cNvSpPr/>
              <p:nvPr/>
            </p:nvSpPr>
            <p:spPr>
              <a:xfrm>
                <a:off x="2576686" y="835269"/>
                <a:ext cx="788590" cy="491037"/>
              </a:xfrm>
              <a:custGeom>
                <a:avLst/>
                <a:gdLst>
                  <a:gd name="connsiteX0" fmla="*/ 790684 w 804477"/>
                  <a:gd name="connsiteY0" fmla="*/ 0 h 500929"/>
                  <a:gd name="connsiteX1" fmla="*/ 804477 w 804477"/>
                  <a:gd name="connsiteY1" fmla="*/ 0 h 500929"/>
                  <a:gd name="connsiteX2" fmla="*/ 801719 w 804477"/>
                  <a:gd name="connsiteY2" fmla="*/ 4138 h 500929"/>
                  <a:gd name="connsiteX3" fmla="*/ 11035 w 804477"/>
                  <a:gd name="connsiteY3" fmla="*/ 0 h 500929"/>
                  <a:gd name="connsiteX4" fmla="*/ 780539 w 804477"/>
                  <a:gd name="connsiteY4" fmla="*/ 0 h 500929"/>
                  <a:gd name="connsiteX5" fmla="*/ 765010 w 804477"/>
                  <a:gd name="connsiteY5" fmla="*/ 31058 h 500929"/>
                  <a:gd name="connsiteX6" fmla="*/ 769904 w 804477"/>
                  <a:gd name="connsiteY6" fmla="*/ 45741 h 500929"/>
                  <a:gd name="connsiteX7" fmla="*/ 767457 w 804477"/>
                  <a:gd name="connsiteY7" fmla="*/ 53083 h 500929"/>
                  <a:gd name="connsiteX8" fmla="*/ 742985 w 804477"/>
                  <a:gd name="connsiteY8" fmla="*/ 55530 h 500929"/>
                  <a:gd name="connsiteX9" fmla="*/ 740537 w 804477"/>
                  <a:gd name="connsiteY9" fmla="*/ 67766 h 500929"/>
                  <a:gd name="connsiteX10" fmla="*/ 789482 w 804477"/>
                  <a:gd name="connsiteY10" fmla="*/ 53083 h 500929"/>
                  <a:gd name="connsiteX11" fmla="*/ 777246 w 804477"/>
                  <a:gd name="connsiteY11" fmla="*/ 77555 h 500929"/>
                  <a:gd name="connsiteX12" fmla="*/ 738090 w 804477"/>
                  <a:gd name="connsiteY12" fmla="*/ 87344 h 500929"/>
                  <a:gd name="connsiteX13" fmla="*/ 750326 w 804477"/>
                  <a:gd name="connsiteY13" fmla="*/ 109370 h 500929"/>
                  <a:gd name="connsiteX14" fmla="*/ 735643 w 804477"/>
                  <a:gd name="connsiteY14" fmla="*/ 114264 h 500929"/>
                  <a:gd name="connsiteX15" fmla="*/ 735643 w 804477"/>
                  <a:gd name="connsiteY15" fmla="*/ 126500 h 500929"/>
                  <a:gd name="connsiteX16" fmla="*/ 762563 w 804477"/>
                  <a:gd name="connsiteY16" fmla="*/ 128948 h 500929"/>
                  <a:gd name="connsiteX17" fmla="*/ 762563 w 804477"/>
                  <a:gd name="connsiteY17" fmla="*/ 155867 h 500929"/>
                  <a:gd name="connsiteX18" fmla="*/ 716065 w 804477"/>
                  <a:gd name="connsiteY18" fmla="*/ 168103 h 500929"/>
                  <a:gd name="connsiteX19" fmla="*/ 747879 w 804477"/>
                  <a:gd name="connsiteY19" fmla="*/ 180340 h 500929"/>
                  <a:gd name="connsiteX20" fmla="*/ 728301 w 804477"/>
                  <a:gd name="connsiteY20" fmla="*/ 204812 h 500929"/>
                  <a:gd name="connsiteX21" fmla="*/ 706276 w 804477"/>
                  <a:gd name="connsiteY21" fmla="*/ 204812 h 500929"/>
                  <a:gd name="connsiteX22" fmla="*/ 718512 w 804477"/>
                  <a:gd name="connsiteY22" fmla="*/ 219496 h 500929"/>
                  <a:gd name="connsiteX23" fmla="*/ 742985 w 804477"/>
                  <a:gd name="connsiteY23" fmla="*/ 239074 h 500929"/>
                  <a:gd name="connsiteX24" fmla="*/ 730748 w 804477"/>
                  <a:gd name="connsiteY24" fmla="*/ 246415 h 500929"/>
                  <a:gd name="connsiteX25" fmla="*/ 706276 w 804477"/>
                  <a:gd name="connsiteY25" fmla="*/ 239074 h 500929"/>
                  <a:gd name="connsiteX26" fmla="*/ 689145 w 804477"/>
                  <a:gd name="connsiteY26" fmla="*/ 239074 h 500929"/>
                  <a:gd name="connsiteX27" fmla="*/ 689145 w 804477"/>
                  <a:gd name="connsiteY27" fmla="*/ 251310 h 500929"/>
                  <a:gd name="connsiteX28" fmla="*/ 711170 w 804477"/>
                  <a:gd name="connsiteY28" fmla="*/ 265993 h 500929"/>
                  <a:gd name="connsiteX29" fmla="*/ 696487 w 804477"/>
                  <a:gd name="connsiteY29" fmla="*/ 280677 h 500929"/>
                  <a:gd name="connsiteX30" fmla="*/ 706276 w 804477"/>
                  <a:gd name="connsiteY30" fmla="*/ 292913 h 500929"/>
                  <a:gd name="connsiteX31" fmla="*/ 696487 w 804477"/>
                  <a:gd name="connsiteY31" fmla="*/ 300255 h 500929"/>
                  <a:gd name="connsiteX32" fmla="*/ 667120 w 804477"/>
                  <a:gd name="connsiteY32" fmla="*/ 292913 h 500929"/>
                  <a:gd name="connsiteX33" fmla="*/ 657331 w 804477"/>
                  <a:gd name="connsiteY33" fmla="*/ 297808 h 500929"/>
                  <a:gd name="connsiteX34" fmla="*/ 635306 w 804477"/>
                  <a:gd name="connsiteY34" fmla="*/ 278230 h 500929"/>
                  <a:gd name="connsiteX35" fmla="*/ 635306 w 804477"/>
                  <a:gd name="connsiteY35" fmla="*/ 322280 h 500929"/>
                  <a:gd name="connsiteX36" fmla="*/ 627964 w 804477"/>
                  <a:gd name="connsiteY36" fmla="*/ 332069 h 500929"/>
                  <a:gd name="connsiteX37" fmla="*/ 632859 w 804477"/>
                  <a:gd name="connsiteY37" fmla="*/ 346753 h 500929"/>
                  <a:gd name="connsiteX38" fmla="*/ 625517 w 804477"/>
                  <a:gd name="connsiteY38" fmla="*/ 354094 h 500929"/>
                  <a:gd name="connsiteX39" fmla="*/ 596150 w 804477"/>
                  <a:gd name="connsiteY39" fmla="*/ 334516 h 500929"/>
                  <a:gd name="connsiteX40" fmla="*/ 596150 w 804477"/>
                  <a:gd name="connsiteY40" fmla="*/ 312491 h 500929"/>
                  <a:gd name="connsiteX41" fmla="*/ 579019 w 804477"/>
                  <a:gd name="connsiteY41" fmla="*/ 307597 h 500929"/>
                  <a:gd name="connsiteX42" fmla="*/ 579019 w 804477"/>
                  <a:gd name="connsiteY42" fmla="*/ 332069 h 500929"/>
                  <a:gd name="connsiteX43" fmla="*/ 556994 w 804477"/>
                  <a:gd name="connsiteY43" fmla="*/ 322280 h 500929"/>
                  <a:gd name="connsiteX44" fmla="*/ 508049 w 804477"/>
                  <a:gd name="connsiteY44" fmla="*/ 312491 h 500929"/>
                  <a:gd name="connsiteX45" fmla="*/ 493365 w 804477"/>
                  <a:gd name="connsiteY45" fmla="*/ 312491 h 500929"/>
                  <a:gd name="connsiteX46" fmla="*/ 488471 w 804477"/>
                  <a:gd name="connsiteY46" fmla="*/ 334516 h 500929"/>
                  <a:gd name="connsiteX47" fmla="*/ 498260 w 804477"/>
                  <a:gd name="connsiteY47" fmla="*/ 351647 h 500929"/>
                  <a:gd name="connsiteX48" fmla="*/ 493365 w 804477"/>
                  <a:gd name="connsiteY48" fmla="*/ 383461 h 500929"/>
                  <a:gd name="connsiteX49" fmla="*/ 473787 w 804477"/>
                  <a:gd name="connsiteY49" fmla="*/ 415275 h 500929"/>
                  <a:gd name="connsiteX50" fmla="*/ 483576 w 804477"/>
                  <a:gd name="connsiteY50" fmla="*/ 427512 h 500929"/>
                  <a:gd name="connsiteX51" fmla="*/ 468893 w 804477"/>
                  <a:gd name="connsiteY51" fmla="*/ 454431 h 500929"/>
                  <a:gd name="connsiteX52" fmla="*/ 454209 w 804477"/>
                  <a:gd name="connsiteY52" fmla="*/ 461773 h 500929"/>
                  <a:gd name="connsiteX53" fmla="*/ 449315 w 804477"/>
                  <a:gd name="connsiteY53" fmla="*/ 476457 h 500929"/>
                  <a:gd name="connsiteX54" fmla="*/ 441973 w 804477"/>
                  <a:gd name="connsiteY54" fmla="*/ 476457 h 500929"/>
                  <a:gd name="connsiteX55" fmla="*/ 417501 w 804477"/>
                  <a:gd name="connsiteY55" fmla="*/ 461773 h 500929"/>
                  <a:gd name="connsiteX56" fmla="*/ 402817 w 804477"/>
                  <a:gd name="connsiteY56" fmla="*/ 461773 h 500929"/>
                  <a:gd name="connsiteX57" fmla="*/ 390581 w 804477"/>
                  <a:gd name="connsiteY57" fmla="*/ 451984 h 500929"/>
                  <a:gd name="connsiteX58" fmla="*/ 385686 w 804477"/>
                  <a:gd name="connsiteY58" fmla="*/ 471562 h 500929"/>
                  <a:gd name="connsiteX59" fmla="*/ 366108 w 804477"/>
                  <a:gd name="connsiteY59" fmla="*/ 474009 h 500929"/>
                  <a:gd name="connsiteX60" fmla="*/ 353872 w 804477"/>
                  <a:gd name="connsiteY60" fmla="*/ 500929 h 500929"/>
                  <a:gd name="connsiteX61" fmla="*/ 341636 w 804477"/>
                  <a:gd name="connsiteY61" fmla="*/ 500929 h 500929"/>
                  <a:gd name="connsiteX62" fmla="*/ 329400 w 804477"/>
                  <a:gd name="connsiteY62" fmla="*/ 498482 h 500929"/>
                  <a:gd name="connsiteX63" fmla="*/ 326953 w 804477"/>
                  <a:gd name="connsiteY63" fmla="*/ 483798 h 500929"/>
                  <a:gd name="connsiteX64" fmla="*/ 290244 w 804477"/>
                  <a:gd name="connsiteY64" fmla="*/ 469115 h 500929"/>
                  <a:gd name="connsiteX65" fmla="*/ 290244 w 804477"/>
                  <a:gd name="connsiteY65" fmla="*/ 454431 h 500929"/>
                  <a:gd name="connsiteX66" fmla="*/ 268219 w 804477"/>
                  <a:gd name="connsiteY66" fmla="*/ 449537 h 500929"/>
                  <a:gd name="connsiteX67" fmla="*/ 295138 w 804477"/>
                  <a:gd name="connsiteY67" fmla="*/ 429959 h 500929"/>
                  <a:gd name="connsiteX68" fmla="*/ 290244 w 804477"/>
                  <a:gd name="connsiteY68" fmla="*/ 405486 h 500929"/>
                  <a:gd name="connsiteX69" fmla="*/ 260877 w 804477"/>
                  <a:gd name="connsiteY69" fmla="*/ 400592 h 500929"/>
                  <a:gd name="connsiteX70" fmla="*/ 197248 w 804477"/>
                  <a:gd name="connsiteY70" fmla="*/ 407934 h 500929"/>
                  <a:gd name="connsiteX71" fmla="*/ 187459 w 804477"/>
                  <a:gd name="connsiteY71" fmla="*/ 385908 h 500929"/>
                  <a:gd name="connsiteX72" fmla="*/ 158092 w 804477"/>
                  <a:gd name="connsiteY72" fmla="*/ 368778 h 500929"/>
                  <a:gd name="connsiteX73" fmla="*/ 140962 w 804477"/>
                  <a:gd name="connsiteY73" fmla="*/ 373672 h 500929"/>
                  <a:gd name="connsiteX74" fmla="*/ 106700 w 804477"/>
                  <a:gd name="connsiteY74" fmla="*/ 346753 h 500929"/>
                  <a:gd name="connsiteX75" fmla="*/ 70481 w 804477"/>
                  <a:gd name="connsiteY75" fmla="*/ 346753 h 500929"/>
                  <a:gd name="connsiteX76" fmla="*/ 69013 w 804477"/>
                  <a:gd name="connsiteY76" fmla="*/ 317386 h 500929"/>
                  <a:gd name="connsiteX77" fmla="*/ 73418 w 804477"/>
                  <a:gd name="connsiteY77" fmla="*/ 310044 h 500929"/>
                  <a:gd name="connsiteX78" fmla="*/ 82228 w 804477"/>
                  <a:gd name="connsiteY78" fmla="*/ 295360 h 500929"/>
                  <a:gd name="connsiteX79" fmla="*/ 92506 w 804477"/>
                  <a:gd name="connsiteY79" fmla="*/ 273335 h 500929"/>
                  <a:gd name="connsiteX80" fmla="*/ 82228 w 804477"/>
                  <a:gd name="connsiteY80" fmla="*/ 255715 h 500929"/>
                  <a:gd name="connsiteX81" fmla="*/ 64607 w 804477"/>
                  <a:gd name="connsiteY81" fmla="*/ 246905 h 500929"/>
                  <a:gd name="connsiteX82" fmla="*/ 60202 w 804477"/>
                  <a:gd name="connsiteY82" fmla="*/ 239563 h 500929"/>
                  <a:gd name="connsiteX83" fmla="*/ 67544 w 804477"/>
                  <a:gd name="connsiteY83" fmla="*/ 216070 h 500929"/>
                  <a:gd name="connsiteX84" fmla="*/ 61671 w 804477"/>
                  <a:gd name="connsiteY84" fmla="*/ 196981 h 500929"/>
                  <a:gd name="connsiteX85" fmla="*/ 91038 w 804477"/>
                  <a:gd name="connsiteY85" fmla="*/ 176424 h 500929"/>
                  <a:gd name="connsiteX86" fmla="*/ 67544 w 804477"/>
                  <a:gd name="connsiteY86" fmla="*/ 161741 h 500929"/>
                  <a:gd name="connsiteX87" fmla="*/ 67544 w 804477"/>
                  <a:gd name="connsiteY87" fmla="*/ 154399 h 500929"/>
                  <a:gd name="connsiteX88" fmla="*/ 80759 w 804477"/>
                  <a:gd name="connsiteY88" fmla="*/ 145589 h 500929"/>
                  <a:gd name="connsiteX89" fmla="*/ 82228 w 804477"/>
                  <a:gd name="connsiteY89" fmla="*/ 132374 h 500929"/>
                  <a:gd name="connsiteX90" fmla="*/ 39646 w 804477"/>
                  <a:gd name="connsiteY90" fmla="*/ 107412 h 500929"/>
                  <a:gd name="connsiteX91" fmla="*/ 41114 w 804477"/>
                  <a:gd name="connsiteY91" fmla="*/ 83918 h 500929"/>
                  <a:gd name="connsiteX92" fmla="*/ 24962 w 804477"/>
                  <a:gd name="connsiteY92" fmla="*/ 75108 h 500929"/>
                  <a:gd name="connsiteX93" fmla="*/ 32304 w 804477"/>
                  <a:gd name="connsiteY93" fmla="*/ 53083 h 500929"/>
                  <a:gd name="connsiteX94" fmla="*/ 16152 w 804477"/>
                  <a:gd name="connsiteY94" fmla="*/ 41336 h 500929"/>
                  <a:gd name="connsiteX95" fmla="*/ 16152 w 804477"/>
                  <a:gd name="connsiteY95" fmla="*/ 23716 h 500929"/>
                  <a:gd name="connsiteX96" fmla="*/ 0 w 804477"/>
                  <a:gd name="connsiteY96" fmla="*/ 14906 h 500929"/>
                  <a:gd name="connsiteX97" fmla="*/ 2937 w 804477"/>
                  <a:gd name="connsiteY97" fmla="*/ 4627 h 500929"/>
                  <a:gd name="connsiteX0" fmla="*/ 790684 w 804477"/>
                  <a:gd name="connsiteY0" fmla="*/ 87701 h 588630"/>
                  <a:gd name="connsiteX1" fmla="*/ 331817 w 804477"/>
                  <a:gd name="connsiteY1" fmla="*/ 90691 h 588630"/>
                  <a:gd name="connsiteX2" fmla="*/ 804477 w 804477"/>
                  <a:gd name="connsiteY2" fmla="*/ 87701 h 588630"/>
                  <a:gd name="connsiteX3" fmla="*/ 801719 w 804477"/>
                  <a:gd name="connsiteY3" fmla="*/ 91839 h 588630"/>
                  <a:gd name="connsiteX4" fmla="*/ 790684 w 804477"/>
                  <a:gd name="connsiteY4" fmla="*/ 87701 h 588630"/>
                  <a:gd name="connsiteX5" fmla="*/ 364206 w 804477"/>
                  <a:gd name="connsiteY5" fmla="*/ 0 h 588630"/>
                  <a:gd name="connsiteX6" fmla="*/ 780539 w 804477"/>
                  <a:gd name="connsiteY6" fmla="*/ 87701 h 588630"/>
                  <a:gd name="connsiteX7" fmla="*/ 765010 w 804477"/>
                  <a:gd name="connsiteY7" fmla="*/ 118759 h 588630"/>
                  <a:gd name="connsiteX8" fmla="*/ 769904 w 804477"/>
                  <a:gd name="connsiteY8" fmla="*/ 133442 h 588630"/>
                  <a:gd name="connsiteX9" fmla="*/ 767457 w 804477"/>
                  <a:gd name="connsiteY9" fmla="*/ 140784 h 588630"/>
                  <a:gd name="connsiteX10" fmla="*/ 742985 w 804477"/>
                  <a:gd name="connsiteY10" fmla="*/ 143231 h 588630"/>
                  <a:gd name="connsiteX11" fmla="*/ 740537 w 804477"/>
                  <a:gd name="connsiteY11" fmla="*/ 155467 h 588630"/>
                  <a:gd name="connsiteX12" fmla="*/ 789482 w 804477"/>
                  <a:gd name="connsiteY12" fmla="*/ 140784 h 588630"/>
                  <a:gd name="connsiteX13" fmla="*/ 777246 w 804477"/>
                  <a:gd name="connsiteY13" fmla="*/ 165256 h 588630"/>
                  <a:gd name="connsiteX14" fmla="*/ 738090 w 804477"/>
                  <a:gd name="connsiteY14" fmla="*/ 175045 h 588630"/>
                  <a:gd name="connsiteX15" fmla="*/ 750326 w 804477"/>
                  <a:gd name="connsiteY15" fmla="*/ 197071 h 588630"/>
                  <a:gd name="connsiteX16" fmla="*/ 735643 w 804477"/>
                  <a:gd name="connsiteY16" fmla="*/ 201965 h 588630"/>
                  <a:gd name="connsiteX17" fmla="*/ 735643 w 804477"/>
                  <a:gd name="connsiteY17" fmla="*/ 214201 h 588630"/>
                  <a:gd name="connsiteX18" fmla="*/ 762563 w 804477"/>
                  <a:gd name="connsiteY18" fmla="*/ 216649 h 588630"/>
                  <a:gd name="connsiteX19" fmla="*/ 762563 w 804477"/>
                  <a:gd name="connsiteY19" fmla="*/ 243568 h 588630"/>
                  <a:gd name="connsiteX20" fmla="*/ 716065 w 804477"/>
                  <a:gd name="connsiteY20" fmla="*/ 255804 h 588630"/>
                  <a:gd name="connsiteX21" fmla="*/ 747879 w 804477"/>
                  <a:gd name="connsiteY21" fmla="*/ 268041 h 588630"/>
                  <a:gd name="connsiteX22" fmla="*/ 728301 w 804477"/>
                  <a:gd name="connsiteY22" fmla="*/ 292513 h 588630"/>
                  <a:gd name="connsiteX23" fmla="*/ 706276 w 804477"/>
                  <a:gd name="connsiteY23" fmla="*/ 292513 h 588630"/>
                  <a:gd name="connsiteX24" fmla="*/ 718512 w 804477"/>
                  <a:gd name="connsiteY24" fmla="*/ 307197 h 588630"/>
                  <a:gd name="connsiteX25" fmla="*/ 742985 w 804477"/>
                  <a:gd name="connsiteY25" fmla="*/ 326775 h 588630"/>
                  <a:gd name="connsiteX26" fmla="*/ 730748 w 804477"/>
                  <a:gd name="connsiteY26" fmla="*/ 334116 h 588630"/>
                  <a:gd name="connsiteX27" fmla="*/ 706276 w 804477"/>
                  <a:gd name="connsiteY27" fmla="*/ 326775 h 588630"/>
                  <a:gd name="connsiteX28" fmla="*/ 689145 w 804477"/>
                  <a:gd name="connsiteY28" fmla="*/ 326775 h 588630"/>
                  <a:gd name="connsiteX29" fmla="*/ 689145 w 804477"/>
                  <a:gd name="connsiteY29" fmla="*/ 339011 h 588630"/>
                  <a:gd name="connsiteX30" fmla="*/ 711170 w 804477"/>
                  <a:gd name="connsiteY30" fmla="*/ 353694 h 588630"/>
                  <a:gd name="connsiteX31" fmla="*/ 696487 w 804477"/>
                  <a:gd name="connsiteY31" fmla="*/ 368378 h 588630"/>
                  <a:gd name="connsiteX32" fmla="*/ 706276 w 804477"/>
                  <a:gd name="connsiteY32" fmla="*/ 380614 h 588630"/>
                  <a:gd name="connsiteX33" fmla="*/ 696487 w 804477"/>
                  <a:gd name="connsiteY33" fmla="*/ 387956 h 588630"/>
                  <a:gd name="connsiteX34" fmla="*/ 667120 w 804477"/>
                  <a:gd name="connsiteY34" fmla="*/ 380614 h 588630"/>
                  <a:gd name="connsiteX35" fmla="*/ 657331 w 804477"/>
                  <a:gd name="connsiteY35" fmla="*/ 385509 h 588630"/>
                  <a:gd name="connsiteX36" fmla="*/ 635306 w 804477"/>
                  <a:gd name="connsiteY36" fmla="*/ 365931 h 588630"/>
                  <a:gd name="connsiteX37" fmla="*/ 635306 w 804477"/>
                  <a:gd name="connsiteY37" fmla="*/ 409981 h 588630"/>
                  <a:gd name="connsiteX38" fmla="*/ 627964 w 804477"/>
                  <a:gd name="connsiteY38" fmla="*/ 419770 h 588630"/>
                  <a:gd name="connsiteX39" fmla="*/ 632859 w 804477"/>
                  <a:gd name="connsiteY39" fmla="*/ 434454 h 588630"/>
                  <a:gd name="connsiteX40" fmla="*/ 625517 w 804477"/>
                  <a:gd name="connsiteY40" fmla="*/ 441795 h 588630"/>
                  <a:gd name="connsiteX41" fmla="*/ 596150 w 804477"/>
                  <a:gd name="connsiteY41" fmla="*/ 422217 h 588630"/>
                  <a:gd name="connsiteX42" fmla="*/ 596150 w 804477"/>
                  <a:gd name="connsiteY42" fmla="*/ 400192 h 588630"/>
                  <a:gd name="connsiteX43" fmla="*/ 579019 w 804477"/>
                  <a:gd name="connsiteY43" fmla="*/ 395298 h 588630"/>
                  <a:gd name="connsiteX44" fmla="*/ 579019 w 804477"/>
                  <a:gd name="connsiteY44" fmla="*/ 419770 h 588630"/>
                  <a:gd name="connsiteX45" fmla="*/ 556994 w 804477"/>
                  <a:gd name="connsiteY45" fmla="*/ 409981 h 588630"/>
                  <a:gd name="connsiteX46" fmla="*/ 508049 w 804477"/>
                  <a:gd name="connsiteY46" fmla="*/ 400192 h 588630"/>
                  <a:gd name="connsiteX47" fmla="*/ 493365 w 804477"/>
                  <a:gd name="connsiteY47" fmla="*/ 400192 h 588630"/>
                  <a:gd name="connsiteX48" fmla="*/ 488471 w 804477"/>
                  <a:gd name="connsiteY48" fmla="*/ 422217 h 588630"/>
                  <a:gd name="connsiteX49" fmla="*/ 498260 w 804477"/>
                  <a:gd name="connsiteY49" fmla="*/ 439348 h 588630"/>
                  <a:gd name="connsiteX50" fmla="*/ 493365 w 804477"/>
                  <a:gd name="connsiteY50" fmla="*/ 471162 h 588630"/>
                  <a:gd name="connsiteX51" fmla="*/ 473787 w 804477"/>
                  <a:gd name="connsiteY51" fmla="*/ 502976 h 588630"/>
                  <a:gd name="connsiteX52" fmla="*/ 483576 w 804477"/>
                  <a:gd name="connsiteY52" fmla="*/ 515213 h 588630"/>
                  <a:gd name="connsiteX53" fmla="*/ 468893 w 804477"/>
                  <a:gd name="connsiteY53" fmla="*/ 542132 h 588630"/>
                  <a:gd name="connsiteX54" fmla="*/ 454209 w 804477"/>
                  <a:gd name="connsiteY54" fmla="*/ 549474 h 588630"/>
                  <a:gd name="connsiteX55" fmla="*/ 449315 w 804477"/>
                  <a:gd name="connsiteY55" fmla="*/ 564158 h 588630"/>
                  <a:gd name="connsiteX56" fmla="*/ 441973 w 804477"/>
                  <a:gd name="connsiteY56" fmla="*/ 564158 h 588630"/>
                  <a:gd name="connsiteX57" fmla="*/ 417501 w 804477"/>
                  <a:gd name="connsiteY57" fmla="*/ 549474 h 588630"/>
                  <a:gd name="connsiteX58" fmla="*/ 402817 w 804477"/>
                  <a:gd name="connsiteY58" fmla="*/ 549474 h 588630"/>
                  <a:gd name="connsiteX59" fmla="*/ 390581 w 804477"/>
                  <a:gd name="connsiteY59" fmla="*/ 539685 h 588630"/>
                  <a:gd name="connsiteX60" fmla="*/ 385686 w 804477"/>
                  <a:gd name="connsiteY60" fmla="*/ 559263 h 588630"/>
                  <a:gd name="connsiteX61" fmla="*/ 366108 w 804477"/>
                  <a:gd name="connsiteY61" fmla="*/ 561710 h 588630"/>
                  <a:gd name="connsiteX62" fmla="*/ 353872 w 804477"/>
                  <a:gd name="connsiteY62" fmla="*/ 588630 h 588630"/>
                  <a:gd name="connsiteX63" fmla="*/ 341636 w 804477"/>
                  <a:gd name="connsiteY63" fmla="*/ 588630 h 588630"/>
                  <a:gd name="connsiteX64" fmla="*/ 329400 w 804477"/>
                  <a:gd name="connsiteY64" fmla="*/ 586183 h 588630"/>
                  <a:gd name="connsiteX65" fmla="*/ 326953 w 804477"/>
                  <a:gd name="connsiteY65" fmla="*/ 571499 h 588630"/>
                  <a:gd name="connsiteX66" fmla="*/ 290244 w 804477"/>
                  <a:gd name="connsiteY66" fmla="*/ 556816 h 588630"/>
                  <a:gd name="connsiteX67" fmla="*/ 290244 w 804477"/>
                  <a:gd name="connsiteY67" fmla="*/ 542132 h 588630"/>
                  <a:gd name="connsiteX68" fmla="*/ 268219 w 804477"/>
                  <a:gd name="connsiteY68" fmla="*/ 537238 h 588630"/>
                  <a:gd name="connsiteX69" fmla="*/ 295138 w 804477"/>
                  <a:gd name="connsiteY69" fmla="*/ 517660 h 588630"/>
                  <a:gd name="connsiteX70" fmla="*/ 290244 w 804477"/>
                  <a:gd name="connsiteY70" fmla="*/ 493187 h 588630"/>
                  <a:gd name="connsiteX71" fmla="*/ 260877 w 804477"/>
                  <a:gd name="connsiteY71" fmla="*/ 488293 h 588630"/>
                  <a:gd name="connsiteX72" fmla="*/ 197248 w 804477"/>
                  <a:gd name="connsiteY72" fmla="*/ 495635 h 588630"/>
                  <a:gd name="connsiteX73" fmla="*/ 187459 w 804477"/>
                  <a:gd name="connsiteY73" fmla="*/ 473609 h 588630"/>
                  <a:gd name="connsiteX74" fmla="*/ 158092 w 804477"/>
                  <a:gd name="connsiteY74" fmla="*/ 456479 h 588630"/>
                  <a:gd name="connsiteX75" fmla="*/ 140962 w 804477"/>
                  <a:gd name="connsiteY75" fmla="*/ 461373 h 588630"/>
                  <a:gd name="connsiteX76" fmla="*/ 106700 w 804477"/>
                  <a:gd name="connsiteY76" fmla="*/ 434454 h 588630"/>
                  <a:gd name="connsiteX77" fmla="*/ 70481 w 804477"/>
                  <a:gd name="connsiteY77" fmla="*/ 434454 h 588630"/>
                  <a:gd name="connsiteX78" fmla="*/ 69013 w 804477"/>
                  <a:gd name="connsiteY78" fmla="*/ 405087 h 588630"/>
                  <a:gd name="connsiteX79" fmla="*/ 73418 w 804477"/>
                  <a:gd name="connsiteY79" fmla="*/ 397745 h 588630"/>
                  <a:gd name="connsiteX80" fmla="*/ 82228 w 804477"/>
                  <a:gd name="connsiteY80" fmla="*/ 383061 h 588630"/>
                  <a:gd name="connsiteX81" fmla="*/ 92506 w 804477"/>
                  <a:gd name="connsiteY81" fmla="*/ 361036 h 588630"/>
                  <a:gd name="connsiteX82" fmla="*/ 82228 w 804477"/>
                  <a:gd name="connsiteY82" fmla="*/ 343416 h 588630"/>
                  <a:gd name="connsiteX83" fmla="*/ 64607 w 804477"/>
                  <a:gd name="connsiteY83" fmla="*/ 334606 h 588630"/>
                  <a:gd name="connsiteX84" fmla="*/ 60202 w 804477"/>
                  <a:gd name="connsiteY84" fmla="*/ 327264 h 588630"/>
                  <a:gd name="connsiteX85" fmla="*/ 67544 w 804477"/>
                  <a:gd name="connsiteY85" fmla="*/ 303771 h 588630"/>
                  <a:gd name="connsiteX86" fmla="*/ 61671 w 804477"/>
                  <a:gd name="connsiteY86" fmla="*/ 284682 h 588630"/>
                  <a:gd name="connsiteX87" fmla="*/ 91038 w 804477"/>
                  <a:gd name="connsiteY87" fmla="*/ 264125 h 588630"/>
                  <a:gd name="connsiteX88" fmla="*/ 67544 w 804477"/>
                  <a:gd name="connsiteY88" fmla="*/ 249442 h 588630"/>
                  <a:gd name="connsiteX89" fmla="*/ 67544 w 804477"/>
                  <a:gd name="connsiteY89" fmla="*/ 242100 h 588630"/>
                  <a:gd name="connsiteX90" fmla="*/ 80759 w 804477"/>
                  <a:gd name="connsiteY90" fmla="*/ 233290 h 588630"/>
                  <a:gd name="connsiteX91" fmla="*/ 82228 w 804477"/>
                  <a:gd name="connsiteY91" fmla="*/ 220075 h 588630"/>
                  <a:gd name="connsiteX92" fmla="*/ 39646 w 804477"/>
                  <a:gd name="connsiteY92" fmla="*/ 195113 h 588630"/>
                  <a:gd name="connsiteX93" fmla="*/ 41114 w 804477"/>
                  <a:gd name="connsiteY93" fmla="*/ 171619 h 588630"/>
                  <a:gd name="connsiteX94" fmla="*/ 24962 w 804477"/>
                  <a:gd name="connsiteY94" fmla="*/ 162809 h 588630"/>
                  <a:gd name="connsiteX95" fmla="*/ 32304 w 804477"/>
                  <a:gd name="connsiteY95" fmla="*/ 140784 h 588630"/>
                  <a:gd name="connsiteX96" fmla="*/ 16152 w 804477"/>
                  <a:gd name="connsiteY96" fmla="*/ 129037 h 588630"/>
                  <a:gd name="connsiteX97" fmla="*/ 16152 w 804477"/>
                  <a:gd name="connsiteY97" fmla="*/ 111417 h 588630"/>
                  <a:gd name="connsiteX98" fmla="*/ 0 w 804477"/>
                  <a:gd name="connsiteY98" fmla="*/ 102607 h 588630"/>
                  <a:gd name="connsiteX99" fmla="*/ 2937 w 804477"/>
                  <a:gd name="connsiteY99" fmla="*/ 92328 h 588630"/>
                  <a:gd name="connsiteX100" fmla="*/ 364206 w 804477"/>
                  <a:gd name="connsiteY100" fmla="*/ 0 h 588630"/>
                  <a:gd name="connsiteX0" fmla="*/ 364206 w 804477"/>
                  <a:gd name="connsiteY0" fmla="*/ 0 h 588630"/>
                  <a:gd name="connsiteX1" fmla="*/ 331817 w 804477"/>
                  <a:gd name="connsiteY1" fmla="*/ 90691 h 588630"/>
                  <a:gd name="connsiteX2" fmla="*/ 804477 w 804477"/>
                  <a:gd name="connsiteY2" fmla="*/ 87701 h 588630"/>
                  <a:gd name="connsiteX3" fmla="*/ 801719 w 804477"/>
                  <a:gd name="connsiteY3" fmla="*/ 91839 h 588630"/>
                  <a:gd name="connsiteX4" fmla="*/ 790684 w 804477"/>
                  <a:gd name="connsiteY4" fmla="*/ 87701 h 588630"/>
                  <a:gd name="connsiteX5" fmla="*/ 364206 w 804477"/>
                  <a:gd name="connsiteY5" fmla="*/ 0 h 588630"/>
                  <a:gd name="connsiteX6" fmla="*/ 780539 w 804477"/>
                  <a:gd name="connsiteY6" fmla="*/ 87701 h 588630"/>
                  <a:gd name="connsiteX7" fmla="*/ 765010 w 804477"/>
                  <a:gd name="connsiteY7" fmla="*/ 118759 h 588630"/>
                  <a:gd name="connsiteX8" fmla="*/ 769904 w 804477"/>
                  <a:gd name="connsiteY8" fmla="*/ 133442 h 588630"/>
                  <a:gd name="connsiteX9" fmla="*/ 767457 w 804477"/>
                  <a:gd name="connsiteY9" fmla="*/ 140784 h 588630"/>
                  <a:gd name="connsiteX10" fmla="*/ 742985 w 804477"/>
                  <a:gd name="connsiteY10" fmla="*/ 143231 h 588630"/>
                  <a:gd name="connsiteX11" fmla="*/ 740537 w 804477"/>
                  <a:gd name="connsiteY11" fmla="*/ 155467 h 588630"/>
                  <a:gd name="connsiteX12" fmla="*/ 789482 w 804477"/>
                  <a:gd name="connsiteY12" fmla="*/ 140784 h 588630"/>
                  <a:gd name="connsiteX13" fmla="*/ 777246 w 804477"/>
                  <a:gd name="connsiteY13" fmla="*/ 165256 h 588630"/>
                  <a:gd name="connsiteX14" fmla="*/ 738090 w 804477"/>
                  <a:gd name="connsiteY14" fmla="*/ 175045 h 588630"/>
                  <a:gd name="connsiteX15" fmla="*/ 750326 w 804477"/>
                  <a:gd name="connsiteY15" fmla="*/ 197071 h 588630"/>
                  <a:gd name="connsiteX16" fmla="*/ 735643 w 804477"/>
                  <a:gd name="connsiteY16" fmla="*/ 201965 h 588630"/>
                  <a:gd name="connsiteX17" fmla="*/ 735643 w 804477"/>
                  <a:gd name="connsiteY17" fmla="*/ 214201 h 588630"/>
                  <a:gd name="connsiteX18" fmla="*/ 762563 w 804477"/>
                  <a:gd name="connsiteY18" fmla="*/ 216649 h 588630"/>
                  <a:gd name="connsiteX19" fmla="*/ 762563 w 804477"/>
                  <a:gd name="connsiteY19" fmla="*/ 243568 h 588630"/>
                  <a:gd name="connsiteX20" fmla="*/ 716065 w 804477"/>
                  <a:gd name="connsiteY20" fmla="*/ 255804 h 588630"/>
                  <a:gd name="connsiteX21" fmla="*/ 747879 w 804477"/>
                  <a:gd name="connsiteY21" fmla="*/ 268041 h 588630"/>
                  <a:gd name="connsiteX22" fmla="*/ 728301 w 804477"/>
                  <a:gd name="connsiteY22" fmla="*/ 292513 h 588630"/>
                  <a:gd name="connsiteX23" fmla="*/ 706276 w 804477"/>
                  <a:gd name="connsiteY23" fmla="*/ 292513 h 588630"/>
                  <a:gd name="connsiteX24" fmla="*/ 718512 w 804477"/>
                  <a:gd name="connsiteY24" fmla="*/ 307197 h 588630"/>
                  <a:gd name="connsiteX25" fmla="*/ 742985 w 804477"/>
                  <a:gd name="connsiteY25" fmla="*/ 326775 h 588630"/>
                  <a:gd name="connsiteX26" fmla="*/ 730748 w 804477"/>
                  <a:gd name="connsiteY26" fmla="*/ 334116 h 588630"/>
                  <a:gd name="connsiteX27" fmla="*/ 706276 w 804477"/>
                  <a:gd name="connsiteY27" fmla="*/ 326775 h 588630"/>
                  <a:gd name="connsiteX28" fmla="*/ 689145 w 804477"/>
                  <a:gd name="connsiteY28" fmla="*/ 326775 h 588630"/>
                  <a:gd name="connsiteX29" fmla="*/ 689145 w 804477"/>
                  <a:gd name="connsiteY29" fmla="*/ 339011 h 588630"/>
                  <a:gd name="connsiteX30" fmla="*/ 711170 w 804477"/>
                  <a:gd name="connsiteY30" fmla="*/ 353694 h 588630"/>
                  <a:gd name="connsiteX31" fmla="*/ 696487 w 804477"/>
                  <a:gd name="connsiteY31" fmla="*/ 368378 h 588630"/>
                  <a:gd name="connsiteX32" fmla="*/ 706276 w 804477"/>
                  <a:gd name="connsiteY32" fmla="*/ 380614 h 588630"/>
                  <a:gd name="connsiteX33" fmla="*/ 696487 w 804477"/>
                  <a:gd name="connsiteY33" fmla="*/ 387956 h 588630"/>
                  <a:gd name="connsiteX34" fmla="*/ 667120 w 804477"/>
                  <a:gd name="connsiteY34" fmla="*/ 380614 h 588630"/>
                  <a:gd name="connsiteX35" fmla="*/ 657331 w 804477"/>
                  <a:gd name="connsiteY35" fmla="*/ 385509 h 588630"/>
                  <a:gd name="connsiteX36" fmla="*/ 635306 w 804477"/>
                  <a:gd name="connsiteY36" fmla="*/ 365931 h 588630"/>
                  <a:gd name="connsiteX37" fmla="*/ 635306 w 804477"/>
                  <a:gd name="connsiteY37" fmla="*/ 409981 h 588630"/>
                  <a:gd name="connsiteX38" fmla="*/ 627964 w 804477"/>
                  <a:gd name="connsiteY38" fmla="*/ 419770 h 588630"/>
                  <a:gd name="connsiteX39" fmla="*/ 632859 w 804477"/>
                  <a:gd name="connsiteY39" fmla="*/ 434454 h 588630"/>
                  <a:gd name="connsiteX40" fmla="*/ 625517 w 804477"/>
                  <a:gd name="connsiteY40" fmla="*/ 441795 h 588630"/>
                  <a:gd name="connsiteX41" fmla="*/ 596150 w 804477"/>
                  <a:gd name="connsiteY41" fmla="*/ 422217 h 588630"/>
                  <a:gd name="connsiteX42" fmla="*/ 596150 w 804477"/>
                  <a:gd name="connsiteY42" fmla="*/ 400192 h 588630"/>
                  <a:gd name="connsiteX43" fmla="*/ 579019 w 804477"/>
                  <a:gd name="connsiteY43" fmla="*/ 395298 h 588630"/>
                  <a:gd name="connsiteX44" fmla="*/ 579019 w 804477"/>
                  <a:gd name="connsiteY44" fmla="*/ 419770 h 588630"/>
                  <a:gd name="connsiteX45" fmla="*/ 556994 w 804477"/>
                  <a:gd name="connsiteY45" fmla="*/ 409981 h 588630"/>
                  <a:gd name="connsiteX46" fmla="*/ 508049 w 804477"/>
                  <a:gd name="connsiteY46" fmla="*/ 400192 h 588630"/>
                  <a:gd name="connsiteX47" fmla="*/ 493365 w 804477"/>
                  <a:gd name="connsiteY47" fmla="*/ 400192 h 588630"/>
                  <a:gd name="connsiteX48" fmla="*/ 488471 w 804477"/>
                  <a:gd name="connsiteY48" fmla="*/ 422217 h 588630"/>
                  <a:gd name="connsiteX49" fmla="*/ 498260 w 804477"/>
                  <a:gd name="connsiteY49" fmla="*/ 439348 h 588630"/>
                  <a:gd name="connsiteX50" fmla="*/ 493365 w 804477"/>
                  <a:gd name="connsiteY50" fmla="*/ 471162 h 588630"/>
                  <a:gd name="connsiteX51" fmla="*/ 473787 w 804477"/>
                  <a:gd name="connsiteY51" fmla="*/ 502976 h 588630"/>
                  <a:gd name="connsiteX52" fmla="*/ 483576 w 804477"/>
                  <a:gd name="connsiteY52" fmla="*/ 515213 h 588630"/>
                  <a:gd name="connsiteX53" fmla="*/ 468893 w 804477"/>
                  <a:gd name="connsiteY53" fmla="*/ 542132 h 588630"/>
                  <a:gd name="connsiteX54" fmla="*/ 454209 w 804477"/>
                  <a:gd name="connsiteY54" fmla="*/ 549474 h 588630"/>
                  <a:gd name="connsiteX55" fmla="*/ 449315 w 804477"/>
                  <a:gd name="connsiteY55" fmla="*/ 564158 h 588630"/>
                  <a:gd name="connsiteX56" fmla="*/ 441973 w 804477"/>
                  <a:gd name="connsiteY56" fmla="*/ 564158 h 588630"/>
                  <a:gd name="connsiteX57" fmla="*/ 417501 w 804477"/>
                  <a:gd name="connsiteY57" fmla="*/ 549474 h 588630"/>
                  <a:gd name="connsiteX58" fmla="*/ 402817 w 804477"/>
                  <a:gd name="connsiteY58" fmla="*/ 549474 h 588630"/>
                  <a:gd name="connsiteX59" fmla="*/ 390581 w 804477"/>
                  <a:gd name="connsiteY59" fmla="*/ 539685 h 588630"/>
                  <a:gd name="connsiteX60" fmla="*/ 385686 w 804477"/>
                  <a:gd name="connsiteY60" fmla="*/ 559263 h 588630"/>
                  <a:gd name="connsiteX61" fmla="*/ 366108 w 804477"/>
                  <a:gd name="connsiteY61" fmla="*/ 561710 h 588630"/>
                  <a:gd name="connsiteX62" fmla="*/ 353872 w 804477"/>
                  <a:gd name="connsiteY62" fmla="*/ 588630 h 588630"/>
                  <a:gd name="connsiteX63" fmla="*/ 341636 w 804477"/>
                  <a:gd name="connsiteY63" fmla="*/ 588630 h 588630"/>
                  <a:gd name="connsiteX64" fmla="*/ 329400 w 804477"/>
                  <a:gd name="connsiteY64" fmla="*/ 586183 h 588630"/>
                  <a:gd name="connsiteX65" fmla="*/ 326953 w 804477"/>
                  <a:gd name="connsiteY65" fmla="*/ 571499 h 588630"/>
                  <a:gd name="connsiteX66" fmla="*/ 290244 w 804477"/>
                  <a:gd name="connsiteY66" fmla="*/ 556816 h 588630"/>
                  <a:gd name="connsiteX67" fmla="*/ 290244 w 804477"/>
                  <a:gd name="connsiteY67" fmla="*/ 542132 h 588630"/>
                  <a:gd name="connsiteX68" fmla="*/ 268219 w 804477"/>
                  <a:gd name="connsiteY68" fmla="*/ 537238 h 588630"/>
                  <a:gd name="connsiteX69" fmla="*/ 295138 w 804477"/>
                  <a:gd name="connsiteY69" fmla="*/ 517660 h 588630"/>
                  <a:gd name="connsiteX70" fmla="*/ 290244 w 804477"/>
                  <a:gd name="connsiteY70" fmla="*/ 493187 h 588630"/>
                  <a:gd name="connsiteX71" fmla="*/ 260877 w 804477"/>
                  <a:gd name="connsiteY71" fmla="*/ 488293 h 588630"/>
                  <a:gd name="connsiteX72" fmla="*/ 197248 w 804477"/>
                  <a:gd name="connsiteY72" fmla="*/ 495635 h 588630"/>
                  <a:gd name="connsiteX73" fmla="*/ 187459 w 804477"/>
                  <a:gd name="connsiteY73" fmla="*/ 473609 h 588630"/>
                  <a:gd name="connsiteX74" fmla="*/ 158092 w 804477"/>
                  <a:gd name="connsiteY74" fmla="*/ 456479 h 588630"/>
                  <a:gd name="connsiteX75" fmla="*/ 140962 w 804477"/>
                  <a:gd name="connsiteY75" fmla="*/ 461373 h 588630"/>
                  <a:gd name="connsiteX76" fmla="*/ 106700 w 804477"/>
                  <a:gd name="connsiteY76" fmla="*/ 434454 h 588630"/>
                  <a:gd name="connsiteX77" fmla="*/ 70481 w 804477"/>
                  <a:gd name="connsiteY77" fmla="*/ 434454 h 588630"/>
                  <a:gd name="connsiteX78" fmla="*/ 69013 w 804477"/>
                  <a:gd name="connsiteY78" fmla="*/ 405087 h 588630"/>
                  <a:gd name="connsiteX79" fmla="*/ 73418 w 804477"/>
                  <a:gd name="connsiteY79" fmla="*/ 397745 h 588630"/>
                  <a:gd name="connsiteX80" fmla="*/ 82228 w 804477"/>
                  <a:gd name="connsiteY80" fmla="*/ 383061 h 588630"/>
                  <a:gd name="connsiteX81" fmla="*/ 92506 w 804477"/>
                  <a:gd name="connsiteY81" fmla="*/ 361036 h 588630"/>
                  <a:gd name="connsiteX82" fmla="*/ 82228 w 804477"/>
                  <a:gd name="connsiteY82" fmla="*/ 343416 h 588630"/>
                  <a:gd name="connsiteX83" fmla="*/ 64607 w 804477"/>
                  <a:gd name="connsiteY83" fmla="*/ 334606 h 588630"/>
                  <a:gd name="connsiteX84" fmla="*/ 60202 w 804477"/>
                  <a:gd name="connsiteY84" fmla="*/ 327264 h 588630"/>
                  <a:gd name="connsiteX85" fmla="*/ 67544 w 804477"/>
                  <a:gd name="connsiteY85" fmla="*/ 303771 h 588630"/>
                  <a:gd name="connsiteX86" fmla="*/ 61671 w 804477"/>
                  <a:gd name="connsiteY86" fmla="*/ 284682 h 588630"/>
                  <a:gd name="connsiteX87" fmla="*/ 91038 w 804477"/>
                  <a:gd name="connsiteY87" fmla="*/ 264125 h 588630"/>
                  <a:gd name="connsiteX88" fmla="*/ 67544 w 804477"/>
                  <a:gd name="connsiteY88" fmla="*/ 249442 h 588630"/>
                  <a:gd name="connsiteX89" fmla="*/ 67544 w 804477"/>
                  <a:gd name="connsiteY89" fmla="*/ 242100 h 588630"/>
                  <a:gd name="connsiteX90" fmla="*/ 80759 w 804477"/>
                  <a:gd name="connsiteY90" fmla="*/ 233290 h 588630"/>
                  <a:gd name="connsiteX91" fmla="*/ 82228 w 804477"/>
                  <a:gd name="connsiteY91" fmla="*/ 220075 h 588630"/>
                  <a:gd name="connsiteX92" fmla="*/ 39646 w 804477"/>
                  <a:gd name="connsiteY92" fmla="*/ 195113 h 588630"/>
                  <a:gd name="connsiteX93" fmla="*/ 41114 w 804477"/>
                  <a:gd name="connsiteY93" fmla="*/ 171619 h 588630"/>
                  <a:gd name="connsiteX94" fmla="*/ 24962 w 804477"/>
                  <a:gd name="connsiteY94" fmla="*/ 162809 h 588630"/>
                  <a:gd name="connsiteX95" fmla="*/ 32304 w 804477"/>
                  <a:gd name="connsiteY95" fmla="*/ 140784 h 588630"/>
                  <a:gd name="connsiteX96" fmla="*/ 16152 w 804477"/>
                  <a:gd name="connsiteY96" fmla="*/ 129037 h 588630"/>
                  <a:gd name="connsiteX97" fmla="*/ 16152 w 804477"/>
                  <a:gd name="connsiteY97" fmla="*/ 111417 h 588630"/>
                  <a:gd name="connsiteX98" fmla="*/ 0 w 804477"/>
                  <a:gd name="connsiteY98" fmla="*/ 102607 h 588630"/>
                  <a:gd name="connsiteX99" fmla="*/ 2937 w 804477"/>
                  <a:gd name="connsiteY99" fmla="*/ 92328 h 588630"/>
                  <a:gd name="connsiteX100" fmla="*/ 457488 w 804477"/>
                  <a:gd name="connsiteY100" fmla="*/ 93282 h 588630"/>
                  <a:gd name="connsiteX0" fmla="*/ 364206 w 804477"/>
                  <a:gd name="connsiteY0" fmla="*/ 0 h 588630"/>
                  <a:gd name="connsiteX1" fmla="*/ 331817 w 804477"/>
                  <a:gd name="connsiteY1" fmla="*/ 90691 h 588630"/>
                  <a:gd name="connsiteX2" fmla="*/ 804477 w 804477"/>
                  <a:gd name="connsiteY2" fmla="*/ 87701 h 588630"/>
                  <a:gd name="connsiteX3" fmla="*/ 801719 w 804477"/>
                  <a:gd name="connsiteY3" fmla="*/ 91839 h 588630"/>
                  <a:gd name="connsiteX4" fmla="*/ 790684 w 804477"/>
                  <a:gd name="connsiteY4" fmla="*/ 87701 h 588630"/>
                  <a:gd name="connsiteX5" fmla="*/ 364206 w 804477"/>
                  <a:gd name="connsiteY5" fmla="*/ 0 h 588630"/>
                  <a:gd name="connsiteX6" fmla="*/ 364206 w 804477"/>
                  <a:gd name="connsiteY6" fmla="*/ 0 h 588630"/>
                  <a:gd name="connsiteX7" fmla="*/ 780539 w 804477"/>
                  <a:gd name="connsiteY7" fmla="*/ 87701 h 588630"/>
                  <a:gd name="connsiteX8" fmla="*/ 765010 w 804477"/>
                  <a:gd name="connsiteY8" fmla="*/ 118759 h 588630"/>
                  <a:gd name="connsiteX9" fmla="*/ 769904 w 804477"/>
                  <a:gd name="connsiteY9" fmla="*/ 133442 h 588630"/>
                  <a:gd name="connsiteX10" fmla="*/ 767457 w 804477"/>
                  <a:gd name="connsiteY10" fmla="*/ 140784 h 588630"/>
                  <a:gd name="connsiteX11" fmla="*/ 742985 w 804477"/>
                  <a:gd name="connsiteY11" fmla="*/ 143231 h 588630"/>
                  <a:gd name="connsiteX12" fmla="*/ 740537 w 804477"/>
                  <a:gd name="connsiteY12" fmla="*/ 155467 h 588630"/>
                  <a:gd name="connsiteX13" fmla="*/ 789482 w 804477"/>
                  <a:gd name="connsiteY13" fmla="*/ 140784 h 588630"/>
                  <a:gd name="connsiteX14" fmla="*/ 777246 w 804477"/>
                  <a:gd name="connsiteY14" fmla="*/ 165256 h 588630"/>
                  <a:gd name="connsiteX15" fmla="*/ 738090 w 804477"/>
                  <a:gd name="connsiteY15" fmla="*/ 175045 h 588630"/>
                  <a:gd name="connsiteX16" fmla="*/ 750326 w 804477"/>
                  <a:gd name="connsiteY16" fmla="*/ 197071 h 588630"/>
                  <a:gd name="connsiteX17" fmla="*/ 735643 w 804477"/>
                  <a:gd name="connsiteY17" fmla="*/ 201965 h 588630"/>
                  <a:gd name="connsiteX18" fmla="*/ 735643 w 804477"/>
                  <a:gd name="connsiteY18" fmla="*/ 214201 h 588630"/>
                  <a:gd name="connsiteX19" fmla="*/ 762563 w 804477"/>
                  <a:gd name="connsiteY19" fmla="*/ 216649 h 588630"/>
                  <a:gd name="connsiteX20" fmla="*/ 762563 w 804477"/>
                  <a:gd name="connsiteY20" fmla="*/ 243568 h 588630"/>
                  <a:gd name="connsiteX21" fmla="*/ 716065 w 804477"/>
                  <a:gd name="connsiteY21" fmla="*/ 255804 h 588630"/>
                  <a:gd name="connsiteX22" fmla="*/ 747879 w 804477"/>
                  <a:gd name="connsiteY22" fmla="*/ 268041 h 588630"/>
                  <a:gd name="connsiteX23" fmla="*/ 728301 w 804477"/>
                  <a:gd name="connsiteY23" fmla="*/ 292513 h 588630"/>
                  <a:gd name="connsiteX24" fmla="*/ 706276 w 804477"/>
                  <a:gd name="connsiteY24" fmla="*/ 292513 h 588630"/>
                  <a:gd name="connsiteX25" fmla="*/ 718512 w 804477"/>
                  <a:gd name="connsiteY25" fmla="*/ 307197 h 588630"/>
                  <a:gd name="connsiteX26" fmla="*/ 742985 w 804477"/>
                  <a:gd name="connsiteY26" fmla="*/ 326775 h 588630"/>
                  <a:gd name="connsiteX27" fmla="*/ 730748 w 804477"/>
                  <a:gd name="connsiteY27" fmla="*/ 334116 h 588630"/>
                  <a:gd name="connsiteX28" fmla="*/ 706276 w 804477"/>
                  <a:gd name="connsiteY28" fmla="*/ 326775 h 588630"/>
                  <a:gd name="connsiteX29" fmla="*/ 689145 w 804477"/>
                  <a:gd name="connsiteY29" fmla="*/ 326775 h 588630"/>
                  <a:gd name="connsiteX30" fmla="*/ 689145 w 804477"/>
                  <a:gd name="connsiteY30" fmla="*/ 339011 h 588630"/>
                  <a:gd name="connsiteX31" fmla="*/ 711170 w 804477"/>
                  <a:gd name="connsiteY31" fmla="*/ 353694 h 588630"/>
                  <a:gd name="connsiteX32" fmla="*/ 696487 w 804477"/>
                  <a:gd name="connsiteY32" fmla="*/ 368378 h 588630"/>
                  <a:gd name="connsiteX33" fmla="*/ 706276 w 804477"/>
                  <a:gd name="connsiteY33" fmla="*/ 380614 h 588630"/>
                  <a:gd name="connsiteX34" fmla="*/ 696487 w 804477"/>
                  <a:gd name="connsiteY34" fmla="*/ 387956 h 588630"/>
                  <a:gd name="connsiteX35" fmla="*/ 667120 w 804477"/>
                  <a:gd name="connsiteY35" fmla="*/ 380614 h 588630"/>
                  <a:gd name="connsiteX36" fmla="*/ 657331 w 804477"/>
                  <a:gd name="connsiteY36" fmla="*/ 385509 h 588630"/>
                  <a:gd name="connsiteX37" fmla="*/ 635306 w 804477"/>
                  <a:gd name="connsiteY37" fmla="*/ 365931 h 588630"/>
                  <a:gd name="connsiteX38" fmla="*/ 635306 w 804477"/>
                  <a:gd name="connsiteY38" fmla="*/ 409981 h 588630"/>
                  <a:gd name="connsiteX39" fmla="*/ 627964 w 804477"/>
                  <a:gd name="connsiteY39" fmla="*/ 419770 h 588630"/>
                  <a:gd name="connsiteX40" fmla="*/ 632859 w 804477"/>
                  <a:gd name="connsiteY40" fmla="*/ 434454 h 588630"/>
                  <a:gd name="connsiteX41" fmla="*/ 625517 w 804477"/>
                  <a:gd name="connsiteY41" fmla="*/ 441795 h 588630"/>
                  <a:gd name="connsiteX42" fmla="*/ 596150 w 804477"/>
                  <a:gd name="connsiteY42" fmla="*/ 422217 h 588630"/>
                  <a:gd name="connsiteX43" fmla="*/ 596150 w 804477"/>
                  <a:gd name="connsiteY43" fmla="*/ 400192 h 588630"/>
                  <a:gd name="connsiteX44" fmla="*/ 579019 w 804477"/>
                  <a:gd name="connsiteY44" fmla="*/ 395298 h 588630"/>
                  <a:gd name="connsiteX45" fmla="*/ 579019 w 804477"/>
                  <a:gd name="connsiteY45" fmla="*/ 419770 h 588630"/>
                  <a:gd name="connsiteX46" fmla="*/ 556994 w 804477"/>
                  <a:gd name="connsiteY46" fmla="*/ 409981 h 588630"/>
                  <a:gd name="connsiteX47" fmla="*/ 508049 w 804477"/>
                  <a:gd name="connsiteY47" fmla="*/ 400192 h 588630"/>
                  <a:gd name="connsiteX48" fmla="*/ 493365 w 804477"/>
                  <a:gd name="connsiteY48" fmla="*/ 400192 h 588630"/>
                  <a:gd name="connsiteX49" fmla="*/ 488471 w 804477"/>
                  <a:gd name="connsiteY49" fmla="*/ 422217 h 588630"/>
                  <a:gd name="connsiteX50" fmla="*/ 498260 w 804477"/>
                  <a:gd name="connsiteY50" fmla="*/ 439348 h 588630"/>
                  <a:gd name="connsiteX51" fmla="*/ 493365 w 804477"/>
                  <a:gd name="connsiteY51" fmla="*/ 471162 h 588630"/>
                  <a:gd name="connsiteX52" fmla="*/ 473787 w 804477"/>
                  <a:gd name="connsiteY52" fmla="*/ 502976 h 588630"/>
                  <a:gd name="connsiteX53" fmla="*/ 483576 w 804477"/>
                  <a:gd name="connsiteY53" fmla="*/ 515213 h 588630"/>
                  <a:gd name="connsiteX54" fmla="*/ 468893 w 804477"/>
                  <a:gd name="connsiteY54" fmla="*/ 542132 h 588630"/>
                  <a:gd name="connsiteX55" fmla="*/ 454209 w 804477"/>
                  <a:gd name="connsiteY55" fmla="*/ 549474 h 588630"/>
                  <a:gd name="connsiteX56" fmla="*/ 449315 w 804477"/>
                  <a:gd name="connsiteY56" fmla="*/ 564158 h 588630"/>
                  <a:gd name="connsiteX57" fmla="*/ 441973 w 804477"/>
                  <a:gd name="connsiteY57" fmla="*/ 564158 h 588630"/>
                  <a:gd name="connsiteX58" fmla="*/ 417501 w 804477"/>
                  <a:gd name="connsiteY58" fmla="*/ 549474 h 588630"/>
                  <a:gd name="connsiteX59" fmla="*/ 402817 w 804477"/>
                  <a:gd name="connsiteY59" fmla="*/ 549474 h 588630"/>
                  <a:gd name="connsiteX60" fmla="*/ 390581 w 804477"/>
                  <a:gd name="connsiteY60" fmla="*/ 539685 h 588630"/>
                  <a:gd name="connsiteX61" fmla="*/ 385686 w 804477"/>
                  <a:gd name="connsiteY61" fmla="*/ 559263 h 588630"/>
                  <a:gd name="connsiteX62" fmla="*/ 366108 w 804477"/>
                  <a:gd name="connsiteY62" fmla="*/ 561710 h 588630"/>
                  <a:gd name="connsiteX63" fmla="*/ 353872 w 804477"/>
                  <a:gd name="connsiteY63" fmla="*/ 588630 h 588630"/>
                  <a:gd name="connsiteX64" fmla="*/ 341636 w 804477"/>
                  <a:gd name="connsiteY64" fmla="*/ 588630 h 588630"/>
                  <a:gd name="connsiteX65" fmla="*/ 329400 w 804477"/>
                  <a:gd name="connsiteY65" fmla="*/ 586183 h 588630"/>
                  <a:gd name="connsiteX66" fmla="*/ 326953 w 804477"/>
                  <a:gd name="connsiteY66" fmla="*/ 571499 h 588630"/>
                  <a:gd name="connsiteX67" fmla="*/ 290244 w 804477"/>
                  <a:gd name="connsiteY67" fmla="*/ 556816 h 588630"/>
                  <a:gd name="connsiteX68" fmla="*/ 290244 w 804477"/>
                  <a:gd name="connsiteY68" fmla="*/ 542132 h 588630"/>
                  <a:gd name="connsiteX69" fmla="*/ 268219 w 804477"/>
                  <a:gd name="connsiteY69" fmla="*/ 537238 h 588630"/>
                  <a:gd name="connsiteX70" fmla="*/ 295138 w 804477"/>
                  <a:gd name="connsiteY70" fmla="*/ 517660 h 588630"/>
                  <a:gd name="connsiteX71" fmla="*/ 290244 w 804477"/>
                  <a:gd name="connsiteY71" fmla="*/ 493187 h 588630"/>
                  <a:gd name="connsiteX72" fmla="*/ 260877 w 804477"/>
                  <a:gd name="connsiteY72" fmla="*/ 488293 h 588630"/>
                  <a:gd name="connsiteX73" fmla="*/ 197248 w 804477"/>
                  <a:gd name="connsiteY73" fmla="*/ 495635 h 588630"/>
                  <a:gd name="connsiteX74" fmla="*/ 187459 w 804477"/>
                  <a:gd name="connsiteY74" fmla="*/ 473609 h 588630"/>
                  <a:gd name="connsiteX75" fmla="*/ 158092 w 804477"/>
                  <a:gd name="connsiteY75" fmla="*/ 456479 h 588630"/>
                  <a:gd name="connsiteX76" fmla="*/ 140962 w 804477"/>
                  <a:gd name="connsiteY76" fmla="*/ 461373 h 588630"/>
                  <a:gd name="connsiteX77" fmla="*/ 106700 w 804477"/>
                  <a:gd name="connsiteY77" fmla="*/ 434454 h 588630"/>
                  <a:gd name="connsiteX78" fmla="*/ 70481 w 804477"/>
                  <a:gd name="connsiteY78" fmla="*/ 434454 h 588630"/>
                  <a:gd name="connsiteX79" fmla="*/ 69013 w 804477"/>
                  <a:gd name="connsiteY79" fmla="*/ 405087 h 588630"/>
                  <a:gd name="connsiteX80" fmla="*/ 73418 w 804477"/>
                  <a:gd name="connsiteY80" fmla="*/ 397745 h 588630"/>
                  <a:gd name="connsiteX81" fmla="*/ 82228 w 804477"/>
                  <a:gd name="connsiteY81" fmla="*/ 383061 h 588630"/>
                  <a:gd name="connsiteX82" fmla="*/ 92506 w 804477"/>
                  <a:gd name="connsiteY82" fmla="*/ 361036 h 588630"/>
                  <a:gd name="connsiteX83" fmla="*/ 82228 w 804477"/>
                  <a:gd name="connsiteY83" fmla="*/ 343416 h 588630"/>
                  <a:gd name="connsiteX84" fmla="*/ 64607 w 804477"/>
                  <a:gd name="connsiteY84" fmla="*/ 334606 h 588630"/>
                  <a:gd name="connsiteX85" fmla="*/ 60202 w 804477"/>
                  <a:gd name="connsiteY85" fmla="*/ 327264 h 588630"/>
                  <a:gd name="connsiteX86" fmla="*/ 67544 w 804477"/>
                  <a:gd name="connsiteY86" fmla="*/ 303771 h 588630"/>
                  <a:gd name="connsiteX87" fmla="*/ 61671 w 804477"/>
                  <a:gd name="connsiteY87" fmla="*/ 284682 h 588630"/>
                  <a:gd name="connsiteX88" fmla="*/ 91038 w 804477"/>
                  <a:gd name="connsiteY88" fmla="*/ 264125 h 588630"/>
                  <a:gd name="connsiteX89" fmla="*/ 67544 w 804477"/>
                  <a:gd name="connsiteY89" fmla="*/ 249442 h 588630"/>
                  <a:gd name="connsiteX90" fmla="*/ 67544 w 804477"/>
                  <a:gd name="connsiteY90" fmla="*/ 242100 h 588630"/>
                  <a:gd name="connsiteX91" fmla="*/ 80759 w 804477"/>
                  <a:gd name="connsiteY91" fmla="*/ 233290 h 588630"/>
                  <a:gd name="connsiteX92" fmla="*/ 82228 w 804477"/>
                  <a:gd name="connsiteY92" fmla="*/ 220075 h 588630"/>
                  <a:gd name="connsiteX93" fmla="*/ 39646 w 804477"/>
                  <a:gd name="connsiteY93" fmla="*/ 195113 h 588630"/>
                  <a:gd name="connsiteX94" fmla="*/ 41114 w 804477"/>
                  <a:gd name="connsiteY94" fmla="*/ 171619 h 588630"/>
                  <a:gd name="connsiteX95" fmla="*/ 24962 w 804477"/>
                  <a:gd name="connsiteY95" fmla="*/ 162809 h 588630"/>
                  <a:gd name="connsiteX96" fmla="*/ 32304 w 804477"/>
                  <a:gd name="connsiteY96" fmla="*/ 140784 h 588630"/>
                  <a:gd name="connsiteX97" fmla="*/ 16152 w 804477"/>
                  <a:gd name="connsiteY97" fmla="*/ 129037 h 588630"/>
                  <a:gd name="connsiteX98" fmla="*/ 16152 w 804477"/>
                  <a:gd name="connsiteY98" fmla="*/ 111417 h 588630"/>
                  <a:gd name="connsiteX99" fmla="*/ 0 w 804477"/>
                  <a:gd name="connsiteY99" fmla="*/ 102607 h 588630"/>
                  <a:gd name="connsiteX100" fmla="*/ 2937 w 804477"/>
                  <a:gd name="connsiteY100" fmla="*/ 92328 h 588630"/>
                  <a:gd name="connsiteX0" fmla="*/ 364206 w 804477"/>
                  <a:gd name="connsiteY0" fmla="*/ 0 h 588630"/>
                  <a:gd name="connsiteX1" fmla="*/ 804477 w 804477"/>
                  <a:gd name="connsiteY1" fmla="*/ 87701 h 588630"/>
                  <a:gd name="connsiteX2" fmla="*/ 801719 w 804477"/>
                  <a:gd name="connsiteY2" fmla="*/ 91839 h 588630"/>
                  <a:gd name="connsiteX3" fmla="*/ 790684 w 804477"/>
                  <a:gd name="connsiteY3" fmla="*/ 87701 h 588630"/>
                  <a:gd name="connsiteX4" fmla="*/ 364206 w 804477"/>
                  <a:gd name="connsiteY4" fmla="*/ 0 h 588630"/>
                  <a:gd name="connsiteX5" fmla="*/ 364206 w 804477"/>
                  <a:gd name="connsiteY5" fmla="*/ 0 h 588630"/>
                  <a:gd name="connsiteX6" fmla="*/ 780539 w 804477"/>
                  <a:gd name="connsiteY6" fmla="*/ 87701 h 588630"/>
                  <a:gd name="connsiteX7" fmla="*/ 765010 w 804477"/>
                  <a:gd name="connsiteY7" fmla="*/ 118759 h 588630"/>
                  <a:gd name="connsiteX8" fmla="*/ 769904 w 804477"/>
                  <a:gd name="connsiteY8" fmla="*/ 133442 h 588630"/>
                  <a:gd name="connsiteX9" fmla="*/ 767457 w 804477"/>
                  <a:gd name="connsiteY9" fmla="*/ 140784 h 588630"/>
                  <a:gd name="connsiteX10" fmla="*/ 742985 w 804477"/>
                  <a:gd name="connsiteY10" fmla="*/ 143231 h 588630"/>
                  <a:gd name="connsiteX11" fmla="*/ 740537 w 804477"/>
                  <a:gd name="connsiteY11" fmla="*/ 155467 h 588630"/>
                  <a:gd name="connsiteX12" fmla="*/ 789482 w 804477"/>
                  <a:gd name="connsiteY12" fmla="*/ 140784 h 588630"/>
                  <a:gd name="connsiteX13" fmla="*/ 777246 w 804477"/>
                  <a:gd name="connsiteY13" fmla="*/ 165256 h 588630"/>
                  <a:gd name="connsiteX14" fmla="*/ 738090 w 804477"/>
                  <a:gd name="connsiteY14" fmla="*/ 175045 h 588630"/>
                  <a:gd name="connsiteX15" fmla="*/ 750326 w 804477"/>
                  <a:gd name="connsiteY15" fmla="*/ 197071 h 588630"/>
                  <a:gd name="connsiteX16" fmla="*/ 735643 w 804477"/>
                  <a:gd name="connsiteY16" fmla="*/ 201965 h 588630"/>
                  <a:gd name="connsiteX17" fmla="*/ 735643 w 804477"/>
                  <a:gd name="connsiteY17" fmla="*/ 214201 h 588630"/>
                  <a:gd name="connsiteX18" fmla="*/ 762563 w 804477"/>
                  <a:gd name="connsiteY18" fmla="*/ 216649 h 588630"/>
                  <a:gd name="connsiteX19" fmla="*/ 762563 w 804477"/>
                  <a:gd name="connsiteY19" fmla="*/ 243568 h 588630"/>
                  <a:gd name="connsiteX20" fmla="*/ 716065 w 804477"/>
                  <a:gd name="connsiteY20" fmla="*/ 255804 h 588630"/>
                  <a:gd name="connsiteX21" fmla="*/ 747879 w 804477"/>
                  <a:gd name="connsiteY21" fmla="*/ 268041 h 588630"/>
                  <a:gd name="connsiteX22" fmla="*/ 728301 w 804477"/>
                  <a:gd name="connsiteY22" fmla="*/ 292513 h 588630"/>
                  <a:gd name="connsiteX23" fmla="*/ 706276 w 804477"/>
                  <a:gd name="connsiteY23" fmla="*/ 292513 h 588630"/>
                  <a:gd name="connsiteX24" fmla="*/ 718512 w 804477"/>
                  <a:gd name="connsiteY24" fmla="*/ 307197 h 588630"/>
                  <a:gd name="connsiteX25" fmla="*/ 742985 w 804477"/>
                  <a:gd name="connsiteY25" fmla="*/ 326775 h 588630"/>
                  <a:gd name="connsiteX26" fmla="*/ 730748 w 804477"/>
                  <a:gd name="connsiteY26" fmla="*/ 334116 h 588630"/>
                  <a:gd name="connsiteX27" fmla="*/ 706276 w 804477"/>
                  <a:gd name="connsiteY27" fmla="*/ 326775 h 588630"/>
                  <a:gd name="connsiteX28" fmla="*/ 689145 w 804477"/>
                  <a:gd name="connsiteY28" fmla="*/ 326775 h 588630"/>
                  <a:gd name="connsiteX29" fmla="*/ 689145 w 804477"/>
                  <a:gd name="connsiteY29" fmla="*/ 339011 h 588630"/>
                  <a:gd name="connsiteX30" fmla="*/ 711170 w 804477"/>
                  <a:gd name="connsiteY30" fmla="*/ 353694 h 588630"/>
                  <a:gd name="connsiteX31" fmla="*/ 696487 w 804477"/>
                  <a:gd name="connsiteY31" fmla="*/ 368378 h 588630"/>
                  <a:gd name="connsiteX32" fmla="*/ 706276 w 804477"/>
                  <a:gd name="connsiteY32" fmla="*/ 380614 h 588630"/>
                  <a:gd name="connsiteX33" fmla="*/ 696487 w 804477"/>
                  <a:gd name="connsiteY33" fmla="*/ 387956 h 588630"/>
                  <a:gd name="connsiteX34" fmla="*/ 667120 w 804477"/>
                  <a:gd name="connsiteY34" fmla="*/ 380614 h 588630"/>
                  <a:gd name="connsiteX35" fmla="*/ 657331 w 804477"/>
                  <a:gd name="connsiteY35" fmla="*/ 385509 h 588630"/>
                  <a:gd name="connsiteX36" fmla="*/ 635306 w 804477"/>
                  <a:gd name="connsiteY36" fmla="*/ 365931 h 588630"/>
                  <a:gd name="connsiteX37" fmla="*/ 635306 w 804477"/>
                  <a:gd name="connsiteY37" fmla="*/ 409981 h 588630"/>
                  <a:gd name="connsiteX38" fmla="*/ 627964 w 804477"/>
                  <a:gd name="connsiteY38" fmla="*/ 419770 h 588630"/>
                  <a:gd name="connsiteX39" fmla="*/ 632859 w 804477"/>
                  <a:gd name="connsiteY39" fmla="*/ 434454 h 588630"/>
                  <a:gd name="connsiteX40" fmla="*/ 625517 w 804477"/>
                  <a:gd name="connsiteY40" fmla="*/ 441795 h 588630"/>
                  <a:gd name="connsiteX41" fmla="*/ 596150 w 804477"/>
                  <a:gd name="connsiteY41" fmla="*/ 422217 h 588630"/>
                  <a:gd name="connsiteX42" fmla="*/ 596150 w 804477"/>
                  <a:gd name="connsiteY42" fmla="*/ 400192 h 588630"/>
                  <a:gd name="connsiteX43" fmla="*/ 579019 w 804477"/>
                  <a:gd name="connsiteY43" fmla="*/ 395298 h 588630"/>
                  <a:gd name="connsiteX44" fmla="*/ 579019 w 804477"/>
                  <a:gd name="connsiteY44" fmla="*/ 419770 h 588630"/>
                  <a:gd name="connsiteX45" fmla="*/ 556994 w 804477"/>
                  <a:gd name="connsiteY45" fmla="*/ 409981 h 588630"/>
                  <a:gd name="connsiteX46" fmla="*/ 508049 w 804477"/>
                  <a:gd name="connsiteY46" fmla="*/ 400192 h 588630"/>
                  <a:gd name="connsiteX47" fmla="*/ 493365 w 804477"/>
                  <a:gd name="connsiteY47" fmla="*/ 400192 h 588630"/>
                  <a:gd name="connsiteX48" fmla="*/ 488471 w 804477"/>
                  <a:gd name="connsiteY48" fmla="*/ 422217 h 588630"/>
                  <a:gd name="connsiteX49" fmla="*/ 498260 w 804477"/>
                  <a:gd name="connsiteY49" fmla="*/ 439348 h 588630"/>
                  <a:gd name="connsiteX50" fmla="*/ 493365 w 804477"/>
                  <a:gd name="connsiteY50" fmla="*/ 471162 h 588630"/>
                  <a:gd name="connsiteX51" fmla="*/ 473787 w 804477"/>
                  <a:gd name="connsiteY51" fmla="*/ 502976 h 588630"/>
                  <a:gd name="connsiteX52" fmla="*/ 483576 w 804477"/>
                  <a:gd name="connsiteY52" fmla="*/ 515213 h 588630"/>
                  <a:gd name="connsiteX53" fmla="*/ 468893 w 804477"/>
                  <a:gd name="connsiteY53" fmla="*/ 542132 h 588630"/>
                  <a:gd name="connsiteX54" fmla="*/ 454209 w 804477"/>
                  <a:gd name="connsiteY54" fmla="*/ 549474 h 588630"/>
                  <a:gd name="connsiteX55" fmla="*/ 449315 w 804477"/>
                  <a:gd name="connsiteY55" fmla="*/ 564158 h 588630"/>
                  <a:gd name="connsiteX56" fmla="*/ 441973 w 804477"/>
                  <a:gd name="connsiteY56" fmla="*/ 564158 h 588630"/>
                  <a:gd name="connsiteX57" fmla="*/ 417501 w 804477"/>
                  <a:gd name="connsiteY57" fmla="*/ 549474 h 588630"/>
                  <a:gd name="connsiteX58" fmla="*/ 402817 w 804477"/>
                  <a:gd name="connsiteY58" fmla="*/ 549474 h 588630"/>
                  <a:gd name="connsiteX59" fmla="*/ 390581 w 804477"/>
                  <a:gd name="connsiteY59" fmla="*/ 539685 h 588630"/>
                  <a:gd name="connsiteX60" fmla="*/ 385686 w 804477"/>
                  <a:gd name="connsiteY60" fmla="*/ 559263 h 588630"/>
                  <a:gd name="connsiteX61" fmla="*/ 366108 w 804477"/>
                  <a:gd name="connsiteY61" fmla="*/ 561710 h 588630"/>
                  <a:gd name="connsiteX62" fmla="*/ 353872 w 804477"/>
                  <a:gd name="connsiteY62" fmla="*/ 588630 h 588630"/>
                  <a:gd name="connsiteX63" fmla="*/ 341636 w 804477"/>
                  <a:gd name="connsiteY63" fmla="*/ 588630 h 588630"/>
                  <a:gd name="connsiteX64" fmla="*/ 329400 w 804477"/>
                  <a:gd name="connsiteY64" fmla="*/ 586183 h 588630"/>
                  <a:gd name="connsiteX65" fmla="*/ 326953 w 804477"/>
                  <a:gd name="connsiteY65" fmla="*/ 571499 h 588630"/>
                  <a:gd name="connsiteX66" fmla="*/ 290244 w 804477"/>
                  <a:gd name="connsiteY66" fmla="*/ 556816 h 588630"/>
                  <a:gd name="connsiteX67" fmla="*/ 290244 w 804477"/>
                  <a:gd name="connsiteY67" fmla="*/ 542132 h 588630"/>
                  <a:gd name="connsiteX68" fmla="*/ 268219 w 804477"/>
                  <a:gd name="connsiteY68" fmla="*/ 537238 h 588630"/>
                  <a:gd name="connsiteX69" fmla="*/ 295138 w 804477"/>
                  <a:gd name="connsiteY69" fmla="*/ 517660 h 588630"/>
                  <a:gd name="connsiteX70" fmla="*/ 290244 w 804477"/>
                  <a:gd name="connsiteY70" fmla="*/ 493187 h 588630"/>
                  <a:gd name="connsiteX71" fmla="*/ 260877 w 804477"/>
                  <a:gd name="connsiteY71" fmla="*/ 488293 h 588630"/>
                  <a:gd name="connsiteX72" fmla="*/ 197248 w 804477"/>
                  <a:gd name="connsiteY72" fmla="*/ 495635 h 588630"/>
                  <a:gd name="connsiteX73" fmla="*/ 187459 w 804477"/>
                  <a:gd name="connsiteY73" fmla="*/ 473609 h 588630"/>
                  <a:gd name="connsiteX74" fmla="*/ 158092 w 804477"/>
                  <a:gd name="connsiteY74" fmla="*/ 456479 h 588630"/>
                  <a:gd name="connsiteX75" fmla="*/ 140962 w 804477"/>
                  <a:gd name="connsiteY75" fmla="*/ 461373 h 588630"/>
                  <a:gd name="connsiteX76" fmla="*/ 106700 w 804477"/>
                  <a:gd name="connsiteY76" fmla="*/ 434454 h 588630"/>
                  <a:gd name="connsiteX77" fmla="*/ 70481 w 804477"/>
                  <a:gd name="connsiteY77" fmla="*/ 434454 h 588630"/>
                  <a:gd name="connsiteX78" fmla="*/ 69013 w 804477"/>
                  <a:gd name="connsiteY78" fmla="*/ 405087 h 588630"/>
                  <a:gd name="connsiteX79" fmla="*/ 73418 w 804477"/>
                  <a:gd name="connsiteY79" fmla="*/ 397745 h 588630"/>
                  <a:gd name="connsiteX80" fmla="*/ 82228 w 804477"/>
                  <a:gd name="connsiteY80" fmla="*/ 383061 h 588630"/>
                  <a:gd name="connsiteX81" fmla="*/ 92506 w 804477"/>
                  <a:gd name="connsiteY81" fmla="*/ 361036 h 588630"/>
                  <a:gd name="connsiteX82" fmla="*/ 82228 w 804477"/>
                  <a:gd name="connsiteY82" fmla="*/ 343416 h 588630"/>
                  <a:gd name="connsiteX83" fmla="*/ 64607 w 804477"/>
                  <a:gd name="connsiteY83" fmla="*/ 334606 h 588630"/>
                  <a:gd name="connsiteX84" fmla="*/ 60202 w 804477"/>
                  <a:gd name="connsiteY84" fmla="*/ 327264 h 588630"/>
                  <a:gd name="connsiteX85" fmla="*/ 67544 w 804477"/>
                  <a:gd name="connsiteY85" fmla="*/ 303771 h 588630"/>
                  <a:gd name="connsiteX86" fmla="*/ 61671 w 804477"/>
                  <a:gd name="connsiteY86" fmla="*/ 284682 h 588630"/>
                  <a:gd name="connsiteX87" fmla="*/ 91038 w 804477"/>
                  <a:gd name="connsiteY87" fmla="*/ 264125 h 588630"/>
                  <a:gd name="connsiteX88" fmla="*/ 67544 w 804477"/>
                  <a:gd name="connsiteY88" fmla="*/ 249442 h 588630"/>
                  <a:gd name="connsiteX89" fmla="*/ 67544 w 804477"/>
                  <a:gd name="connsiteY89" fmla="*/ 242100 h 588630"/>
                  <a:gd name="connsiteX90" fmla="*/ 80759 w 804477"/>
                  <a:gd name="connsiteY90" fmla="*/ 233290 h 588630"/>
                  <a:gd name="connsiteX91" fmla="*/ 82228 w 804477"/>
                  <a:gd name="connsiteY91" fmla="*/ 220075 h 588630"/>
                  <a:gd name="connsiteX92" fmla="*/ 39646 w 804477"/>
                  <a:gd name="connsiteY92" fmla="*/ 195113 h 588630"/>
                  <a:gd name="connsiteX93" fmla="*/ 41114 w 804477"/>
                  <a:gd name="connsiteY93" fmla="*/ 171619 h 588630"/>
                  <a:gd name="connsiteX94" fmla="*/ 24962 w 804477"/>
                  <a:gd name="connsiteY94" fmla="*/ 162809 h 588630"/>
                  <a:gd name="connsiteX95" fmla="*/ 32304 w 804477"/>
                  <a:gd name="connsiteY95" fmla="*/ 140784 h 588630"/>
                  <a:gd name="connsiteX96" fmla="*/ 16152 w 804477"/>
                  <a:gd name="connsiteY96" fmla="*/ 129037 h 588630"/>
                  <a:gd name="connsiteX97" fmla="*/ 16152 w 804477"/>
                  <a:gd name="connsiteY97" fmla="*/ 111417 h 588630"/>
                  <a:gd name="connsiteX98" fmla="*/ 0 w 804477"/>
                  <a:gd name="connsiteY98" fmla="*/ 102607 h 588630"/>
                  <a:gd name="connsiteX99" fmla="*/ 2937 w 804477"/>
                  <a:gd name="connsiteY99" fmla="*/ 92328 h 588630"/>
                  <a:gd name="connsiteX0" fmla="*/ 364206 w 804477"/>
                  <a:gd name="connsiteY0" fmla="*/ 0 h 588630"/>
                  <a:gd name="connsiteX1" fmla="*/ 804477 w 804477"/>
                  <a:gd name="connsiteY1" fmla="*/ 87701 h 588630"/>
                  <a:gd name="connsiteX2" fmla="*/ 801719 w 804477"/>
                  <a:gd name="connsiteY2" fmla="*/ 91839 h 588630"/>
                  <a:gd name="connsiteX3" fmla="*/ 790684 w 804477"/>
                  <a:gd name="connsiteY3" fmla="*/ 87701 h 588630"/>
                  <a:gd name="connsiteX4" fmla="*/ 364206 w 804477"/>
                  <a:gd name="connsiteY4" fmla="*/ 0 h 588630"/>
                  <a:gd name="connsiteX5" fmla="*/ 780539 w 804477"/>
                  <a:gd name="connsiteY5" fmla="*/ 87701 h 588630"/>
                  <a:gd name="connsiteX6" fmla="*/ 765010 w 804477"/>
                  <a:gd name="connsiteY6" fmla="*/ 118759 h 588630"/>
                  <a:gd name="connsiteX7" fmla="*/ 769904 w 804477"/>
                  <a:gd name="connsiteY7" fmla="*/ 133442 h 588630"/>
                  <a:gd name="connsiteX8" fmla="*/ 767457 w 804477"/>
                  <a:gd name="connsiteY8" fmla="*/ 140784 h 588630"/>
                  <a:gd name="connsiteX9" fmla="*/ 742985 w 804477"/>
                  <a:gd name="connsiteY9" fmla="*/ 143231 h 588630"/>
                  <a:gd name="connsiteX10" fmla="*/ 740537 w 804477"/>
                  <a:gd name="connsiteY10" fmla="*/ 155467 h 588630"/>
                  <a:gd name="connsiteX11" fmla="*/ 789482 w 804477"/>
                  <a:gd name="connsiteY11" fmla="*/ 140784 h 588630"/>
                  <a:gd name="connsiteX12" fmla="*/ 777246 w 804477"/>
                  <a:gd name="connsiteY12" fmla="*/ 165256 h 588630"/>
                  <a:gd name="connsiteX13" fmla="*/ 738090 w 804477"/>
                  <a:gd name="connsiteY13" fmla="*/ 175045 h 588630"/>
                  <a:gd name="connsiteX14" fmla="*/ 750326 w 804477"/>
                  <a:gd name="connsiteY14" fmla="*/ 197071 h 588630"/>
                  <a:gd name="connsiteX15" fmla="*/ 735643 w 804477"/>
                  <a:gd name="connsiteY15" fmla="*/ 201965 h 588630"/>
                  <a:gd name="connsiteX16" fmla="*/ 735643 w 804477"/>
                  <a:gd name="connsiteY16" fmla="*/ 214201 h 588630"/>
                  <a:gd name="connsiteX17" fmla="*/ 762563 w 804477"/>
                  <a:gd name="connsiteY17" fmla="*/ 216649 h 588630"/>
                  <a:gd name="connsiteX18" fmla="*/ 762563 w 804477"/>
                  <a:gd name="connsiteY18" fmla="*/ 243568 h 588630"/>
                  <a:gd name="connsiteX19" fmla="*/ 716065 w 804477"/>
                  <a:gd name="connsiteY19" fmla="*/ 255804 h 588630"/>
                  <a:gd name="connsiteX20" fmla="*/ 747879 w 804477"/>
                  <a:gd name="connsiteY20" fmla="*/ 268041 h 588630"/>
                  <a:gd name="connsiteX21" fmla="*/ 728301 w 804477"/>
                  <a:gd name="connsiteY21" fmla="*/ 292513 h 588630"/>
                  <a:gd name="connsiteX22" fmla="*/ 706276 w 804477"/>
                  <a:gd name="connsiteY22" fmla="*/ 292513 h 588630"/>
                  <a:gd name="connsiteX23" fmla="*/ 718512 w 804477"/>
                  <a:gd name="connsiteY23" fmla="*/ 307197 h 588630"/>
                  <a:gd name="connsiteX24" fmla="*/ 742985 w 804477"/>
                  <a:gd name="connsiteY24" fmla="*/ 326775 h 588630"/>
                  <a:gd name="connsiteX25" fmla="*/ 730748 w 804477"/>
                  <a:gd name="connsiteY25" fmla="*/ 334116 h 588630"/>
                  <a:gd name="connsiteX26" fmla="*/ 706276 w 804477"/>
                  <a:gd name="connsiteY26" fmla="*/ 326775 h 588630"/>
                  <a:gd name="connsiteX27" fmla="*/ 689145 w 804477"/>
                  <a:gd name="connsiteY27" fmla="*/ 326775 h 588630"/>
                  <a:gd name="connsiteX28" fmla="*/ 689145 w 804477"/>
                  <a:gd name="connsiteY28" fmla="*/ 339011 h 588630"/>
                  <a:gd name="connsiteX29" fmla="*/ 711170 w 804477"/>
                  <a:gd name="connsiteY29" fmla="*/ 353694 h 588630"/>
                  <a:gd name="connsiteX30" fmla="*/ 696487 w 804477"/>
                  <a:gd name="connsiteY30" fmla="*/ 368378 h 588630"/>
                  <a:gd name="connsiteX31" fmla="*/ 706276 w 804477"/>
                  <a:gd name="connsiteY31" fmla="*/ 380614 h 588630"/>
                  <a:gd name="connsiteX32" fmla="*/ 696487 w 804477"/>
                  <a:gd name="connsiteY32" fmla="*/ 387956 h 588630"/>
                  <a:gd name="connsiteX33" fmla="*/ 667120 w 804477"/>
                  <a:gd name="connsiteY33" fmla="*/ 380614 h 588630"/>
                  <a:gd name="connsiteX34" fmla="*/ 657331 w 804477"/>
                  <a:gd name="connsiteY34" fmla="*/ 385509 h 588630"/>
                  <a:gd name="connsiteX35" fmla="*/ 635306 w 804477"/>
                  <a:gd name="connsiteY35" fmla="*/ 365931 h 588630"/>
                  <a:gd name="connsiteX36" fmla="*/ 635306 w 804477"/>
                  <a:gd name="connsiteY36" fmla="*/ 409981 h 588630"/>
                  <a:gd name="connsiteX37" fmla="*/ 627964 w 804477"/>
                  <a:gd name="connsiteY37" fmla="*/ 419770 h 588630"/>
                  <a:gd name="connsiteX38" fmla="*/ 632859 w 804477"/>
                  <a:gd name="connsiteY38" fmla="*/ 434454 h 588630"/>
                  <a:gd name="connsiteX39" fmla="*/ 625517 w 804477"/>
                  <a:gd name="connsiteY39" fmla="*/ 441795 h 588630"/>
                  <a:gd name="connsiteX40" fmla="*/ 596150 w 804477"/>
                  <a:gd name="connsiteY40" fmla="*/ 422217 h 588630"/>
                  <a:gd name="connsiteX41" fmla="*/ 596150 w 804477"/>
                  <a:gd name="connsiteY41" fmla="*/ 400192 h 588630"/>
                  <a:gd name="connsiteX42" fmla="*/ 579019 w 804477"/>
                  <a:gd name="connsiteY42" fmla="*/ 395298 h 588630"/>
                  <a:gd name="connsiteX43" fmla="*/ 579019 w 804477"/>
                  <a:gd name="connsiteY43" fmla="*/ 419770 h 588630"/>
                  <a:gd name="connsiteX44" fmla="*/ 556994 w 804477"/>
                  <a:gd name="connsiteY44" fmla="*/ 409981 h 588630"/>
                  <a:gd name="connsiteX45" fmla="*/ 508049 w 804477"/>
                  <a:gd name="connsiteY45" fmla="*/ 400192 h 588630"/>
                  <a:gd name="connsiteX46" fmla="*/ 493365 w 804477"/>
                  <a:gd name="connsiteY46" fmla="*/ 400192 h 588630"/>
                  <a:gd name="connsiteX47" fmla="*/ 488471 w 804477"/>
                  <a:gd name="connsiteY47" fmla="*/ 422217 h 588630"/>
                  <a:gd name="connsiteX48" fmla="*/ 498260 w 804477"/>
                  <a:gd name="connsiteY48" fmla="*/ 439348 h 588630"/>
                  <a:gd name="connsiteX49" fmla="*/ 493365 w 804477"/>
                  <a:gd name="connsiteY49" fmla="*/ 471162 h 588630"/>
                  <a:gd name="connsiteX50" fmla="*/ 473787 w 804477"/>
                  <a:gd name="connsiteY50" fmla="*/ 502976 h 588630"/>
                  <a:gd name="connsiteX51" fmla="*/ 483576 w 804477"/>
                  <a:gd name="connsiteY51" fmla="*/ 515213 h 588630"/>
                  <a:gd name="connsiteX52" fmla="*/ 468893 w 804477"/>
                  <a:gd name="connsiteY52" fmla="*/ 542132 h 588630"/>
                  <a:gd name="connsiteX53" fmla="*/ 454209 w 804477"/>
                  <a:gd name="connsiteY53" fmla="*/ 549474 h 588630"/>
                  <a:gd name="connsiteX54" fmla="*/ 449315 w 804477"/>
                  <a:gd name="connsiteY54" fmla="*/ 564158 h 588630"/>
                  <a:gd name="connsiteX55" fmla="*/ 441973 w 804477"/>
                  <a:gd name="connsiteY55" fmla="*/ 564158 h 588630"/>
                  <a:gd name="connsiteX56" fmla="*/ 417501 w 804477"/>
                  <a:gd name="connsiteY56" fmla="*/ 549474 h 588630"/>
                  <a:gd name="connsiteX57" fmla="*/ 402817 w 804477"/>
                  <a:gd name="connsiteY57" fmla="*/ 549474 h 588630"/>
                  <a:gd name="connsiteX58" fmla="*/ 390581 w 804477"/>
                  <a:gd name="connsiteY58" fmla="*/ 539685 h 588630"/>
                  <a:gd name="connsiteX59" fmla="*/ 385686 w 804477"/>
                  <a:gd name="connsiteY59" fmla="*/ 559263 h 588630"/>
                  <a:gd name="connsiteX60" fmla="*/ 366108 w 804477"/>
                  <a:gd name="connsiteY60" fmla="*/ 561710 h 588630"/>
                  <a:gd name="connsiteX61" fmla="*/ 353872 w 804477"/>
                  <a:gd name="connsiteY61" fmla="*/ 588630 h 588630"/>
                  <a:gd name="connsiteX62" fmla="*/ 341636 w 804477"/>
                  <a:gd name="connsiteY62" fmla="*/ 588630 h 588630"/>
                  <a:gd name="connsiteX63" fmla="*/ 329400 w 804477"/>
                  <a:gd name="connsiteY63" fmla="*/ 586183 h 588630"/>
                  <a:gd name="connsiteX64" fmla="*/ 326953 w 804477"/>
                  <a:gd name="connsiteY64" fmla="*/ 571499 h 588630"/>
                  <a:gd name="connsiteX65" fmla="*/ 290244 w 804477"/>
                  <a:gd name="connsiteY65" fmla="*/ 556816 h 588630"/>
                  <a:gd name="connsiteX66" fmla="*/ 290244 w 804477"/>
                  <a:gd name="connsiteY66" fmla="*/ 542132 h 588630"/>
                  <a:gd name="connsiteX67" fmla="*/ 268219 w 804477"/>
                  <a:gd name="connsiteY67" fmla="*/ 537238 h 588630"/>
                  <a:gd name="connsiteX68" fmla="*/ 295138 w 804477"/>
                  <a:gd name="connsiteY68" fmla="*/ 517660 h 588630"/>
                  <a:gd name="connsiteX69" fmla="*/ 290244 w 804477"/>
                  <a:gd name="connsiteY69" fmla="*/ 493187 h 588630"/>
                  <a:gd name="connsiteX70" fmla="*/ 260877 w 804477"/>
                  <a:gd name="connsiteY70" fmla="*/ 488293 h 588630"/>
                  <a:gd name="connsiteX71" fmla="*/ 197248 w 804477"/>
                  <a:gd name="connsiteY71" fmla="*/ 495635 h 588630"/>
                  <a:gd name="connsiteX72" fmla="*/ 187459 w 804477"/>
                  <a:gd name="connsiteY72" fmla="*/ 473609 h 588630"/>
                  <a:gd name="connsiteX73" fmla="*/ 158092 w 804477"/>
                  <a:gd name="connsiteY73" fmla="*/ 456479 h 588630"/>
                  <a:gd name="connsiteX74" fmla="*/ 140962 w 804477"/>
                  <a:gd name="connsiteY74" fmla="*/ 461373 h 588630"/>
                  <a:gd name="connsiteX75" fmla="*/ 106700 w 804477"/>
                  <a:gd name="connsiteY75" fmla="*/ 434454 h 588630"/>
                  <a:gd name="connsiteX76" fmla="*/ 70481 w 804477"/>
                  <a:gd name="connsiteY76" fmla="*/ 434454 h 588630"/>
                  <a:gd name="connsiteX77" fmla="*/ 69013 w 804477"/>
                  <a:gd name="connsiteY77" fmla="*/ 405087 h 588630"/>
                  <a:gd name="connsiteX78" fmla="*/ 73418 w 804477"/>
                  <a:gd name="connsiteY78" fmla="*/ 397745 h 588630"/>
                  <a:gd name="connsiteX79" fmla="*/ 82228 w 804477"/>
                  <a:gd name="connsiteY79" fmla="*/ 383061 h 588630"/>
                  <a:gd name="connsiteX80" fmla="*/ 92506 w 804477"/>
                  <a:gd name="connsiteY80" fmla="*/ 361036 h 588630"/>
                  <a:gd name="connsiteX81" fmla="*/ 82228 w 804477"/>
                  <a:gd name="connsiteY81" fmla="*/ 343416 h 588630"/>
                  <a:gd name="connsiteX82" fmla="*/ 64607 w 804477"/>
                  <a:gd name="connsiteY82" fmla="*/ 334606 h 588630"/>
                  <a:gd name="connsiteX83" fmla="*/ 60202 w 804477"/>
                  <a:gd name="connsiteY83" fmla="*/ 327264 h 588630"/>
                  <a:gd name="connsiteX84" fmla="*/ 67544 w 804477"/>
                  <a:gd name="connsiteY84" fmla="*/ 303771 h 588630"/>
                  <a:gd name="connsiteX85" fmla="*/ 61671 w 804477"/>
                  <a:gd name="connsiteY85" fmla="*/ 284682 h 588630"/>
                  <a:gd name="connsiteX86" fmla="*/ 91038 w 804477"/>
                  <a:gd name="connsiteY86" fmla="*/ 264125 h 588630"/>
                  <a:gd name="connsiteX87" fmla="*/ 67544 w 804477"/>
                  <a:gd name="connsiteY87" fmla="*/ 249442 h 588630"/>
                  <a:gd name="connsiteX88" fmla="*/ 67544 w 804477"/>
                  <a:gd name="connsiteY88" fmla="*/ 242100 h 588630"/>
                  <a:gd name="connsiteX89" fmla="*/ 80759 w 804477"/>
                  <a:gd name="connsiteY89" fmla="*/ 233290 h 588630"/>
                  <a:gd name="connsiteX90" fmla="*/ 82228 w 804477"/>
                  <a:gd name="connsiteY90" fmla="*/ 220075 h 588630"/>
                  <a:gd name="connsiteX91" fmla="*/ 39646 w 804477"/>
                  <a:gd name="connsiteY91" fmla="*/ 195113 h 588630"/>
                  <a:gd name="connsiteX92" fmla="*/ 41114 w 804477"/>
                  <a:gd name="connsiteY92" fmla="*/ 171619 h 588630"/>
                  <a:gd name="connsiteX93" fmla="*/ 24962 w 804477"/>
                  <a:gd name="connsiteY93" fmla="*/ 162809 h 588630"/>
                  <a:gd name="connsiteX94" fmla="*/ 32304 w 804477"/>
                  <a:gd name="connsiteY94" fmla="*/ 140784 h 588630"/>
                  <a:gd name="connsiteX95" fmla="*/ 16152 w 804477"/>
                  <a:gd name="connsiteY95" fmla="*/ 129037 h 588630"/>
                  <a:gd name="connsiteX96" fmla="*/ 16152 w 804477"/>
                  <a:gd name="connsiteY96" fmla="*/ 111417 h 588630"/>
                  <a:gd name="connsiteX97" fmla="*/ 0 w 804477"/>
                  <a:gd name="connsiteY97" fmla="*/ 102607 h 588630"/>
                  <a:gd name="connsiteX98" fmla="*/ 2937 w 804477"/>
                  <a:gd name="connsiteY98" fmla="*/ 92328 h 588630"/>
                  <a:gd name="connsiteX0" fmla="*/ 790684 w 804477"/>
                  <a:gd name="connsiteY0" fmla="*/ 0 h 500929"/>
                  <a:gd name="connsiteX1" fmla="*/ 804477 w 804477"/>
                  <a:gd name="connsiteY1" fmla="*/ 0 h 500929"/>
                  <a:gd name="connsiteX2" fmla="*/ 801719 w 804477"/>
                  <a:gd name="connsiteY2" fmla="*/ 4138 h 500929"/>
                  <a:gd name="connsiteX3" fmla="*/ 790684 w 804477"/>
                  <a:gd name="connsiteY3" fmla="*/ 0 h 500929"/>
                  <a:gd name="connsiteX4" fmla="*/ 780539 w 804477"/>
                  <a:gd name="connsiteY4" fmla="*/ 0 h 500929"/>
                  <a:gd name="connsiteX5" fmla="*/ 765010 w 804477"/>
                  <a:gd name="connsiteY5" fmla="*/ 31058 h 500929"/>
                  <a:gd name="connsiteX6" fmla="*/ 769904 w 804477"/>
                  <a:gd name="connsiteY6" fmla="*/ 45741 h 500929"/>
                  <a:gd name="connsiteX7" fmla="*/ 767457 w 804477"/>
                  <a:gd name="connsiteY7" fmla="*/ 53083 h 500929"/>
                  <a:gd name="connsiteX8" fmla="*/ 742985 w 804477"/>
                  <a:gd name="connsiteY8" fmla="*/ 55530 h 500929"/>
                  <a:gd name="connsiteX9" fmla="*/ 740537 w 804477"/>
                  <a:gd name="connsiteY9" fmla="*/ 67766 h 500929"/>
                  <a:gd name="connsiteX10" fmla="*/ 789482 w 804477"/>
                  <a:gd name="connsiteY10" fmla="*/ 53083 h 500929"/>
                  <a:gd name="connsiteX11" fmla="*/ 777246 w 804477"/>
                  <a:gd name="connsiteY11" fmla="*/ 77555 h 500929"/>
                  <a:gd name="connsiteX12" fmla="*/ 738090 w 804477"/>
                  <a:gd name="connsiteY12" fmla="*/ 87344 h 500929"/>
                  <a:gd name="connsiteX13" fmla="*/ 750326 w 804477"/>
                  <a:gd name="connsiteY13" fmla="*/ 109370 h 500929"/>
                  <a:gd name="connsiteX14" fmla="*/ 735643 w 804477"/>
                  <a:gd name="connsiteY14" fmla="*/ 114264 h 500929"/>
                  <a:gd name="connsiteX15" fmla="*/ 735643 w 804477"/>
                  <a:gd name="connsiteY15" fmla="*/ 126500 h 500929"/>
                  <a:gd name="connsiteX16" fmla="*/ 762563 w 804477"/>
                  <a:gd name="connsiteY16" fmla="*/ 128948 h 500929"/>
                  <a:gd name="connsiteX17" fmla="*/ 762563 w 804477"/>
                  <a:gd name="connsiteY17" fmla="*/ 155867 h 500929"/>
                  <a:gd name="connsiteX18" fmla="*/ 716065 w 804477"/>
                  <a:gd name="connsiteY18" fmla="*/ 168103 h 500929"/>
                  <a:gd name="connsiteX19" fmla="*/ 747879 w 804477"/>
                  <a:gd name="connsiteY19" fmla="*/ 180340 h 500929"/>
                  <a:gd name="connsiteX20" fmla="*/ 728301 w 804477"/>
                  <a:gd name="connsiteY20" fmla="*/ 204812 h 500929"/>
                  <a:gd name="connsiteX21" fmla="*/ 706276 w 804477"/>
                  <a:gd name="connsiteY21" fmla="*/ 204812 h 500929"/>
                  <a:gd name="connsiteX22" fmla="*/ 718512 w 804477"/>
                  <a:gd name="connsiteY22" fmla="*/ 219496 h 500929"/>
                  <a:gd name="connsiteX23" fmla="*/ 742985 w 804477"/>
                  <a:gd name="connsiteY23" fmla="*/ 239074 h 500929"/>
                  <a:gd name="connsiteX24" fmla="*/ 730748 w 804477"/>
                  <a:gd name="connsiteY24" fmla="*/ 246415 h 500929"/>
                  <a:gd name="connsiteX25" fmla="*/ 706276 w 804477"/>
                  <a:gd name="connsiteY25" fmla="*/ 239074 h 500929"/>
                  <a:gd name="connsiteX26" fmla="*/ 689145 w 804477"/>
                  <a:gd name="connsiteY26" fmla="*/ 239074 h 500929"/>
                  <a:gd name="connsiteX27" fmla="*/ 689145 w 804477"/>
                  <a:gd name="connsiteY27" fmla="*/ 251310 h 500929"/>
                  <a:gd name="connsiteX28" fmla="*/ 711170 w 804477"/>
                  <a:gd name="connsiteY28" fmla="*/ 265993 h 500929"/>
                  <a:gd name="connsiteX29" fmla="*/ 696487 w 804477"/>
                  <a:gd name="connsiteY29" fmla="*/ 280677 h 500929"/>
                  <a:gd name="connsiteX30" fmla="*/ 706276 w 804477"/>
                  <a:gd name="connsiteY30" fmla="*/ 292913 h 500929"/>
                  <a:gd name="connsiteX31" fmla="*/ 696487 w 804477"/>
                  <a:gd name="connsiteY31" fmla="*/ 300255 h 500929"/>
                  <a:gd name="connsiteX32" fmla="*/ 667120 w 804477"/>
                  <a:gd name="connsiteY32" fmla="*/ 292913 h 500929"/>
                  <a:gd name="connsiteX33" fmla="*/ 657331 w 804477"/>
                  <a:gd name="connsiteY33" fmla="*/ 297808 h 500929"/>
                  <a:gd name="connsiteX34" fmla="*/ 635306 w 804477"/>
                  <a:gd name="connsiteY34" fmla="*/ 278230 h 500929"/>
                  <a:gd name="connsiteX35" fmla="*/ 635306 w 804477"/>
                  <a:gd name="connsiteY35" fmla="*/ 322280 h 500929"/>
                  <a:gd name="connsiteX36" fmla="*/ 627964 w 804477"/>
                  <a:gd name="connsiteY36" fmla="*/ 332069 h 500929"/>
                  <a:gd name="connsiteX37" fmla="*/ 632859 w 804477"/>
                  <a:gd name="connsiteY37" fmla="*/ 346753 h 500929"/>
                  <a:gd name="connsiteX38" fmla="*/ 625517 w 804477"/>
                  <a:gd name="connsiteY38" fmla="*/ 354094 h 500929"/>
                  <a:gd name="connsiteX39" fmla="*/ 596150 w 804477"/>
                  <a:gd name="connsiteY39" fmla="*/ 334516 h 500929"/>
                  <a:gd name="connsiteX40" fmla="*/ 596150 w 804477"/>
                  <a:gd name="connsiteY40" fmla="*/ 312491 h 500929"/>
                  <a:gd name="connsiteX41" fmla="*/ 579019 w 804477"/>
                  <a:gd name="connsiteY41" fmla="*/ 307597 h 500929"/>
                  <a:gd name="connsiteX42" fmla="*/ 579019 w 804477"/>
                  <a:gd name="connsiteY42" fmla="*/ 332069 h 500929"/>
                  <a:gd name="connsiteX43" fmla="*/ 556994 w 804477"/>
                  <a:gd name="connsiteY43" fmla="*/ 322280 h 500929"/>
                  <a:gd name="connsiteX44" fmla="*/ 508049 w 804477"/>
                  <a:gd name="connsiteY44" fmla="*/ 312491 h 500929"/>
                  <a:gd name="connsiteX45" fmla="*/ 493365 w 804477"/>
                  <a:gd name="connsiteY45" fmla="*/ 312491 h 500929"/>
                  <a:gd name="connsiteX46" fmla="*/ 488471 w 804477"/>
                  <a:gd name="connsiteY46" fmla="*/ 334516 h 500929"/>
                  <a:gd name="connsiteX47" fmla="*/ 498260 w 804477"/>
                  <a:gd name="connsiteY47" fmla="*/ 351647 h 500929"/>
                  <a:gd name="connsiteX48" fmla="*/ 493365 w 804477"/>
                  <a:gd name="connsiteY48" fmla="*/ 383461 h 500929"/>
                  <a:gd name="connsiteX49" fmla="*/ 473787 w 804477"/>
                  <a:gd name="connsiteY49" fmla="*/ 415275 h 500929"/>
                  <a:gd name="connsiteX50" fmla="*/ 483576 w 804477"/>
                  <a:gd name="connsiteY50" fmla="*/ 427512 h 500929"/>
                  <a:gd name="connsiteX51" fmla="*/ 468893 w 804477"/>
                  <a:gd name="connsiteY51" fmla="*/ 454431 h 500929"/>
                  <a:gd name="connsiteX52" fmla="*/ 454209 w 804477"/>
                  <a:gd name="connsiteY52" fmla="*/ 461773 h 500929"/>
                  <a:gd name="connsiteX53" fmla="*/ 449315 w 804477"/>
                  <a:gd name="connsiteY53" fmla="*/ 476457 h 500929"/>
                  <a:gd name="connsiteX54" fmla="*/ 441973 w 804477"/>
                  <a:gd name="connsiteY54" fmla="*/ 476457 h 500929"/>
                  <a:gd name="connsiteX55" fmla="*/ 417501 w 804477"/>
                  <a:gd name="connsiteY55" fmla="*/ 461773 h 500929"/>
                  <a:gd name="connsiteX56" fmla="*/ 402817 w 804477"/>
                  <a:gd name="connsiteY56" fmla="*/ 461773 h 500929"/>
                  <a:gd name="connsiteX57" fmla="*/ 390581 w 804477"/>
                  <a:gd name="connsiteY57" fmla="*/ 451984 h 500929"/>
                  <a:gd name="connsiteX58" fmla="*/ 385686 w 804477"/>
                  <a:gd name="connsiteY58" fmla="*/ 471562 h 500929"/>
                  <a:gd name="connsiteX59" fmla="*/ 366108 w 804477"/>
                  <a:gd name="connsiteY59" fmla="*/ 474009 h 500929"/>
                  <a:gd name="connsiteX60" fmla="*/ 353872 w 804477"/>
                  <a:gd name="connsiteY60" fmla="*/ 500929 h 500929"/>
                  <a:gd name="connsiteX61" fmla="*/ 341636 w 804477"/>
                  <a:gd name="connsiteY61" fmla="*/ 500929 h 500929"/>
                  <a:gd name="connsiteX62" fmla="*/ 329400 w 804477"/>
                  <a:gd name="connsiteY62" fmla="*/ 498482 h 500929"/>
                  <a:gd name="connsiteX63" fmla="*/ 326953 w 804477"/>
                  <a:gd name="connsiteY63" fmla="*/ 483798 h 500929"/>
                  <a:gd name="connsiteX64" fmla="*/ 290244 w 804477"/>
                  <a:gd name="connsiteY64" fmla="*/ 469115 h 500929"/>
                  <a:gd name="connsiteX65" fmla="*/ 290244 w 804477"/>
                  <a:gd name="connsiteY65" fmla="*/ 454431 h 500929"/>
                  <a:gd name="connsiteX66" fmla="*/ 268219 w 804477"/>
                  <a:gd name="connsiteY66" fmla="*/ 449537 h 500929"/>
                  <a:gd name="connsiteX67" fmla="*/ 295138 w 804477"/>
                  <a:gd name="connsiteY67" fmla="*/ 429959 h 500929"/>
                  <a:gd name="connsiteX68" fmla="*/ 290244 w 804477"/>
                  <a:gd name="connsiteY68" fmla="*/ 405486 h 500929"/>
                  <a:gd name="connsiteX69" fmla="*/ 260877 w 804477"/>
                  <a:gd name="connsiteY69" fmla="*/ 400592 h 500929"/>
                  <a:gd name="connsiteX70" fmla="*/ 197248 w 804477"/>
                  <a:gd name="connsiteY70" fmla="*/ 407934 h 500929"/>
                  <a:gd name="connsiteX71" fmla="*/ 187459 w 804477"/>
                  <a:gd name="connsiteY71" fmla="*/ 385908 h 500929"/>
                  <a:gd name="connsiteX72" fmla="*/ 158092 w 804477"/>
                  <a:gd name="connsiteY72" fmla="*/ 368778 h 500929"/>
                  <a:gd name="connsiteX73" fmla="*/ 140962 w 804477"/>
                  <a:gd name="connsiteY73" fmla="*/ 373672 h 500929"/>
                  <a:gd name="connsiteX74" fmla="*/ 106700 w 804477"/>
                  <a:gd name="connsiteY74" fmla="*/ 346753 h 500929"/>
                  <a:gd name="connsiteX75" fmla="*/ 70481 w 804477"/>
                  <a:gd name="connsiteY75" fmla="*/ 346753 h 500929"/>
                  <a:gd name="connsiteX76" fmla="*/ 69013 w 804477"/>
                  <a:gd name="connsiteY76" fmla="*/ 317386 h 500929"/>
                  <a:gd name="connsiteX77" fmla="*/ 73418 w 804477"/>
                  <a:gd name="connsiteY77" fmla="*/ 310044 h 500929"/>
                  <a:gd name="connsiteX78" fmla="*/ 82228 w 804477"/>
                  <a:gd name="connsiteY78" fmla="*/ 295360 h 500929"/>
                  <a:gd name="connsiteX79" fmla="*/ 92506 w 804477"/>
                  <a:gd name="connsiteY79" fmla="*/ 273335 h 500929"/>
                  <a:gd name="connsiteX80" fmla="*/ 82228 w 804477"/>
                  <a:gd name="connsiteY80" fmla="*/ 255715 h 500929"/>
                  <a:gd name="connsiteX81" fmla="*/ 64607 w 804477"/>
                  <a:gd name="connsiteY81" fmla="*/ 246905 h 500929"/>
                  <a:gd name="connsiteX82" fmla="*/ 60202 w 804477"/>
                  <a:gd name="connsiteY82" fmla="*/ 239563 h 500929"/>
                  <a:gd name="connsiteX83" fmla="*/ 67544 w 804477"/>
                  <a:gd name="connsiteY83" fmla="*/ 216070 h 500929"/>
                  <a:gd name="connsiteX84" fmla="*/ 61671 w 804477"/>
                  <a:gd name="connsiteY84" fmla="*/ 196981 h 500929"/>
                  <a:gd name="connsiteX85" fmla="*/ 91038 w 804477"/>
                  <a:gd name="connsiteY85" fmla="*/ 176424 h 500929"/>
                  <a:gd name="connsiteX86" fmla="*/ 67544 w 804477"/>
                  <a:gd name="connsiteY86" fmla="*/ 161741 h 500929"/>
                  <a:gd name="connsiteX87" fmla="*/ 67544 w 804477"/>
                  <a:gd name="connsiteY87" fmla="*/ 154399 h 500929"/>
                  <a:gd name="connsiteX88" fmla="*/ 80759 w 804477"/>
                  <a:gd name="connsiteY88" fmla="*/ 145589 h 500929"/>
                  <a:gd name="connsiteX89" fmla="*/ 82228 w 804477"/>
                  <a:gd name="connsiteY89" fmla="*/ 132374 h 500929"/>
                  <a:gd name="connsiteX90" fmla="*/ 39646 w 804477"/>
                  <a:gd name="connsiteY90" fmla="*/ 107412 h 500929"/>
                  <a:gd name="connsiteX91" fmla="*/ 41114 w 804477"/>
                  <a:gd name="connsiteY91" fmla="*/ 83918 h 500929"/>
                  <a:gd name="connsiteX92" fmla="*/ 24962 w 804477"/>
                  <a:gd name="connsiteY92" fmla="*/ 75108 h 500929"/>
                  <a:gd name="connsiteX93" fmla="*/ 32304 w 804477"/>
                  <a:gd name="connsiteY93" fmla="*/ 53083 h 500929"/>
                  <a:gd name="connsiteX94" fmla="*/ 16152 w 804477"/>
                  <a:gd name="connsiteY94" fmla="*/ 41336 h 500929"/>
                  <a:gd name="connsiteX95" fmla="*/ 16152 w 804477"/>
                  <a:gd name="connsiteY95" fmla="*/ 23716 h 500929"/>
                  <a:gd name="connsiteX96" fmla="*/ 0 w 804477"/>
                  <a:gd name="connsiteY96" fmla="*/ 14906 h 500929"/>
                  <a:gd name="connsiteX97" fmla="*/ 2937 w 804477"/>
                  <a:gd name="connsiteY97" fmla="*/ 4627 h 5009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</a:cxnLst>
                <a:rect l="l" t="t" r="r" b="b"/>
                <a:pathLst>
                  <a:path w="804477" h="500929">
                    <a:moveTo>
                      <a:pt x="790684" y="0"/>
                    </a:moveTo>
                    <a:lnTo>
                      <a:pt x="804477" y="0"/>
                    </a:lnTo>
                    <a:lnTo>
                      <a:pt x="801719" y="4138"/>
                    </a:lnTo>
                    <a:lnTo>
                      <a:pt x="790684" y="0"/>
                    </a:lnTo>
                    <a:close/>
                    <a:moveTo>
                      <a:pt x="780539" y="0"/>
                    </a:moveTo>
                    <a:lnTo>
                      <a:pt x="765010" y="31058"/>
                    </a:lnTo>
                    <a:lnTo>
                      <a:pt x="769904" y="45741"/>
                    </a:lnTo>
                    <a:lnTo>
                      <a:pt x="767457" y="53083"/>
                    </a:lnTo>
                    <a:lnTo>
                      <a:pt x="742985" y="55530"/>
                    </a:lnTo>
                    <a:lnTo>
                      <a:pt x="740537" y="67766"/>
                    </a:lnTo>
                    <a:lnTo>
                      <a:pt x="789482" y="53083"/>
                    </a:lnTo>
                    <a:lnTo>
                      <a:pt x="777246" y="77555"/>
                    </a:lnTo>
                    <a:lnTo>
                      <a:pt x="738090" y="87344"/>
                    </a:lnTo>
                    <a:lnTo>
                      <a:pt x="750326" y="109370"/>
                    </a:lnTo>
                    <a:lnTo>
                      <a:pt x="735643" y="114264"/>
                    </a:lnTo>
                    <a:lnTo>
                      <a:pt x="735643" y="126500"/>
                    </a:lnTo>
                    <a:lnTo>
                      <a:pt x="762563" y="128948"/>
                    </a:lnTo>
                    <a:lnTo>
                      <a:pt x="762563" y="155867"/>
                    </a:lnTo>
                    <a:lnTo>
                      <a:pt x="716065" y="168103"/>
                    </a:lnTo>
                    <a:lnTo>
                      <a:pt x="747879" y="180340"/>
                    </a:lnTo>
                    <a:lnTo>
                      <a:pt x="728301" y="204812"/>
                    </a:lnTo>
                    <a:lnTo>
                      <a:pt x="706276" y="204812"/>
                    </a:lnTo>
                    <a:lnTo>
                      <a:pt x="718512" y="219496"/>
                    </a:lnTo>
                    <a:lnTo>
                      <a:pt x="742985" y="239074"/>
                    </a:lnTo>
                    <a:lnTo>
                      <a:pt x="730748" y="246415"/>
                    </a:lnTo>
                    <a:lnTo>
                      <a:pt x="706276" y="239074"/>
                    </a:lnTo>
                    <a:lnTo>
                      <a:pt x="689145" y="239074"/>
                    </a:lnTo>
                    <a:lnTo>
                      <a:pt x="689145" y="251310"/>
                    </a:lnTo>
                    <a:lnTo>
                      <a:pt x="711170" y="265993"/>
                    </a:lnTo>
                    <a:lnTo>
                      <a:pt x="696487" y="280677"/>
                    </a:lnTo>
                    <a:lnTo>
                      <a:pt x="706276" y="292913"/>
                    </a:lnTo>
                    <a:lnTo>
                      <a:pt x="696487" y="300255"/>
                    </a:lnTo>
                    <a:lnTo>
                      <a:pt x="667120" y="292913"/>
                    </a:lnTo>
                    <a:lnTo>
                      <a:pt x="657331" y="297808"/>
                    </a:lnTo>
                    <a:lnTo>
                      <a:pt x="635306" y="278230"/>
                    </a:lnTo>
                    <a:lnTo>
                      <a:pt x="635306" y="322280"/>
                    </a:lnTo>
                    <a:lnTo>
                      <a:pt x="627964" y="332069"/>
                    </a:lnTo>
                    <a:lnTo>
                      <a:pt x="632859" y="346753"/>
                    </a:lnTo>
                    <a:lnTo>
                      <a:pt x="625517" y="354094"/>
                    </a:lnTo>
                    <a:lnTo>
                      <a:pt x="596150" y="334516"/>
                    </a:lnTo>
                    <a:lnTo>
                      <a:pt x="596150" y="312491"/>
                    </a:lnTo>
                    <a:lnTo>
                      <a:pt x="579019" y="307597"/>
                    </a:lnTo>
                    <a:lnTo>
                      <a:pt x="579019" y="332069"/>
                    </a:lnTo>
                    <a:lnTo>
                      <a:pt x="556994" y="322280"/>
                    </a:lnTo>
                    <a:lnTo>
                      <a:pt x="508049" y="312491"/>
                    </a:lnTo>
                    <a:lnTo>
                      <a:pt x="493365" y="312491"/>
                    </a:lnTo>
                    <a:lnTo>
                      <a:pt x="488471" y="334516"/>
                    </a:lnTo>
                    <a:lnTo>
                      <a:pt x="498260" y="351647"/>
                    </a:lnTo>
                    <a:lnTo>
                      <a:pt x="493365" y="383461"/>
                    </a:lnTo>
                    <a:lnTo>
                      <a:pt x="473787" y="415275"/>
                    </a:lnTo>
                    <a:lnTo>
                      <a:pt x="483576" y="427512"/>
                    </a:lnTo>
                    <a:lnTo>
                      <a:pt x="468893" y="454431"/>
                    </a:lnTo>
                    <a:lnTo>
                      <a:pt x="454209" y="461773"/>
                    </a:lnTo>
                    <a:lnTo>
                      <a:pt x="449315" y="476457"/>
                    </a:lnTo>
                    <a:lnTo>
                      <a:pt x="441973" y="476457"/>
                    </a:lnTo>
                    <a:lnTo>
                      <a:pt x="417501" y="461773"/>
                    </a:lnTo>
                    <a:lnTo>
                      <a:pt x="402817" y="461773"/>
                    </a:lnTo>
                    <a:lnTo>
                      <a:pt x="390581" y="451984"/>
                    </a:lnTo>
                    <a:lnTo>
                      <a:pt x="385686" y="471562"/>
                    </a:lnTo>
                    <a:lnTo>
                      <a:pt x="366108" y="474009"/>
                    </a:lnTo>
                    <a:lnTo>
                      <a:pt x="353872" y="500929"/>
                    </a:lnTo>
                    <a:lnTo>
                      <a:pt x="341636" y="500929"/>
                    </a:lnTo>
                    <a:lnTo>
                      <a:pt x="329400" y="498482"/>
                    </a:lnTo>
                    <a:lnTo>
                      <a:pt x="326953" y="483798"/>
                    </a:lnTo>
                    <a:lnTo>
                      <a:pt x="290244" y="469115"/>
                    </a:lnTo>
                    <a:lnTo>
                      <a:pt x="290244" y="454431"/>
                    </a:lnTo>
                    <a:lnTo>
                      <a:pt x="268219" y="449537"/>
                    </a:lnTo>
                    <a:lnTo>
                      <a:pt x="295138" y="429959"/>
                    </a:lnTo>
                    <a:lnTo>
                      <a:pt x="290244" y="405486"/>
                    </a:lnTo>
                    <a:lnTo>
                      <a:pt x="260877" y="400592"/>
                    </a:lnTo>
                    <a:lnTo>
                      <a:pt x="197248" y="407934"/>
                    </a:lnTo>
                    <a:lnTo>
                      <a:pt x="187459" y="385908"/>
                    </a:lnTo>
                    <a:lnTo>
                      <a:pt x="158092" y="368778"/>
                    </a:lnTo>
                    <a:lnTo>
                      <a:pt x="140962" y="373672"/>
                    </a:lnTo>
                    <a:lnTo>
                      <a:pt x="106700" y="346753"/>
                    </a:lnTo>
                    <a:lnTo>
                      <a:pt x="70481" y="346753"/>
                    </a:lnTo>
                    <a:cubicBezTo>
                      <a:pt x="69992" y="336964"/>
                      <a:pt x="69502" y="327175"/>
                      <a:pt x="69013" y="317386"/>
                    </a:cubicBezTo>
                    <a:lnTo>
                      <a:pt x="73418" y="310044"/>
                    </a:lnTo>
                    <a:lnTo>
                      <a:pt x="82228" y="295360"/>
                    </a:lnTo>
                    <a:lnTo>
                      <a:pt x="92506" y="273335"/>
                    </a:lnTo>
                    <a:lnTo>
                      <a:pt x="82228" y="255715"/>
                    </a:lnTo>
                    <a:lnTo>
                      <a:pt x="64607" y="246905"/>
                    </a:lnTo>
                    <a:lnTo>
                      <a:pt x="60202" y="239563"/>
                    </a:lnTo>
                    <a:lnTo>
                      <a:pt x="67544" y="216070"/>
                    </a:lnTo>
                    <a:lnTo>
                      <a:pt x="61671" y="196981"/>
                    </a:lnTo>
                    <a:lnTo>
                      <a:pt x="91038" y="176424"/>
                    </a:lnTo>
                    <a:lnTo>
                      <a:pt x="67544" y="161741"/>
                    </a:lnTo>
                    <a:lnTo>
                      <a:pt x="67544" y="154399"/>
                    </a:lnTo>
                    <a:lnTo>
                      <a:pt x="80759" y="145589"/>
                    </a:lnTo>
                    <a:lnTo>
                      <a:pt x="82228" y="132374"/>
                    </a:lnTo>
                    <a:lnTo>
                      <a:pt x="39646" y="107412"/>
                    </a:lnTo>
                    <a:cubicBezTo>
                      <a:pt x="40135" y="99581"/>
                      <a:pt x="40625" y="91749"/>
                      <a:pt x="41114" y="83918"/>
                    </a:cubicBezTo>
                    <a:lnTo>
                      <a:pt x="24962" y="75108"/>
                    </a:lnTo>
                    <a:lnTo>
                      <a:pt x="32304" y="53083"/>
                    </a:lnTo>
                    <a:lnTo>
                      <a:pt x="16152" y="41336"/>
                    </a:lnTo>
                    <a:lnTo>
                      <a:pt x="16152" y="23716"/>
                    </a:lnTo>
                    <a:lnTo>
                      <a:pt x="0" y="14906"/>
                    </a:lnTo>
                    <a:lnTo>
                      <a:pt x="2937" y="4627"/>
                    </a:lnTo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18C46E2E-EF65-916B-DC2B-BC84D46D21B8}"/>
                  </a:ext>
                </a:extLst>
              </p:cNvPr>
              <p:cNvSpPr/>
              <p:nvPr/>
            </p:nvSpPr>
            <p:spPr>
              <a:xfrm>
                <a:off x="656587" y="2586938"/>
                <a:ext cx="820431" cy="947570"/>
              </a:xfrm>
              <a:custGeom>
                <a:avLst/>
                <a:gdLst>
                  <a:gd name="connsiteX0" fmla="*/ 226009 w 836959"/>
                  <a:gd name="connsiteY0" fmla="*/ 99253 h 966659"/>
                  <a:gd name="connsiteX1" fmla="*/ 227594 w 836959"/>
                  <a:gd name="connsiteY1" fmla="*/ 104008 h 966659"/>
                  <a:gd name="connsiteX2" fmla="*/ 226009 w 836959"/>
                  <a:gd name="connsiteY2" fmla="*/ 99253 h 966659"/>
                  <a:gd name="connsiteX3" fmla="*/ 699913 w 836959"/>
                  <a:gd name="connsiteY3" fmla="*/ 0 h 966659"/>
                  <a:gd name="connsiteX4" fmla="*/ 706031 w 836959"/>
                  <a:gd name="connsiteY4" fmla="*/ 4895 h 966659"/>
                  <a:gd name="connsiteX5" fmla="*/ 734175 w 836959"/>
                  <a:gd name="connsiteY5" fmla="*/ 7342 h 966659"/>
                  <a:gd name="connsiteX6" fmla="*/ 735398 w 836959"/>
                  <a:gd name="connsiteY6" fmla="*/ 22025 h 966659"/>
                  <a:gd name="connsiteX7" fmla="*/ 740292 w 836959"/>
                  <a:gd name="connsiteY7" fmla="*/ 30591 h 966659"/>
                  <a:gd name="connsiteX8" fmla="*/ 745187 w 836959"/>
                  <a:gd name="connsiteY8" fmla="*/ 75865 h 966659"/>
                  <a:gd name="connsiteX9" fmla="*/ 746411 w 836959"/>
                  <a:gd name="connsiteY9" fmla="*/ 83207 h 966659"/>
                  <a:gd name="connsiteX10" fmla="*/ 748858 w 836959"/>
                  <a:gd name="connsiteY10" fmla="*/ 90548 h 966659"/>
                  <a:gd name="connsiteX11" fmla="*/ 761094 w 836959"/>
                  <a:gd name="connsiteY11" fmla="*/ 90548 h 966659"/>
                  <a:gd name="connsiteX12" fmla="*/ 761094 w 836959"/>
                  <a:gd name="connsiteY12" fmla="*/ 105232 h 966659"/>
                  <a:gd name="connsiteX13" fmla="*/ 785567 w 836959"/>
                  <a:gd name="connsiteY13" fmla="*/ 122362 h 966659"/>
                  <a:gd name="connsiteX14" fmla="*/ 797803 w 836959"/>
                  <a:gd name="connsiteY14" fmla="*/ 119915 h 966659"/>
                  <a:gd name="connsiteX15" fmla="*/ 805145 w 836959"/>
                  <a:gd name="connsiteY15" fmla="*/ 133375 h 966659"/>
                  <a:gd name="connsiteX16" fmla="*/ 800250 w 836959"/>
                  <a:gd name="connsiteY16" fmla="*/ 151729 h 966659"/>
                  <a:gd name="connsiteX17" fmla="*/ 805145 w 836959"/>
                  <a:gd name="connsiteY17" fmla="*/ 163966 h 966659"/>
                  <a:gd name="connsiteX18" fmla="*/ 803921 w 836959"/>
                  <a:gd name="connsiteY18" fmla="*/ 176202 h 966659"/>
                  <a:gd name="connsiteX19" fmla="*/ 791685 w 836959"/>
                  <a:gd name="connsiteY19" fmla="*/ 182320 h 966659"/>
                  <a:gd name="connsiteX20" fmla="*/ 791685 w 836959"/>
                  <a:gd name="connsiteY20" fmla="*/ 189662 h 966659"/>
                  <a:gd name="connsiteX21" fmla="*/ 801474 w 836959"/>
                  <a:gd name="connsiteY21" fmla="*/ 193333 h 966659"/>
                  <a:gd name="connsiteX22" fmla="*/ 805075 w 836959"/>
                  <a:gd name="connsiteY22" fmla="*/ 214941 h 966659"/>
                  <a:gd name="connsiteX23" fmla="*/ 757668 w 836959"/>
                  <a:gd name="connsiteY23" fmla="*/ 229307 h 966659"/>
                  <a:gd name="connsiteX24" fmla="*/ 747390 w 836959"/>
                  <a:gd name="connsiteY24" fmla="*/ 243991 h 966659"/>
                  <a:gd name="connsiteX25" fmla="*/ 729770 w 836959"/>
                  <a:gd name="connsiteY25" fmla="*/ 239586 h 966659"/>
                  <a:gd name="connsiteX26" fmla="*/ 706276 w 836959"/>
                  <a:gd name="connsiteY26" fmla="*/ 248396 h 966659"/>
                  <a:gd name="connsiteX27" fmla="*/ 706276 w 836959"/>
                  <a:gd name="connsiteY27" fmla="*/ 263079 h 966659"/>
                  <a:gd name="connsiteX28" fmla="*/ 703339 w 836959"/>
                  <a:gd name="connsiteY28" fmla="*/ 283636 h 966659"/>
                  <a:gd name="connsiteX29" fmla="*/ 673972 w 836959"/>
                  <a:gd name="connsiteY29" fmla="*/ 289509 h 966659"/>
                  <a:gd name="connsiteX30" fmla="*/ 668099 w 836959"/>
                  <a:gd name="connsiteY30" fmla="*/ 301256 h 966659"/>
                  <a:gd name="connsiteX31" fmla="*/ 650479 w 836959"/>
                  <a:gd name="connsiteY31" fmla="*/ 320345 h 966659"/>
                  <a:gd name="connsiteX32" fmla="*/ 646074 w 836959"/>
                  <a:gd name="connsiteY32" fmla="*/ 332092 h 966659"/>
                  <a:gd name="connsiteX33" fmla="*/ 650479 w 836959"/>
                  <a:gd name="connsiteY33" fmla="*/ 348243 h 966659"/>
                  <a:gd name="connsiteX34" fmla="*/ 637264 w 836959"/>
                  <a:gd name="connsiteY34" fmla="*/ 368800 h 966659"/>
                  <a:gd name="connsiteX35" fmla="*/ 634327 w 836959"/>
                  <a:gd name="connsiteY35" fmla="*/ 437813 h 966659"/>
                  <a:gd name="connsiteX36" fmla="*/ 662226 w 836959"/>
                  <a:gd name="connsiteY36" fmla="*/ 448091 h 966659"/>
                  <a:gd name="connsiteX37" fmla="*/ 672504 w 836959"/>
                  <a:gd name="connsiteY37" fmla="*/ 461306 h 966659"/>
                  <a:gd name="connsiteX38" fmla="*/ 685719 w 836959"/>
                  <a:gd name="connsiteY38" fmla="*/ 462775 h 966659"/>
                  <a:gd name="connsiteX39" fmla="*/ 688656 w 836959"/>
                  <a:gd name="connsiteY39" fmla="*/ 452496 h 966659"/>
                  <a:gd name="connsiteX40" fmla="*/ 710681 w 836959"/>
                  <a:gd name="connsiteY40" fmla="*/ 464243 h 966659"/>
                  <a:gd name="connsiteX41" fmla="*/ 734175 w 836959"/>
                  <a:gd name="connsiteY41" fmla="*/ 449559 h 966659"/>
                  <a:gd name="connsiteX42" fmla="*/ 769415 w 836959"/>
                  <a:gd name="connsiteY42" fmla="*/ 451028 h 966659"/>
                  <a:gd name="connsiteX43" fmla="*/ 779694 w 836959"/>
                  <a:gd name="connsiteY43" fmla="*/ 465711 h 966659"/>
                  <a:gd name="connsiteX44" fmla="*/ 782630 w 836959"/>
                  <a:gd name="connsiteY44" fmla="*/ 506825 h 966659"/>
                  <a:gd name="connsiteX45" fmla="*/ 782630 w 836959"/>
                  <a:gd name="connsiteY45" fmla="*/ 537660 h 966659"/>
                  <a:gd name="connsiteX46" fmla="*/ 775288 w 836959"/>
                  <a:gd name="connsiteY46" fmla="*/ 546470 h 966659"/>
                  <a:gd name="connsiteX47" fmla="*/ 751795 w 836959"/>
                  <a:gd name="connsiteY47" fmla="*/ 558217 h 966659"/>
                  <a:gd name="connsiteX48" fmla="*/ 754732 w 836959"/>
                  <a:gd name="connsiteY48" fmla="*/ 578774 h 966659"/>
                  <a:gd name="connsiteX49" fmla="*/ 769415 w 836959"/>
                  <a:gd name="connsiteY49" fmla="*/ 593458 h 966659"/>
                  <a:gd name="connsiteX50" fmla="*/ 769415 w 836959"/>
                  <a:gd name="connsiteY50" fmla="*/ 599331 h 966659"/>
                  <a:gd name="connsiteX51" fmla="*/ 767947 w 836959"/>
                  <a:gd name="connsiteY51" fmla="*/ 614014 h 966659"/>
                  <a:gd name="connsiteX52" fmla="*/ 770883 w 836959"/>
                  <a:gd name="connsiteY52" fmla="*/ 630166 h 966659"/>
                  <a:gd name="connsiteX53" fmla="*/ 744453 w 836959"/>
                  <a:gd name="connsiteY53" fmla="*/ 636040 h 966659"/>
                  <a:gd name="connsiteX54" fmla="*/ 750327 w 836959"/>
                  <a:gd name="connsiteY54" fmla="*/ 658065 h 966659"/>
                  <a:gd name="connsiteX55" fmla="*/ 773820 w 836959"/>
                  <a:gd name="connsiteY55" fmla="*/ 659533 h 966659"/>
                  <a:gd name="connsiteX56" fmla="*/ 781162 w 836959"/>
                  <a:gd name="connsiteY56" fmla="*/ 678622 h 966659"/>
                  <a:gd name="connsiteX57" fmla="*/ 770883 w 836959"/>
                  <a:gd name="connsiteY57" fmla="*/ 691837 h 966659"/>
                  <a:gd name="connsiteX58" fmla="*/ 776757 w 836959"/>
                  <a:gd name="connsiteY58" fmla="*/ 712394 h 966659"/>
                  <a:gd name="connsiteX59" fmla="*/ 773820 w 836959"/>
                  <a:gd name="connsiteY59" fmla="*/ 735887 h 966659"/>
                  <a:gd name="connsiteX60" fmla="*/ 816769 w 836959"/>
                  <a:gd name="connsiteY60" fmla="*/ 767383 h 966659"/>
                  <a:gd name="connsiteX61" fmla="*/ 816769 w 836959"/>
                  <a:gd name="connsiteY61" fmla="*/ 782508 h 966659"/>
                  <a:gd name="connsiteX62" fmla="*/ 827782 w 836959"/>
                  <a:gd name="connsiteY62" fmla="*/ 791684 h 966659"/>
                  <a:gd name="connsiteX63" fmla="*/ 836959 w 836959"/>
                  <a:gd name="connsiteY63" fmla="*/ 799026 h 966659"/>
                  <a:gd name="connsiteX64" fmla="*/ 827782 w 836959"/>
                  <a:gd name="connsiteY64" fmla="*/ 824722 h 966659"/>
                  <a:gd name="connsiteX65" fmla="*/ 805757 w 836959"/>
                  <a:gd name="connsiteY65" fmla="*/ 824722 h 966659"/>
                  <a:gd name="connsiteX66" fmla="*/ 800250 w 836959"/>
                  <a:gd name="connsiteY66" fmla="*/ 832064 h 966659"/>
                  <a:gd name="connsiteX67" fmla="*/ 798415 w 836959"/>
                  <a:gd name="connsiteY67" fmla="*/ 848583 h 966659"/>
                  <a:gd name="connsiteX68" fmla="*/ 758035 w 836959"/>
                  <a:gd name="connsiteY68" fmla="*/ 848583 h 966659"/>
                  <a:gd name="connsiteX69" fmla="*/ 758035 w 836959"/>
                  <a:gd name="connsiteY69" fmla="*/ 824722 h 966659"/>
                  <a:gd name="connsiteX70" fmla="*/ 748858 w 836959"/>
                  <a:gd name="connsiteY70" fmla="*/ 815545 h 966659"/>
                  <a:gd name="connsiteX71" fmla="*/ 737846 w 836959"/>
                  <a:gd name="connsiteY71" fmla="*/ 819216 h 966659"/>
                  <a:gd name="connsiteX72" fmla="*/ 726833 w 836959"/>
                  <a:gd name="connsiteY72" fmla="*/ 815545 h 966659"/>
                  <a:gd name="connsiteX73" fmla="*/ 697466 w 836959"/>
                  <a:gd name="connsiteY73" fmla="*/ 817381 h 966659"/>
                  <a:gd name="connsiteX74" fmla="*/ 691959 w 836959"/>
                  <a:gd name="connsiteY74" fmla="*/ 822887 h 966659"/>
                  <a:gd name="connsiteX75" fmla="*/ 688289 w 836959"/>
                  <a:gd name="connsiteY75" fmla="*/ 830228 h 966659"/>
                  <a:gd name="connsiteX76" fmla="*/ 671769 w 836959"/>
                  <a:gd name="connsiteY76" fmla="*/ 832064 h 966659"/>
                  <a:gd name="connsiteX77" fmla="*/ 660757 w 836959"/>
                  <a:gd name="connsiteY77" fmla="*/ 822887 h 966659"/>
                  <a:gd name="connsiteX78" fmla="*/ 660757 w 836959"/>
                  <a:gd name="connsiteY78" fmla="*/ 810039 h 966659"/>
                  <a:gd name="connsiteX79" fmla="*/ 658922 w 836959"/>
                  <a:gd name="connsiteY79" fmla="*/ 797191 h 966659"/>
                  <a:gd name="connsiteX80" fmla="*/ 647909 w 836959"/>
                  <a:gd name="connsiteY80" fmla="*/ 788014 h 966659"/>
                  <a:gd name="connsiteX81" fmla="*/ 614871 w 836959"/>
                  <a:gd name="connsiteY81" fmla="*/ 780672 h 966659"/>
                  <a:gd name="connsiteX82" fmla="*/ 565315 w 836959"/>
                  <a:gd name="connsiteY82" fmla="*/ 859595 h 966659"/>
                  <a:gd name="connsiteX83" fmla="*/ 552466 w 836959"/>
                  <a:gd name="connsiteY83" fmla="*/ 841241 h 966659"/>
                  <a:gd name="connsiteX84" fmla="*/ 537783 w 836959"/>
                  <a:gd name="connsiteY84" fmla="*/ 841241 h 966659"/>
                  <a:gd name="connsiteX85" fmla="*/ 523099 w 836959"/>
                  <a:gd name="connsiteY85" fmla="*/ 881621 h 966659"/>
                  <a:gd name="connsiteX86" fmla="*/ 517594 w 836959"/>
                  <a:gd name="connsiteY86" fmla="*/ 888962 h 966659"/>
                  <a:gd name="connsiteX87" fmla="*/ 506581 w 836959"/>
                  <a:gd name="connsiteY87" fmla="*/ 907317 h 966659"/>
                  <a:gd name="connsiteX88" fmla="*/ 508416 w 836959"/>
                  <a:gd name="connsiteY88" fmla="*/ 914659 h 966659"/>
                  <a:gd name="connsiteX89" fmla="*/ 534112 w 836959"/>
                  <a:gd name="connsiteY89" fmla="*/ 934848 h 966659"/>
                  <a:gd name="connsiteX90" fmla="*/ 504745 w 836959"/>
                  <a:gd name="connsiteY90" fmla="*/ 964215 h 966659"/>
                  <a:gd name="connsiteX91" fmla="*/ 507800 w 836959"/>
                  <a:gd name="connsiteY91" fmla="*/ 966659 h 966659"/>
                  <a:gd name="connsiteX92" fmla="*/ 95966 w 836959"/>
                  <a:gd name="connsiteY92" fmla="*/ 966659 h 966659"/>
                  <a:gd name="connsiteX93" fmla="*/ 95443 w 836959"/>
                  <a:gd name="connsiteY93" fmla="*/ 964215 h 966659"/>
                  <a:gd name="connsiteX94" fmla="*/ 88101 w 836959"/>
                  <a:gd name="connsiteY94" fmla="*/ 949532 h 966659"/>
                  <a:gd name="connsiteX95" fmla="*/ 86266 w 836959"/>
                  <a:gd name="connsiteY95" fmla="*/ 938519 h 966659"/>
                  <a:gd name="connsiteX96" fmla="*/ 78924 w 836959"/>
                  <a:gd name="connsiteY96" fmla="*/ 931178 h 966659"/>
                  <a:gd name="connsiteX97" fmla="*/ 67911 w 836959"/>
                  <a:gd name="connsiteY97" fmla="*/ 934848 h 966659"/>
                  <a:gd name="connsiteX98" fmla="*/ 60569 w 836959"/>
                  <a:gd name="connsiteY98" fmla="*/ 920165 h 966659"/>
                  <a:gd name="connsiteX99" fmla="*/ 42215 w 836959"/>
                  <a:gd name="connsiteY99" fmla="*/ 920165 h 966659"/>
                  <a:gd name="connsiteX100" fmla="*/ 40379 w 836959"/>
                  <a:gd name="connsiteY100" fmla="*/ 903646 h 966659"/>
                  <a:gd name="connsiteX101" fmla="*/ 14684 w 836959"/>
                  <a:gd name="connsiteY101" fmla="*/ 903646 h 966659"/>
                  <a:gd name="connsiteX102" fmla="*/ 0 w 836959"/>
                  <a:gd name="connsiteY102" fmla="*/ 892634 h 966659"/>
                  <a:gd name="connsiteX103" fmla="*/ 7342 w 836959"/>
                  <a:gd name="connsiteY103" fmla="*/ 870608 h 966659"/>
                  <a:gd name="connsiteX104" fmla="*/ 22025 w 836959"/>
                  <a:gd name="connsiteY104" fmla="*/ 870608 h 966659"/>
                  <a:gd name="connsiteX105" fmla="*/ 29367 w 836959"/>
                  <a:gd name="connsiteY105" fmla="*/ 865102 h 966659"/>
                  <a:gd name="connsiteX106" fmla="*/ 27532 w 836959"/>
                  <a:gd name="connsiteY106" fmla="*/ 843077 h 966659"/>
                  <a:gd name="connsiteX107" fmla="*/ 40379 w 836959"/>
                  <a:gd name="connsiteY107" fmla="*/ 830228 h 966659"/>
                  <a:gd name="connsiteX108" fmla="*/ 62405 w 836959"/>
                  <a:gd name="connsiteY108" fmla="*/ 828393 h 966659"/>
                  <a:gd name="connsiteX109" fmla="*/ 80759 w 836959"/>
                  <a:gd name="connsiteY109" fmla="*/ 835735 h 966659"/>
                  <a:gd name="connsiteX110" fmla="*/ 91772 w 836959"/>
                  <a:gd name="connsiteY110" fmla="*/ 833900 h 966659"/>
                  <a:gd name="connsiteX111" fmla="*/ 93608 w 836959"/>
                  <a:gd name="connsiteY111" fmla="*/ 815545 h 966659"/>
                  <a:gd name="connsiteX112" fmla="*/ 104620 w 836959"/>
                  <a:gd name="connsiteY112" fmla="*/ 802697 h 966659"/>
                  <a:gd name="connsiteX113" fmla="*/ 113797 w 836959"/>
                  <a:gd name="connsiteY113" fmla="*/ 802697 h 966659"/>
                  <a:gd name="connsiteX114" fmla="*/ 130316 w 836959"/>
                  <a:gd name="connsiteY114" fmla="*/ 764153 h 966659"/>
                  <a:gd name="connsiteX115" fmla="*/ 157847 w 836959"/>
                  <a:gd name="connsiteY115" fmla="*/ 749469 h 966659"/>
                  <a:gd name="connsiteX116" fmla="*/ 157847 w 836959"/>
                  <a:gd name="connsiteY116" fmla="*/ 732951 h 966659"/>
                  <a:gd name="connsiteX117" fmla="*/ 170695 w 836959"/>
                  <a:gd name="connsiteY117" fmla="*/ 705419 h 966659"/>
                  <a:gd name="connsiteX118" fmla="*/ 152342 w 836959"/>
                  <a:gd name="connsiteY118" fmla="*/ 699913 h 966659"/>
                  <a:gd name="connsiteX119" fmla="*/ 135823 w 836959"/>
                  <a:gd name="connsiteY119" fmla="*/ 677888 h 966659"/>
                  <a:gd name="connsiteX120" fmla="*/ 137658 w 836959"/>
                  <a:gd name="connsiteY120" fmla="*/ 666875 h 966659"/>
                  <a:gd name="connsiteX121" fmla="*/ 133987 w 836959"/>
                  <a:gd name="connsiteY121" fmla="*/ 654027 h 966659"/>
                  <a:gd name="connsiteX122" fmla="*/ 143164 w 836959"/>
                  <a:gd name="connsiteY122" fmla="*/ 641179 h 966659"/>
                  <a:gd name="connsiteX123" fmla="*/ 157847 w 836959"/>
                  <a:gd name="connsiteY123" fmla="*/ 643014 h 966659"/>
                  <a:gd name="connsiteX124" fmla="*/ 157847 w 836959"/>
                  <a:gd name="connsiteY124" fmla="*/ 619154 h 966659"/>
                  <a:gd name="connsiteX125" fmla="*/ 146835 w 836959"/>
                  <a:gd name="connsiteY125" fmla="*/ 615483 h 966659"/>
                  <a:gd name="connsiteX126" fmla="*/ 148670 w 836959"/>
                  <a:gd name="connsiteY126" fmla="*/ 598964 h 966659"/>
                  <a:gd name="connsiteX127" fmla="*/ 190885 w 836959"/>
                  <a:gd name="connsiteY127" fmla="*/ 542065 h 966659"/>
                  <a:gd name="connsiteX128" fmla="*/ 192721 w 836959"/>
                  <a:gd name="connsiteY128" fmla="*/ 516369 h 966659"/>
                  <a:gd name="connsiteX129" fmla="*/ 176202 w 836959"/>
                  <a:gd name="connsiteY129" fmla="*/ 501686 h 966659"/>
                  <a:gd name="connsiteX130" fmla="*/ 174367 w 836959"/>
                  <a:gd name="connsiteY130" fmla="*/ 490673 h 966659"/>
                  <a:gd name="connsiteX131" fmla="*/ 156012 w 836959"/>
                  <a:gd name="connsiteY131" fmla="*/ 485167 h 966659"/>
                  <a:gd name="connsiteX132" fmla="*/ 153100 w 836959"/>
                  <a:gd name="connsiteY132" fmla="*/ 471726 h 966659"/>
                  <a:gd name="connsiteX133" fmla="*/ 155645 w 836959"/>
                  <a:gd name="connsiteY133" fmla="*/ 471585 h 966659"/>
                  <a:gd name="connsiteX134" fmla="*/ 164455 w 836959"/>
                  <a:gd name="connsiteY134" fmla="*/ 465711 h 966659"/>
                  <a:gd name="connsiteX135" fmla="*/ 165923 w 836959"/>
                  <a:gd name="connsiteY135" fmla="*/ 453964 h 966659"/>
                  <a:gd name="connsiteX136" fmla="*/ 176202 w 836959"/>
                  <a:gd name="connsiteY136" fmla="*/ 451028 h 966659"/>
                  <a:gd name="connsiteX137" fmla="*/ 179139 w 836959"/>
                  <a:gd name="connsiteY137" fmla="*/ 439281 h 966659"/>
                  <a:gd name="connsiteX138" fmla="*/ 196759 w 836959"/>
                  <a:gd name="connsiteY138" fmla="*/ 423129 h 966659"/>
                  <a:gd name="connsiteX139" fmla="*/ 187949 w 836959"/>
                  <a:gd name="connsiteY139" fmla="*/ 411382 h 966659"/>
                  <a:gd name="connsiteX140" fmla="*/ 187949 w 836959"/>
                  <a:gd name="connsiteY140" fmla="*/ 402572 h 966659"/>
                  <a:gd name="connsiteX141" fmla="*/ 199696 w 836959"/>
                  <a:gd name="connsiteY141" fmla="*/ 399636 h 966659"/>
                  <a:gd name="connsiteX142" fmla="*/ 204101 w 836959"/>
                  <a:gd name="connsiteY142" fmla="*/ 387889 h 966659"/>
                  <a:gd name="connsiteX143" fmla="*/ 220252 w 836959"/>
                  <a:gd name="connsiteY143" fmla="*/ 382015 h 966659"/>
                  <a:gd name="connsiteX144" fmla="*/ 226126 w 836959"/>
                  <a:gd name="connsiteY144" fmla="*/ 364395 h 966659"/>
                  <a:gd name="connsiteX145" fmla="*/ 209974 w 836959"/>
                  <a:gd name="connsiteY145" fmla="*/ 362927 h 966659"/>
                  <a:gd name="connsiteX146" fmla="*/ 212911 w 836959"/>
                  <a:gd name="connsiteY146" fmla="*/ 346775 h 966659"/>
                  <a:gd name="connsiteX147" fmla="*/ 234936 w 836959"/>
                  <a:gd name="connsiteY147" fmla="*/ 327686 h 966659"/>
                  <a:gd name="connsiteX148" fmla="*/ 251088 w 836959"/>
                  <a:gd name="connsiteY148" fmla="*/ 327686 h 966659"/>
                  <a:gd name="connsiteX149" fmla="*/ 246683 w 836959"/>
                  <a:gd name="connsiteY149" fmla="*/ 302725 h 966659"/>
                  <a:gd name="connsiteX150" fmla="*/ 254024 w 836959"/>
                  <a:gd name="connsiteY150" fmla="*/ 290978 h 966659"/>
                  <a:gd name="connsiteX151" fmla="*/ 258430 w 836959"/>
                  <a:gd name="connsiteY151" fmla="*/ 268953 h 966659"/>
                  <a:gd name="connsiteX152" fmla="*/ 249619 w 836959"/>
                  <a:gd name="connsiteY152" fmla="*/ 243991 h 966659"/>
                  <a:gd name="connsiteX153" fmla="*/ 255493 w 836959"/>
                  <a:gd name="connsiteY153" fmla="*/ 192598 h 966659"/>
                  <a:gd name="connsiteX154" fmla="*/ 255606 w 836959"/>
                  <a:gd name="connsiteY154" fmla="*/ 191978 h 966659"/>
                  <a:gd name="connsiteX155" fmla="*/ 259408 w 836959"/>
                  <a:gd name="connsiteY155" fmla="*/ 195780 h 966659"/>
                  <a:gd name="connsiteX156" fmla="*/ 275315 w 836959"/>
                  <a:gd name="connsiteY156" fmla="*/ 187215 h 966659"/>
                  <a:gd name="connsiteX157" fmla="*/ 277763 w 836959"/>
                  <a:gd name="connsiteY157" fmla="*/ 181096 h 966659"/>
                  <a:gd name="connsiteX158" fmla="*/ 285104 w 836959"/>
                  <a:gd name="connsiteY158" fmla="*/ 173755 h 966659"/>
                  <a:gd name="connsiteX159" fmla="*/ 312025 w 836959"/>
                  <a:gd name="connsiteY159" fmla="*/ 137046 h 966659"/>
                  <a:gd name="connsiteX160" fmla="*/ 321814 w 836959"/>
                  <a:gd name="connsiteY160" fmla="*/ 124810 h 966659"/>
                  <a:gd name="connsiteX161" fmla="*/ 321814 w 836959"/>
                  <a:gd name="connsiteY161" fmla="*/ 113797 h 966659"/>
                  <a:gd name="connsiteX162" fmla="*/ 315695 w 836959"/>
                  <a:gd name="connsiteY162" fmla="*/ 105232 h 966659"/>
                  <a:gd name="connsiteX163" fmla="*/ 319366 w 836959"/>
                  <a:gd name="connsiteY163" fmla="*/ 86877 h 966659"/>
                  <a:gd name="connsiteX164" fmla="*/ 332826 w 836959"/>
                  <a:gd name="connsiteY164" fmla="*/ 90548 h 966659"/>
                  <a:gd name="connsiteX165" fmla="*/ 345062 w 836959"/>
                  <a:gd name="connsiteY165" fmla="*/ 81983 h 966659"/>
                  <a:gd name="connsiteX166" fmla="*/ 374429 w 836959"/>
                  <a:gd name="connsiteY166" fmla="*/ 94219 h 966659"/>
                  <a:gd name="connsiteX167" fmla="*/ 382994 w 836959"/>
                  <a:gd name="connsiteY167" fmla="*/ 86877 h 966659"/>
                  <a:gd name="connsiteX168" fmla="*/ 394007 w 836959"/>
                  <a:gd name="connsiteY168" fmla="*/ 88101 h 966659"/>
                  <a:gd name="connsiteX169" fmla="*/ 395231 w 836959"/>
                  <a:gd name="connsiteY169" fmla="*/ 95443 h 966659"/>
                  <a:gd name="connsiteX170" fmla="*/ 401349 w 836959"/>
                  <a:gd name="connsiteY170" fmla="*/ 95443 h 966659"/>
                  <a:gd name="connsiteX171" fmla="*/ 406243 w 836959"/>
                  <a:gd name="connsiteY171" fmla="*/ 102784 h 966659"/>
                  <a:gd name="connsiteX172" fmla="*/ 412361 w 836959"/>
                  <a:gd name="connsiteY172" fmla="*/ 102784 h 966659"/>
                  <a:gd name="connsiteX173" fmla="*/ 413585 w 836959"/>
                  <a:gd name="connsiteY173" fmla="*/ 116244 h 966659"/>
                  <a:gd name="connsiteX174" fmla="*/ 406243 w 836959"/>
                  <a:gd name="connsiteY174" fmla="*/ 129704 h 966659"/>
                  <a:gd name="connsiteX175" fmla="*/ 407467 w 836959"/>
                  <a:gd name="connsiteY175" fmla="*/ 137046 h 966659"/>
                  <a:gd name="connsiteX176" fmla="*/ 398902 w 836959"/>
                  <a:gd name="connsiteY176" fmla="*/ 150506 h 966659"/>
                  <a:gd name="connsiteX177" fmla="*/ 434387 w 836959"/>
                  <a:gd name="connsiteY177" fmla="*/ 166413 h 966659"/>
                  <a:gd name="connsiteX178" fmla="*/ 442952 w 836959"/>
                  <a:gd name="connsiteY178" fmla="*/ 163966 h 966659"/>
                  <a:gd name="connsiteX179" fmla="*/ 442952 w 836959"/>
                  <a:gd name="connsiteY179" fmla="*/ 154177 h 966659"/>
                  <a:gd name="connsiteX180" fmla="*/ 458860 w 836959"/>
                  <a:gd name="connsiteY180" fmla="*/ 134599 h 966659"/>
                  <a:gd name="connsiteX181" fmla="*/ 471095 w 836959"/>
                  <a:gd name="connsiteY181" fmla="*/ 134599 h 966659"/>
                  <a:gd name="connsiteX182" fmla="*/ 488227 w 836959"/>
                  <a:gd name="connsiteY182" fmla="*/ 137046 h 966659"/>
                  <a:gd name="connsiteX183" fmla="*/ 509028 w 836959"/>
                  <a:gd name="connsiteY183" fmla="*/ 133375 h 966659"/>
                  <a:gd name="connsiteX184" fmla="*/ 521264 w 836959"/>
                  <a:gd name="connsiteY184" fmla="*/ 122362 h 966659"/>
                  <a:gd name="connsiteX185" fmla="*/ 538395 w 836959"/>
                  <a:gd name="connsiteY185" fmla="*/ 123586 h 966659"/>
                  <a:gd name="connsiteX186" fmla="*/ 544513 w 836959"/>
                  <a:gd name="connsiteY186" fmla="*/ 118692 h 966659"/>
                  <a:gd name="connsiteX187" fmla="*/ 557973 w 836959"/>
                  <a:gd name="connsiteY187" fmla="*/ 127257 h 966659"/>
                  <a:gd name="connsiteX188" fmla="*/ 561644 w 836959"/>
                  <a:gd name="connsiteY188" fmla="*/ 140717 h 966659"/>
                  <a:gd name="connsiteX189" fmla="*/ 573879 w 836959"/>
                  <a:gd name="connsiteY189" fmla="*/ 130928 h 966659"/>
                  <a:gd name="connsiteX190" fmla="*/ 570209 w 836959"/>
                  <a:gd name="connsiteY190" fmla="*/ 119915 h 966659"/>
                  <a:gd name="connsiteX191" fmla="*/ 573879 w 836959"/>
                  <a:gd name="connsiteY191" fmla="*/ 112573 h 966659"/>
                  <a:gd name="connsiteX192" fmla="*/ 570209 w 836959"/>
                  <a:gd name="connsiteY192" fmla="*/ 94219 h 966659"/>
                  <a:gd name="connsiteX193" fmla="*/ 583669 w 836959"/>
                  <a:gd name="connsiteY193" fmla="*/ 80759 h 966659"/>
                  <a:gd name="connsiteX194" fmla="*/ 592234 w 836959"/>
                  <a:gd name="connsiteY194" fmla="*/ 77088 h 966659"/>
                  <a:gd name="connsiteX195" fmla="*/ 615483 w 836959"/>
                  <a:gd name="connsiteY195" fmla="*/ 64852 h 966659"/>
                  <a:gd name="connsiteX196" fmla="*/ 617930 w 836959"/>
                  <a:gd name="connsiteY196" fmla="*/ 42827 h 966659"/>
                  <a:gd name="connsiteX197" fmla="*/ 626496 w 836959"/>
                  <a:gd name="connsiteY197" fmla="*/ 25696 h 966659"/>
                  <a:gd name="connsiteX0" fmla="*/ 226009 w 836959"/>
                  <a:gd name="connsiteY0" fmla="*/ 99253 h 1105187"/>
                  <a:gd name="connsiteX1" fmla="*/ 227594 w 836959"/>
                  <a:gd name="connsiteY1" fmla="*/ 104008 h 1105187"/>
                  <a:gd name="connsiteX2" fmla="*/ 226009 w 836959"/>
                  <a:gd name="connsiteY2" fmla="*/ 99253 h 1105187"/>
                  <a:gd name="connsiteX3" fmla="*/ 699913 w 836959"/>
                  <a:gd name="connsiteY3" fmla="*/ 0 h 1105187"/>
                  <a:gd name="connsiteX4" fmla="*/ 706031 w 836959"/>
                  <a:gd name="connsiteY4" fmla="*/ 4895 h 1105187"/>
                  <a:gd name="connsiteX5" fmla="*/ 734175 w 836959"/>
                  <a:gd name="connsiteY5" fmla="*/ 7342 h 1105187"/>
                  <a:gd name="connsiteX6" fmla="*/ 735398 w 836959"/>
                  <a:gd name="connsiteY6" fmla="*/ 22025 h 1105187"/>
                  <a:gd name="connsiteX7" fmla="*/ 740292 w 836959"/>
                  <a:gd name="connsiteY7" fmla="*/ 30591 h 1105187"/>
                  <a:gd name="connsiteX8" fmla="*/ 745187 w 836959"/>
                  <a:gd name="connsiteY8" fmla="*/ 75865 h 1105187"/>
                  <a:gd name="connsiteX9" fmla="*/ 746411 w 836959"/>
                  <a:gd name="connsiteY9" fmla="*/ 83207 h 1105187"/>
                  <a:gd name="connsiteX10" fmla="*/ 748858 w 836959"/>
                  <a:gd name="connsiteY10" fmla="*/ 90548 h 1105187"/>
                  <a:gd name="connsiteX11" fmla="*/ 761094 w 836959"/>
                  <a:gd name="connsiteY11" fmla="*/ 90548 h 1105187"/>
                  <a:gd name="connsiteX12" fmla="*/ 761094 w 836959"/>
                  <a:gd name="connsiteY12" fmla="*/ 105232 h 1105187"/>
                  <a:gd name="connsiteX13" fmla="*/ 785567 w 836959"/>
                  <a:gd name="connsiteY13" fmla="*/ 122362 h 1105187"/>
                  <a:gd name="connsiteX14" fmla="*/ 797803 w 836959"/>
                  <a:gd name="connsiteY14" fmla="*/ 119915 h 1105187"/>
                  <a:gd name="connsiteX15" fmla="*/ 805145 w 836959"/>
                  <a:gd name="connsiteY15" fmla="*/ 133375 h 1105187"/>
                  <a:gd name="connsiteX16" fmla="*/ 800250 w 836959"/>
                  <a:gd name="connsiteY16" fmla="*/ 151729 h 1105187"/>
                  <a:gd name="connsiteX17" fmla="*/ 805145 w 836959"/>
                  <a:gd name="connsiteY17" fmla="*/ 163966 h 1105187"/>
                  <a:gd name="connsiteX18" fmla="*/ 803921 w 836959"/>
                  <a:gd name="connsiteY18" fmla="*/ 176202 h 1105187"/>
                  <a:gd name="connsiteX19" fmla="*/ 791685 w 836959"/>
                  <a:gd name="connsiteY19" fmla="*/ 182320 h 1105187"/>
                  <a:gd name="connsiteX20" fmla="*/ 791685 w 836959"/>
                  <a:gd name="connsiteY20" fmla="*/ 189662 h 1105187"/>
                  <a:gd name="connsiteX21" fmla="*/ 801474 w 836959"/>
                  <a:gd name="connsiteY21" fmla="*/ 193333 h 1105187"/>
                  <a:gd name="connsiteX22" fmla="*/ 805075 w 836959"/>
                  <a:gd name="connsiteY22" fmla="*/ 214941 h 1105187"/>
                  <a:gd name="connsiteX23" fmla="*/ 757668 w 836959"/>
                  <a:gd name="connsiteY23" fmla="*/ 229307 h 1105187"/>
                  <a:gd name="connsiteX24" fmla="*/ 747390 w 836959"/>
                  <a:gd name="connsiteY24" fmla="*/ 243991 h 1105187"/>
                  <a:gd name="connsiteX25" fmla="*/ 729770 w 836959"/>
                  <a:gd name="connsiteY25" fmla="*/ 239586 h 1105187"/>
                  <a:gd name="connsiteX26" fmla="*/ 706276 w 836959"/>
                  <a:gd name="connsiteY26" fmla="*/ 248396 h 1105187"/>
                  <a:gd name="connsiteX27" fmla="*/ 706276 w 836959"/>
                  <a:gd name="connsiteY27" fmla="*/ 263079 h 1105187"/>
                  <a:gd name="connsiteX28" fmla="*/ 703339 w 836959"/>
                  <a:gd name="connsiteY28" fmla="*/ 283636 h 1105187"/>
                  <a:gd name="connsiteX29" fmla="*/ 673972 w 836959"/>
                  <a:gd name="connsiteY29" fmla="*/ 289509 h 1105187"/>
                  <a:gd name="connsiteX30" fmla="*/ 668099 w 836959"/>
                  <a:gd name="connsiteY30" fmla="*/ 301256 h 1105187"/>
                  <a:gd name="connsiteX31" fmla="*/ 650479 w 836959"/>
                  <a:gd name="connsiteY31" fmla="*/ 320345 h 1105187"/>
                  <a:gd name="connsiteX32" fmla="*/ 646074 w 836959"/>
                  <a:gd name="connsiteY32" fmla="*/ 332092 h 1105187"/>
                  <a:gd name="connsiteX33" fmla="*/ 650479 w 836959"/>
                  <a:gd name="connsiteY33" fmla="*/ 348243 h 1105187"/>
                  <a:gd name="connsiteX34" fmla="*/ 637264 w 836959"/>
                  <a:gd name="connsiteY34" fmla="*/ 368800 h 1105187"/>
                  <a:gd name="connsiteX35" fmla="*/ 634327 w 836959"/>
                  <a:gd name="connsiteY35" fmla="*/ 437813 h 1105187"/>
                  <a:gd name="connsiteX36" fmla="*/ 662226 w 836959"/>
                  <a:gd name="connsiteY36" fmla="*/ 448091 h 1105187"/>
                  <a:gd name="connsiteX37" fmla="*/ 672504 w 836959"/>
                  <a:gd name="connsiteY37" fmla="*/ 461306 h 1105187"/>
                  <a:gd name="connsiteX38" fmla="*/ 685719 w 836959"/>
                  <a:gd name="connsiteY38" fmla="*/ 462775 h 1105187"/>
                  <a:gd name="connsiteX39" fmla="*/ 688656 w 836959"/>
                  <a:gd name="connsiteY39" fmla="*/ 452496 h 1105187"/>
                  <a:gd name="connsiteX40" fmla="*/ 710681 w 836959"/>
                  <a:gd name="connsiteY40" fmla="*/ 464243 h 1105187"/>
                  <a:gd name="connsiteX41" fmla="*/ 734175 w 836959"/>
                  <a:gd name="connsiteY41" fmla="*/ 449559 h 1105187"/>
                  <a:gd name="connsiteX42" fmla="*/ 769415 w 836959"/>
                  <a:gd name="connsiteY42" fmla="*/ 451028 h 1105187"/>
                  <a:gd name="connsiteX43" fmla="*/ 779694 w 836959"/>
                  <a:gd name="connsiteY43" fmla="*/ 465711 h 1105187"/>
                  <a:gd name="connsiteX44" fmla="*/ 782630 w 836959"/>
                  <a:gd name="connsiteY44" fmla="*/ 506825 h 1105187"/>
                  <a:gd name="connsiteX45" fmla="*/ 782630 w 836959"/>
                  <a:gd name="connsiteY45" fmla="*/ 537660 h 1105187"/>
                  <a:gd name="connsiteX46" fmla="*/ 775288 w 836959"/>
                  <a:gd name="connsiteY46" fmla="*/ 546470 h 1105187"/>
                  <a:gd name="connsiteX47" fmla="*/ 751795 w 836959"/>
                  <a:gd name="connsiteY47" fmla="*/ 558217 h 1105187"/>
                  <a:gd name="connsiteX48" fmla="*/ 754732 w 836959"/>
                  <a:gd name="connsiteY48" fmla="*/ 578774 h 1105187"/>
                  <a:gd name="connsiteX49" fmla="*/ 769415 w 836959"/>
                  <a:gd name="connsiteY49" fmla="*/ 593458 h 1105187"/>
                  <a:gd name="connsiteX50" fmla="*/ 769415 w 836959"/>
                  <a:gd name="connsiteY50" fmla="*/ 599331 h 1105187"/>
                  <a:gd name="connsiteX51" fmla="*/ 767947 w 836959"/>
                  <a:gd name="connsiteY51" fmla="*/ 614014 h 1105187"/>
                  <a:gd name="connsiteX52" fmla="*/ 770883 w 836959"/>
                  <a:gd name="connsiteY52" fmla="*/ 630166 h 1105187"/>
                  <a:gd name="connsiteX53" fmla="*/ 744453 w 836959"/>
                  <a:gd name="connsiteY53" fmla="*/ 636040 h 1105187"/>
                  <a:gd name="connsiteX54" fmla="*/ 750327 w 836959"/>
                  <a:gd name="connsiteY54" fmla="*/ 658065 h 1105187"/>
                  <a:gd name="connsiteX55" fmla="*/ 773820 w 836959"/>
                  <a:gd name="connsiteY55" fmla="*/ 659533 h 1105187"/>
                  <a:gd name="connsiteX56" fmla="*/ 781162 w 836959"/>
                  <a:gd name="connsiteY56" fmla="*/ 678622 h 1105187"/>
                  <a:gd name="connsiteX57" fmla="*/ 770883 w 836959"/>
                  <a:gd name="connsiteY57" fmla="*/ 691837 h 1105187"/>
                  <a:gd name="connsiteX58" fmla="*/ 776757 w 836959"/>
                  <a:gd name="connsiteY58" fmla="*/ 712394 h 1105187"/>
                  <a:gd name="connsiteX59" fmla="*/ 773820 w 836959"/>
                  <a:gd name="connsiteY59" fmla="*/ 735887 h 1105187"/>
                  <a:gd name="connsiteX60" fmla="*/ 816769 w 836959"/>
                  <a:gd name="connsiteY60" fmla="*/ 767383 h 1105187"/>
                  <a:gd name="connsiteX61" fmla="*/ 816769 w 836959"/>
                  <a:gd name="connsiteY61" fmla="*/ 782508 h 1105187"/>
                  <a:gd name="connsiteX62" fmla="*/ 827782 w 836959"/>
                  <a:gd name="connsiteY62" fmla="*/ 791684 h 1105187"/>
                  <a:gd name="connsiteX63" fmla="*/ 836959 w 836959"/>
                  <a:gd name="connsiteY63" fmla="*/ 799026 h 1105187"/>
                  <a:gd name="connsiteX64" fmla="*/ 827782 w 836959"/>
                  <a:gd name="connsiteY64" fmla="*/ 824722 h 1105187"/>
                  <a:gd name="connsiteX65" fmla="*/ 805757 w 836959"/>
                  <a:gd name="connsiteY65" fmla="*/ 824722 h 1105187"/>
                  <a:gd name="connsiteX66" fmla="*/ 800250 w 836959"/>
                  <a:gd name="connsiteY66" fmla="*/ 832064 h 1105187"/>
                  <a:gd name="connsiteX67" fmla="*/ 798415 w 836959"/>
                  <a:gd name="connsiteY67" fmla="*/ 848583 h 1105187"/>
                  <a:gd name="connsiteX68" fmla="*/ 758035 w 836959"/>
                  <a:gd name="connsiteY68" fmla="*/ 848583 h 1105187"/>
                  <a:gd name="connsiteX69" fmla="*/ 758035 w 836959"/>
                  <a:gd name="connsiteY69" fmla="*/ 824722 h 1105187"/>
                  <a:gd name="connsiteX70" fmla="*/ 748858 w 836959"/>
                  <a:gd name="connsiteY70" fmla="*/ 815545 h 1105187"/>
                  <a:gd name="connsiteX71" fmla="*/ 737846 w 836959"/>
                  <a:gd name="connsiteY71" fmla="*/ 819216 h 1105187"/>
                  <a:gd name="connsiteX72" fmla="*/ 726833 w 836959"/>
                  <a:gd name="connsiteY72" fmla="*/ 815545 h 1105187"/>
                  <a:gd name="connsiteX73" fmla="*/ 697466 w 836959"/>
                  <a:gd name="connsiteY73" fmla="*/ 817381 h 1105187"/>
                  <a:gd name="connsiteX74" fmla="*/ 691959 w 836959"/>
                  <a:gd name="connsiteY74" fmla="*/ 822887 h 1105187"/>
                  <a:gd name="connsiteX75" fmla="*/ 688289 w 836959"/>
                  <a:gd name="connsiteY75" fmla="*/ 830228 h 1105187"/>
                  <a:gd name="connsiteX76" fmla="*/ 671769 w 836959"/>
                  <a:gd name="connsiteY76" fmla="*/ 832064 h 1105187"/>
                  <a:gd name="connsiteX77" fmla="*/ 660757 w 836959"/>
                  <a:gd name="connsiteY77" fmla="*/ 822887 h 1105187"/>
                  <a:gd name="connsiteX78" fmla="*/ 660757 w 836959"/>
                  <a:gd name="connsiteY78" fmla="*/ 810039 h 1105187"/>
                  <a:gd name="connsiteX79" fmla="*/ 658922 w 836959"/>
                  <a:gd name="connsiteY79" fmla="*/ 797191 h 1105187"/>
                  <a:gd name="connsiteX80" fmla="*/ 647909 w 836959"/>
                  <a:gd name="connsiteY80" fmla="*/ 788014 h 1105187"/>
                  <a:gd name="connsiteX81" fmla="*/ 614871 w 836959"/>
                  <a:gd name="connsiteY81" fmla="*/ 780672 h 1105187"/>
                  <a:gd name="connsiteX82" fmla="*/ 565315 w 836959"/>
                  <a:gd name="connsiteY82" fmla="*/ 859595 h 1105187"/>
                  <a:gd name="connsiteX83" fmla="*/ 552466 w 836959"/>
                  <a:gd name="connsiteY83" fmla="*/ 841241 h 1105187"/>
                  <a:gd name="connsiteX84" fmla="*/ 537783 w 836959"/>
                  <a:gd name="connsiteY84" fmla="*/ 841241 h 1105187"/>
                  <a:gd name="connsiteX85" fmla="*/ 523099 w 836959"/>
                  <a:gd name="connsiteY85" fmla="*/ 881621 h 1105187"/>
                  <a:gd name="connsiteX86" fmla="*/ 517594 w 836959"/>
                  <a:gd name="connsiteY86" fmla="*/ 888962 h 1105187"/>
                  <a:gd name="connsiteX87" fmla="*/ 506581 w 836959"/>
                  <a:gd name="connsiteY87" fmla="*/ 907317 h 1105187"/>
                  <a:gd name="connsiteX88" fmla="*/ 508416 w 836959"/>
                  <a:gd name="connsiteY88" fmla="*/ 914659 h 1105187"/>
                  <a:gd name="connsiteX89" fmla="*/ 534112 w 836959"/>
                  <a:gd name="connsiteY89" fmla="*/ 934848 h 1105187"/>
                  <a:gd name="connsiteX90" fmla="*/ 504745 w 836959"/>
                  <a:gd name="connsiteY90" fmla="*/ 964215 h 1105187"/>
                  <a:gd name="connsiteX91" fmla="*/ 507800 w 836959"/>
                  <a:gd name="connsiteY91" fmla="*/ 966659 h 1105187"/>
                  <a:gd name="connsiteX92" fmla="*/ 334264 w 836959"/>
                  <a:gd name="connsiteY92" fmla="*/ 1105187 h 1105187"/>
                  <a:gd name="connsiteX93" fmla="*/ 95966 w 836959"/>
                  <a:gd name="connsiteY93" fmla="*/ 966659 h 1105187"/>
                  <a:gd name="connsiteX94" fmla="*/ 95443 w 836959"/>
                  <a:gd name="connsiteY94" fmla="*/ 964215 h 1105187"/>
                  <a:gd name="connsiteX95" fmla="*/ 88101 w 836959"/>
                  <a:gd name="connsiteY95" fmla="*/ 949532 h 1105187"/>
                  <a:gd name="connsiteX96" fmla="*/ 86266 w 836959"/>
                  <a:gd name="connsiteY96" fmla="*/ 938519 h 1105187"/>
                  <a:gd name="connsiteX97" fmla="*/ 78924 w 836959"/>
                  <a:gd name="connsiteY97" fmla="*/ 931178 h 1105187"/>
                  <a:gd name="connsiteX98" fmla="*/ 67911 w 836959"/>
                  <a:gd name="connsiteY98" fmla="*/ 934848 h 1105187"/>
                  <a:gd name="connsiteX99" fmla="*/ 60569 w 836959"/>
                  <a:gd name="connsiteY99" fmla="*/ 920165 h 1105187"/>
                  <a:gd name="connsiteX100" fmla="*/ 42215 w 836959"/>
                  <a:gd name="connsiteY100" fmla="*/ 920165 h 1105187"/>
                  <a:gd name="connsiteX101" fmla="*/ 40379 w 836959"/>
                  <a:gd name="connsiteY101" fmla="*/ 903646 h 1105187"/>
                  <a:gd name="connsiteX102" fmla="*/ 14684 w 836959"/>
                  <a:gd name="connsiteY102" fmla="*/ 903646 h 1105187"/>
                  <a:gd name="connsiteX103" fmla="*/ 0 w 836959"/>
                  <a:gd name="connsiteY103" fmla="*/ 892634 h 1105187"/>
                  <a:gd name="connsiteX104" fmla="*/ 7342 w 836959"/>
                  <a:gd name="connsiteY104" fmla="*/ 870608 h 1105187"/>
                  <a:gd name="connsiteX105" fmla="*/ 22025 w 836959"/>
                  <a:gd name="connsiteY105" fmla="*/ 870608 h 1105187"/>
                  <a:gd name="connsiteX106" fmla="*/ 29367 w 836959"/>
                  <a:gd name="connsiteY106" fmla="*/ 865102 h 1105187"/>
                  <a:gd name="connsiteX107" fmla="*/ 27532 w 836959"/>
                  <a:gd name="connsiteY107" fmla="*/ 843077 h 1105187"/>
                  <a:gd name="connsiteX108" fmla="*/ 40379 w 836959"/>
                  <a:gd name="connsiteY108" fmla="*/ 830228 h 1105187"/>
                  <a:gd name="connsiteX109" fmla="*/ 62405 w 836959"/>
                  <a:gd name="connsiteY109" fmla="*/ 828393 h 1105187"/>
                  <a:gd name="connsiteX110" fmla="*/ 80759 w 836959"/>
                  <a:gd name="connsiteY110" fmla="*/ 835735 h 1105187"/>
                  <a:gd name="connsiteX111" fmla="*/ 91772 w 836959"/>
                  <a:gd name="connsiteY111" fmla="*/ 833900 h 1105187"/>
                  <a:gd name="connsiteX112" fmla="*/ 93608 w 836959"/>
                  <a:gd name="connsiteY112" fmla="*/ 815545 h 1105187"/>
                  <a:gd name="connsiteX113" fmla="*/ 104620 w 836959"/>
                  <a:gd name="connsiteY113" fmla="*/ 802697 h 1105187"/>
                  <a:gd name="connsiteX114" fmla="*/ 113797 w 836959"/>
                  <a:gd name="connsiteY114" fmla="*/ 802697 h 1105187"/>
                  <a:gd name="connsiteX115" fmla="*/ 130316 w 836959"/>
                  <a:gd name="connsiteY115" fmla="*/ 764153 h 1105187"/>
                  <a:gd name="connsiteX116" fmla="*/ 157847 w 836959"/>
                  <a:gd name="connsiteY116" fmla="*/ 749469 h 1105187"/>
                  <a:gd name="connsiteX117" fmla="*/ 157847 w 836959"/>
                  <a:gd name="connsiteY117" fmla="*/ 732951 h 1105187"/>
                  <a:gd name="connsiteX118" fmla="*/ 170695 w 836959"/>
                  <a:gd name="connsiteY118" fmla="*/ 705419 h 1105187"/>
                  <a:gd name="connsiteX119" fmla="*/ 152342 w 836959"/>
                  <a:gd name="connsiteY119" fmla="*/ 699913 h 1105187"/>
                  <a:gd name="connsiteX120" fmla="*/ 135823 w 836959"/>
                  <a:gd name="connsiteY120" fmla="*/ 677888 h 1105187"/>
                  <a:gd name="connsiteX121" fmla="*/ 137658 w 836959"/>
                  <a:gd name="connsiteY121" fmla="*/ 666875 h 1105187"/>
                  <a:gd name="connsiteX122" fmla="*/ 133987 w 836959"/>
                  <a:gd name="connsiteY122" fmla="*/ 654027 h 1105187"/>
                  <a:gd name="connsiteX123" fmla="*/ 143164 w 836959"/>
                  <a:gd name="connsiteY123" fmla="*/ 641179 h 1105187"/>
                  <a:gd name="connsiteX124" fmla="*/ 157847 w 836959"/>
                  <a:gd name="connsiteY124" fmla="*/ 643014 h 1105187"/>
                  <a:gd name="connsiteX125" fmla="*/ 157847 w 836959"/>
                  <a:gd name="connsiteY125" fmla="*/ 619154 h 1105187"/>
                  <a:gd name="connsiteX126" fmla="*/ 146835 w 836959"/>
                  <a:gd name="connsiteY126" fmla="*/ 615483 h 1105187"/>
                  <a:gd name="connsiteX127" fmla="*/ 148670 w 836959"/>
                  <a:gd name="connsiteY127" fmla="*/ 598964 h 1105187"/>
                  <a:gd name="connsiteX128" fmla="*/ 190885 w 836959"/>
                  <a:gd name="connsiteY128" fmla="*/ 542065 h 1105187"/>
                  <a:gd name="connsiteX129" fmla="*/ 192721 w 836959"/>
                  <a:gd name="connsiteY129" fmla="*/ 516369 h 1105187"/>
                  <a:gd name="connsiteX130" fmla="*/ 176202 w 836959"/>
                  <a:gd name="connsiteY130" fmla="*/ 501686 h 1105187"/>
                  <a:gd name="connsiteX131" fmla="*/ 174367 w 836959"/>
                  <a:gd name="connsiteY131" fmla="*/ 490673 h 1105187"/>
                  <a:gd name="connsiteX132" fmla="*/ 156012 w 836959"/>
                  <a:gd name="connsiteY132" fmla="*/ 485167 h 1105187"/>
                  <a:gd name="connsiteX133" fmla="*/ 153100 w 836959"/>
                  <a:gd name="connsiteY133" fmla="*/ 471726 h 1105187"/>
                  <a:gd name="connsiteX134" fmla="*/ 155645 w 836959"/>
                  <a:gd name="connsiteY134" fmla="*/ 471585 h 1105187"/>
                  <a:gd name="connsiteX135" fmla="*/ 164455 w 836959"/>
                  <a:gd name="connsiteY135" fmla="*/ 465711 h 1105187"/>
                  <a:gd name="connsiteX136" fmla="*/ 165923 w 836959"/>
                  <a:gd name="connsiteY136" fmla="*/ 453964 h 1105187"/>
                  <a:gd name="connsiteX137" fmla="*/ 176202 w 836959"/>
                  <a:gd name="connsiteY137" fmla="*/ 451028 h 1105187"/>
                  <a:gd name="connsiteX138" fmla="*/ 179139 w 836959"/>
                  <a:gd name="connsiteY138" fmla="*/ 439281 h 1105187"/>
                  <a:gd name="connsiteX139" fmla="*/ 196759 w 836959"/>
                  <a:gd name="connsiteY139" fmla="*/ 423129 h 1105187"/>
                  <a:gd name="connsiteX140" fmla="*/ 187949 w 836959"/>
                  <a:gd name="connsiteY140" fmla="*/ 411382 h 1105187"/>
                  <a:gd name="connsiteX141" fmla="*/ 187949 w 836959"/>
                  <a:gd name="connsiteY141" fmla="*/ 402572 h 1105187"/>
                  <a:gd name="connsiteX142" fmla="*/ 199696 w 836959"/>
                  <a:gd name="connsiteY142" fmla="*/ 399636 h 1105187"/>
                  <a:gd name="connsiteX143" fmla="*/ 204101 w 836959"/>
                  <a:gd name="connsiteY143" fmla="*/ 387889 h 1105187"/>
                  <a:gd name="connsiteX144" fmla="*/ 220252 w 836959"/>
                  <a:gd name="connsiteY144" fmla="*/ 382015 h 1105187"/>
                  <a:gd name="connsiteX145" fmla="*/ 226126 w 836959"/>
                  <a:gd name="connsiteY145" fmla="*/ 364395 h 1105187"/>
                  <a:gd name="connsiteX146" fmla="*/ 209974 w 836959"/>
                  <a:gd name="connsiteY146" fmla="*/ 362927 h 1105187"/>
                  <a:gd name="connsiteX147" fmla="*/ 212911 w 836959"/>
                  <a:gd name="connsiteY147" fmla="*/ 346775 h 1105187"/>
                  <a:gd name="connsiteX148" fmla="*/ 234936 w 836959"/>
                  <a:gd name="connsiteY148" fmla="*/ 327686 h 1105187"/>
                  <a:gd name="connsiteX149" fmla="*/ 251088 w 836959"/>
                  <a:gd name="connsiteY149" fmla="*/ 327686 h 1105187"/>
                  <a:gd name="connsiteX150" fmla="*/ 246683 w 836959"/>
                  <a:gd name="connsiteY150" fmla="*/ 302725 h 1105187"/>
                  <a:gd name="connsiteX151" fmla="*/ 254024 w 836959"/>
                  <a:gd name="connsiteY151" fmla="*/ 290978 h 1105187"/>
                  <a:gd name="connsiteX152" fmla="*/ 258430 w 836959"/>
                  <a:gd name="connsiteY152" fmla="*/ 268953 h 1105187"/>
                  <a:gd name="connsiteX153" fmla="*/ 249619 w 836959"/>
                  <a:gd name="connsiteY153" fmla="*/ 243991 h 1105187"/>
                  <a:gd name="connsiteX154" fmla="*/ 255493 w 836959"/>
                  <a:gd name="connsiteY154" fmla="*/ 192598 h 1105187"/>
                  <a:gd name="connsiteX155" fmla="*/ 255606 w 836959"/>
                  <a:gd name="connsiteY155" fmla="*/ 191978 h 1105187"/>
                  <a:gd name="connsiteX156" fmla="*/ 259408 w 836959"/>
                  <a:gd name="connsiteY156" fmla="*/ 195780 h 1105187"/>
                  <a:gd name="connsiteX157" fmla="*/ 275315 w 836959"/>
                  <a:gd name="connsiteY157" fmla="*/ 187215 h 1105187"/>
                  <a:gd name="connsiteX158" fmla="*/ 277763 w 836959"/>
                  <a:gd name="connsiteY158" fmla="*/ 181096 h 1105187"/>
                  <a:gd name="connsiteX159" fmla="*/ 285104 w 836959"/>
                  <a:gd name="connsiteY159" fmla="*/ 173755 h 1105187"/>
                  <a:gd name="connsiteX160" fmla="*/ 312025 w 836959"/>
                  <a:gd name="connsiteY160" fmla="*/ 137046 h 1105187"/>
                  <a:gd name="connsiteX161" fmla="*/ 321814 w 836959"/>
                  <a:gd name="connsiteY161" fmla="*/ 124810 h 1105187"/>
                  <a:gd name="connsiteX162" fmla="*/ 321814 w 836959"/>
                  <a:gd name="connsiteY162" fmla="*/ 113797 h 1105187"/>
                  <a:gd name="connsiteX163" fmla="*/ 315695 w 836959"/>
                  <a:gd name="connsiteY163" fmla="*/ 105232 h 1105187"/>
                  <a:gd name="connsiteX164" fmla="*/ 319366 w 836959"/>
                  <a:gd name="connsiteY164" fmla="*/ 86877 h 1105187"/>
                  <a:gd name="connsiteX165" fmla="*/ 332826 w 836959"/>
                  <a:gd name="connsiteY165" fmla="*/ 90548 h 1105187"/>
                  <a:gd name="connsiteX166" fmla="*/ 345062 w 836959"/>
                  <a:gd name="connsiteY166" fmla="*/ 81983 h 1105187"/>
                  <a:gd name="connsiteX167" fmla="*/ 374429 w 836959"/>
                  <a:gd name="connsiteY167" fmla="*/ 94219 h 1105187"/>
                  <a:gd name="connsiteX168" fmla="*/ 382994 w 836959"/>
                  <a:gd name="connsiteY168" fmla="*/ 86877 h 1105187"/>
                  <a:gd name="connsiteX169" fmla="*/ 394007 w 836959"/>
                  <a:gd name="connsiteY169" fmla="*/ 88101 h 1105187"/>
                  <a:gd name="connsiteX170" fmla="*/ 395231 w 836959"/>
                  <a:gd name="connsiteY170" fmla="*/ 95443 h 1105187"/>
                  <a:gd name="connsiteX171" fmla="*/ 401349 w 836959"/>
                  <a:gd name="connsiteY171" fmla="*/ 95443 h 1105187"/>
                  <a:gd name="connsiteX172" fmla="*/ 406243 w 836959"/>
                  <a:gd name="connsiteY172" fmla="*/ 102784 h 1105187"/>
                  <a:gd name="connsiteX173" fmla="*/ 412361 w 836959"/>
                  <a:gd name="connsiteY173" fmla="*/ 102784 h 1105187"/>
                  <a:gd name="connsiteX174" fmla="*/ 413585 w 836959"/>
                  <a:gd name="connsiteY174" fmla="*/ 116244 h 1105187"/>
                  <a:gd name="connsiteX175" fmla="*/ 406243 w 836959"/>
                  <a:gd name="connsiteY175" fmla="*/ 129704 h 1105187"/>
                  <a:gd name="connsiteX176" fmla="*/ 407467 w 836959"/>
                  <a:gd name="connsiteY176" fmla="*/ 137046 h 1105187"/>
                  <a:gd name="connsiteX177" fmla="*/ 398902 w 836959"/>
                  <a:gd name="connsiteY177" fmla="*/ 150506 h 1105187"/>
                  <a:gd name="connsiteX178" fmla="*/ 434387 w 836959"/>
                  <a:gd name="connsiteY178" fmla="*/ 166413 h 1105187"/>
                  <a:gd name="connsiteX179" fmla="*/ 442952 w 836959"/>
                  <a:gd name="connsiteY179" fmla="*/ 163966 h 1105187"/>
                  <a:gd name="connsiteX180" fmla="*/ 442952 w 836959"/>
                  <a:gd name="connsiteY180" fmla="*/ 154177 h 1105187"/>
                  <a:gd name="connsiteX181" fmla="*/ 458860 w 836959"/>
                  <a:gd name="connsiteY181" fmla="*/ 134599 h 1105187"/>
                  <a:gd name="connsiteX182" fmla="*/ 471095 w 836959"/>
                  <a:gd name="connsiteY182" fmla="*/ 134599 h 1105187"/>
                  <a:gd name="connsiteX183" fmla="*/ 488227 w 836959"/>
                  <a:gd name="connsiteY183" fmla="*/ 137046 h 1105187"/>
                  <a:gd name="connsiteX184" fmla="*/ 509028 w 836959"/>
                  <a:gd name="connsiteY184" fmla="*/ 133375 h 1105187"/>
                  <a:gd name="connsiteX185" fmla="*/ 521264 w 836959"/>
                  <a:gd name="connsiteY185" fmla="*/ 122362 h 1105187"/>
                  <a:gd name="connsiteX186" fmla="*/ 538395 w 836959"/>
                  <a:gd name="connsiteY186" fmla="*/ 123586 h 1105187"/>
                  <a:gd name="connsiteX187" fmla="*/ 544513 w 836959"/>
                  <a:gd name="connsiteY187" fmla="*/ 118692 h 1105187"/>
                  <a:gd name="connsiteX188" fmla="*/ 557973 w 836959"/>
                  <a:gd name="connsiteY188" fmla="*/ 127257 h 1105187"/>
                  <a:gd name="connsiteX189" fmla="*/ 561644 w 836959"/>
                  <a:gd name="connsiteY189" fmla="*/ 140717 h 1105187"/>
                  <a:gd name="connsiteX190" fmla="*/ 573879 w 836959"/>
                  <a:gd name="connsiteY190" fmla="*/ 130928 h 1105187"/>
                  <a:gd name="connsiteX191" fmla="*/ 570209 w 836959"/>
                  <a:gd name="connsiteY191" fmla="*/ 119915 h 1105187"/>
                  <a:gd name="connsiteX192" fmla="*/ 573879 w 836959"/>
                  <a:gd name="connsiteY192" fmla="*/ 112573 h 1105187"/>
                  <a:gd name="connsiteX193" fmla="*/ 570209 w 836959"/>
                  <a:gd name="connsiteY193" fmla="*/ 94219 h 1105187"/>
                  <a:gd name="connsiteX194" fmla="*/ 583669 w 836959"/>
                  <a:gd name="connsiteY194" fmla="*/ 80759 h 1105187"/>
                  <a:gd name="connsiteX195" fmla="*/ 592234 w 836959"/>
                  <a:gd name="connsiteY195" fmla="*/ 77088 h 1105187"/>
                  <a:gd name="connsiteX196" fmla="*/ 615483 w 836959"/>
                  <a:gd name="connsiteY196" fmla="*/ 64852 h 1105187"/>
                  <a:gd name="connsiteX197" fmla="*/ 617930 w 836959"/>
                  <a:gd name="connsiteY197" fmla="*/ 42827 h 1105187"/>
                  <a:gd name="connsiteX198" fmla="*/ 626496 w 836959"/>
                  <a:gd name="connsiteY198" fmla="*/ 25696 h 1105187"/>
                  <a:gd name="connsiteX199" fmla="*/ 699913 w 836959"/>
                  <a:gd name="connsiteY199" fmla="*/ 0 h 1105187"/>
                  <a:gd name="connsiteX0" fmla="*/ 699913 w 836959"/>
                  <a:gd name="connsiteY0" fmla="*/ 0 h 1105187"/>
                  <a:gd name="connsiteX1" fmla="*/ 706031 w 836959"/>
                  <a:gd name="connsiteY1" fmla="*/ 4895 h 1105187"/>
                  <a:gd name="connsiteX2" fmla="*/ 734175 w 836959"/>
                  <a:gd name="connsiteY2" fmla="*/ 7342 h 1105187"/>
                  <a:gd name="connsiteX3" fmla="*/ 735398 w 836959"/>
                  <a:gd name="connsiteY3" fmla="*/ 22025 h 1105187"/>
                  <a:gd name="connsiteX4" fmla="*/ 740292 w 836959"/>
                  <a:gd name="connsiteY4" fmla="*/ 30591 h 1105187"/>
                  <a:gd name="connsiteX5" fmla="*/ 745187 w 836959"/>
                  <a:gd name="connsiteY5" fmla="*/ 75865 h 1105187"/>
                  <a:gd name="connsiteX6" fmla="*/ 746411 w 836959"/>
                  <a:gd name="connsiteY6" fmla="*/ 83207 h 1105187"/>
                  <a:gd name="connsiteX7" fmla="*/ 748858 w 836959"/>
                  <a:gd name="connsiteY7" fmla="*/ 90548 h 1105187"/>
                  <a:gd name="connsiteX8" fmla="*/ 761094 w 836959"/>
                  <a:gd name="connsiteY8" fmla="*/ 90548 h 1105187"/>
                  <a:gd name="connsiteX9" fmla="*/ 761094 w 836959"/>
                  <a:gd name="connsiteY9" fmla="*/ 105232 h 1105187"/>
                  <a:gd name="connsiteX10" fmla="*/ 785567 w 836959"/>
                  <a:gd name="connsiteY10" fmla="*/ 122362 h 1105187"/>
                  <a:gd name="connsiteX11" fmla="*/ 797803 w 836959"/>
                  <a:gd name="connsiteY11" fmla="*/ 119915 h 1105187"/>
                  <a:gd name="connsiteX12" fmla="*/ 805145 w 836959"/>
                  <a:gd name="connsiteY12" fmla="*/ 133375 h 1105187"/>
                  <a:gd name="connsiteX13" fmla="*/ 800250 w 836959"/>
                  <a:gd name="connsiteY13" fmla="*/ 151729 h 1105187"/>
                  <a:gd name="connsiteX14" fmla="*/ 805145 w 836959"/>
                  <a:gd name="connsiteY14" fmla="*/ 163966 h 1105187"/>
                  <a:gd name="connsiteX15" fmla="*/ 803921 w 836959"/>
                  <a:gd name="connsiteY15" fmla="*/ 176202 h 1105187"/>
                  <a:gd name="connsiteX16" fmla="*/ 791685 w 836959"/>
                  <a:gd name="connsiteY16" fmla="*/ 182320 h 1105187"/>
                  <a:gd name="connsiteX17" fmla="*/ 791685 w 836959"/>
                  <a:gd name="connsiteY17" fmla="*/ 189662 h 1105187"/>
                  <a:gd name="connsiteX18" fmla="*/ 801474 w 836959"/>
                  <a:gd name="connsiteY18" fmla="*/ 193333 h 1105187"/>
                  <a:gd name="connsiteX19" fmla="*/ 805075 w 836959"/>
                  <a:gd name="connsiteY19" fmla="*/ 214941 h 1105187"/>
                  <a:gd name="connsiteX20" fmla="*/ 757668 w 836959"/>
                  <a:gd name="connsiteY20" fmla="*/ 229307 h 1105187"/>
                  <a:gd name="connsiteX21" fmla="*/ 747390 w 836959"/>
                  <a:gd name="connsiteY21" fmla="*/ 243991 h 1105187"/>
                  <a:gd name="connsiteX22" fmla="*/ 729770 w 836959"/>
                  <a:gd name="connsiteY22" fmla="*/ 239586 h 1105187"/>
                  <a:gd name="connsiteX23" fmla="*/ 706276 w 836959"/>
                  <a:gd name="connsiteY23" fmla="*/ 248396 h 1105187"/>
                  <a:gd name="connsiteX24" fmla="*/ 706276 w 836959"/>
                  <a:gd name="connsiteY24" fmla="*/ 263079 h 1105187"/>
                  <a:gd name="connsiteX25" fmla="*/ 703339 w 836959"/>
                  <a:gd name="connsiteY25" fmla="*/ 283636 h 1105187"/>
                  <a:gd name="connsiteX26" fmla="*/ 673972 w 836959"/>
                  <a:gd name="connsiteY26" fmla="*/ 289509 h 1105187"/>
                  <a:gd name="connsiteX27" fmla="*/ 668099 w 836959"/>
                  <a:gd name="connsiteY27" fmla="*/ 301256 h 1105187"/>
                  <a:gd name="connsiteX28" fmla="*/ 650479 w 836959"/>
                  <a:gd name="connsiteY28" fmla="*/ 320345 h 1105187"/>
                  <a:gd name="connsiteX29" fmla="*/ 646074 w 836959"/>
                  <a:gd name="connsiteY29" fmla="*/ 332092 h 1105187"/>
                  <a:gd name="connsiteX30" fmla="*/ 650479 w 836959"/>
                  <a:gd name="connsiteY30" fmla="*/ 348243 h 1105187"/>
                  <a:gd name="connsiteX31" fmla="*/ 637264 w 836959"/>
                  <a:gd name="connsiteY31" fmla="*/ 368800 h 1105187"/>
                  <a:gd name="connsiteX32" fmla="*/ 634327 w 836959"/>
                  <a:gd name="connsiteY32" fmla="*/ 437813 h 1105187"/>
                  <a:gd name="connsiteX33" fmla="*/ 662226 w 836959"/>
                  <a:gd name="connsiteY33" fmla="*/ 448091 h 1105187"/>
                  <a:gd name="connsiteX34" fmla="*/ 672504 w 836959"/>
                  <a:gd name="connsiteY34" fmla="*/ 461306 h 1105187"/>
                  <a:gd name="connsiteX35" fmla="*/ 685719 w 836959"/>
                  <a:gd name="connsiteY35" fmla="*/ 462775 h 1105187"/>
                  <a:gd name="connsiteX36" fmla="*/ 688656 w 836959"/>
                  <a:gd name="connsiteY36" fmla="*/ 452496 h 1105187"/>
                  <a:gd name="connsiteX37" fmla="*/ 710681 w 836959"/>
                  <a:gd name="connsiteY37" fmla="*/ 464243 h 1105187"/>
                  <a:gd name="connsiteX38" fmla="*/ 734175 w 836959"/>
                  <a:gd name="connsiteY38" fmla="*/ 449559 h 1105187"/>
                  <a:gd name="connsiteX39" fmla="*/ 769415 w 836959"/>
                  <a:gd name="connsiteY39" fmla="*/ 451028 h 1105187"/>
                  <a:gd name="connsiteX40" fmla="*/ 779694 w 836959"/>
                  <a:gd name="connsiteY40" fmla="*/ 465711 h 1105187"/>
                  <a:gd name="connsiteX41" fmla="*/ 782630 w 836959"/>
                  <a:gd name="connsiteY41" fmla="*/ 506825 h 1105187"/>
                  <a:gd name="connsiteX42" fmla="*/ 782630 w 836959"/>
                  <a:gd name="connsiteY42" fmla="*/ 537660 h 1105187"/>
                  <a:gd name="connsiteX43" fmla="*/ 775288 w 836959"/>
                  <a:gd name="connsiteY43" fmla="*/ 546470 h 1105187"/>
                  <a:gd name="connsiteX44" fmla="*/ 751795 w 836959"/>
                  <a:gd name="connsiteY44" fmla="*/ 558217 h 1105187"/>
                  <a:gd name="connsiteX45" fmla="*/ 754732 w 836959"/>
                  <a:gd name="connsiteY45" fmla="*/ 578774 h 1105187"/>
                  <a:gd name="connsiteX46" fmla="*/ 769415 w 836959"/>
                  <a:gd name="connsiteY46" fmla="*/ 593458 h 1105187"/>
                  <a:gd name="connsiteX47" fmla="*/ 769415 w 836959"/>
                  <a:gd name="connsiteY47" fmla="*/ 599331 h 1105187"/>
                  <a:gd name="connsiteX48" fmla="*/ 767947 w 836959"/>
                  <a:gd name="connsiteY48" fmla="*/ 614014 h 1105187"/>
                  <a:gd name="connsiteX49" fmla="*/ 770883 w 836959"/>
                  <a:gd name="connsiteY49" fmla="*/ 630166 h 1105187"/>
                  <a:gd name="connsiteX50" fmla="*/ 744453 w 836959"/>
                  <a:gd name="connsiteY50" fmla="*/ 636040 h 1105187"/>
                  <a:gd name="connsiteX51" fmla="*/ 750327 w 836959"/>
                  <a:gd name="connsiteY51" fmla="*/ 658065 h 1105187"/>
                  <a:gd name="connsiteX52" fmla="*/ 773820 w 836959"/>
                  <a:gd name="connsiteY52" fmla="*/ 659533 h 1105187"/>
                  <a:gd name="connsiteX53" fmla="*/ 781162 w 836959"/>
                  <a:gd name="connsiteY53" fmla="*/ 678622 h 1105187"/>
                  <a:gd name="connsiteX54" fmla="*/ 770883 w 836959"/>
                  <a:gd name="connsiteY54" fmla="*/ 691837 h 1105187"/>
                  <a:gd name="connsiteX55" fmla="*/ 776757 w 836959"/>
                  <a:gd name="connsiteY55" fmla="*/ 712394 h 1105187"/>
                  <a:gd name="connsiteX56" fmla="*/ 773820 w 836959"/>
                  <a:gd name="connsiteY56" fmla="*/ 735887 h 1105187"/>
                  <a:gd name="connsiteX57" fmla="*/ 816769 w 836959"/>
                  <a:gd name="connsiteY57" fmla="*/ 767383 h 1105187"/>
                  <a:gd name="connsiteX58" fmla="*/ 816769 w 836959"/>
                  <a:gd name="connsiteY58" fmla="*/ 782508 h 1105187"/>
                  <a:gd name="connsiteX59" fmla="*/ 827782 w 836959"/>
                  <a:gd name="connsiteY59" fmla="*/ 791684 h 1105187"/>
                  <a:gd name="connsiteX60" fmla="*/ 836959 w 836959"/>
                  <a:gd name="connsiteY60" fmla="*/ 799026 h 1105187"/>
                  <a:gd name="connsiteX61" fmla="*/ 827782 w 836959"/>
                  <a:gd name="connsiteY61" fmla="*/ 824722 h 1105187"/>
                  <a:gd name="connsiteX62" fmla="*/ 805757 w 836959"/>
                  <a:gd name="connsiteY62" fmla="*/ 824722 h 1105187"/>
                  <a:gd name="connsiteX63" fmla="*/ 800250 w 836959"/>
                  <a:gd name="connsiteY63" fmla="*/ 832064 h 1105187"/>
                  <a:gd name="connsiteX64" fmla="*/ 798415 w 836959"/>
                  <a:gd name="connsiteY64" fmla="*/ 848583 h 1105187"/>
                  <a:gd name="connsiteX65" fmla="*/ 758035 w 836959"/>
                  <a:gd name="connsiteY65" fmla="*/ 848583 h 1105187"/>
                  <a:gd name="connsiteX66" fmla="*/ 758035 w 836959"/>
                  <a:gd name="connsiteY66" fmla="*/ 824722 h 1105187"/>
                  <a:gd name="connsiteX67" fmla="*/ 748858 w 836959"/>
                  <a:gd name="connsiteY67" fmla="*/ 815545 h 1105187"/>
                  <a:gd name="connsiteX68" fmla="*/ 737846 w 836959"/>
                  <a:gd name="connsiteY68" fmla="*/ 819216 h 1105187"/>
                  <a:gd name="connsiteX69" fmla="*/ 726833 w 836959"/>
                  <a:gd name="connsiteY69" fmla="*/ 815545 h 1105187"/>
                  <a:gd name="connsiteX70" fmla="*/ 697466 w 836959"/>
                  <a:gd name="connsiteY70" fmla="*/ 817381 h 1105187"/>
                  <a:gd name="connsiteX71" fmla="*/ 691959 w 836959"/>
                  <a:gd name="connsiteY71" fmla="*/ 822887 h 1105187"/>
                  <a:gd name="connsiteX72" fmla="*/ 688289 w 836959"/>
                  <a:gd name="connsiteY72" fmla="*/ 830228 h 1105187"/>
                  <a:gd name="connsiteX73" fmla="*/ 671769 w 836959"/>
                  <a:gd name="connsiteY73" fmla="*/ 832064 h 1105187"/>
                  <a:gd name="connsiteX74" fmla="*/ 660757 w 836959"/>
                  <a:gd name="connsiteY74" fmla="*/ 822887 h 1105187"/>
                  <a:gd name="connsiteX75" fmla="*/ 660757 w 836959"/>
                  <a:gd name="connsiteY75" fmla="*/ 810039 h 1105187"/>
                  <a:gd name="connsiteX76" fmla="*/ 658922 w 836959"/>
                  <a:gd name="connsiteY76" fmla="*/ 797191 h 1105187"/>
                  <a:gd name="connsiteX77" fmla="*/ 647909 w 836959"/>
                  <a:gd name="connsiteY77" fmla="*/ 788014 h 1105187"/>
                  <a:gd name="connsiteX78" fmla="*/ 614871 w 836959"/>
                  <a:gd name="connsiteY78" fmla="*/ 780672 h 1105187"/>
                  <a:gd name="connsiteX79" fmla="*/ 565315 w 836959"/>
                  <a:gd name="connsiteY79" fmla="*/ 859595 h 1105187"/>
                  <a:gd name="connsiteX80" fmla="*/ 552466 w 836959"/>
                  <a:gd name="connsiteY80" fmla="*/ 841241 h 1105187"/>
                  <a:gd name="connsiteX81" fmla="*/ 537783 w 836959"/>
                  <a:gd name="connsiteY81" fmla="*/ 841241 h 1105187"/>
                  <a:gd name="connsiteX82" fmla="*/ 523099 w 836959"/>
                  <a:gd name="connsiteY82" fmla="*/ 881621 h 1105187"/>
                  <a:gd name="connsiteX83" fmla="*/ 517594 w 836959"/>
                  <a:gd name="connsiteY83" fmla="*/ 888962 h 1105187"/>
                  <a:gd name="connsiteX84" fmla="*/ 506581 w 836959"/>
                  <a:gd name="connsiteY84" fmla="*/ 907317 h 1105187"/>
                  <a:gd name="connsiteX85" fmla="*/ 508416 w 836959"/>
                  <a:gd name="connsiteY85" fmla="*/ 914659 h 1105187"/>
                  <a:gd name="connsiteX86" fmla="*/ 534112 w 836959"/>
                  <a:gd name="connsiteY86" fmla="*/ 934848 h 1105187"/>
                  <a:gd name="connsiteX87" fmla="*/ 504745 w 836959"/>
                  <a:gd name="connsiteY87" fmla="*/ 964215 h 1105187"/>
                  <a:gd name="connsiteX88" fmla="*/ 507800 w 836959"/>
                  <a:gd name="connsiteY88" fmla="*/ 966659 h 1105187"/>
                  <a:gd name="connsiteX89" fmla="*/ 334264 w 836959"/>
                  <a:gd name="connsiteY89" fmla="*/ 1105187 h 1105187"/>
                  <a:gd name="connsiteX90" fmla="*/ 95966 w 836959"/>
                  <a:gd name="connsiteY90" fmla="*/ 966659 h 1105187"/>
                  <a:gd name="connsiteX91" fmla="*/ 95443 w 836959"/>
                  <a:gd name="connsiteY91" fmla="*/ 964215 h 1105187"/>
                  <a:gd name="connsiteX92" fmla="*/ 88101 w 836959"/>
                  <a:gd name="connsiteY92" fmla="*/ 949532 h 1105187"/>
                  <a:gd name="connsiteX93" fmla="*/ 86266 w 836959"/>
                  <a:gd name="connsiteY93" fmla="*/ 938519 h 1105187"/>
                  <a:gd name="connsiteX94" fmla="*/ 78924 w 836959"/>
                  <a:gd name="connsiteY94" fmla="*/ 931178 h 1105187"/>
                  <a:gd name="connsiteX95" fmla="*/ 67911 w 836959"/>
                  <a:gd name="connsiteY95" fmla="*/ 934848 h 1105187"/>
                  <a:gd name="connsiteX96" fmla="*/ 60569 w 836959"/>
                  <a:gd name="connsiteY96" fmla="*/ 920165 h 1105187"/>
                  <a:gd name="connsiteX97" fmla="*/ 42215 w 836959"/>
                  <a:gd name="connsiteY97" fmla="*/ 920165 h 1105187"/>
                  <a:gd name="connsiteX98" fmla="*/ 40379 w 836959"/>
                  <a:gd name="connsiteY98" fmla="*/ 903646 h 1105187"/>
                  <a:gd name="connsiteX99" fmla="*/ 14684 w 836959"/>
                  <a:gd name="connsiteY99" fmla="*/ 903646 h 1105187"/>
                  <a:gd name="connsiteX100" fmla="*/ 0 w 836959"/>
                  <a:gd name="connsiteY100" fmla="*/ 892634 h 1105187"/>
                  <a:gd name="connsiteX101" fmla="*/ 7342 w 836959"/>
                  <a:gd name="connsiteY101" fmla="*/ 870608 h 1105187"/>
                  <a:gd name="connsiteX102" fmla="*/ 22025 w 836959"/>
                  <a:gd name="connsiteY102" fmla="*/ 870608 h 1105187"/>
                  <a:gd name="connsiteX103" fmla="*/ 29367 w 836959"/>
                  <a:gd name="connsiteY103" fmla="*/ 865102 h 1105187"/>
                  <a:gd name="connsiteX104" fmla="*/ 27532 w 836959"/>
                  <a:gd name="connsiteY104" fmla="*/ 843077 h 1105187"/>
                  <a:gd name="connsiteX105" fmla="*/ 40379 w 836959"/>
                  <a:gd name="connsiteY105" fmla="*/ 830228 h 1105187"/>
                  <a:gd name="connsiteX106" fmla="*/ 62405 w 836959"/>
                  <a:gd name="connsiteY106" fmla="*/ 828393 h 1105187"/>
                  <a:gd name="connsiteX107" fmla="*/ 80759 w 836959"/>
                  <a:gd name="connsiteY107" fmla="*/ 835735 h 1105187"/>
                  <a:gd name="connsiteX108" fmla="*/ 91772 w 836959"/>
                  <a:gd name="connsiteY108" fmla="*/ 833900 h 1105187"/>
                  <a:gd name="connsiteX109" fmla="*/ 93608 w 836959"/>
                  <a:gd name="connsiteY109" fmla="*/ 815545 h 1105187"/>
                  <a:gd name="connsiteX110" fmla="*/ 104620 w 836959"/>
                  <a:gd name="connsiteY110" fmla="*/ 802697 h 1105187"/>
                  <a:gd name="connsiteX111" fmla="*/ 113797 w 836959"/>
                  <a:gd name="connsiteY111" fmla="*/ 802697 h 1105187"/>
                  <a:gd name="connsiteX112" fmla="*/ 130316 w 836959"/>
                  <a:gd name="connsiteY112" fmla="*/ 764153 h 1105187"/>
                  <a:gd name="connsiteX113" fmla="*/ 157847 w 836959"/>
                  <a:gd name="connsiteY113" fmla="*/ 749469 h 1105187"/>
                  <a:gd name="connsiteX114" fmla="*/ 157847 w 836959"/>
                  <a:gd name="connsiteY114" fmla="*/ 732951 h 1105187"/>
                  <a:gd name="connsiteX115" fmla="*/ 170695 w 836959"/>
                  <a:gd name="connsiteY115" fmla="*/ 705419 h 1105187"/>
                  <a:gd name="connsiteX116" fmla="*/ 152342 w 836959"/>
                  <a:gd name="connsiteY116" fmla="*/ 699913 h 1105187"/>
                  <a:gd name="connsiteX117" fmla="*/ 135823 w 836959"/>
                  <a:gd name="connsiteY117" fmla="*/ 677888 h 1105187"/>
                  <a:gd name="connsiteX118" fmla="*/ 137658 w 836959"/>
                  <a:gd name="connsiteY118" fmla="*/ 666875 h 1105187"/>
                  <a:gd name="connsiteX119" fmla="*/ 133987 w 836959"/>
                  <a:gd name="connsiteY119" fmla="*/ 654027 h 1105187"/>
                  <a:gd name="connsiteX120" fmla="*/ 143164 w 836959"/>
                  <a:gd name="connsiteY120" fmla="*/ 641179 h 1105187"/>
                  <a:gd name="connsiteX121" fmla="*/ 157847 w 836959"/>
                  <a:gd name="connsiteY121" fmla="*/ 643014 h 1105187"/>
                  <a:gd name="connsiteX122" fmla="*/ 157847 w 836959"/>
                  <a:gd name="connsiteY122" fmla="*/ 619154 h 1105187"/>
                  <a:gd name="connsiteX123" fmla="*/ 146835 w 836959"/>
                  <a:gd name="connsiteY123" fmla="*/ 615483 h 1105187"/>
                  <a:gd name="connsiteX124" fmla="*/ 148670 w 836959"/>
                  <a:gd name="connsiteY124" fmla="*/ 598964 h 1105187"/>
                  <a:gd name="connsiteX125" fmla="*/ 190885 w 836959"/>
                  <a:gd name="connsiteY125" fmla="*/ 542065 h 1105187"/>
                  <a:gd name="connsiteX126" fmla="*/ 192721 w 836959"/>
                  <a:gd name="connsiteY126" fmla="*/ 516369 h 1105187"/>
                  <a:gd name="connsiteX127" fmla="*/ 176202 w 836959"/>
                  <a:gd name="connsiteY127" fmla="*/ 501686 h 1105187"/>
                  <a:gd name="connsiteX128" fmla="*/ 174367 w 836959"/>
                  <a:gd name="connsiteY128" fmla="*/ 490673 h 1105187"/>
                  <a:gd name="connsiteX129" fmla="*/ 156012 w 836959"/>
                  <a:gd name="connsiteY129" fmla="*/ 485167 h 1105187"/>
                  <a:gd name="connsiteX130" fmla="*/ 153100 w 836959"/>
                  <a:gd name="connsiteY130" fmla="*/ 471726 h 1105187"/>
                  <a:gd name="connsiteX131" fmla="*/ 155645 w 836959"/>
                  <a:gd name="connsiteY131" fmla="*/ 471585 h 1105187"/>
                  <a:gd name="connsiteX132" fmla="*/ 164455 w 836959"/>
                  <a:gd name="connsiteY132" fmla="*/ 465711 h 1105187"/>
                  <a:gd name="connsiteX133" fmla="*/ 165923 w 836959"/>
                  <a:gd name="connsiteY133" fmla="*/ 453964 h 1105187"/>
                  <a:gd name="connsiteX134" fmla="*/ 176202 w 836959"/>
                  <a:gd name="connsiteY134" fmla="*/ 451028 h 1105187"/>
                  <a:gd name="connsiteX135" fmla="*/ 179139 w 836959"/>
                  <a:gd name="connsiteY135" fmla="*/ 439281 h 1105187"/>
                  <a:gd name="connsiteX136" fmla="*/ 196759 w 836959"/>
                  <a:gd name="connsiteY136" fmla="*/ 423129 h 1105187"/>
                  <a:gd name="connsiteX137" fmla="*/ 187949 w 836959"/>
                  <a:gd name="connsiteY137" fmla="*/ 411382 h 1105187"/>
                  <a:gd name="connsiteX138" fmla="*/ 187949 w 836959"/>
                  <a:gd name="connsiteY138" fmla="*/ 402572 h 1105187"/>
                  <a:gd name="connsiteX139" fmla="*/ 199696 w 836959"/>
                  <a:gd name="connsiteY139" fmla="*/ 399636 h 1105187"/>
                  <a:gd name="connsiteX140" fmla="*/ 204101 w 836959"/>
                  <a:gd name="connsiteY140" fmla="*/ 387889 h 1105187"/>
                  <a:gd name="connsiteX141" fmla="*/ 220252 w 836959"/>
                  <a:gd name="connsiteY141" fmla="*/ 382015 h 1105187"/>
                  <a:gd name="connsiteX142" fmla="*/ 226126 w 836959"/>
                  <a:gd name="connsiteY142" fmla="*/ 364395 h 1105187"/>
                  <a:gd name="connsiteX143" fmla="*/ 209974 w 836959"/>
                  <a:gd name="connsiteY143" fmla="*/ 362927 h 1105187"/>
                  <a:gd name="connsiteX144" fmla="*/ 212911 w 836959"/>
                  <a:gd name="connsiteY144" fmla="*/ 346775 h 1105187"/>
                  <a:gd name="connsiteX145" fmla="*/ 234936 w 836959"/>
                  <a:gd name="connsiteY145" fmla="*/ 327686 h 1105187"/>
                  <a:gd name="connsiteX146" fmla="*/ 251088 w 836959"/>
                  <a:gd name="connsiteY146" fmla="*/ 327686 h 1105187"/>
                  <a:gd name="connsiteX147" fmla="*/ 246683 w 836959"/>
                  <a:gd name="connsiteY147" fmla="*/ 302725 h 1105187"/>
                  <a:gd name="connsiteX148" fmla="*/ 254024 w 836959"/>
                  <a:gd name="connsiteY148" fmla="*/ 290978 h 1105187"/>
                  <a:gd name="connsiteX149" fmla="*/ 258430 w 836959"/>
                  <a:gd name="connsiteY149" fmla="*/ 268953 h 1105187"/>
                  <a:gd name="connsiteX150" fmla="*/ 249619 w 836959"/>
                  <a:gd name="connsiteY150" fmla="*/ 243991 h 1105187"/>
                  <a:gd name="connsiteX151" fmla="*/ 255493 w 836959"/>
                  <a:gd name="connsiteY151" fmla="*/ 192598 h 1105187"/>
                  <a:gd name="connsiteX152" fmla="*/ 255606 w 836959"/>
                  <a:gd name="connsiteY152" fmla="*/ 191978 h 1105187"/>
                  <a:gd name="connsiteX153" fmla="*/ 259408 w 836959"/>
                  <a:gd name="connsiteY153" fmla="*/ 195780 h 1105187"/>
                  <a:gd name="connsiteX154" fmla="*/ 275315 w 836959"/>
                  <a:gd name="connsiteY154" fmla="*/ 187215 h 1105187"/>
                  <a:gd name="connsiteX155" fmla="*/ 277763 w 836959"/>
                  <a:gd name="connsiteY155" fmla="*/ 181096 h 1105187"/>
                  <a:gd name="connsiteX156" fmla="*/ 285104 w 836959"/>
                  <a:gd name="connsiteY156" fmla="*/ 173755 h 1105187"/>
                  <a:gd name="connsiteX157" fmla="*/ 312025 w 836959"/>
                  <a:gd name="connsiteY157" fmla="*/ 137046 h 1105187"/>
                  <a:gd name="connsiteX158" fmla="*/ 321814 w 836959"/>
                  <a:gd name="connsiteY158" fmla="*/ 124810 h 1105187"/>
                  <a:gd name="connsiteX159" fmla="*/ 321814 w 836959"/>
                  <a:gd name="connsiteY159" fmla="*/ 113797 h 1105187"/>
                  <a:gd name="connsiteX160" fmla="*/ 315695 w 836959"/>
                  <a:gd name="connsiteY160" fmla="*/ 105232 h 1105187"/>
                  <a:gd name="connsiteX161" fmla="*/ 319366 w 836959"/>
                  <a:gd name="connsiteY161" fmla="*/ 86877 h 1105187"/>
                  <a:gd name="connsiteX162" fmla="*/ 332826 w 836959"/>
                  <a:gd name="connsiteY162" fmla="*/ 90548 h 1105187"/>
                  <a:gd name="connsiteX163" fmla="*/ 345062 w 836959"/>
                  <a:gd name="connsiteY163" fmla="*/ 81983 h 1105187"/>
                  <a:gd name="connsiteX164" fmla="*/ 374429 w 836959"/>
                  <a:gd name="connsiteY164" fmla="*/ 94219 h 1105187"/>
                  <a:gd name="connsiteX165" fmla="*/ 382994 w 836959"/>
                  <a:gd name="connsiteY165" fmla="*/ 86877 h 1105187"/>
                  <a:gd name="connsiteX166" fmla="*/ 394007 w 836959"/>
                  <a:gd name="connsiteY166" fmla="*/ 88101 h 1105187"/>
                  <a:gd name="connsiteX167" fmla="*/ 395231 w 836959"/>
                  <a:gd name="connsiteY167" fmla="*/ 95443 h 1105187"/>
                  <a:gd name="connsiteX168" fmla="*/ 401349 w 836959"/>
                  <a:gd name="connsiteY168" fmla="*/ 95443 h 1105187"/>
                  <a:gd name="connsiteX169" fmla="*/ 406243 w 836959"/>
                  <a:gd name="connsiteY169" fmla="*/ 102784 h 1105187"/>
                  <a:gd name="connsiteX170" fmla="*/ 412361 w 836959"/>
                  <a:gd name="connsiteY170" fmla="*/ 102784 h 1105187"/>
                  <a:gd name="connsiteX171" fmla="*/ 413585 w 836959"/>
                  <a:gd name="connsiteY171" fmla="*/ 116244 h 1105187"/>
                  <a:gd name="connsiteX172" fmla="*/ 406243 w 836959"/>
                  <a:gd name="connsiteY172" fmla="*/ 129704 h 1105187"/>
                  <a:gd name="connsiteX173" fmla="*/ 407467 w 836959"/>
                  <a:gd name="connsiteY173" fmla="*/ 137046 h 1105187"/>
                  <a:gd name="connsiteX174" fmla="*/ 398902 w 836959"/>
                  <a:gd name="connsiteY174" fmla="*/ 150506 h 1105187"/>
                  <a:gd name="connsiteX175" fmla="*/ 434387 w 836959"/>
                  <a:gd name="connsiteY175" fmla="*/ 166413 h 1105187"/>
                  <a:gd name="connsiteX176" fmla="*/ 442952 w 836959"/>
                  <a:gd name="connsiteY176" fmla="*/ 163966 h 1105187"/>
                  <a:gd name="connsiteX177" fmla="*/ 442952 w 836959"/>
                  <a:gd name="connsiteY177" fmla="*/ 154177 h 1105187"/>
                  <a:gd name="connsiteX178" fmla="*/ 458860 w 836959"/>
                  <a:gd name="connsiteY178" fmla="*/ 134599 h 1105187"/>
                  <a:gd name="connsiteX179" fmla="*/ 471095 w 836959"/>
                  <a:gd name="connsiteY179" fmla="*/ 134599 h 1105187"/>
                  <a:gd name="connsiteX180" fmla="*/ 488227 w 836959"/>
                  <a:gd name="connsiteY180" fmla="*/ 137046 h 1105187"/>
                  <a:gd name="connsiteX181" fmla="*/ 509028 w 836959"/>
                  <a:gd name="connsiteY181" fmla="*/ 133375 h 1105187"/>
                  <a:gd name="connsiteX182" fmla="*/ 521264 w 836959"/>
                  <a:gd name="connsiteY182" fmla="*/ 122362 h 1105187"/>
                  <a:gd name="connsiteX183" fmla="*/ 538395 w 836959"/>
                  <a:gd name="connsiteY183" fmla="*/ 123586 h 1105187"/>
                  <a:gd name="connsiteX184" fmla="*/ 544513 w 836959"/>
                  <a:gd name="connsiteY184" fmla="*/ 118692 h 1105187"/>
                  <a:gd name="connsiteX185" fmla="*/ 557973 w 836959"/>
                  <a:gd name="connsiteY185" fmla="*/ 127257 h 1105187"/>
                  <a:gd name="connsiteX186" fmla="*/ 561644 w 836959"/>
                  <a:gd name="connsiteY186" fmla="*/ 140717 h 1105187"/>
                  <a:gd name="connsiteX187" fmla="*/ 573879 w 836959"/>
                  <a:gd name="connsiteY187" fmla="*/ 130928 h 1105187"/>
                  <a:gd name="connsiteX188" fmla="*/ 570209 w 836959"/>
                  <a:gd name="connsiteY188" fmla="*/ 119915 h 1105187"/>
                  <a:gd name="connsiteX189" fmla="*/ 573879 w 836959"/>
                  <a:gd name="connsiteY189" fmla="*/ 112573 h 1105187"/>
                  <a:gd name="connsiteX190" fmla="*/ 570209 w 836959"/>
                  <a:gd name="connsiteY190" fmla="*/ 94219 h 1105187"/>
                  <a:gd name="connsiteX191" fmla="*/ 583669 w 836959"/>
                  <a:gd name="connsiteY191" fmla="*/ 80759 h 1105187"/>
                  <a:gd name="connsiteX192" fmla="*/ 592234 w 836959"/>
                  <a:gd name="connsiteY192" fmla="*/ 77088 h 1105187"/>
                  <a:gd name="connsiteX193" fmla="*/ 615483 w 836959"/>
                  <a:gd name="connsiteY193" fmla="*/ 64852 h 1105187"/>
                  <a:gd name="connsiteX194" fmla="*/ 617930 w 836959"/>
                  <a:gd name="connsiteY194" fmla="*/ 42827 h 1105187"/>
                  <a:gd name="connsiteX195" fmla="*/ 626496 w 836959"/>
                  <a:gd name="connsiteY195" fmla="*/ 25696 h 1105187"/>
                  <a:gd name="connsiteX196" fmla="*/ 699913 w 836959"/>
                  <a:gd name="connsiteY196" fmla="*/ 0 h 1105187"/>
                  <a:gd name="connsiteX0" fmla="*/ 334264 w 836959"/>
                  <a:gd name="connsiteY0" fmla="*/ 1105187 h 1198469"/>
                  <a:gd name="connsiteX1" fmla="*/ 95966 w 836959"/>
                  <a:gd name="connsiteY1" fmla="*/ 966659 h 1198469"/>
                  <a:gd name="connsiteX2" fmla="*/ 95443 w 836959"/>
                  <a:gd name="connsiteY2" fmla="*/ 964215 h 1198469"/>
                  <a:gd name="connsiteX3" fmla="*/ 88101 w 836959"/>
                  <a:gd name="connsiteY3" fmla="*/ 949532 h 1198469"/>
                  <a:gd name="connsiteX4" fmla="*/ 86266 w 836959"/>
                  <a:gd name="connsiteY4" fmla="*/ 938519 h 1198469"/>
                  <a:gd name="connsiteX5" fmla="*/ 78924 w 836959"/>
                  <a:gd name="connsiteY5" fmla="*/ 931178 h 1198469"/>
                  <a:gd name="connsiteX6" fmla="*/ 67911 w 836959"/>
                  <a:gd name="connsiteY6" fmla="*/ 934848 h 1198469"/>
                  <a:gd name="connsiteX7" fmla="*/ 60569 w 836959"/>
                  <a:gd name="connsiteY7" fmla="*/ 920165 h 1198469"/>
                  <a:gd name="connsiteX8" fmla="*/ 42215 w 836959"/>
                  <a:gd name="connsiteY8" fmla="*/ 920165 h 1198469"/>
                  <a:gd name="connsiteX9" fmla="*/ 40379 w 836959"/>
                  <a:gd name="connsiteY9" fmla="*/ 903646 h 1198469"/>
                  <a:gd name="connsiteX10" fmla="*/ 14684 w 836959"/>
                  <a:gd name="connsiteY10" fmla="*/ 903646 h 1198469"/>
                  <a:gd name="connsiteX11" fmla="*/ 0 w 836959"/>
                  <a:gd name="connsiteY11" fmla="*/ 892634 h 1198469"/>
                  <a:gd name="connsiteX12" fmla="*/ 7342 w 836959"/>
                  <a:gd name="connsiteY12" fmla="*/ 870608 h 1198469"/>
                  <a:gd name="connsiteX13" fmla="*/ 22025 w 836959"/>
                  <a:gd name="connsiteY13" fmla="*/ 870608 h 1198469"/>
                  <a:gd name="connsiteX14" fmla="*/ 29367 w 836959"/>
                  <a:gd name="connsiteY14" fmla="*/ 865102 h 1198469"/>
                  <a:gd name="connsiteX15" fmla="*/ 27532 w 836959"/>
                  <a:gd name="connsiteY15" fmla="*/ 843077 h 1198469"/>
                  <a:gd name="connsiteX16" fmla="*/ 40379 w 836959"/>
                  <a:gd name="connsiteY16" fmla="*/ 830228 h 1198469"/>
                  <a:gd name="connsiteX17" fmla="*/ 62405 w 836959"/>
                  <a:gd name="connsiteY17" fmla="*/ 828393 h 1198469"/>
                  <a:gd name="connsiteX18" fmla="*/ 80759 w 836959"/>
                  <a:gd name="connsiteY18" fmla="*/ 835735 h 1198469"/>
                  <a:gd name="connsiteX19" fmla="*/ 91772 w 836959"/>
                  <a:gd name="connsiteY19" fmla="*/ 833900 h 1198469"/>
                  <a:gd name="connsiteX20" fmla="*/ 93608 w 836959"/>
                  <a:gd name="connsiteY20" fmla="*/ 815545 h 1198469"/>
                  <a:gd name="connsiteX21" fmla="*/ 104620 w 836959"/>
                  <a:gd name="connsiteY21" fmla="*/ 802697 h 1198469"/>
                  <a:gd name="connsiteX22" fmla="*/ 113797 w 836959"/>
                  <a:gd name="connsiteY22" fmla="*/ 802697 h 1198469"/>
                  <a:gd name="connsiteX23" fmla="*/ 130316 w 836959"/>
                  <a:gd name="connsiteY23" fmla="*/ 764153 h 1198469"/>
                  <a:gd name="connsiteX24" fmla="*/ 157847 w 836959"/>
                  <a:gd name="connsiteY24" fmla="*/ 749469 h 1198469"/>
                  <a:gd name="connsiteX25" fmla="*/ 157847 w 836959"/>
                  <a:gd name="connsiteY25" fmla="*/ 732951 h 1198469"/>
                  <a:gd name="connsiteX26" fmla="*/ 170695 w 836959"/>
                  <a:gd name="connsiteY26" fmla="*/ 705419 h 1198469"/>
                  <a:gd name="connsiteX27" fmla="*/ 152342 w 836959"/>
                  <a:gd name="connsiteY27" fmla="*/ 699913 h 1198469"/>
                  <a:gd name="connsiteX28" fmla="*/ 135823 w 836959"/>
                  <a:gd name="connsiteY28" fmla="*/ 677888 h 1198469"/>
                  <a:gd name="connsiteX29" fmla="*/ 137658 w 836959"/>
                  <a:gd name="connsiteY29" fmla="*/ 666875 h 1198469"/>
                  <a:gd name="connsiteX30" fmla="*/ 133987 w 836959"/>
                  <a:gd name="connsiteY30" fmla="*/ 654027 h 1198469"/>
                  <a:gd name="connsiteX31" fmla="*/ 143164 w 836959"/>
                  <a:gd name="connsiteY31" fmla="*/ 641179 h 1198469"/>
                  <a:gd name="connsiteX32" fmla="*/ 157847 w 836959"/>
                  <a:gd name="connsiteY32" fmla="*/ 643014 h 1198469"/>
                  <a:gd name="connsiteX33" fmla="*/ 157847 w 836959"/>
                  <a:gd name="connsiteY33" fmla="*/ 619154 h 1198469"/>
                  <a:gd name="connsiteX34" fmla="*/ 146835 w 836959"/>
                  <a:gd name="connsiteY34" fmla="*/ 615483 h 1198469"/>
                  <a:gd name="connsiteX35" fmla="*/ 148670 w 836959"/>
                  <a:gd name="connsiteY35" fmla="*/ 598964 h 1198469"/>
                  <a:gd name="connsiteX36" fmla="*/ 190885 w 836959"/>
                  <a:gd name="connsiteY36" fmla="*/ 542065 h 1198469"/>
                  <a:gd name="connsiteX37" fmla="*/ 192721 w 836959"/>
                  <a:gd name="connsiteY37" fmla="*/ 516369 h 1198469"/>
                  <a:gd name="connsiteX38" fmla="*/ 176202 w 836959"/>
                  <a:gd name="connsiteY38" fmla="*/ 501686 h 1198469"/>
                  <a:gd name="connsiteX39" fmla="*/ 174367 w 836959"/>
                  <a:gd name="connsiteY39" fmla="*/ 490673 h 1198469"/>
                  <a:gd name="connsiteX40" fmla="*/ 156012 w 836959"/>
                  <a:gd name="connsiteY40" fmla="*/ 485167 h 1198469"/>
                  <a:gd name="connsiteX41" fmla="*/ 153100 w 836959"/>
                  <a:gd name="connsiteY41" fmla="*/ 471726 h 1198469"/>
                  <a:gd name="connsiteX42" fmla="*/ 155645 w 836959"/>
                  <a:gd name="connsiteY42" fmla="*/ 471585 h 1198469"/>
                  <a:gd name="connsiteX43" fmla="*/ 164455 w 836959"/>
                  <a:gd name="connsiteY43" fmla="*/ 465711 h 1198469"/>
                  <a:gd name="connsiteX44" fmla="*/ 165923 w 836959"/>
                  <a:gd name="connsiteY44" fmla="*/ 453964 h 1198469"/>
                  <a:gd name="connsiteX45" fmla="*/ 176202 w 836959"/>
                  <a:gd name="connsiteY45" fmla="*/ 451028 h 1198469"/>
                  <a:gd name="connsiteX46" fmla="*/ 179139 w 836959"/>
                  <a:gd name="connsiteY46" fmla="*/ 439281 h 1198469"/>
                  <a:gd name="connsiteX47" fmla="*/ 196759 w 836959"/>
                  <a:gd name="connsiteY47" fmla="*/ 423129 h 1198469"/>
                  <a:gd name="connsiteX48" fmla="*/ 187949 w 836959"/>
                  <a:gd name="connsiteY48" fmla="*/ 411382 h 1198469"/>
                  <a:gd name="connsiteX49" fmla="*/ 187949 w 836959"/>
                  <a:gd name="connsiteY49" fmla="*/ 402572 h 1198469"/>
                  <a:gd name="connsiteX50" fmla="*/ 199696 w 836959"/>
                  <a:gd name="connsiteY50" fmla="*/ 399636 h 1198469"/>
                  <a:gd name="connsiteX51" fmla="*/ 204101 w 836959"/>
                  <a:gd name="connsiteY51" fmla="*/ 387889 h 1198469"/>
                  <a:gd name="connsiteX52" fmla="*/ 220252 w 836959"/>
                  <a:gd name="connsiteY52" fmla="*/ 382015 h 1198469"/>
                  <a:gd name="connsiteX53" fmla="*/ 226126 w 836959"/>
                  <a:gd name="connsiteY53" fmla="*/ 364395 h 1198469"/>
                  <a:gd name="connsiteX54" fmla="*/ 209974 w 836959"/>
                  <a:gd name="connsiteY54" fmla="*/ 362927 h 1198469"/>
                  <a:gd name="connsiteX55" fmla="*/ 212911 w 836959"/>
                  <a:gd name="connsiteY55" fmla="*/ 346775 h 1198469"/>
                  <a:gd name="connsiteX56" fmla="*/ 234936 w 836959"/>
                  <a:gd name="connsiteY56" fmla="*/ 327686 h 1198469"/>
                  <a:gd name="connsiteX57" fmla="*/ 251088 w 836959"/>
                  <a:gd name="connsiteY57" fmla="*/ 327686 h 1198469"/>
                  <a:gd name="connsiteX58" fmla="*/ 246683 w 836959"/>
                  <a:gd name="connsiteY58" fmla="*/ 302725 h 1198469"/>
                  <a:gd name="connsiteX59" fmla="*/ 254024 w 836959"/>
                  <a:gd name="connsiteY59" fmla="*/ 290978 h 1198469"/>
                  <a:gd name="connsiteX60" fmla="*/ 258430 w 836959"/>
                  <a:gd name="connsiteY60" fmla="*/ 268953 h 1198469"/>
                  <a:gd name="connsiteX61" fmla="*/ 249619 w 836959"/>
                  <a:gd name="connsiteY61" fmla="*/ 243991 h 1198469"/>
                  <a:gd name="connsiteX62" fmla="*/ 255493 w 836959"/>
                  <a:gd name="connsiteY62" fmla="*/ 192598 h 1198469"/>
                  <a:gd name="connsiteX63" fmla="*/ 255606 w 836959"/>
                  <a:gd name="connsiteY63" fmla="*/ 191978 h 1198469"/>
                  <a:gd name="connsiteX64" fmla="*/ 259408 w 836959"/>
                  <a:gd name="connsiteY64" fmla="*/ 195780 h 1198469"/>
                  <a:gd name="connsiteX65" fmla="*/ 275315 w 836959"/>
                  <a:gd name="connsiteY65" fmla="*/ 187215 h 1198469"/>
                  <a:gd name="connsiteX66" fmla="*/ 277763 w 836959"/>
                  <a:gd name="connsiteY66" fmla="*/ 181096 h 1198469"/>
                  <a:gd name="connsiteX67" fmla="*/ 285104 w 836959"/>
                  <a:gd name="connsiteY67" fmla="*/ 173755 h 1198469"/>
                  <a:gd name="connsiteX68" fmla="*/ 312025 w 836959"/>
                  <a:gd name="connsiteY68" fmla="*/ 137046 h 1198469"/>
                  <a:gd name="connsiteX69" fmla="*/ 321814 w 836959"/>
                  <a:gd name="connsiteY69" fmla="*/ 124810 h 1198469"/>
                  <a:gd name="connsiteX70" fmla="*/ 321814 w 836959"/>
                  <a:gd name="connsiteY70" fmla="*/ 113797 h 1198469"/>
                  <a:gd name="connsiteX71" fmla="*/ 315695 w 836959"/>
                  <a:gd name="connsiteY71" fmla="*/ 105232 h 1198469"/>
                  <a:gd name="connsiteX72" fmla="*/ 319366 w 836959"/>
                  <a:gd name="connsiteY72" fmla="*/ 86877 h 1198469"/>
                  <a:gd name="connsiteX73" fmla="*/ 332826 w 836959"/>
                  <a:gd name="connsiteY73" fmla="*/ 90548 h 1198469"/>
                  <a:gd name="connsiteX74" fmla="*/ 345062 w 836959"/>
                  <a:gd name="connsiteY74" fmla="*/ 81983 h 1198469"/>
                  <a:gd name="connsiteX75" fmla="*/ 374429 w 836959"/>
                  <a:gd name="connsiteY75" fmla="*/ 94219 h 1198469"/>
                  <a:gd name="connsiteX76" fmla="*/ 382994 w 836959"/>
                  <a:gd name="connsiteY76" fmla="*/ 86877 h 1198469"/>
                  <a:gd name="connsiteX77" fmla="*/ 394007 w 836959"/>
                  <a:gd name="connsiteY77" fmla="*/ 88101 h 1198469"/>
                  <a:gd name="connsiteX78" fmla="*/ 395231 w 836959"/>
                  <a:gd name="connsiteY78" fmla="*/ 95443 h 1198469"/>
                  <a:gd name="connsiteX79" fmla="*/ 401349 w 836959"/>
                  <a:gd name="connsiteY79" fmla="*/ 95443 h 1198469"/>
                  <a:gd name="connsiteX80" fmla="*/ 406243 w 836959"/>
                  <a:gd name="connsiteY80" fmla="*/ 102784 h 1198469"/>
                  <a:gd name="connsiteX81" fmla="*/ 412361 w 836959"/>
                  <a:gd name="connsiteY81" fmla="*/ 102784 h 1198469"/>
                  <a:gd name="connsiteX82" fmla="*/ 413585 w 836959"/>
                  <a:gd name="connsiteY82" fmla="*/ 116244 h 1198469"/>
                  <a:gd name="connsiteX83" fmla="*/ 406243 w 836959"/>
                  <a:gd name="connsiteY83" fmla="*/ 129704 h 1198469"/>
                  <a:gd name="connsiteX84" fmla="*/ 407467 w 836959"/>
                  <a:gd name="connsiteY84" fmla="*/ 137046 h 1198469"/>
                  <a:gd name="connsiteX85" fmla="*/ 398902 w 836959"/>
                  <a:gd name="connsiteY85" fmla="*/ 150506 h 1198469"/>
                  <a:gd name="connsiteX86" fmla="*/ 434387 w 836959"/>
                  <a:gd name="connsiteY86" fmla="*/ 166413 h 1198469"/>
                  <a:gd name="connsiteX87" fmla="*/ 442952 w 836959"/>
                  <a:gd name="connsiteY87" fmla="*/ 163966 h 1198469"/>
                  <a:gd name="connsiteX88" fmla="*/ 442952 w 836959"/>
                  <a:gd name="connsiteY88" fmla="*/ 154177 h 1198469"/>
                  <a:gd name="connsiteX89" fmla="*/ 458860 w 836959"/>
                  <a:gd name="connsiteY89" fmla="*/ 134599 h 1198469"/>
                  <a:gd name="connsiteX90" fmla="*/ 471095 w 836959"/>
                  <a:gd name="connsiteY90" fmla="*/ 134599 h 1198469"/>
                  <a:gd name="connsiteX91" fmla="*/ 488227 w 836959"/>
                  <a:gd name="connsiteY91" fmla="*/ 137046 h 1198469"/>
                  <a:gd name="connsiteX92" fmla="*/ 509028 w 836959"/>
                  <a:gd name="connsiteY92" fmla="*/ 133375 h 1198469"/>
                  <a:gd name="connsiteX93" fmla="*/ 521264 w 836959"/>
                  <a:gd name="connsiteY93" fmla="*/ 122362 h 1198469"/>
                  <a:gd name="connsiteX94" fmla="*/ 538395 w 836959"/>
                  <a:gd name="connsiteY94" fmla="*/ 123586 h 1198469"/>
                  <a:gd name="connsiteX95" fmla="*/ 544513 w 836959"/>
                  <a:gd name="connsiteY95" fmla="*/ 118692 h 1198469"/>
                  <a:gd name="connsiteX96" fmla="*/ 557973 w 836959"/>
                  <a:gd name="connsiteY96" fmla="*/ 127257 h 1198469"/>
                  <a:gd name="connsiteX97" fmla="*/ 561644 w 836959"/>
                  <a:gd name="connsiteY97" fmla="*/ 140717 h 1198469"/>
                  <a:gd name="connsiteX98" fmla="*/ 573879 w 836959"/>
                  <a:gd name="connsiteY98" fmla="*/ 130928 h 1198469"/>
                  <a:gd name="connsiteX99" fmla="*/ 570209 w 836959"/>
                  <a:gd name="connsiteY99" fmla="*/ 119915 h 1198469"/>
                  <a:gd name="connsiteX100" fmla="*/ 573879 w 836959"/>
                  <a:gd name="connsiteY100" fmla="*/ 112573 h 1198469"/>
                  <a:gd name="connsiteX101" fmla="*/ 570209 w 836959"/>
                  <a:gd name="connsiteY101" fmla="*/ 94219 h 1198469"/>
                  <a:gd name="connsiteX102" fmla="*/ 583669 w 836959"/>
                  <a:gd name="connsiteY102" fmla="*/ 80759 h 1198469"/>
                  <a:gd name="connsiteX103" fmla="*/ 592234 w 836959"/>
                  <a:gd name="connsiteY103" fmla="*/ 77088 h 1198469"/>
                  <a:gd name="connsiteX104" fmla="*/ 615483 w 836959"/>
                  <a:gd name="connsiteY104" fmla="*/ 64852 h 1198469"/>
                  <a:gd name="connsiteX105" fmla="*/ 617930 w 836959"/>
                  <a:gd name="connsiteY105" fmla="*/ 42827 h 1198469"/>
                  <a:gd name="connsiteX106" fmla="*/ 626496 w 836959"/>
                  <a:gd name="connsiteY106" fmla="*/ 25696 h 1198469"/>
                  <a:gd name="connsiteX107" fmla="*/ 699913 w 836959"/>
                  <a:gd name="connsiteY107" fmla="*/ 0 h 1198469"/>
                  <a:gd name="connsiteX108" fmla="*/ 706031 w 836959"/>
                  <a:gd name="connsiteY108" fmla="*/ 4895 h 1198469"/>
                  <a:gd name="connsiteX109" fmla="*/ 734175 w 836959"/>
                  <a:gd name="connsiteY109" fmla="*/ 7342 h 1198469"/>
                  <a:gd name="connsiteX110" fmla="*/ 735398 w 836959"/>
                  <a:gd name="connsiteY110" fmla="*/ 22025 h 1198469"/>
                  <a:gd name="connsiteX111" fmla="*/ 740292 w 836959"/>
                  <a:gd name="connsiteY111" fmla="*/ 30591 h 1198469"/>
                  <a:gd name="connsiteX112" fmla="*/ 745187 w 836959"/>
                  <a:gd name="connsiteY112" fmla="*/ 75865 h 1198469"/>
                  <a:gd name="connsiteX113" fmla="*/ 746411 w 836959"/>
                  <a:gd name="connsiteY113" fmla="*/ 83207 h 1198469"/>
                  <a:gd name="connsiteX114" fmla="*/ 748858 w 836959"/>
                  <a:gd name="connsiteY114" fmla="*/ 90548 h 1198469"/>
                  <a:gd name="connsiteX115" fmla="*/ 761094 w 836959"/>
                  <a:gd name="connsiteY115" fmla="*/ 90548 h 1198469"/>
                  <a:gd name="connsiteX116" fmla="*/ 761094 w 836959"/>
                  <a:gd name="connsiteY116" fmla="*/ 105232 h 1198469"/>
                  <a:gd name="connsiteX117" fmla="*/ 785567 w 836959"/>
                  <a:gd name="connsiteY117" fmla="*/ 122362 h 1198469"/>
                  <a:gd name="connsiteX118" fmla="*/ 797803 w 836959"/>
                  <a:gd name="connsiteY118" fmla="*/ 119915 h 1198469"/>
                  <a:gd name="connsiteX119" fmla="*/ 805145 w 836959"/>
                  <a:gd name="connsiteY119" fmla="*/ 133375 h 1198469"/>
                  <a:gd name="connsiteX120" fmla="*/ 800250 w 836959"/>
                  <a:gd name="connsiteY120" fmla="*/ 151729 h 1198469"/>
                  <a:gd name="connsiteX121" fmla="*/ 805145 w 836959"/>
                  <a:gd name="connsiteY121" fmla="*/ 163966 h 1198469"/>
                  <a:gd name="connsiteX122" fmla="*/ 803921 w 836959"/>
                  <a:gd name="connsiteY122" fmla="*/ 176202 h 1198469"/>
                  <a:gd name="connsiteX123" fmla="*/ 791685 w 836959"/>
                  <a:gd name="connsiteY123" fmla="*/ 182320 h 1198469"/>
                  <a:gd name="connsiteX124" fmla="*/ 791685 w 836959"/>
                  <a:gd name="connsiteY124" fmla="*/ 189662 h 1198469"/>
                  <a:gd name="connsiteX125" fmla="*/ 801474 w 836959"/>
                  <a:gd name="connsiteY125" fmla="*/ 193333 h 1198469"/>
                  <a:gd name="connsiteX126" fmla="*/ 805075 w 836959"/>
                  <a:gd name="connsiteY126" fmla="*/ 214941 h 1198469"/>
                  <a:gd name="connsiteX127" fmla="*/ 757668 w 836959"/>
                  <a:gd name="connsiteY127" fmla="*/ 229307 h 1198469"/>
                  <a:gd name="connsiteX128" fmla="*/ 747390 w 836959"/>
                  <a:gd name="connsiteY128" fmla="*/ 243991 h 1198469"/>
                  <a:gd name="connsiteX129" fmla="*/ 729770 w 836959"/>
                  <a:gd name="connsiteY129" fmla="*/ 239586 h 1198469"/>
                  <a:gd name="connsiteX130" fmla="*/ 706276 w 836959"/>
                  <a:gd name="connsiteY130" fmla="*/ 248396 h 1198469"/>
                  <a:gd name="connsiteX131" fmla="*/ 706276 w 836959"/>
                  <a:gd name="connsiteY131" fmla="*/ 263079 h 1198469"/>
                  <a:gd name="connsiteX132" fmla="*/ 703339 w 836959"/>
                  <a:gd name="connsiteY132" fmla="*/ 283636 h 1198469"/>
                  <a:gd name="connsiteX133" fmla="*/ 673972 w 836959"/>
                  <a:gd name="connsiteY133" fmla="*/ 289509 h 1198469"/>
                  <a:gd name="connsiteX134" fmla="*/ 668099 w 836959"/>
                  <a:gd name="connsiteY134" fmla="*/ 301256 h 1198469"/>
                  <a:gd name="connsiteX135" fmla="*/ 650479 w 836959"/>
                  <a:gd name="connsiteY135" fmla="*/ 320345 h 1198469"/>
                  <a:gd name="connsiteX136" fmla="*/ 646074 w 836959"/>
                  <a:gd name="connsiteY136" fmla="*/ 332092 h 1198469"/>
                  <a:gd name="connsiteX137" fmla="*/ 650479 w 836959"/>
                  <a:gd name="connsiteY137" fmla="*/ 348243 h 1198469"/>
                  <a:gd name="connsiteX138" fmla="*/ 637264 w 836959"/>
                  <a:gd name="connsiteY138" fmla="*/ 368800 h 1198469"/>
                  <a:gd name="connsiteX139" fmla="*/ 634327 w 836959"/>
                  <a:gd name="connsiteY139" fmla="*/ 437813 h 1198469"/>
                  <a:gd name="connsiteX140" fmla="*/ 662226 w 836959"/>
                  <a:gd name="connsiteY140" fmla="*/ 448091 h 1198469"/>
                  <a:gd name="connsiteX141" fmla="*/ 672504 w 836959"/>
                  <a:gd name="connsiteY141" fmla="*/ 461306 h 1198469"/>
                  <a:gd name="connsiteX142" fmla="*/ 685719 w 836959"/>
                  <a:gd name="connsiteY142" fmla="*/ 462775 h 1198469"/>
                  <a:gd name="connsiteX143" fmla="*/ 688656 w 836959"/>
                  <a:gd name="connsiteY143" fmla="*/ 452496 h 1198469"/>
                  <a:gd name="connsiteX144" fmla="*/ 710681 w 836959"/>
                  <a:gd name="connsiteY144" fmla="*/ 464243 h 1198469"/>
                  <a:gd name="connsiteX145" fmla="*/ 734175 w 836959"/>
                  <a:gd name="connsiteY145" fmla="*/ 449559 h 1198469"/>
                  <a:gd name="connsiteX146" fmla="*/ 769415 w 836959"/>
                  <a:gd name="connsiteY146" fmla="*/ 451028 h 1198469"/>
                  <a:gd name="connsiteX147" fmla="*/ 779694 w 836959"/>
                  <a:gd name="connsiteY147" fmla="*/ 465711 h 1198469"/>
                  <a:gd name="connsiteX148" fmla="*/ 782630 w 836959"/>
                  <a:gd name="connsiteY148" fmla="*/ 506825 h 1198469"/>
                  <a:gd name="connsiteX149" fmla="*/ 782630 w 836959"/>
                  <a:gd name="connsiteY149" fmla="*/ 537660 h 1198469"/>
                  <a:gd name="connsiteX150" fmla="*/ 775288 w 836959"/>
                  <a:gd name="connsiteY150" fmla="*/ 546470 h 1198469"/>
                  <a:gd name="connsiteX151" fmla="*/ 751795 w 836959"/>
                  <a:gd name="connsiteY151" fmla="*/ 558217 h 1198469"/>
                  <a:gd name="connsiteX152" fmla="*/ 754732 w 836959"/>
                  <a:gd name="connsiteY152" fmla="*/ 578774 h 1198469"/>
                  <a:gd name="connsiteX153" fmla="*/ 769415 w 836959"/>
                  <a:gd name="connsiteY153" fmla="*/ 593458 h 1198469"/>
                  <a:gd name="connsiteX154" fmla="*/ 769415 w 836959"/>
                  <a:gd name="connsiteY154" fmla="*/ 599331 h 1198469"/>
                  <a:gd name="connsiteX155" fmla="*/ 767947 w 836959"/>
                  <a:gd name="connsiteY155" fmla="*/ 614014 h 1198469"/>
                  <a:gd name="connsiteX156" fmla="*/ 770883 w 836959"/>
                  <a:gd name="connsiteY156" fmla="*/ 630166 h 1198469"/>
                  <a:gd name="connsiteX157" fmla="*/ 744453 w 836959"/>
                  <a:gd name="connsiteY157" fmla="*/ 636040 h 1198469"/>
                  <a:gd name="connsiteX158" fmla="*/ 750327 w 836959"/>
                  <a:gd name="connsiteY158" fmla="*/ 658065 h 1198469"/>
                  <a:gd name="connsiteX159" fmla="*/ 773820 w 836959"/>
                  <a:gd name="connsiteY159" fmla="*/ 659533 h 1198469"/>
                  <a:gd name="connsiteX160" fmla="*/ 781162 w 836959"/>
                  <a:gd name="connsiteY160" fmla="*/ 678622 h 1198469"/>
                  <a:gd name="connsiteX161" fmla="*/ 770883 w 836959"/>
                  <a:gd name="connsiteY161" fmla="*/ 691837 h 1198469"/>
                  <a:gd name="connsiteX162" fmla="*/ 776757 w 836959"/>
                  <a:gd name="connsiteY162" fmla="*/ 712394 h 1198469"/>
                  <a:gd name="connsiteX163" fmla="*/ 773820 w 836959"/>
                  <a:gd name="connsiteY163" fmla="*/ 735887 h 1198469"/>
                  <a:gd name="connsiteX164" fmla="*/ 816769 w 836959"/>
                  <a:gd name="connsiteY164" fmla="*/ 767383 h 1198469"/>
                  <a:gd name="connsiteX165" fmla="*/ 816769 w 836959"/>
                  <a:gd name="connsiteY165" fmla="*/ 782508 h 1198469"/>
                  <a:gd name="connsiteX166" fmla="*/ 827782 w 836959"/>
                  <a:gd name="connsiteY166" fmla="*/ 791684 h 1198469"/>
                  <a:gd name="connsiteX167" fmla="*/ 836959 w 836959"/>
                  <a:gd name="connsiteY167" fmla="*/ 799026 h 1198469"/>
                  <a:gd name="connsiteX168" fmla="*/ 827782 w 836959"/>
                  <a:gd name="connsiteY168" fmla="*/ 824722 h 1198469"/>
                  <a:gd name="connsiteX169" fmla="*/ 805757 w 836959"/>
                  <a:gd name="connsiteY169" fmla="*/ 824722 h 1198469"/>
                  <a:gd name="connsiteX170" fmla="*/ 800250 w 836959"/>
                  <a:gd name="connsiteY170" fmla="*/ 832064 h 1198469"/>
                  <a:gd name="connsiteX171" fmla="*/ 798415 w 836959"/>
                  <a:gd name="connsiteY171" fmla="*/ 848583 h 1198469"/>
                  <a:gd name="connsiteX172" fmla="*/ 758035 w 836959"/>
                  <a:gd name="connsiteY172" fmla="*/ 848583 h 1198469"/>
                  <a:gd name="connsiteX173" fmla="*/ 758035 w 836959"/>
                  <a:gd name="connsiteY173" fmla="*/ 824722 h 1198469"/>
                  <a:gd name="connsiteX174" fmla="*/ 748858 w 836959"/>
                  <a:gd name="connsiteY174" fmla="*/ 815545 h 1198469"/>
                  <a:gd name="connsiteX175" fmla="*/ 737846 w 836959"/>
                  <a:gd name="connsiteY175" fmla="*/ 819216 h 1198469"/>
                  <a:gd name="connsiteX176" fmla="*/ 726833 w 836959"/>
                  <a:gd name="connsiteY176" fmla="*/ 815545 h 1198469"/>
                  <a:gd name="connsiteX177" fmla="*/ 697466 w 836959"/>
                  <a:gd name="connsiteY177" fmla="*/ 817381 h 1198469"/>
                  <a:gd name="connsiteX178" fmla="*/ 691959 w 836959"/>
                  <a:gd name="connsiteY178" fmla="*/ 822887 h 1198469"/>
                  <a:gd name="connsiteX179" fmla="*/ 688289 w 836959"/>
                  <a:gd name="connsiteY179" fmla="*/ 830228 h 1198469"/>
                  <a:gd name="connsiteX180" fmla="*/ 671769 w 836959"/>
                  <a:gd name="connsiteY180" fmla="*/ 832064 h 1198469"/>
                  <a:gd name="connsiteX181" fmla="*/ 660757 w 836959"/>
                  <a:gd name="connsiteY181" fmla="*/ 822887 h 1198469"/>
                  <a:gd name="connsiteX182" fmla="*/ 660757 w 836959"/>
                  <a:gd name="connsiteY182" fmla="*/ 810039 h 1198469"/>
                  <a:gd name="connsiteX183" fmla="*/ 658922 w 836959"/>
                  <a:gd name="connsiteY183" fmla="*/ 797191 h 1198469"/>
                  <a:gd name="connsiteX184" fmla="*/ 647909 w 836959"/>
                  <a:gd name="connsiteY184" fmla="*/ 788014 h 1198469"/>
                  <a:gd name="connsiteX185" fmla="*/ 614871 w 836959"/>
                  <a:gd name="connsiteY185" fmla="*/ 780672 h 1198469"/>
                  <a:gd name="connsiteX186" fmla="*/ 565315 w 836959"/>
                  <a:gd name="connsiteY186" fmla="*/ 859595 h 1198469"/>
                  <a:gd name="connsiteX187" fmla="*/ 552466 w 836959"/>
                  <a:gd name="connsiteY187" fmla="*/ 841241 h 1198469"/>
                  <a:gd name="connsiteX188" fmla="*/ 537783 w 836959"/>
                  <a:gd name="connsiteY188" fmla="*/ 841241 h 1198469"/>
                  <a:gd name="connsiteX189" fmla="*/ 523099 w 836959"/>
                  <a:gd name="connsiteY189" fmla="*/ 881621 h 1198469"/>
                  <a:gd name="connsiteX190" fmla="*/ 517594 w 836959"/>
                  <a:gd name="connsiteY190" fmla="*/ 888962 h 1198469"/>
                  <a:gd name="connsiteX191" fmla="*/ 506581 w 836959"/>
                  <a:gd name="connsiteY191" fmla="*/ 907317 h 1198469"/>
                  <a:gd name="connsiteX192" fmla="*/ 508416 w 836959"/>
                  <a:gd name="connsiteY192" fmla="*/ 914659 h 1198469"/>
                  <a:gd name="connsiteX193" fmla="*/ 534112 w 836959"/>
                  <a:gd name="connsiteY193" fmla="*/ 934848 h 1198469"/>
                  <a:gd name="connsiteX194" fmla="*/ 504745 w 836959"/>
                  <a:gd name="connsiteY194" fmla="*/ 964215 h 1198469"/>
                  <a:gd name="connsiteX195" fmla="*/ 507800 w 836959"/>
                  <a:gd name="connsiteY195" fmla="*/ 966659 h 1198469"/>
                  <a:gd name="connsiteX196" fmla="*/ 427546 w 836959"/>
                  <a:gd name="connsiteY196" fmla="*/ 1198469 h 1198469"/>
                  <a:gd name="connsiteX0" fmla="*/ 95966 w 836959"/>
                  <a:gd name="connsiteY0" fmla="*/ 966659 h 1198469"/>
                  <a:gd name="connsiteX1" fmla="*/ 95443 w 836959"/>
                  <a:gd name="connsiteY1" fmla="*/ 964215 h 1198469"/>
                  <a:gd name="connsiteX2" fmla="*/ 88101 w 836959"/>
                  <a:gd name="connsiteY2" fmla="*/ 949532 h 1198469"/>
                  <a:gd name="connsiteX3" fmla="*/ 86266 w 836959"/>
                  <a:gd name="connsiteY3" fmla="*/ 938519 h 1198469"/>
                  <a:gd name="connsiteX4" fmla="*/ 78924 w 836959"/>
                  <a:gd name="connsiteY4" fmla="*/ 931178 h 1198469"/>
                  <a:gd name="connsiteX5" fmla="*/ 67911 w 836959"/>
                  <a:gd name="connsiteY5" fmla="*/ 934848 h 1198469"/>
                  <a:gd name="connsiteX6" fmla="*/ 60569 w 836959"/>
                  <a:gd name="connsiteY6" fmla="*/ 920165 h 1198469"/>
                  <a:gd name="connsiteX7" fmla="*/ 42215 w 836959"/>
                  <a:gd name="connsiteY7" fmla="*/ 920165 h 1198469"/>
                  <a:gd name="connsiteX8" fmla="*/ 40379 w 836959"/>
                  <a:gd name="connsiteY8" fmla="*/ 903646 h 1198469"/>
                  <a:gd name="connsiteX9" fmla="*/ 14684 w 836959"/>
                  <a:gd name="connsiteY9" fmla="*/ 903646 h 1198469"/>
                  <a:gd name="connsiteX10" fmla="*/ 0 w 836959"/>
                  <a:gd name="connsiteY10" fmla="*/ 892634 h 1198469"/>
                  <a:gd name="connsiteX11" fmla="*/ 7342 w 836959"/>
                  <a:gd name="connsiteY11" fmla="*/ 870608 h 1198469"/>
                  <a:gd name="connsiteX12" fmla="*/ 22025 w 836959"/>
                  <a:gd name="connsiteY12" fmla="*/ 870608 h 1198469"/>
                  <a:gd name="connsiteX13" fmla="*/ 29367 w 836959"/>
                  <a:gd name="connsiteY13" fmla="*/ 865102 h 1198469"/>
                  <a:gd name="connsiteX14" fmla="*/ 27532 w 836959"/>
                  <a:gd name="connsiteY14" fmla="*/ 843077 h 1198469"/>
                  <a:gd name="connsiteX15" fmla="*/ 40379 w 836959"/>
                  <a:gd name="connsiteY15" fmla="*/ 830228 h 1198469"/>
                  <a:gd name="connsiteX16" fmla="*/ 62405 w 836959"/>
                  <a:gd name="connsiteY16" fmla="*/ 828393 h 1198469"/>
                  <a:gd name="connsiteX17" fmla="*/ 80759 w 836959"/>
                  <a:gd name="connsiteY17" fmla="*/ 835735 h 1198469"/>
                  <a:gd name="connsiteX18" fmla="*/ 91772 w 836959"/>
                  <a:gd name="connsiteY18" fmla="*/ 833900 h 1198469"/>
                  <a:gd name="connsiteX19" fmla="*/ 93608 w 836959"/>
                  <a:gd name="connsiteY19" fmla="*/ 815545 h 1198469"/>
                  <a:gd name="connsiteX20" fmla="*/ 104620 w 836959"/>
                  <a:gd name="connsiteY20" fmla="*/ 802697 h 1198469"/>
                  <a:gd name="connsiteX21" fmla="*/ 113797 w 836959"/>
                  <a:gd name="connsiteY21" fmla="*/ 802697 h 1198469"/>
                  <a:gd name="connsiteX22" fmla="*/ 130316 w 836959"/>
                  <a:gd name="connsiteY22" fmla="*/ 764153 h 1198469"/>
                  <a:gd name="connsiteX23" fmla="*/ 157847 w 836959"/>
                  <a:gd name="connsiteY23" fmla="*/ 749469 h 1198469"/>
                  <a:gd name="connsiteX24" fmla="*/ 157847 w 836959"/>
                  <a:gd name="connsiteY24" fmla="*/ 732951 h 1198469"/>
                  <a:gd name="connsiteX25" fmla="*/ 170695 w 836959"/>
                  <a:gd name="connsiteY25" fmla="*/ 705419 h 1198469"/>
                  <a:gd name="connsiteX26" fmla="*/ 152342 w 836959"/>
                  <a:gd name="connsiteY26" fmla="*/ 699913 h 1198469"/>
                  <a:gd name="connsiteX27" fmla="*/ 135823 w 836959"/>
                  <a:gd name="connsiteY27" fmla="*/ 677888 h 1198469"/>
                  <a:gd name="connsiteX28" fmla="*/ 137658 w 836959"/>
                  <a:gd name="connsiteY28" fmla="*/ 666875 h 1198469"/>
                  <a:gd name="connsiteX29" fmla="*/ 133987 w 836959"/>
                  <a:gd name="connsiteY29" fmla="*/ 654027 h 1198469"/>
                  <a:gd name="connsiteX30" fmla="*/ 143164 w 836959"/>
                  <a:gd name="connsiteY30" fmla="*/ 641179 h 1198469"/>
                  <a:gd name="connsiteX31" fmla="*/ 157847 w 836959"/>
                  <a:gd name="connsiteY31" fmla="*/ 643014 h 1198469"/>
                  <a:gd name="connsiteX32" fmla="*/ 157847 w 836959"/>
                  <a:gd name="connsiteY32" fmla="*/ 619154 h 1198469"/>
                  <a:gd name="connsiteX33" fmla="*/ 146835 w 836959"/>
                  <a:gd name="connsiteY33" fmla="*/ 615483 h 1198469"/>
                  <a:gd name="connsiteX34" fmla="*/ 148670 w 836959"/>
                  <a:gd name="connsiteY34" fmla="*/ 598964 h 1198469"/>
                  <a:gd name="connsiteX35" fmla="*/ 190885 w 836959"/>
                  <a:gd name="connsiteY35" fmla="*/ 542065 h 1198469"/>
                  <a:gd name="connsiteX36" fmla="*/ 192721 w 836959"/>
                  <a:gd name="connsiteY36" fmla="*/ 516369 h 1198469"/>
                  <a:gd name="connsiteX37" fmla="*/ 176202 w 836959"/>
                  <a:gd name="connsiteY37" fmla="*/ 501686 h 1198469"/>
                  <a:gd name="connsiteX38" fmla="*/ 174367 w 836959"/>
                  <a:gd name="connsiteY38" fmla="*/ 490673 h 1198469"/>
                  <a:gd name="connsiteX39" fmla="*/ 156012 w 836959"/>
                  <a:gd name="connsiteY39" fmla="*/ 485167 h 1198469"/>
                  <a:gd name="connsiteX40" fmla="*/ 153100 w 836959"/>
                  <a:gd name="connsiteY40" fmla="*/ 471726 h 1198469"/>
                  <a:gd name="connsiteX41" fmla="*/ 155645 w 836959"/>
                  <a:gd name="connsiteY41" fmla="*/ 471585 h 1198469"/>
                  <a:gd name="connsiteX42" fmla="*/ 164455 w 836959"/>
                  <a:gd name="connsiteY42" fmla="*/ 465711 h 1198469"/>
                  <a:gd name="connsiteX43" fmla="*/ 165923 w 836959"/>
                  <a:gd name="connsiteY43" fmla="*/ 453964 h 1198469"/>
                  <a:gd name="connsiteX44" fmla="*/ 176202 w 836959"/>
                  <a:gd name="connsiteY44" fmla="*/ 451028 h 1198469"/>
                  <a:gd name="connsiteX45" fmla="*/ 179139 w 836959"/>
                  <a:gd name="connsiteY45" fmla="*/ 439281 h 1198469"/>
                  <a:gd name="connsiteX46" fmla="*/ 196759 w 836959"/>
                  <a:gd name="connsiteY46" fmla="*/ 423129 h 1198469"/>
                  <a:gd name="connsiteX47" fmla="*/ 187949 w 836959"/>
                  <a:gd name="connsiteY47" fmla="*/ 411382 h 1198469"/>
                  <a:gd name="connsiteX48" fmla="*/ 187949 w 836959"/>
                  <a:gd name="connsiteY48" fmla="*/ 402572 h 1198469"/>
                  <a:gd name="connsiteX49" fmla="*/ 199696 w 836959"/>
                  <a:gd name="connsiteY49" fmla="*/ 399636 h 1198469"/>
                  <a:gd name="connsiteX50" fmla="*/ 204101 w 836959"/>
                  <a:gd name="connsiteY50" fmla="*/ 387889 h 1198469"/>
                  <a:gd name="connsiteX51" fmla="*/ 220252 w 836959"/>
                  <a:gd name="connsiteY51" fmla="*/ 382015 h 1198469"/>
                  <a:gd name="connsiteX52" fmla="*/ 226126 w 836959"/>
                  <a:gd name="connsiteY52" fmla="*/ 364395 h 1198469"/>
                  <a:gd name="connsiteX53" fmla="*/ 209974 w 836959"/>
                  <a:gd name="connsiteY53" fmla="*/ 362927 h 1198469"/>
                  <a:gd name="connsiteX54" fmla="*/ 212911 w 836959"/>
                  <a:gd name="connsiteY54" fmla="*/ 346775 h 1198469"/>
                  <a:gd name="connsiteX55" fmla="*/ 234936 w 836959"/>
                  <a:gd name="connsiteY55" fmla="*/ 327686 h 1198469"/>
                  <a:gd name="connsiteX56" fmla="*/ 251088 w 836959"/>
                  <a:gd name="connsiteY56" fmla="*/ 327686 h 1198469"/>
                  <a:gd name="connsiteX57" fmla="*/ 246683 w 836959"/>
                  <a:gd name="connsiteY57" fmla="*/ 302725 h 1198469"/>
                  <a:gd name="connsiteX58" fmla="*/ 254024 w 836959"/>
                  <a:gd name="connsiteY58" fmla="*/ 290978 h 1198469"/>
                  <a:gd name="connsiteX59" fmla="*/ 258430 w 836959"/>
                  <a:gd name="connsiteY59" fmla="*/ 268953 h 1198469"/>
                  <a:gd name="connsiteX60" fmla="*/ 249619 w 836959"/>
                  <a:gd name="connsiteY60" fmla="*/ 243991 h 1198469"/>
                  <a:gd name="connsiteX61" fmla="*/ 255493 w 836959"/>
                  <a:gd name="connsiteY61" fmla="*/ 192598 h 1198469"/>
                  <a:gd name="connsiteX62" fmla="*/ 255606 w 836959"/>
                  <a:gd name="connsiteY62" fmla="*/ 191978 h 1198469"/>
                  <a:gd name="connsiteX63" fmla="*/ 259408 w 836959"/>
                  <a:gd name="connsiteY63" fmla="*/ 195780 h 1198469"/>
                  <a:gd name="connsiteX64" fmla="*/ 275315 w 836959"/>
                  <a:gd name="connsiteY64" fmla="*/ 187215 h 1198469"/>
                  <a:gd name="connsiteX65" fmla="*/ 277763 w 836959"/>
                  <a:gd name="connsiteY65" fmla="*/ 181096 h 1198469"/>
                  <a:gd name="connsiteX66" fmla="*/ 285104 w 836959"/>
                  <a:gd name="connsiteY66" fmla="*/ 173755 h 1198469"/>
                  <a:gd name="connsiteX67" fmla="*/ 312025 w 836959"/>
                  <a:gd name="connsiteY67" fmla="*/ 137046 h 1198469"/>
                  <a:gd name="connsiteX68" fmla="*/ 321814 w 836959"/>
                  <a:gd name="connsiteY68" fmla="*/ 124810 h 1198469"/>
                  <a:gd name="connsiteX69" fmla="*/ 321814 w 836959"/>
                  <a:gd name="connsiteY69" fmla="*/ 113797 h 1198469"/>
                  <a:gd name="connsiteX70" fmla="*/ 315695 w 836959"/>
                  <a:gd name="connsiteY70" fmla="*/ 105232 h 1198469"/>
                  <a:gd name="connsiteX71" fmla="*/ 319366 w 836959"/>
                  <a:gd name="connsiteY71" fmla="*/ 86877 h 1198469"/>
                  <a:gd name="connsiteX72" fmla="*/ 332826 w 836959"/>
                  <a:gd name="connsiteY72" fmla="*/ 90548 h 1198469"/>
                  <a:gd name="connsiteX73" fmla="*/ 345062 w 836959"/>
                  <a:gd name="connsiteY73" fmla="*/ 81983 h 1198469"/>
                  <a:gd name="connsiteX74" fmla="*/ 374429 w 836959"/>
                  <a:gd name="connsiteY74" fmla="*/ 94219 h 1198469"/>
                  <a:gd name="connsiteX75" fmla="*/ 382994 w 836959"/>
                  <a:gd name="connsiteY75" fmla="*/ 86877 h 1198469"/>
                  <a:gd name="connsiteX76" fmla="*/ 394007 w 836959"/>
                  <a:gd name="connsiteY76" fmla="*/ 88101 h 1198469"/>
                  <a:gd name="connsiteX77" fmla="*/ 395231 w 836959"/>
                  <a:gd name="connsiteY77" fmla="*/ 95443 h 1198469"/>
                  <a:gd name="connsiteX78" fmla="*/ 401349 w 836959"/>
                  <a:gd name="connsiteY78" fmla="*/ 95443 h 1198469"/>
                  <a:gd name="connsiteX79" fmla="*/ 406243 w 836959"/>
                  <a:gd name="connsiteY79" fmla="*/ 102784 h 1198469"/>
                  <a:gd name="connsiteX80" fmla="*/ 412361 w 836959"/>
                  <a:gd name="connsiteY80" fmla="*/ 102784 h 1198469"/>
                  <a:gd name="connsiteX81" fmla="*/ 413585 w 836959"/>
                  <a:gd name="connsiteY81" fmla="*/ 116244 h 1198469"/>
                  <a:gd name="connsiteX82" fmla="*/ 406243 w 836959"/>
                  <a:gd name="connsiteY82" fmla="*/ 129704 h 1198469"/>
                  <a:gd name="connsiteX83" fmla="*/ 407467 w 836959"/>
                  <a:gd name="connsiteY83" fmla="*/ 137046 h 1198469"/>
                  <a:gd name="connsiteX84" fmla="*/ 398902 w 836959"/>
                  <a:gd name="connsiteY84" fmla="*/ 150506 h 1198469"/>
                  <a:gd name="connsiteX85" fmla="*/ 434387 w 836959"/>
                  <a:gd name="connsiteY85" fmla="*/ 166413 h 1198469"/>
                  <a:gd name="connsiteX86" fmla="*/ 442952 w 836959"/>
                  <a:gd name="connsiteY86" fmla="*/ 163966 h 1198469"/>
                  <a:gd name="connsiteX87" fmla="*/ 442952 w 836959"/>
                  <a:gd name="connsiteY87" fmla="*/ 154177 h 1198469"/>
                  <a:gd name="connsiteX88" fmla="*/ 458860 w 836959"/>
                  <a:gd name="connsiteY88" fmla="*/ 134599 h 1198469"/>
                  <a:gd name="connsiteX89" fmla="*/ 471095 w 836959"/>
                  <a:gd name="connsiteY89" fmla="*/ 134599 h 1198469"/>
                  <a:gd name="connsiteX90" fmla="*/ 488227 w 836959"/>
                  <a:gd name="connsiteY90" fmla="*/ 137046 h 1198469"/>
                  <a:gd name="connsiteX91" fmla="*/ 509028 w 836959"/>
                  <a:gd name="connsiteY91" fmla="*/ 133375 h 1198469"/>
                  <a:gd name="connsiteX92" fmla="*/ 521264 w 836959"/>
                  <a:gd name="connsiteY92" fmla="*/ 122362 h 1198469"/>
                  <a:gd name="connsiteX93" fmla="*/ 538395 w 836959"/>
                  <a:gd name="connsiteY93" fmla="*/ 123586 h 1198469"/>
                  <a:gd name="connsiteX94" fmla="*/ 544513 w 836959"/>
                  <a:gd name="connsiteY94" fmla="*/ 118692 h 1198469"/>
                  <a:gd name="connsiteX95" fmla="*/ 557973 w 836959"/>
                  <a:gd name="connsiteY95" fmla="*/ 127257 h 1198469"/>
                  <a:gd name="connsiteX96" fmla="*/ 561644 w 836959"/>
                  <a:gd name="connsiteY96" fmla="*/ 140717 h 1198469"/>
                  <a:gd name="connsiteX97" fmla="*/ 573879 w 836959"/>
                  <a:gd name="connsiteY97" fmla="*/ 130928 h 1198469"/>
                  <a:gd name="connsiteX98" fmla="*/ 570209 w 836959"/>
                  <a:gd name="connsiteY98" fmla="*/ 119915 h 1198469"/>
                  <a:gd name="connsiteX99" fmla="*/ 573879 w 836959"/>
                  <a:gd name="connsiteY99" fmla="*/ 112573 h 1198469"/>
                  <a:gd name="connsiteX100" fmla="*/ 570209 w 836959"/>
                  <a:gd name="connsiteY100" fmla="*/ 94219 h 1198469"/>
                  <a:gd name="connsiteX101" fmla="*/ 583669 w 836959"/>
                  <a:gd name="connsiteY101" fmla="*/ 80759 h 1198469"/>
                  <a:gd name="connsiteX102" fmla="*/ 592234 w 836959"/>
                  <a:gd name="connsiteY102" fmla="*/ 77088 h 1198469"/>
                  <a:gd name="connsiteX103" fmla="*/ 615483 w 836959"/>
                  <a:gd name="connsiteY103" fmla="*/ 64852 h 1198469"/>
                  <a:gd name="connsiteX104" fmla="*/ 617930 w 836959"/>
                  <a:gd name="connsiteY104" fmla="*/ 42827 h 1198469"/>
                  <a:gd name="connsiteX105" fmla="*/ 626496 w 836959"/>
                  <a:gd name="connsiteY105" fmla="*/ 25696 h 1198469"/>
                  <a:gd name="connsiteX106" fmla="*/ 699913 w 836959"/>
                  <a:gd name="connsiteY106" fmla="*/ 0 h 1198469"/>
                  <a:gd name="connsiteX107" fmla="*/ 706031 w 836959"/>
                  <a:gd name="connsiteY107" fmla="*/ 4895 h 1198469"/>
                  <a:gd name="connsiteX108" fmla="*/ 734175 w 836959"/>
                  <a:gd name="connsiteY108" fmla="*/ 7342 h 1198469"/>
                  <a:gd name="connsiteX109" fmla="*/ 735398 w 836959"/>
                  <a:gd name="connsiteY109" fmla="*/ 22025 h 1198469"/>
                  <a:gd name="connsiteX110" fmla="*/ 740292 w 836959"/>
                  <a:gd name="connsiteY110" fmla="*/ 30591 h 1198469"/>
                  <a:gd name="connsiteX111" fmla="*/ 745187 w 836959"/>
                  <a:gd name="connsiteY111" fmla="*/ 75865 h 1198469"/>
                  <a:gd name="connsiteX112" fmla="*/ 746411 w 836959"/>
                  <a:gd name="connsiteY112" fmla="*/ 83207 h 1198469"/>
                  <a:gd name="connsiteX113" fmla="*/ 748858 w 836959"/>
                  <a:gd name="connsiteY113" fmla="*/ 90548 h 1198469"/>
                  <a:gd name="connsiteX114" fmla="*/ 761094 w 836959"/>
                  <a:gd name="connsiteY114" fmla="*/ 90548 h 1198469"/>
                  <a:gd name="connsiteX115" fmla="*/ 761094 w 836959"/>
                  <a:gd name="connsiteY115" fmla="*/ 105232 h 1198469"/>
                  <a:gd name="connsiteX116" fmla="*/ 785567 w 836959"/>
                  <a:gd name="connsiteY116" fmla="*/ 122362 h 1198469"/>
                  <a:gd name="connsiteX117" fmla="*/ 797803 w 836959"/>
                  <a:gd name="connsiteY117" fmla="*/ 119915 h 1198469"/>
                  <a:gd name="connsiteX118" fmla="*/ 805145 w 836959"/>
                  <a:gd name="connsiteY118" fmla="*/ 133375 h 1198469"/>
                  <a:gd name="connsiteX119" fmla="*/ 800250 w 836959"/>
                  <a:gd name="connsiteY119" fmla="*/ 151729 h 1198469"/>
                  <a:gd name="connsiteX120" fmla="*/ 805145 w 836959"/>
                  <a:gd name="connsiteY120" fmla="*/ 163966 h 1198469"/>
                  <a:gd name="connsiteX121" fmla="*/ 803921 w 836959"/>
                  <a:gd name="connsiteY121" fmla="*/ 176202 h 1198469"/>
                  <a:gd name="connsiteX122" fmla="*/ 791685 w 836959"/>
                  <a:gd name="connsiteY122" fmla="*/ 182320 h 1198469"/>
                  <a:gd name="connsiteX123" fmla="*/ 791685 w 836959"/>
                  <a:gd name="connsiteY123" fmla="*/ 189662 h 1198469"/>
                  <a:gd name="connsiteX124" fmla="*/ 801474 w 836959"/>
                  <a:gd name="connsiteY124" fmla="*/ 193333 h 1198469"/>
                  <a:gd name="connsiteX125" fmla="*/ 805075 w 836959"/>
                  <a:gd name="connsiteY125" fmla="*/ 214941 h 1198469"/>
                  <a:gd name="connsiteX126" fmla="*/ 757668 w 836959"/>
                  <a:gd name="connsiteY126" fmla="*/ 229307 h 1198469"/>
                  <a:gd name="connsiteX127" fmla="*/ 747390 w 836959"/>
                  <a:gd name="connsiteY127" fmla="*/ 243991 h 1198469"/>
                  <a:gd name="connsiteX128" fmla="*/ 729770 w 836959"/>
                  <a:gd name="connsiteY128" fmla="*/ 239586 h 1198469"/>
                  <a:gd name="connsiteX129" fmla="*/ 706276 w 836959"/>
                  <a:gd name="connsiteY129" fmla="*/ 248396 h 1198469"/>
                  <a:gd name="connsiteX130" fmla="*/ 706276 w 836959"/>
                  <a:gd name="connsiteY130" fmla="*/ 263079 h 1198469"/>
                  <a:gd name="connsiteX131" fmla="*/ 703339 w 836959"/>
                  <a:gd name="connsiteY131" fmla="*/ 283636 h 1198469"/>
                  <a:gd name="connsiteX132" fmla="*/ 673972 w 836959"/>
                  <a:gd name="connsiteY132" fmla="*/ 289509 h 1198469"/>
                  <a:gd name="connsiteX133" fmla="*/ 668099 w 836959"/>
                  <a:gd name="connsiteY133" fmla="*/ 301256 h 1198469"/>
                  <a:gd name="connsiteX134" fmla="*/ 650479 w 836959"/>
                  <a:gd name="connsiteY134" fmla="*/ 320345 h 1198469"/>
                  <a:gd name="connsiteX135" fmla="*/ 646074 w 836959"/>
                  <a:gd name="connsiteY135" fmla="*/ 332092 h 1198469"/>
                  <a:gd name="connsiteX136" fmla="*/ 650479 w 836959"/>
                  <a:gd name="connsiteY136" fmla="*/ 348243 h 1198469"/>
                  <a:gd name="connsiteX137" fmla="*/ 637264 w 836959"/>
                  <a:gd name="connsiteY137" fmla="*/ 368800 h 1198469"/>
                  <a:gd name="connsiteX138" fmla="*/ 634327 w 836959"/>
                  <a:gd name="connsiteY138" fmla="*/ 437813 h 1198469"/>
                  <a:gd name="connsiteX139" fmla="*/ 662226 w 836959"/>
                  <a:gd name="connsiteY139" fmla="*/ 448091 h 1198469"/>
                  <a:gd name="connsiteX140" fmla="*/ 672504 w 836959"/>
                  <a:gd name="connsiteY140" fmla="*/ 461306 h 1198469"/>
                  <a:gd name="connsiteX141" fmla="*/ 685719 w 836959"/>
                  <a:gd name="connsiteY141" fmla="*/ 462775 h 1198469"/>
                  <a:gd name="connsiteX142" fmla="*/ 688656 w 836959"/>
                  <a:gd name="connsiteY142" fmla="*/ 452496 h 1198469"/>
                  <a:gd name="connsiteX143" fmla="*/ 710681 w 836959"/>
                  <a:gd name="connsiteY143" fmla="*/ 464243 h 1198469"/>
                  <a:gd name="connsiteX144" fmla="*/ 734175 w 836959"/>
                  <a:gd name="connsiteY144" fmla="*/ 449559 h 1198469"/>
                  <a:gd name="connsiteX145" fmla="*/ 769415 w 836959"/>
                  <a:gd name="connsiteY145" fmla="*/ 451028 h 1198469"/>
                  <a:gd name="connsiteX146" fmla="*/ 779694 w 836959"/>
                  <a:gd name="connsiteY146" fmla="*/ 465711 h 1198469"/>
                  <a:gd name="connsiteX147" fmla="*/ 782630 w 836959"/>
                  <a:gd name="connsiteY147" fmla="*/ 506825 h 1198469"/>
                  <a:gd name="connsiteX148" fmla="*/ 782630 w 836959"/>
                  <a:gd name="connsiteY148" fmla="*/ 537660 h 1198469"/>
                  <a:gd name="connsiteX149" fmla="*/ 775288 w 836959"/>
                  <a:gd name="connsiteY149" fmla="*/ 546470 h 1198469"/>
                  <a:gd name="connsiteX150" fmla="*/ 751795 w 836959"/>
                  <a:gd name="connsiteY150" fmla="*/ 558217 h 1198469"/>
                  <a:gd name="connsiteX151" fmla="*/ 754732 w 836959"/>
                  <a:gd name="connsiteY151" fmla="*/ 578774 h 1198469"/>
                  <a:gd name="connsiteX152" fmla="*/ 769415 w 836959"/>
                  <a:gd name="connsiteY152" fmla="*/ 593458 h 1198469"/>
                  <a:gd name="connsiteX153" fmla="*/ 769415 w 836959"/>
                  <a:gd name="connsiteY153" fmla="*/ 599331 h 1198469"/>
                  <a:gd name="connsiteX154" fmla="*/ 767947 w 836959"/>
                  <a:gd name="connsiteY154" fmla="*/ 614014 h 1198469"/>
                  <a:gd name="connsiteX155" fmla="*/ 770883 w 836959"/>
                  <a:gd name="connsiteY155" fmla="*/ 630166 h 1198469"/>
                  <a:gd name="connsiteX156" fmla="*/ 744453 w 836959"/>
                  <a:gd name="connsiteY156" fmla="*/ 636040 h 1198469"/>
                  <a:gd name="connsiteX157" fmla="*/ 750327 w 836959"/>
                  <a:gd name="connsiteY157" fmla="*/ 658065 h 1198469"/>
                  <a:gd name="connsiteX158" fmla="*/ 773820 w 836959"/>
                  <a:gd name="connsiteY158" fmla="*/ 659533 h 1198469"/>
                  <a:gd name="connsiteX159" fmla="*/ 781162 w 836959"/>
                  <a:gd name="connsiteY159" fmla="*/ 678622 h 1198469"/>
                  <a:gd name="connsiteX160" fmla="*/ 770883 w 836959"/>
                  <a:gd name="connsiteY160" fmla="*/ 691837 h 1198469"/>
                  <a:gd name="connsiteX161" fmla="*/ 776757 w 836959"/>
                  <a:gd name="connsiteY161" fmla="*/ 712394 h 1198469"/>
                  <a:gd name="connsiteX162" fmla="*/ 773820 w 836959"/>
                  <a:gd name="connsiteY162" fmla="*/ 735887 h 1198469"/>
                  <a:gd name="connsiteX163" fmla="*/ 816769 w 836959"/>
                  <a:gd name="connsiteY163" fmla="*/ 767383 h 1198469"/>
                  <a:gd name="connsiteX164" fmla="*/ 816769 w 836959"/>
                  <a:gd name="connsiteY164" fmla="*/ 782508 h 1198469"/>
                  <a:gd name="connsiteX165" fmla="*/ 827782 w 836959"/>
                  <a:gd name="connsiteY165" fmla="*/ 791684 h 1198469"/>
                  <a:gd name="connsiteX166" fmla="*/ 836959 w 836959"/>
                  <a:gd name="connsiteY166" fmla="*/ 799026 h 1198469"/>
                  <a:gd name="connsiteX167" fmla="*/ 827782 w 836959"/>
                  <a:gd name="connsiteY167" fmla="*/ 824722 h 1198469"/>
                  <a:gd name="connsiteX168" fmla="*/ 805757 w 836959"/>
                  <a:gd name="connsiteY168" fmla="*/ 824722 h 1198469"/>
                  <a:gd name="connsiteX169" fmla="*/ 800250 w 836959"/>
                  <a:gd name="connsiteY169" fmla="*/ 832064 h 1198469"/>
                  <a:gd name="connsiteX170" fmla="*/ 798415 w 836959"/>
                  <a:gd name="connsiteY170" fmla="*/ 848583 h 1198469"/>
                  <a:gd name="connsiteX171" fmla="*/ 758035 w 836959"/>
                  <a:gd name="connsiteY171" fmla="*/ 848583 h 1198469"/>
                  <a:gd name="connsiteX172" fmla="*/ 758035 w 836959"/>
                  <a:gd name="connsiteY172" fmla="*/ 824722 h 1198469"/>
                  <a:gd name="connsiteX173" fmla="*/ 748858 w 836959"/>
                  <a:gd name="connsiteY173" fmla="*/ 815545 h 1198469"/>
                  <a:gd name="connsiteX174" fmla="*/ 737846 w 836959"/>
                  <a:gd name="connsiteY174" fmla="*/ 819216 h 1198469"/>
                  <a:gd name="connsiteX175" fmla="*/ 726833 w 836959"/>
                  <a:gd name="connsiteY175" fmla="*/ 815545 h 1198469"/>
                  <a:gd name="connsiteX176" fmla="*/ 697466 w 836959"/>
                  <a:gd name="connsiteY176" fmla="*/ 817381 h 1198469"/>
                  <a:gd name="connsiteX177" fmla="*/ 691959 w 836959"/>
                  <a:gd name="connsiteY177" fmla="*/ 822887 h 1198469"/>
                  <a:gd name="connsiteX178" fmla="*/ 688289 w 836959"/>
                  <a:gd name="connsiteY178" fmla="*/ 830228 h 1198469"/>
                  <a:gd name="connsiteX179" fmla="*/ 671769 w 836959"/>
                  <a:gd name="connsiteY179" fmla="*/ 832064 h 1198469"/>
                  <a:gd name="connsiteX180" fmla="*/ 660757 w 836959"/>
                  <a:gd name="connsiteY180" fmla="*/ 822887 h 1198469"/>
                  <a:gd name="connsiteX181" fmla="*/ 660757 w 836959"/>
                  <a:gd name="connsiteY181" fmla="*/ 810039 h 1198469"/>
                  <a:gd name="connsiteX182" fmla="*/ 658922 w 836959"/>
                  <a:gd name="connsiteY182" fmla="*/ 797191 h 1198469"/>
                  <a:gd name="connsiteX183" fmla="*/ 647909 w 836959"/>
                  <a:gd name="connsiteY183" fmla="*/ 788014 h 1198469"/>
                  <a:gd name="connsiteX184" fmla="*/ 614871 w 836959"/>
                  <a:gd name="connsiteY184" fmla="*/ 780672 h 1198469"/>
                  <a:gd name="connsiteX185" fmla="*/ 565315 w 836959"/>
                  <a:gd name="connsiteY185" fmla="*/ 859595 h 1198469"/>
                  <a:gd name="connsiteX186" fmla="*/ 552466 w 836959"/>
                  <a:gd name="connsiteY186" fmla="*/ 841241 h 1198469"/>
                  <a:gd name="connsiteX187" fmla="*/ 537783 w 836959"/>
                  <a:gd name="connsiteY187" fmla="*/ 841241 h 1198469"/>
                  <a:gd name="connsiteX188" fmla="*/ 523099 w 836959"/>
                  <a:gd name="connsiteY188" fmla="*/ 881621 h 1198469"/>
                  <a:gd name="connsiteX189" fmla="*/ 517594 w 836959"/>
                  <a:gd name="connsiteY189" fmla="*/ 888962 h 1198469"/>
                  <a:gd name="connsiteX190" fmla="*/ 506581 w 836959"/>
                  <a:gd name="connsiteY190" fmla="*/ 907317 h 1198469"/>
                  <a:gd name="connsiteX191" fmla="*/ 508416 w 836959"/>
                  <a:gd name="connsiteY191" fmla="*/ 914659 h 1198469"/>
                  <a:gd name="connsiteX192" fmla="*/ 534112 w 836959"/>
                  <a:gd name="connsiteY192" fmla="*/ 934848 h 1198469"/>
                  <a:gd name="connsiteX193" fmla="*/ 504745 w 836959"/>
                  <a:gd name="connsiteY193" fmla="*/ 964215 h 1198469"/>
                  <a:gd name="connsiteX194" fmla="*/ 507800 w 836959"/>
                  <a:gd name="connsiteY194" fmla="*/ 966659 h 1198469"/>
                  <a:gd name="connsiteX195" fmla="*/ 427546 w 836959"/>
                  <a:gd name="connsiteY195" fmla="*/ 1198469 h 1198469"/>
                  <a:gd name="connsiteX0" fmla="*/ 95966 w 836959"/>
                  <a:gd name="connsiteY0" fmla="*/ 966659 h 966659"/>
                  <a:gd name="connsiteX1" fmla="*/ 95443 w 836959"/>
                  <a:gd name="connsiteY1" fmla="*/ 964215 h 966659"/>
                  <a:gd name="connsiteX2" fmla="*/ 88101 w 836959"/>
                  <a:gd name="connsiteY2" fmla="*/ 949532 h 966659"/>
                  <a:gd name="connsiteX3" fmla="*/ 86266 w 836959"/>
                  <a:gd name="connsiteY3" fmla="*/ 938519 h 966659"/>
                  <a:gd name="connsiteX4" fmla="*/ 78924 w 836959"/>
                  <a:gd name="connsiteY4" fmla="*/ 931178 h 966659"/>
                  <a:gd name="connsiteX5" fmla="*/ 67911 w 836959"/>
                  <a:gd name="connsiteY5" fmla="*/ 934848 h 966659"/>
                  <a:gd name="connsiteX6" fmla="*/ 60569 w 836959"/>
                  <a:gd name="connsiteY6" fmla="*/ 920165 h 966659"/>
                  <a:gd name="connsiteX7" fmla="*/ 42215 w 836959"/>
                  <a:gd name="connsiteY7" fmla="*/ 920165 h 966659"/>
                  <a:gd name="connsiteX8" fmla="*/ 40379 w 836959"/>
                  <a:gd name="connsiteY8" fmla="*/ 903646 h 966659"/>
                  <a:gd name="connsiteX9" fmla="*/ 14684 w 836959"/>
                  <a:gd name="connsiteY9" fmla="*/ 903646 h 966659"/>
                  <a:gd name="connsiteX10" fmla="*/ 0 w 836959"/>
                  <a:gd name="connsiteY10" fmla="*/ 892634 h 966659"/>
                  <a:gd name="connsiteX11" fmla="*/ 7342 w 836959"/>
                  <a:gd name="connsiteY11" fmla="*/ 870608 h 966659"/>
                  <a:gd name="connsiteX12" fmla="*/ 22025 w 836959"/>
                  <a:gd name="connsiteY12" fmla="*/ 870608 h 966659"/>
                  <a:gd name="connsiteX13" fmla="*/ 29367 w 836959"/>
                  <a:gd name="connsiteY13" fmla="*/ 865102 h 966659"/>
                  <a:gd name="connsiteX14" fmla="*/ 27532 w 836959"/>
                  <a:gd name="connsiteY14" fmla="*/ 843077 h 966659"/>
                  <a:gd name="connsiteX15" fmla="*/ 40379 w 836959"/>
                  <a:gd name="connsiteY15" fmla="*/ 830228 h 966659"/>
                  <a:gd name="connsiteX16" fmla="*/ 62405 w 836959"/>
                  <a:gd name="connsiteY16" fmla="*/ 828393 h 966659"/>
                  <a:gd name="connsiteX17" fmla="*/ 80759 w 836959"/>
                  <a:gd name="connsiteY17" fmla="*/ 835735 h 966659"/>
                  <a:gd name="connsiteX18" fmla="*/ 91772 w 836959"/>
                  <a:gd name="connsiteY18" fmla="*/ 833900 h 966659"/>
                  <a:gd name="connsiteX19" fmla="*/ 93608 w 836959"/>
                  <a:gd name="connsiteY19" fmla="*/ 815545 h 966659"/>
                  <a:gd name="connsiteX20" fmla="*/ 104620 w 836959"/>
                  <a:gd name="connsiteY20" fmla="*/ 802697 h 966659"/>
                  <a:gd name="connsiteX21" fmla="*/ 113797 w 836959"/>
                  <a:gd name="connsiteY21" fmla="*/ 802697 h 966659"/>
                  <a:gd name="connsiteX22" fmla="*/ 130316 w 836959"/>
                  <a:gd name="connsiteY22" fmla="*/ 764153 h 966659"/>
                  <a:gd name="connsiteX23" fmla="*/ 157847 w 836959"/>
                  <a:gd name="connsiteY23" fmla="*/ 749469 h 966659"/>
                  <a:gd name="connsiteX24" fmla="*/ 157847 w 836959"/>
                  <a:gd name="connsiteY24" fmla="*/ 732951 h 966659"/>
                  <a:gd name="connsiteX25" fmla="*/ 170695 w 836959"/>
                  <a:gd name="connsiteY25" fmla="*/ 705419 h 966659"/>
                  <a:gd name="connsiteX26" fmla="*/ 152342 w 836959"/>
                  <a:gd name="connsiteY26" fmla="*/ 699913 h 966659"/>
                  <a:gd name="connsiteX27" fmla="*/ 135823 w 836959"/>
                  <a:gd name="connsiteY27" fmla="*/ 677888 h 966659"/>
                  <a:gd name="connsiteX28" fmla="*/ 137658 w 836959"/>
                  <a:gd name="connsiteY28" fmla="*/ 666875 h 966659"/>
                  <a:gd name="connsiteX29" fmla="*/ 133987 w 836959"/>
                  <a:gd name="connsiteY29" fmla="*/ 654027 h 966659"/>
                  <a:gd name="connsiteX30" fmla="*/ 143164 w 836959"/>
                  <a:gd name="connsiteY30" fmla="*/ 641179 h 966659"/>
                  <a:gd name="connsiteX31" fmla="*/ 157847 w 836959"/>
                  <a:gd name="connsiteY31" fmla="*/ 643014 h 966659"/>
                  <a:gd name="connsiteX32" fmla="*/ 157847 w 836959"/>
                  <a:gd name="connsiteY32" fmla="*/ 619154 h 966659"/>
                  <a:gd name="connsiteX33" fmla="*/ 146835 w 836959"/>
                  <a:gd name="connsiteY33" fmla="*/ 615483 h 966659"/>
                  <a:gd name="connsiteX34" fmla="*/ 148670 w 836959"/>
                  <a:gd name="connsiteY34" fmla="*/ 598964 h 966659"/>
                  <a:gd name="connsiteX35" fmla="*/ 190885 w 836959"/>
                  <a:gd name="connsiteY35" fmla="*/ 542065 h 966659"/>
                  <a:gd name="connsiteX36" fmla="*/ 192721 w 836959"/>
                  <a:gd name="connsiteY36" fmla="*/ 516369 h 966659"/>
                  <a:gd name="connsiteX37" fmla="*/ 176202 w 836959"/>
                  <a:gd name="connsiteY37" fmla="*/ 501686 h 966659"/>
                  <a:gd name="connsiteX38" fmla="*/ 174367 w 836959"/>
                  <a:gd name="connsiteY38" fmla="*/ 490673 h 966659"/>
                  <a:gd name="connsiteX39" fmla="*/ 156012 w 836959"/>
                  <a:gd name="connsiteY39" fmla="*/ 485167 h 966659"/>
                  <a:gd name="connsiteX40" fmla="*/ 153100 w 836959"/>
                  <a:gd name="connsiteY40" fmla="*/ 471726 h 966659"/>
                  <a:gd name="connsiteX41" fmla="*/ 155645 w 836959"/>
                  <a:gd name="connsiteY41" fmla="*/ 471585 h 966659"/>
                  <a:gd name="connsiteX42" fmla="*/ 164455 w 836959"/>
                  <a:gd name="connsiteY42" fmla="*/ 465711 h 966659"/>
                  <a:gd name="connsiteX43" fmla="*/ 165923 w 836959"/>
                  <a:gd name="connsiteY43" fmla="*/ 453964 h 966659"/>
                  <a:gd name="connsiteX44" fmla="*/ 176202 w 836959"/>
                  <a:gd name="connsiteY44" fmla="*/ 451028 h 966659"/>
                  <a:gd name="connsiteX45" fmla="*/ 179139 w 836959"/>
                  <a:gd name="connsiteY45" fmla="*/ 439281 h 966659"/>
                  <a:gd name="connsiteX46" fmla="*/ 196759 w 836959"/>
                  <a:gd name="connsiteY46" fmla="*/ 423129 h 966659"/>
                  <a:gd name="connsiteX47" fmla="*/ 187949 w 836959"/>
                  <a:gd name="connsiteY47" fmla="*/ 411382 h 966659"/>
                  <a:gd name="connsiteX48" fmla="*/ 187949 w 836959"/>
                  <a:gd name="connsiteY48" fmla="*/ 402572 h 966659"/>
                  <a:gd name="connsiteX49" fmla="*/ 199696 w 836959"/>
                  <a:gd name="connsiteY49" fmla="*/ 399636 h 966659"/>
                  <a:gd name="connsiteX50" fmla="*/ 204101 w 836959"/>
                  <a:gd name="connsiteY50" fmla="*/ 387889 h 966659"/>
                  <a:gd name="connsiteX51" fmla="*/ 220252 w 836959"/>
                  <a:gd name="connsiteY51" fmla="*/ 382015 h 966659"/>
                  <a:gd name="connsiteX52" fmla="*/ 226126 w 836959"/>
                  <a:gd name="connsiteY52" fmla="*/ 364395 h 966659"/>
                  <a:gd name="connsiteX53" fmla="*/ 209974 w 836959"/>
                  <a:gd name="connsiteY53" fmla="*/ 362927 h 966659"/>
                  <a:gd name="connsiteX54" fmla="*/ 212911 w 836959"/>
                  <a:gd name="connsiteY54" fmla="*/ 346775 h 966659"/>
                  <a:gd name="connsiteX55" fmla="*/ 234936 w 836959"/>
                  <a:gd name="connsiteY55" fmla="*/ 327686 h 966659"/>
                  <a:gd name="connsiteX56" fmla="*/ 251088 w 836959"/>
                  <a:gd name="connsiteY56" fmla="*/ 327686 h 966659"/>
                  <a:gd name="connsiteX57" fmla="*/ 246683 w 836959"/>
                  <a:gd name="connsiteY57" fmla="*/ 302725 h 966659"/>
                  <a:gd name="connsiteX58" fmla="*/ 254024 w 836959"/>
                  <a:gd name="connsiteY58" fmla="*/ 290978 h 966659"/>
                  <a:gd name="connsiteX59" fmla="*/ 258430 w 836959"/>
                  <a:gd name="connsiteY59" fmla="*/ 268953 h 966659"/>
                  <a:gd name="connsiteX60" fmla="*/ 249619 w 836959"/>
                  <a:gd name="connsiteY60" fmla="*/ 243991 h 966659"/>
                  <a:gd name="connsiteX61" fmla="*/ 255493 w 836959"/>
                  <a:gd name="connsiteY61" fmla="*/ 192598 h 966659"/>
                  <a:gd name="connsiteX62" fmla="*/ 255606 w 836959"/>
                  <a:gd name="connsiteY62" fmla="*/ 191978 h 966659"/>
                  <a:gd name="connsiteX63" fmla="*/ 259408 w 836959"/>
                  <a:gd name="connsiteY63" fmla="*/ 195780 h 966659"/>
                  <a:gd name="connsiteX64" fmla="*/ 275315 w 836959"/>
                  <a:gd name="connsiteY64" fmla="*/ 187215 h 966659"/>
                  <a:gd name="connsiteX65" fmla="*/ 277763 w 836959"/>
                  <a:gd name="connsiteY65" fmla="*/ 181096 h 966659"/>
                  <a:gd name="connsiteX66" fmla="*/ 285104 w 836959"/>
                  <a:gd name="connsiteY66" fmla="*/ 173755 h 966659"/>
                  <a:gd name="connsiteX67" fmla="*/ 312025 w 836959"/>
                  <a:gd name="connsiteY67" fmla="*/ 137046 h 966659"/>
                  <a:gd name="connsiteX68" fmla="*/ 321814 w 836959"/>
                  <a:gd name="connsiteY68" fmla="*/ 124810 h 966659"/>
                  <a:gd name="connsiteX69" fmla="*/ 321814 w 836959"/>
                  <a:gd name="connsiteY69" fmla="*/ 113797 h 966659"/>
                  <a:gd name="connsiteX70" fmla="*/ 315695 w 836959"/>
                  <a:gd name="connsiteY70" fmla="*/ 105232 h 966659"/>
                  <a:gd name="connsiteX71" fmla="*/ 319366 w 836959"/>
                  <a:gd name="connsiteY71" fmla="*/ 86877 h 966659"/>
                  <a:gd name="connsiteX72" fmla="*/ 332826 w 836959"/>
                  <a:gd name="connsiteY72" fmla="*/ 90548 h 966659"/>
                  <a:gd name="connsiteX73" fmla="*/ 345062 w 836959"/>
                  <a:gd name="connsiteY73" fmla="*/ 81983 h 966659"/>
                  <a:gd name="connsiteX74" fmla="*/ 374429 w 836959"/>
                  <a:gd name="connsiteY74" fmla="*/ 94219 h 966659"/>
                  <a:gd name="connsiteX75" fmla="*/ 382994 w 836959"/>
                  <a:gd name="connsiteY75" fmla="*/ 86877 h 966659"/>
                  <a:gd name="connsiteX76" fmla="*/ 394007 w 836959"/>
                  <a:gd name="connsiteY76" fmla="*/ 88101 h 966659"/>
                  <a:gd name="connsiteX77" fmla="*/ 395231 w 836959"/>
                  <a:gd name="connsiteY77" fmla="*/ 95443 h 966659"/>
                  <a:gd name="connsiteX78" fmla="*/ 401349 w 836959"/>
                  <a:gd name="connsiteY78" fmla="*/ 95443 h 966659"/>
                  <a:gd name="connsiteX79" fmla="*/ 406243 w 836959"/>
                  <a:gd name="connsiteY79" fmla="*/ 102784 h 966659"/>
                  <a:gd name="connsiteX80" fmla="*/ 412361 w 836959"/>
                  <a:gd name="connsiteY80" fmla="*/ 102784 h 966659"/>
                  <a:gd name="connsiteX81" fmla="*/ 413585 w 836959"/>
                  <a:gd name="connsiteY81" fmla="*/ 116244 h 966659"/>
                  <a:gd name="connsiteX82" fmla="*/ 406243 w 836959"/>
                  <a:gd name="connsiteY82" fmla="*/ 129704 h 966659"/>
                  <a:gd name="connsiteX83" fmla="*/ 407467 w 836959"/>
                  <a:gd name="connsiteY83" fmla="*/ 137046 h 966659"/>
                  <a:gd name="connsiteX84" fmla="*/ 398902 w 836959"/>
                  <a:gd name="connsiteY84" fmla="*/ 150506 h 966659"/>
                  <a:gd name="connsiteX85" fmla="*/ 434387 w 836959"/>
                  <a:gd name="connsiteY85" fmla="*/ 166413 h 966659"/>
                  <a:gd name="connsiteX86" fmla="*/ 442952 w 836959"/>
                  <a:gd name="connsiteY86" fmla="*/ 163966 h 966659"/>
                  <a:gd name="connsiteX87" fmla="*/ 442952 w 836959"/>
                  <a:gd name="connsiteY87" fmla="*/ 154177 h 966659"/>
                  <a:gd name="connsiteX88" fmla="*/ 458860 w 836959"/>
                  <a:gd name="connsiteY88" fmla="*/ 134599 h 966659"/>
                  <a:gd name="connsiteX89" fmla="*/ 471095 w 836959"/>
                  <a:gd name="connsiteY89" fmla="*/ 134599 h 966659"/>
                  <a:gd name="connsiteX90" fmla="*/ 488227 w 836959"/>
                  <a:gd name="connsiteY90" fmla="*/ 137046 h 966659"/>
                  <a:gd name="connsiteX91" fmla="*/ 509028 w 836959"/>
                  <a:gd name="connsiteY91" fmla="*/ 133375 h 966659"/>
                  <a:gd name="connsiteX92" fmla="*/ 521264 w 836959"/>
                  <a:gd name="connsiteY92" fmla="*/ 122362 h 966659"/>
                  <a:gd name="connsiteX93" fmla="*/ 538395 w 836959"/>
                  <a:gd name="connsiteY93" fmla="*/ 123586 h 966659"/>
                  <a:gd name="connsiteX94" fmla="*/ 544513 w 836959"/>
                  <a:gd name="connsiteY94" fmla="*/ 118692 h 966659"/>
                  <a:gd name="connsiteX95" fmla="*/ 557973 w 836959"/>
                  <a:gd name="connsiteY95" fmla="*/ 127257 h 966659"/>
                  <a:gd name="connsiteX96" fmla="*/ 561644 w 836959"/>
                  <a:gd name="connsiteY96" fmla="*/ 140717 h 966659"/>
                  <a:gd name="connsiteX97" fmla="*/ 573879 w 836959"/>
                  <a:gd name="connsiteY97" fmla="*/ 130928 h 966659"/>
                  <a:gd name="connsiteX98" fmla="*/ 570209 w 836959"/>
                  <a:gd name="connsiteY98" fmla="*/ 119915 h 966659"/>
                  <a:gd name="connsiteX99" fmla="*/ 573879 w 836959"/>
                  <a:gd name="connsiteY99" fmla="*/ 112573 h 966659"/>
                  <a:gd name="connsiteX100" fmla="*/ 570209 w 836959"/>
                  <a:gd name="connsiteY100" fmla="*/ 94219 h 966659"/>
                  <a:gd name="connsiteX101" fmla="*/ 583669 w 836959"/>
                  <a:gd name="connsiteY101" fmla="*/ 80759 h 966659"/>
                  <a:gd name="connsiteX102" fmla="*/ 592234 w 836959"/>
                  <a:gd name="connsiteY102" fmla="*/ 77088 h 966659"/>
                  <a:gd name="connsiteX103" fmla="*/ 615483 w 836959"/>
                  <a:gd name="connsiteY103" fmla="*/ 64852 h 966659"/>
                  <a:gd name="connsiteX104" fmla="*/ 617930 w 836959"/>
                  <a:gd name="connsiteY104" fmla="*/ 42827 h 966659"/>
                  <a:gd name="connsiteX105" fmla="*/ 626496 w 836959"/>
                  <a:gd name="connsiteY105" fmla="*/ 25696 h 966659"/>
                  <a:gd name="connsiteX106" fmla="*/ 699913 w 836959"/>
                  <a:gd name="connsiteY106" fmla="*/ 0 h 966659"/>
                  <a:gd name="connsiteX107" fmla="*/ 706031 w 836959"/>
                  <a:gd name="connsiteY107" fmla="*/ 4895 h 966659"/>
                  <a:gd name="connsiteX108" fmla="*/ 734175 w 836959"/>
                  <a:gd name="connsiteY108" fmla="*/ 7342 h 966659"/>
                  <a:gd name="connsiteX109" fmla="*/ 735398 w 836959"/>
                  <a:gd name="connsiteY109" fmla="*/ 22025 h 966659"/>
                  <a:gd name="connsiteX110" fmla="*/ 740292 w 836959"/>
                  <a:gd name="connsiteY110" fmla="*/ 30591 h 966659"/>
                  <a:gd name="connsiteX111" fmla="*/ 745187 w 836959"/>
                  <a:gd name="connsiteY111" fmla="*/ 75865 h 966659"/>
                  <a:gd name="connsiteX112" fmla="*/ 746411 w 836959"/>
                  <a:gd name="connsiteY112" fmla="*/ 83207 h 966659"/>
                  <a:gd name="connsiteX113" fmla="*/ 748858 w 836959"/>
                  <a:gd name="connsiteY113" fmla="*/ 90548 h 966659"/>
                  <a:gd name="connsiteX114" fmla="*/ 761094 w 836959"/>
                  <a:gd name="connsiteY114" fmla="*/ 90548 h 966659"/>
                  <a:gd name="connsiteX115" fmla="*/ 761094 w 836959"/>
                  <a:gd name="connsiteY115" fmla="*/ 105232 h 966659"/>
                  <a:gd name="connsiteX116" fmla="*/ 785567 w 836959"/>
                  <a:gd name="connsiteY116" fmla="*/ 122362 h 966659"/>
                  <a:gd name="connsiteX117" fmla="*/ 797803 w 836959"/>
                  <a:gd name="connsiteY117" fmla="*/ 119915 h 966659"/>
                  <a:gd name="connsiteX118" fmla="*/ 805145 w 836959"/>
                  <a:gd name="connsiteY118" fmla="*/ 133375 h 966659"/>
                  <a:gd name="connsiteX119" fmla="*/ 800250 w 836959"/>
                  <a:gd name="connsiteY119" fmla="*/ 151729 h 966659"/>
                  <a:gd name="connsiteX120" fmla="*/ 805145 w 836959"/>
                  <a:gd name="connsiteY120" fmla="*/ 163966 h 966659"/>
                  <a:gd name="connsiteX121" fmla="*/ 803921 w 836959"/>
                  <a:gd name="connsiteY121" fmla="*/ 176202 h 966659"/>
                  <a:gd name="connsiteX122" fmla="*/ 791685 w 836959"/>
                  <a:gd name="connsiteY122" fmla="*/ 182320 h 966659"/>
                  <a:gd name="connsiteX123" fmla="*/ 791685 w 836959"/>
                  <a:gd name="connsiteY123" fmla="*/ 189662 h 966659"/>
                  <a:gd name="connsiteX124" fmla="*/ 801474 w 836959"/>
                  <a:gd name="connsiteY124" fmla="*/ 193333 h 966659"/>
                  <a:gd name="connsiteX125" fmla="*/ 805075 w 836959"/>
                  <a:gd name="connsiteY125" fmla="*/ 214941 h 966659"/>
                  <a:gd name="connsiteX126" fmla="*/ 757668 w 836959"/>
                  <a:gd name="connsiteY126" fmla="*/ 229307 h 966659"/>
                  <a:gd name="connsiteX127" fmla="*/ 747390 w 836959"/>
                  <a:gd name="connsiteY127" fmla="*/ 243991 h 966659"/>
                  <a:gd name="connsiteX128" fmla="*/ 729770 w 836959"/>
                  <a:gd name="connsiteY128" fmla="*/ 239586 h 966659"/>
                  <a:gd name="connsiteX129" fmla="*/ 706276 w 836959"/>
                  <a:gd name="connsiteY129" fmla="*/ 248396 h 966659"/>
                  <a:gd name="connsiteX130" fmla="*/ 706276 w 836959"/>
                  <a:gd name="connsiteY130" fmla="*/ 263079 h 966659"/>
                  <a:gd name="connsiteX131" fmla="*/ 703339 w 836959"/>
                  <a:gd name="connsiteY131" fmla="*/ 283636 h 966659"/>
                  <a:gd name="connsiteX132" fmla="*/ 673972 w 836959"/>
                  <a:gd name="connsiteY132" fmla="*/ 289509 h 966659"/>
                  <a:gd name="connsiteX133" fmla="*/ 668099 w 836959"/>
                  <a:gd name="connsiteY133" fmla="*/ 301256 h 966659"/>
                  <a:gd name="connsiteX134" fmla="*/ 650479 w 836959"/>
                  <a:gd name="connsiteY134" fmla="*/ 320345 h 966659"/>
                  <a:gd name="connsiteX135" fmla="*/ 646074 w 836959"/>
                  <a:gd name="connsiteY135" fmla="*/ 332092 h 966659"/>
                  <a:gd name="connsiteX136" fmla="*/ 650479 w 836959"/>
                  <a:gd name="connsiteY136" fmla="*/ 348243 h 966659"/>
                  <a:gd name="connsiteX137" fmla="*/ 637264 w 836959"/>
                  <a:gd name="connsiteY137" fmla="*/ 368800 h 966659"/>
                  <a:gd name="connsiteX138" fmla="*/ 634327 w 836959"/>
                  <a:gd name="connsiteY138" fmla="*/ 437813 h 966659"/>
                  <a:gd name="connsiteX139" fmla="*/ 662226 w 836959"/>
                  <a:gd name="connsiteY139" fmla="*/ 448091 h 966659"/>
                  <a:gd name="connsiteX140" fmla="*/ 672504 w 836959"/>
                  <a:gd name="connsiteY140" fmla="*/ 461306 h 966659"/>
                  <a:gd name="connsiteX141" fmla="*/ 685719 w 836959"/>
                  <a:gd name="connsiteY141" fmla="*/ 462775 h 966659"/>
                  <a:gd name="connsiteX142" fmla="*/ 688656 w 836959"/>
                  <a:gd name="connsiteY142" fmla="*/ 452496 h 966659"/>
                  <a:gd name="connsiteX143" fmla="*/ 710681 w 836959"/>
                  <a:gd name="connsiteY143" fmla="*/ 464243 h 966659"/>
                  <a:gd name="connsiteX144" fmla="*/ 734175 w 836959"/>
                  <a:gd name="connsiteY144" fmla="*/ 449559 h 966659"/>
                  <a:gd name="connsiteX145" fmla="*/ 769415 w 836959"/>
                  <a:gd name="connsiteY145" fmla="*/ 451028 h 966659"/>
                  <a:gd name="connsiteX146" fmla="*/ 779694 w 836959"/>
                  <a:gd name="connsiteY146" fmla="*/ 465711 h 966659"/>
                  <a:gd name="connsiteX147" fmla="*/ 782630 w 836959"/>
                  <a:gd name="connsiteY147" fmla="*/ 506825 h 966659"/>
                  <a:gd name="connsiteX148" fmla="*/ 782630 w 836959"/>
                  <a:gd name="connsiteY148" fmla="*/ 537660 h 966659"/>
                  <a:gd name="connsiteX149" fmla="*/ 775288 w 836959"/>
                  <a:gd name="connsiteY149" fmla="*/ 546470 h 966659"/>
                  <a:gd name="connsiteX150" fmla="*/ 751795 w 836959"/>
                  <a:gd name="connsiteY150" fmla="*/ 558217 h 966659"/>
                  <a:gd name="connsiteX151" fmla="*/ 754732 w 836959"/>
                  <a:gd name="connsiteY151" fmla="*/ 578774 h 966659"/>
                  <a:gd name="connsiteX152" fmla="*/ 769415 w 836959"/>
                  <a:gd name="connsiteY152" fmla="*/ 593458 h 966659"/>
                  <a:gd name="connsiteX153" fmla="*/ 769415 w 836959"/>
                  <a:gd name="connsiteY153" fmla="*/ 599331 h 966659"/>
                  <a:gd name="connsiteX154" fmla="*/ 767947 w 836959"/>
                  <a:gd name="connsiteY154" fmla="*/ 614014 h 966659"/>
                  <a:gd name="connsiteX155" fmla="*/ 770883 w 836959"/>
                  <a:gd name="connsiteY155" fmla="*/ 630166 h 966659"/>
                  <a:gd name="connsiteX156" fmla="*/ 744453 w 836959"/>
                  <a:gd name="connsiteY156" fmla="*/ 636040 h 966659"/>
                  <a:gd name="connsiteX157" fmla="*/ 750327 w 836959"/>
                  <a:gd name="connsiteY157" fmla="*/ 658065 h 966659"/>
                  <a:gd name="connsiteX158" fmla="*/ 773820 w 836959"/>
                  <a:gd name="connsiteY158" fmla="*/ 659533 h 966659"/>
                  <a:gd name="connsiteX159" fmla="*/ 781162 w 836959"/>
                  <a:gd name="connsiteY159" fmla="*/ 678622 h 966659"/>
                  <a:gd name="connsiteX160" fmla="*/ 770883 w 836959"/>
                  <a:gd name="connsiteY160" fmla="*/ 691837 h 966659"/>
                  <a:gd name="connsiteX161" fmla="*/ 776757 w 836959"/>
                  <a:gd name="connsiteY161" fmla="*/ 712394 h 966659"/>
                  <a:gd name="connsiteX162" fmla="*/ 773820 w 836959"/>
                  <a:gd name="connsiteY162" fmla="*/ 735887 h 966659"/>
                  <a:gd name="connsiteX163" fmla="*/ 816769 w 836959"/>
                  <a:gd name="connsiteY163" fmla="*/ 767383 h 966659"/>
                  <a:gd name="connsiteX164" fmla="*/ 816769 w 836959"/>
                  <a:gd name="connsiteY164" fmla="*/ 782508 h 966659"/>
                  <a:gd name="connsiteX165" fmla="*/ 827782 w 836959"/>
                  <a:gd name="connsiteY165" fmla="*/ 791684 h 966659"/>
                  <a:gd name="connsiteX166" fmla="*/ 836959 w 836959"/>
                  <a:gd name="connsiteY166" fmla="*/ 799026 h 966659"/>
                  <a:gd name="connsiteX167" fmla="*/ 827782 w 836959"/>
                  <a:gd name="connsiteY167" fmla="*/ 824722 h 966659"/>
                  <a:gd name="connsiteX168" fmla="*/ 805757 w 836959"/>
                  <a:gd name="connsiteY168" fmla="*/ 824722 h 966659"/>
                  <a:gd name="connsiteX169" fmla="*/ 800250 w 836959"/>
                  <a:gd name="connsiteY169" fmla="*/ 832064 h 966659"/>
                  <a:gd name="connsiteX170" fmla="*/ 798415 w 836959"/>
                  <a:gd name="connsiteY170" fmla="*/ 848583 h 966659"/>
                  <a:gd name="connsiteX171" fmla="*/ 758035 w 836959"/>
                  <a:gd name="connsiteY171" fmla="*/ 848583 h 966659"/>
                  <a:gd name="connsiteX172" fmla="*/ 758035 w 836959"/>
                  <a:gd name="connsiteY172" fmla="*/ 824722 h 966659"/>
                  <a:gd name="connsiteX173" fmla="*/ 748858 w 836959"/>
                  <a:gd name="connsiteY173" fmla="*/ 815545 h 966659"/>
                  <a:gd name="connsiteX174" fmla="*/ 737846 w 836959"/>
                  <a:gd name="connsiteY174" fmla="*/ 819216 h 966659"/>
                  <a:gd name="connsiteX175" fmla="*/ 726833 w 836959"/>
                  <a:gd name="connsiteY175" fmla="*/ 815545 h 966659"/>
                  <a:gd name="connsiteX176" fmla="*/ 697466 w 836959"/>
                  <a:gd name="connsiteY176" fmla="*/ 817381 h 966659"/>
                  <a:gd name="connsiteX177" fmla="*/ 691959 w 836959"/>
                  <a:gd name="connsiteY177" fmla="*/ 822887 h 966659"/>
                  <a:gd name="connsiteX178" fmla="*/ 688289 w 836959"/>
                  <a:gd name="connsiteY178" fmla="*/ 830228 h 966659"/>
                  <a:gd name="connsiteX179" fmla="*/ 671769 w 836959"/>
                  <a:gd name="connsiteY179" fmla="*/ 832064 h 966659"/>
                  <a:gd name="connsiteX180" fmla="*/ 660757 w 836959"/>
                  <a:gd name="connsiteY180" fmla="*/ 822887 h 966659"/>
                  <a:gd name="connsiteX181" fmla="*/ 660757 w 836959"/>
                  <a:gd name="connsiteY181" fmla="*/ 810039 h 966659"/>
                  <a:gd name="connsiteX182" fmla="*/ 658922 w 836959"/>
                  <a:gd name="connsiteY182" fmla="*/ 797191 h 966659"/>
                  <a:gd name="connsiteX183" fmla="*/ 647909 w 836959"/>
                  <a:gd name="connsiteY183" fmla="*/ 788014 h 966659"/>
                  <a:gd name="connsiteX184" fmla="*/ 614871 w 836959"/>
                  <a:gd name="connsiteY184" fmla="*/ 780672 h 966659"/>
                  <a:gd name="connsiteX185" fmla="*/ 565315 w 836959"/>
                  <a:gd name="connsiteY185" fmla="*/ 859595 h 966659"/>
                  <a:gd name="connsiteX186" fmla="*/ 552466 w 836959"/>
                  <a:gd name="connsiteY186" fmla="*/ 841241 h 966659"/>
                  <a:gd name="connsiteX187" fmla="*/ 537783 w 836959"/>
                  <a:gd name="connsiteY187" fmla="*/ 841241 h 966659"/>
                  <a:gd name="connsiteX188" fmla="*/ 523099 w 836959"/>
                  <a:gd name="connsiteY188" fmla="*/ 881621 h 966659"/>
                  <a:gd name="connsiteX189" fmla="*/ 517594 w 836959"/>
                  <a:gd name="connsiteY189" fmla="*/ 888962 h 966659"/>
                  <a:gd name="connsiteX190" fmla="*/ 506581 w 836959"/>
                  <a:gd name="connsiteY190" fmla="*/ 907317 h 966659"/>
                  <a:gd name="connsiteX191" fmla="*/ 508416 w 836959"/>
                  <a:gd name="connsiteY191" fmla="*/ 914659 h 966659"/>
                  <a:gd name="connsiteX192" fmla="*/ 534112 w 836959"/>
                  <a:gd name="connsiteY192" fmla="*/ 934848 h 966659"/>
                  <a:gd name="connsiteX193" fmla="*/ 504745 w 836959"/>
                  <a:gd name="connsiteY193" fmla="*/ 964215 h 966659"/>
                  <a:gd name="connsiteX194" fmla="*/ 507800 w 836959"/>
                  <a:gd name="connsiteY194" fmla="*/ 966659 h 9666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</a:cxnLst>
                <a:rect l="l" t="t" r="r" b="b"/>
                <a:pathLst>
                  <a:path w="836959" h="966659">
                    <a:moveTo>
                      <a:pt x="95966" y="966659"/>
                    </a:moveTo>
                    <a:cubicBezTo>
                      <a:pt x="95792" y="965844"/>
                      <a:pt x="95617" y="965030"/>
                      <a:pt x="95443" y="964215"/>
                    </a:cubicBezTo>
                    <a:lnTo>
                      <a:pt x="88101" y="949532"/>
                    </a:lnTo>
                    <a:lnTo>
                      <a:pt x="86266" y="938519"/>
                    </a:lnTo>
                    <a:lnTo>
                      <a:pt x="78924" y="931178"/>
                    </a:lnTo>
                    <a:lnTo>
                      <a:pt x="67911" y="934848"/>
                    </a:lnTo>
                    <a:lnTo>
                      <a:pt x="60569" y="920165"/>
                    </a:lnTo>
                    <a:lnTo>
                      <a:pt x="42215" y="920165"/>
                    </a:lnTo>
                    <a:lnTo>
                      <a:pt x="40379" y="903646"/>
                    </a:lnTo>
                    <a:lnTo>
                      <a:pt x="14684" y="903646"/>
                    </a:lnTo>
                    <a:lnTo>
                      <a:pt x="0" y="892634"/>
                    </a:lnTo>
                    <a:lnTo>
                      <a:pt x="7342" y="870608"/>
                    </a:lnTo>
                    <a:lnTo>
                      <a:pt x="22025" y="870608"/>
                    </a:lnTo>
                    <a:lnTo>
                      <a:pt x="29367" y="865102"/>
                    </a:lnTo>
                    <a:lnTo>
                      <a:pt x="27532" y="843077"/>
                    </a:lnTo>
                    <a:lnTo>
                      <a:pt x="40379" y="830228"/>
                    </a:lnTo>
                    <a:lnTo>
                      <a:pt x="62405" y="828393"/>
                    </a:lnTo>
                    <a:lnTo>
                      <a:pt x="80759" y="835735"/>
                    </a:lnTo>
                    <a:lnTo>
                      <a:pt x="91772" y="833900"/>
                    </a:lnTo>
                    <a:lnTo>
                      <a:pt x="93608" y="815545"/>
                    </a:lnTo>
                    <a:lnTo>
                      <a:pt x="104620" y="802697"/>
                    </a:lnTo>
                    <a:lnTo>
                      <a:pt x="113797" y="802697"/>
                    </a:lnTo>
                    <a:lnTo>
                      <a:pt x="130316" y="764153"/>
                    </a:lnTo>
                    <a:lnTo>
                      <a:pt x="157847" y="749469"/>
                    </a:lnTo>
                    <a:lnTo>
                      <a:pt x="157847" y="732951"/>
                    </a:lnTo>
                    <a:lnTo>
                      <a:pt x="170695" y="705419"/>
                    </a:lnTo>
                    <a:lnTo>
                      <a:pt x="152342" y="699913"/>
                    </a:lnTo>
                    <a:lnTo>
                      <a:pt x="135823" y="677888"/>
                    </a:lnTo>
                    <a:lnTo>
                      <a:pt x="137658" y="666875"/>
                    </a:lnTo>
                    <a:lnTo>
                      <a:pt x="133987" y="654027"/>
                    </a:lnTo>
                    <a:lnTo>
                      <a:pt x="143164" y="641179"/>
                    </a:lnTo>
                    <a:lnTo>
                      <a:pt x="157847" y="643014"/>
                    </a:lnTo>
                    <a:lnTo>
                      <a:pt x="157847" y="619154"/>
                    </a:lnTo>
                    <a:lnTo>
                      <a:pt x="146835" y="615483"/>
                    </a:lnTo>
                    <a:lnTo>
                      <a:pt x="148670" y="598964"/>
                    </a:lnTo>
                    <a:lnTo>
                      <a:pt x="190885" y="542065"/>
                    </a:lnTo>
                    <a:lnTo>
                      <a:pt x="192721" y="516369"/>
                    </a:lnTo>
                    <a:lnTo>
                      <a:pt x="176202" y="501686"/>
                    </a:lnTo>
                    <a:lnTo>
                      <a:pt x="174367" y="490673"/>
                    </a:lnTo>
                    <a:lnTo>
                      <a:pt x="156012" y="485167"/>
                    </a:lnTo>
                    <a:lnTo>
                      <a:pt x="153100" y="471726"/>
                    </a:lnTo>
                    <a:lnTo>
                      <a:pt x="155645" y="471585"/>
                    </a:lnTo>
                    <a:lnTo>
                      <a:pt x="164455" y="465711"/>
                    </a:lnTo>
                    <a:lnTo>
                      <a:pt x="165923" y="453964"/>
                    </a:lnTo>
                    <a:lnTo>
                      <a:pt x="176202" y="451028"/>
                    </a:lnTo>
                    <a:lnTo>
                      <a:pt x="179139" y="439281"/>
                    </a:lnTo>
                    <a:lnTo>
                      <a:pt x="196759" y="423129"/>
                    </a:lnTo>
                    <a:lnTo>
                      <a:pt x="187949" y="411382"/>
                    </a:lnTo>
                    <a:lnTo>
                      <a:pt x="187949" y="402572"/>
                    </a:lnTo>
                    <a:lnTo>
                      <a:pt x="199696" y="399636"/>
                    </a:lnTo>
                    <a:lnTo>
                      <a:pt x="204101" y="387889"/>
                    </a:lnTo>
                    <a:lnTo>
                      <a:pt x="220252" y="382015"/>
                    </a:lnTo>
                    <a:lnTo>
                      <a:pt x="226126" y="364395"/>
                    </a:lnTo>
                    <a:lnTo>
                      <a:pt x="209974" y="362927"/>
                    </a:lnTo>
                    <a:lnTo>
                      <a:pt x="212911" y="346775"/>
                    </a:lnTo>
                    <a:lnTo>
                      <a:pt x="234936" y="327686"/>
                    </a:lnTo>
                    <a:lnTo>
                      <a:pt x="251088" y="327686"/>
                    </a:lnTo>
                    <a:lnTo>
                      <a:pt x="246683" y="302725"/>
                    </a:lnTo>
                    <a:lnTo>
                      <a:pt x="254024" y="290978"/>
                    </a:lnTo>
                    <a:lnTo>
                      <a:pt x="258430" y="268953"/>
                    </a:lnTo>
                    <a:lnTo>
                      <a:pt x="249619" y="243991"/>
                    </a:lnTo>
                    <a:lnTo>
                      <a:pt x="255493" y="192598"/>
                    </a:lnTo>
                    <a:cubicBezTo>
                      <a:pt x="255531" y="192391"/>
                      <a:pt x="255568" y="192185"/>
                      <a:pt x="255606" y="191978"/>
                    </a:cubicBezTo>
                    <a:lnTo>
                      <a:pt x="259408" y="195780"/>
                    </a:lnTo>
                    <a:lnTo>
                      <a:pt x="275315" y="187215"/>
                    </a:lnTo>
                    <a:lnTo>
                      <a:pt x="277763" y="181096"/>
                    </a:lnTo>
                    <a:lnTo>
                      <a:pt x="285104" y="173755"/>
                    </a:lnTo>
                    <a:lnTo>
                      <a:pt x="312025" y="137046"/>
                    </a:lnTo>
                    <a:lnTo>
                      <a:pt x="321814" y="124810"/>
                    </a:lnTo>
                    <a:lnTo>
                      <a:pt x="321814" y="113797"/>
                    </a:lnTo>
                    <a:lnTo>
                      <a:pt x="315695" y="105232"/>
                    </a:lnTo>
                    <a:lnTo>
                      <a:pt x="319366" y="86877"/>
                    </a:lnTo>
                    <a:lnTo>
                      <a:pt x="332826" y="90548"/>
                    </a:lnTo>
                    <a:lnTo>
                      <a:pt x="345062" y="81983"/>
                    </a:lnTo>
                    <a:lnTo>
                      <a:pt x="374429" y="94219"/>
                    </a:lnTo>
                    <a:lnTo>
                      <a:pt x="382994" y="86877"/>
                    </a:lnTo>
                    <a:lnTo>
                      <a:pt x="394007" y="88101"/>
                    </a:lnTo>
                    <a:lnTo>
                      <a:pt x="395231" y="95443"/>
                    </a:lnTo>
                    <a:lnTo>
                      <a:pt x="401349" y="95443"/>
                    </a:lnTo>
                    <a:lnTo>
                      <a:pt x="406243" y="102784"/>
                    </a:lnTo>
                    <a:lnTo>
                      <a:pt x="412361" y="102784"/>
                    </a:lnTo>
                    <a:lnTo>
                      <a:pt x="413585" y="116244"/>
                    </a:lnTo>
                    <a:lnTo>
                      <a:pt x="406243" y="129704"/>
                    </a:lnTo>
                    <a:lnTo>
                      <a:pt x="407467" y="137046"/>
                    </a:lnTo>
                    <a:lnTo>
                      <a:pt x="398902" y="150506"/>
                    </a:lnTo>
                    <a:lnTo>
                      <a:pt x="434387" y="166413"/>
                    </a:lnTo>
                    <a:lnTo>
                      <a:pt x="442952" y="163966"/>
                    </a:lnTo>
                    <a:lnTo>
                      <a:pt x="442952" y="154177"/>
                    </a:lnTo>
                    <a:lnTo>
                      <a:pt x="458860" y="134599"/>
                    </a:lnTo>
                    <a:lnTo>
                      <a:pt x="471095" y="134599"/>
                    </a:lnTo>
                    <a:lnTo>
                      <a:pt x="488227" y="137046"/>
                    </a:lnTo>
                    <a:lnTo>
                      <a:pt x="509028" y="133375"/>
                    </a:lnTo>
                    <a:lnTo>
                      <a:pt x="521264" y="122362"/>
                    </a:lnTo>
                    <a:lnTo>
                      <a:pt x="538395" y="123586"/>
                    </a:lnTo>
                    <a:lnTo>
                      <a:pt x="544513" y="118692"/>
                    </a:lnTo>
                    <a:lnTo>
                      <a:pt x="557973" y="127257"/>
                    </a:lnTo>
                    <a:lnTo>
                      <a:pt x="561644" y="140717"/>
                    </a:lnTo>
                    <a:lnTo>
                      <a:pt x="573879" y="130928"/>
                    </a:lnTo>
                    <a:lnTo>
                      <a:pt x="570209" y="119915"/>
                    </a:lnTo>
                    <a:lnTo>
                      <a:pt x="573879" y="112573"/>
                    </a:lnTo>
                    <a:lnTo>
                      <a:pt x="570209" y="94219"/>
                    </a:lnTo>
                    <a:lnTo>
                      <a:pt x="583669" y="80759"/>
                    </a:lnTo>
                    <a:lnTo>
                      <a:pt x="592234" y="77088"/>
                    </a:lnTo>
                    <a:lnTo>
                      <a:pt x="615483" y="64852"/>
                    </a:lnTo>
                    <a:lnTo>
                      <a:pt x="617930" y="42827"/>
                    </a:lnTo>
                    <a:lnTo>
                      <a:pt x="626496" y="25696"/>
                    </a:lnTo>
                    <a:lnTo>
                      <a:pt x="699913" y="0"/>
                    </a:lnTo>
                    <a:lnTo>
                      <a:pt x="706031" y="4895"/>
                    </a:lnTo>
                    <a:lnTo>
                      <a:pt x="734175" y="7342"/>
                    </a:lnTo>
                    <a:cubicBezTo>
                      <a:pt x="734583" y="12236"/>
                      <a:pt x="734990" y="17131"/>
                      <a:pt x="735398" y="22025"/>
                    </a:cubicBezTo>
                    <a:lnTo>
                      <a:pt x="740292" y="30591"/>
                    </a:lnTo>
                    <a:lnTo>
                      <a:pt x="745187" y="75865"/>
                    </a:lnTo>
                    <a:lnTo>
                      <a:pt x="746411" y="83207"/>
                    </a:lnTo>
                    <a:lnTo>
                      <a:pt x="748858" y="90548"/>
                    </a:lnTo>
                    <a:lnTo>
                      <a:pt x="761094" y="90548"/>
                    </a:lnTo>
                    <a:lnTo>
                      <a:pt x="761094" y="105232"/>
                    </a:lnTo>
                    <a:lnTo>
                      <a:pt x="785567" y="122362"/>
                    </a:lnTo>
                    <a:lnTo>
                      <a:pt x="797803" y="119915"/>
                    </a:lnTo>
                    <a:lnTo>
                      <a:pt x="805145" y="133375"/>
                    </a:lnTo>
                    <a:lnTo>
                      <a:pt x="800250" y="151729"/>
                    </a:lnTo>
                    <a:lnTo>
                      <a:pt x="805145" y="163966"/>
                    </a:lnTo>
                    <a:lnTo>
                      <a:pt x="803921" y="176202"/>
                    </a:lnTo>
                    <a:lnTo>
                      <a:pt x="791685" y="182320"/>
                    </a:lnTo>
                    <a:lnTo>
                      <a:pt x="791685" y="189662"/>
                    </a:lnTo>
                    <a:lnTo>
                      <a:pt x="801474" y="193333"/>
                    </a:lnTo>
                    <a:lnTo>
                      <a:pt x="805075" y="214941"/>
                    </a:lnTo>
                    <a:lnTo>
                      <a:pt x="757668" y="229307"/>
                    </a:lnTo>
                    <a:lnTo>
                      <a:pt x="747390" y="243991"/>
                    </a:lnTo>
                    <a:lnTo>
                      <a:pt x="729770" y="239586"/>
                    </a:lnTo>
                    <a:lnTo>
                      <a:pt x="706276" y="248396"/>
                    </a:lnTo>
                    <a:lnTo>
                      <a:pt x="706276" y="263079"/>
                    </a:lnTo>
                    <a:lnTo>
                      <a:pt x="703339" y="283636"/>
                    </a:lnTo>
                    <a:lnTo>
                      <a:pt x="673972" y="289509"/>
                    </a:lnTo>
                    <a:lnTo>
                      <a:pt x="668099" y="301256"/>
                    </a:lnTo>
                    <a:lnTo>
                      <a:pt x="650479" y="320345"/>
                    </a:lnTo>
                    <a:lnTo>
                      <a:pt x="646074" y="332092"/>
                    </a:lnTo>
                    <a:lnTo>
                      <a:pt x="650479" y="348243"/>
                    </a:lnTo>
                    <a:lnTo>
                      <a:pt x="637264" y="368800"/>
                    </a:lnTo>
                    <a:lnTo>
                      <a:pt x="634327" y="437813"/>
                    </a:lnTo>
                    <a:lnTo>
                      <a:pt x="662226" y="448091"/>
                    </a:lnTo>
                    <a:lnTo>
                      <a:pt x="672504" y="461306"/>
                    </a:lnTo>
                    <a:lnTo>
                      <a:pt x="685719" y="462775"/>
                    </a:lnTo>
                    <a:lnTo>
                      <a:pt x="688656" y="452496"/>
                    </a:lnTo>
                    <a:lnTo>
                      <a:pt x="710681" y="464243"/>
                    </a:lnTo>
                    <a:lnTo>
                      <a:pt x="734175" y="449559"/>
                    </a:lnTo>
                    <a:lnTo>
                      <a:pt x="769415" y="451028"/>
                    </a:lnTo>
                    <a:lnTo>
                      <a:pt x="779694" y="465711"/>
                    </a:lnTo>
                    <a:lnTo>
                      <a:pt x="782630" y="506825"/>
                    </a:lnTo>
                    <a:lnTo>
                      <a:pt x="782630" y="537660"/>
                    </a:lnTo>
                    <a:lnTo>
                      <a:pt x="775288" y="546470"/>
                    </a:lnTo>
                    <a:lnTo>
                      <a:pt x="751795" y="558217"/>
                    </a:lnTo>
                    <a:lnTo>
                      <a:pt x="754732" y="578774"/>
                    </a:lnTo>
                    <a:lnTo>
                      <a:pt x="769415" y="593458"/>
                    </a:lnTo>
                    <a:lnTo>
                      <a:pt x="769415" y="599331"/>
                    </a:lnTo>
                    <a:lnTo>
                      <a:pt x="767947" y="614014"/>
                    </a:lnTo>
                    <a:lnTo>
                      <a:pt x="770883" y="630166"/>
                    </a:lnTo>
                    <a:lnTo>
                      <a:pt x="744453" y="636040"/>
                    </a:lnTo>
                    <a:lnTo>
                      <a:pt x="750327" y="658065"/>
                    </a:lnTo>
                    <a:lnTo>
                      <a:pt x="773820" y="659533"/>
                    </a:lnTo>
                    <a:lnTo>
                      <a:pt x="781162" y="678622"/>
                    </a:lnTo>
                    <a:lnTo>
                      <a:pt x="770883" y="691837"/>
                    </a:lnTo>
                    <a:lnTo>
                      <a:pt x="776757" y="712394"/>
                    </a:lnTo>
                    <a:lnTo>
                      <a:pt x="773820" y="735887"/>
                    </a:lnTo>
                    <a:lnTo>
                      <a:pt x="816769" y="767383"/>
                    </a:lnTo>
                    <a:lnTo>
                      <a:pt x="816769" y="782508"/>
                    </a:lnTo>
                    <a:lnTo>
                      <a:pt x="827782" y="791684"/>
                    </a:lnTo>
                    <a:lnTo>
                      <a:pt x="836959" y="799026"/>
                    </a:lnTo>
                    <a:lnTo>
                      <a:pt x="827782" y="824722"/>
                    </a:lnTo>
                    <a:lnTo>
                      <a:pt x="805757" y="824722"/>
                    </a:lnTo>
                    <a:lnTo>
                      <a:pt x="800250" y="832064"/>
                    </a:lnTo>
                    <a:lnTo>
                      <a:pt x="798415" y="848583"/>
                    </a:lnTo>
                    <a:lnTo>
                      <a:pt x="758035" y="848583"/>
                    </a:lnTo>
                    <a:lnTo>
                      <a:pt x="758035" y="824722"/>
                    </a:lnTo>
                    <a:lnTo>
                      <a:pt x="748858" y="815545"/>
                    </a:lnTo>
                    <a:lnTo>
                      <a:pt x="737846" y="819216"/>
                    </a:lnTo>
                    <a:lnTo>
                      <a:pt x="726833" y="815545"/>
                    </a:lnTo>
                    <a:lnTo>
                      <a:pt x="697466" y="817381"/>
                    </a:lnTo>
                    <a:lnTo>
                      <a:pt x="691959" y="822887"/>
                    </a:lnTo>
                    <a:lnTo>
                      <a:pt x="688289" y="830228"/>
                    </a:lnTo>
                    <a:lnTo>
                      <a:pt x="671769" y="832064"/>
                    </a:lnTo>
                    <a:lnTo>
                      <a:pt x="660757" y="822887"/>
                    </a:lnTo>
                    <a:lnTo>
                      <a:pt x="660757" y="810039"/>
                    </a:lnTo>
                    <a:lnTo>
                      <a:pt x="658922" y="797191"/>
                    </a:lnTo>
                    <a:lnTo>
                      <a:pt x="647909" y="788014"/>
                    </a:lnTo>
                    <a:lnTo>
                      <a:pt x="614871" y="780672"/>
                    </a:lnTo>
                    <a:lnTo>
                      <a:pt x="565315" y="859595"/>
                    </a:lnTo>
                    <a:lnTo>
                      <a:pt x="552466" y="841241"/>
                    </a:lnTo>
                    <a:lnTo>
                      <a:pt x="537783" y="841241"/>
                    </a:lnTo>
                    <a:lnTo>
                      <a:pt x="523099" y="881621"/>
                    </a:lnTo>
                    <a:lnTo>
                      <a:pt x="517594" y="888962"/>
                    </a:lnTo>
                    <a:lnTo>
                      <a:pt x="506581" y="907317"/>
                    </a:lnTo>
                    <a:lnTo>
                      <a:pt x="508416" y="914659"/>
                    </a:lnTo>
                    <a:lnTo>
                      <a:pt x="534112" y="934848"/>
                    </a:lnTo>
                    <a:lnTo>
                      <a:pt x="504745" y="964215"/>
                    </a:lnTo>
                    <a:lnTo>
                      <a:pt x="507800" y="966659"/>
                    </a:lnTo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24" name="フリーフォーム: 図形 123">
                <a:extLst>
                  <a:ext uri="{FF2B5EF4-FFF2-40B4-BE49-F238E27FC236}">
                    <a16:creationId xmlns:a16="http://schemas.microsoft.com/office/drawing/2014/main" id="{DFEFBC51-0BA1-53C9-2C8F-36B53035A53A}"/>
                  </a:ext>
                </a:extLst>
              </p:cNvPr>
              <p:cNvSpPr/>
              <p:nvPr/>
            </p:nvSpPr>
            <p:spPr>
              <a:xfrm>
                <a:off x="1457228" y="3128375"/>
                <a:ext cx="685492" cy="374052"/>
              </a:xfrm>
              <a:custGeom>
                <a:avLst/>
                <a:gdLst>
                  <a:gd name="connsiteX0" fmla="*/ 1392556 w 3629028"/>
                  <a:gd name="connsiteY0" fmla="*/ 0 h 1980248"/>
                  <a:gd name="connsiteX1" fmla="*/ 1583056 w 3629028"/>
                  <a:gd name="connsiteY1" fmla="*/ 99060 h 1980248"/>
                  <a:gd name="connsiteX2" fmla="*/ 1659256 w 3629028"/>
                  <a:gd name="connsiteY2" fmla="*/ 129540 h 1980248"/>
                  <a:gd name="connsiteX3" fmla="*/ 1849756 w 3629028"/>
                  <a:gd name="connsiteY3" fmla="*/ 152400 h 1980248"/>
                  <a:gd name="connsiteX4" fmla="*/ 1956436 w 3629028"/>
                  <a:gd name="connsiteY4" fmla="*/ 106680 h 1980248"/>
                  <a:gd name="connsiteX5" fmla="*/ 2085976 w 3629028"/>
                  <a:gd name="connsiteY5" fmla="*/ 190500 h 1980248"/>
                  <a:gd name="connsiteX6" fmla="*/ 2276476 w 3629028"/>
                  <a:gd name="connsiteY6" fmla="*/ 342900 h 1980248"/>
                  <a:gd name="connsiteX7" fmla="*/ 2383156 w 3629028"/>
                  <a:gd name="connsiteY7" fmla="*/ 342900 h 1980248"/>
                  <a:gd name="connsiteX8" fmla="*/ 2413636 w 3629028"/>
                  <a:gd name="connsiteY8" fmla="*/ 320040 h 1980248"/>
                  <a:gd name="connsiteX9" fmla="*/ 2474596 w 3629028"/>
                  <a:gd name="connsiteY9" fmla="*/ 327660 h 1980248"/>
                  <a:gd name="connsiteX10" fmla="*/ 2680336 w 3629028"/>
                  <a:gd name="connsiteY10" fmla="*/ 274320 h 1980248"/>
                  <a:gd name="connsiteX11" fmla="*/ 2726056 w 3629028"/>
                  <a:gd name="connsiteY11" fmla="*/ 289560 h 1980248"/>
                  <a:gd name="connsiteX12" fmla="*/ 2794636 w 3629028"/>
                  <a:gd name="connsiteY12" fmla="*/ 335280 h 1980248"/>
                  <a:gd name="connsiteX13" fmla="*/ 2855596 w 3629028"/>
                  <a:gd name="connsiteY13" fmla="*/ 312420 h 1980248"/>
                  <a:gd name="connsiteX14" fmla="*/ 2903552 w 3629028"/>
                  <a:gd name="connsiteY14" fmla="*/ 254368 h 1980248"/>
                  <a:gd name="connsiteX15" fmla="*/ 2898776 w 3629028"/>
                  <a:gd name="connsiteY15" fmla="*/ 251460 h 1980248"/>
                  <a:gd name="connsiteX16" fmla="*/ 2986516 w 3629028"/>
                  <a:gd name="connsiteY16" fmla="*/ 304866 h 1980248"/>
                  <a:gd name="connsiteX17" fmla="*/ 2969896 w 3629028"/>
                  <a:gd name="connsiteY17" fmla="*/ 312420 h 1980248"/>
                  <a:gd name="connsiteX18" fmla="*/ 3038476 w 3629028"/>
                  <a:gd name="connsiteY18" fmla="*/ 495300 h 1980248"/>
                  <a:gd name="connsiteX19" fmla="*/ 3107056 w 3629028"/>
                  <a:gd name="connsiteY19" fmla="*/ 632460 h 1980248"/>
                  <a:gd name="connsiteX20" fmla="*/ 3107056 w 3629028"/>
                  <a:gd name="connsiteY20" fmla="*/ 708660 h 1980248"/>
                  <a:gd name="connsiteX21" fmla="*/ 3253268 w 3629028"/>
                  <a:gd name="connsiteY21" fmla="*/ 752524 h 1980248"/>
                  <a:gd name="connsiteX22" fmla="*/ 3314700 w 3629028"/>
                  <a:gd name="connsiteY22" fmla="*/ 880110 h 1980248"/>
                  <a:gd name="connsiteX23" fmla="*/ 3386140 w 3629028"/>
                  <a:gd name="connsiteY23" fmla="*/ 918210 h 1980248"/>
                  <a:gd name="connsiteX24" fmla="*/ 3381376 w 3629028"/>
                  <a:gd name="connsiteY24" fmla="*/ 1099184 h 1980248"/>
                  <a:gd name="connsiteX25" fmla="*/ 3467100 w 3629028"/>
                  <a:gd name="connsiteY25" fmla="*/ 1284924 h 1980248"/>
                  <a:gd name="connsiteX26" fmla="*/ 3538540 w 3629028"/>
                  <a:gd name="connsiteY26" fmla="*/ 1342072 h 1980248"/>
                  <a:gd name="connsiteX27" fmla="*/ 3629028 w 3629028"/>
                  <a:gd name="connsiteY27" fmla="*/ 1508760 h 1980248"/>
                  <a:gd name="connsiteX28" fmla="*/ 3600452 w 3629028"/>
                  <a:gd name="connsiteY28" fmla="*/ 1889760 h 1980248"/>
                  <a:gd name="connsiteX29" fmla="*/ 3500440 w 3629028"/>
                  <a:gd name="connsiteY29" fmla="*/ 1827848 h 1980248"/>
                  <a:gd name="connsiteX30" fmla="*/ 3414716 w 3629028"/>
                  <a:gd name="connsiteY30" fmla="*/ 1827848 h 1980248"/>
                  <a:gd name="connsiteX31" fmla="*/ 3395664 w 3629028"/>
                  <a:gd name="connsiteY31" fmla="*/ 1780224 h 1980248"/>
                  <a:gd name="connsiteX32" fmla="*/ 3300412 w 3629028"/>
                  <a:gd name="connsiteY32" fmla="*/ 1794510 h 1980248"/>
                  <a:gd name="connsiteX33" fmla="*/ 3233740 w 3629028"/>
                  <a:gd name="connsiteY33" fmla="*/ 1746884 h 1980248"/>
                  <a:gd name="connsiteX34" fmla="*/ 3186116 w 3629028"/>
                  <a:gd name="connsiteY34" fmla="*/ 1770698 h 1980248"/>
                  <a:gd name="connsiteX35" fmla="*/ 3205164 w 3629028"/>
                  <a:gd name="connsiteY35" fmla="*/ 1846898 h 1980248"/>
                  <a:gd name="connsiteX36" fmla="*/ 3157540 w 3629028"/>
                  <a:gd name="connsiteY36" fmla="*/ 1870710 h 1980248"/>
                  <a:gd name="connsiteX37" fmla="*/ 3024188 w 3629028"/>
                  <a:gd name="connsiteY37" fmla="*/ 1818324 h 1980248"/>
                  <a:gd name="connsiteX38" fmla="*/ 2857500 w 3629028"/>
                  <a:gd name="connsiteY38" fmla="*/ 1818324 h 1980248"/>
                  <a:gd name="connsiteX39" fmla="*/ 2795588 w 3629028"/>
                  <a:gd name="connsiteY39" fmla="*/ 1870710 h 1980248"/>
                  <a:gd name="connsiteX40" fmla="*/ 2781300 w 3629028"/>
                  <a:gd name="connsiteY40" fmla="*/ 1927860 h 1980248"/>
                  <a:gd name="connsiteX41" fmla="*/ 2728916 w 3629028"/>
                  <a:gd name="connsiteY41" fmla="*/ 1923098 h 1980248"/>
                  <a:gd name="connsiteX42" fmla="*/ 2690812 w 3629028"/>
                  <a:gd name="connsiteY42" fmla="*/ 1894524 h 1980248"/>
                  <a:gd name="connsiteX43" fmla="*/ 2576516 w 3629028"/>
                  <a:gd name="connsiteY43" fmla="*/ 1980248 h 1980248"/>
                  <a:gd name="connsiteX44" fmla="*/ 2533652 w 3629028"/>
                  <a:gd name="connsiteY44" fmla="*/ 1908810 h 1980248"/>
                  <a:gd name="connsiteX45" fmla="*/ 2524124 w 3629028"/>
                  <a:gd name="connsiteY45" fmla="*/ 1799272 h 1980248"/>
                  <a:gd name="connsiteX46" fmla="*/ 2443164 w 3629028"/>
                  <a:gd name="connsiteY46" fmla="*/ 1870710 h 1980248"/>
                  <a:gd name="connsiteX47" fmla="*/ 2200276 w 3629028"/>
                  <a:gd name="connsiteY47" fmla="*/ 1932624 h 1980248"/>
                  <a:gd name="connsiteX48" fmla="*/ 2114552 w 3629028"/>
                  <a:gd name="connsiteY48" fmla="*/ 1923098 h 1980248"/>
                  <a:gd name="connsiteX49" fmla="*/ 2066924 w 3629028"/>
                  <a:gd name="connsiteY49" fmla="*/ 1942148 h 1980248"/>
                  <a:gd name="connsiteX50" fmla="*/ 1985964 w 3629028"/>
                  <a:gd name="connsiteY50" fmla="*/ 1842136 h 1980248"/>
                  <a:gd name="connsiteX51" fmla="*/ 1885952 w 3629028"/>
                  <a:gd name="connsiteY51" fmla="*/ 1837372 h 1980248"/>
                  <a:gd name="connsiteX52" fmla="*/ 1833564 w 3629028"/>
                  <a:gd name="connsiteY52" fmla="*/ 1775460 h 1980248"/>
                  <a:gd name="connsiteX53" fmla="*/ 1828800 w 3629028"/>
                  <a:gd name="connsiteY53" fmla="*/ 1737360 h 1980248"/>
                  <a:gd name="connsiteX54" fmla="*/ 1743076 w 3629028"/>
                  <a:gd name="connsiteY54" fmla="*/ 1656398 h 1980248"/>
                  <a:gd name="connsiteX55" fmla="*/ 1647828 w 3629028"/>
                  <a:gd name="connsiteY55" fmla="*/ 1680210 h 1980248"/>
                  <a:gd name="connsiteX56" fmla="*/ 1533524 w 3629028"/>
                  <a:gd name="connsiteY56" fmla="*/ 1646872 h 1980248"/>
                  <a:gd name="connsiteX57" fmla="*/ 1452564 w 3629028"/>
                  <a:gd name="connsiteY57" fmla="*/ 1651636 h 1980248"/>
                  <a:gd name="connsiteX58" fmla="*/ 1309688 w 3629028"/>
                  <a:gd name="connsiteY58" fmla="*/ 1570672 h 1980248"/>
                  <a:gd name="connsiteX59" fmla="*/ 1219200 w 3629028"/>
                  <a:gd name="connsiteY59" fmla="*/ 1570672 h 1980248"/>
                  <a:gd name="connsiteX60" fmla="*/ 1162052 w 3629028"/>
                  <a:gd name="connsiteY60" fmla="*/ 1527810 h 1980248"/>
                  <a:gd name="connsiteX61" fmla="*/ 1090612 w 3629028"/>
                  <a:gd name="connsiteY61" fmla="*/ 1556384 h 1980248"/>
                  <a:gd name="connsiteX62" fmla="*/ 976316 w 3629028"/>
                  <a:gd name="connsiteY62" fmla="*/ 1446848 h 1980248"/>
                  <a:gd name="connsiteX63" fmla="*/ 919164 w 3629028"/>
                  <a:gd name="connsiteY63" fmla="*/ 1456372 h 1980248"/>
                  <a:gd name="connsiteX64" fmla="*/ 904876 w 3629028"/>
                  <a:gd name="connsiteY64" fmla="*/ 1489710 h 1980248"/>
                  <a:gd name="connsiteX65" fmla="*/ 795340 w 3629028"/>
                  <a:gd name="connsiteY65" fmla="*/ 1489710 h 1980248"/>
                  <a:gd name="connsiteX66" fmla="*/ 704852 w 3629028"/>
                  <a:gd name="connsiteY66" fmla="*/ 1575436 h 1980248"/>
                  <a:gd name="connsiteX67" fmla="*/ 704852 w 3629028"/>
                  <a:gd name="connsiteY67" fmla="*/ 1613536 h 1980248"/>
                  <a:gd name="connsiteX68" fmla="*/ 666752 w 3629028"/>
                  <a:gd name="connsiteY68" fmla="*/ 1627824 h 1980248"/>
                  <a:gd name="connsiteX69" fmla="*/ 628652 w 3629028"/>
                  <a:gd name="connsiteY69" fmla="*/ 1604010 h 1980248"/>
                  <a:gd name="connsiteX70" fmla="*/ 561976 w 3629028"/>
                  <a:gd name="connsiteY70" fmla="*/ 1656398 h 1980248"/>
                  <a:gd name="connsiteX71" fmla="*/ 433388 w 3629028"/>
                  <a:gd name="connsiteY71" fmla="*/ 1565910 h 1980248"/>
                  <a:gd name="connsiteX72" fmla="*/ 319088 w 3629028"/>
                  <a:gd name="connsiteY72" fmla="*/ 1565910 h 1980248"/>
                  <a:gd name="connsiteX73" fmla="*/ 252412 w 3629028"/>
                  <a:gd name="connsiteY73" fmla="*/ 1527810 h 1980248"/>
                  <a:gd name="connsiteX74" fmla="*/ 247652 w 3629028"/>
                  <a:gd name="connsiteY74" fmla="*/ 1480184 h 1980248"/>
                  <a:gd name="connsiteX75" fmla="*/ 214316 w 3629028"/>
                  <a:gd name="connsiteY75" fmla="*/ 1437324 h 1980248"/>
                  <a:gd name="connsiteX76" fmla="*/ 66676 w 3629028"/>
                  <a:gd name="connsiteY76" fmla="*/ 1418272 h 1980248"/>
                  <a:gd name="connsiteX77" fmla="*/ 57556 w 3629028"/>
                  <a:gd name="connsiteY77" fmla="*/ 1412376 h 1980248"/>
                  <a:gd name="connsiteX78" fmla="*/ 104776 w 3629028"/>
                  <a:gd name="connsiteY78" fmla="*/ 1280160 h 1980248"/>
                  <a:gd name="connsiteX79" fmla="*/ 57152 w 3629028"/>
                  <a:gd name="connsiteY79" fmla="*/ 1242060 h 1980248"/>
                  <a:gd name="connsiteX80" fmla="*/ 0 w 3629028"/>
                  <a:gd name="connsiteY80" fmla="*/ 1194436 h 1980248"/>
                  <a:gd name="connsiteX81" fmla="*/ 0 w 3629028"/>
                  <a:gd name="connsiteY81" fmla="*/ 1115948 h 1980248"/>
                  <a:gd name="connsiteX82" fmla="*/ 5716 w 3629028"/>
                  <a:gd name="connsiteY82" fmla="*/ 1120140 h 1980248"/>
                  <a:gd name="connsiteX83" fmla="*/ 97156 w 3629028"/>
                  <a:gd name="connsiteY83" fmla="*/ 1043940 h 1980248"/>
                  <a:gd name="connsiteX84" fmla="*/ 127636 w 3629028"/>
                  <a:gd name="connsiteY84" fmla="*/ 937260 h 1980248"/>
                  <a:gd name="connsiteX85" fmla="*/ 173356 w 3629028"/>
                  <a:gd name="connsiteY85" fmla="*/ 899160 h 1980248"/>
                  <a:gd name="connsiteX86" fmla="*/ 234316 w 3629028"/>
                  <a:gd name="connsiteY86" fmla="*/ 922020 h 1980248"/>
                  <a:gd name="connsiteX87" fmla="*/ 356236 w 3629028"/>
                  <a:gd name="connsiteY87" fmla="*/ 922020 h 1980248"/>
                  <a:gd name="connsiteX88" fmla="*/ 371476 w 3629028"/>
                  <a:gd name="connsiteY88" fmla="*/ 845820 h 1980248"/>
                  <a:gd name="connsiteX89" fmla="*/ 440056 w 3629028"/>
                  <a:gd name="connsiteY89" fmla="*/ 777240 h 1980248"/>
                  <a:gd name="connsiteX90" fmla="*/ 600076 w 3629028"/>
                  <a:gd name="connsiteY90" fmla="*/ 708660 h 1980248"/>
                  <a:gd name="connsiteX91" fmla="*/ 676276 w 3629028"/>
                  <a:gd name="connsiteY91" fmla="*/ 731520 h 1980248"/>
                  <a:gd name="connsiteX92" fmla="*/ 737236 w 3629028"/>
                  <a:gd name="connsiteY92" fmla="*/ 662940 h 1980248"/>
                  <a:gd name="connsiteX93" fmla="*/ 760096 w 3629028"/>
                  <a:gd name="connsiteY93" fmla="*/ 586740 h 1980248"/>
                  <a:gd name="connsiteX94" fmla="*/ 813436 w 3629028"/>
                  <a:gd name="connsiteY94" fmla="*/ 609600 h 1980248"/>
                  <a:gd name="connsiteX95" fmla="*/ 935356 w 3629028"/>
                  <a:gd name="connsiteY95" fmla="*/ 556260 h 1980248"/>
                  <a:gd name="connsiteX96" fmla="*/ 1003936 w 3629028"/>
                  <a:gd name="connsiteY96" fmla="*/ 556260 h 1980248"/>
                  <a:gd name="connsiteX97" fmla="*/ 1011556 w 3629028"/>
                  <a:gd name="connsiteY97" fmla="*/ 495300 h 1980248"/>
                  <a:gd name="connsiteX98" fmla="*/ 1057276 w 3629028"/>
                  <a:gd name="connsiteY98" fmla="*/ 495300 h 1980248"/>
                  <a:gd name="connsiteX99" fmla="*/ 1057276 w 3629028"/>
                  <a:gd name="connsiteY99" fmla="*/ 342900 h 1980248"/>
                  <a:gd name="connsiteX100" fmla="*/ 1270636 w 3629028"/>
                  <a:gd name="connsiteY100" fmla="*/ 7620 h 19802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</a:cxnLst>
                <a:rect l="l" t="t" r="r" b="b"/>
                <a:pathLst>
                  <a:path w="3629028" h="1980248">
                    <a:moveTo>
                      <a:pt x="1392556" y="0"/>
                    </a:moveTo>
                    <a:lnTo>
                      <a:pt x="1583056" y="99060"/>
                    </a:lnTo>
                    <a:lnTo>
                      <a:pt x="1659256" y="129540"/>
                    </a:lnTo>
                    <a:lnTo>
                      <a:pt x="1849756" y="152400"/>
                    </a:lnTo>
                    <a:lnTo>
                      <a:pt x="1956436" y="106680"/>
                    </a:lnTo>
                    <a:lnTo>
                      <a:pt x="2085976" y="190500"/>
                    </a:lnTo>
                    <a:lnTo>
                      <a:pt x="2276476" y="342900"/>
                    </a:lnTo>
                    <a:lnTo>
                      <a:pt x="2383156" y="342900"/>
                    </a:lnTo>
                    <a:lnTo>
                      <a:pt x="2413636" y="320040"/>
                    </a:lnTo>
                    <a:lnTo>
                      <a:pt x="2474596" y="327660"/>
                    </a:lnTo>
                    <a:lnTo>
                      <a:pt x="2680336" y="274320"/>
                    </a:lnTo>
                    <a:lnTo>
                      <a:pt x="2726056" y="289560"/>
                    </a:lnTo>
                    <a:lnTo>
                      <a:pt x="2794636" y="335280"/>
                    </a:lnTo>
                    <a:lnTo>
                      <a:pt x="2855596" y="312420"/>
                    </a:lnTo>
                    <a:lnTo>
                      <a:pt x="2903552" y="254368"/>
                    </a:lnTo>
                    <a:lnTo>
                      <a:pt x="2898776" y="251460"/>
                    </a:lnTo>
                    <a:lnTo>
                      <a:pt x="2986516" y="304866"/>
                    </a:lnTo>
                    <a:lnTo>
                      <a:pt x="2969896" y="312420"/>
                    </a:lnTo>
                    <a:lnTo>
                      <a:pt x="3038476" y="495300"/>
                    </a:lnTo>
                    <a:lnTo>
                      <a:pt x="3107056" y="632460"/>
                    </a:lnTo>
                    <a:lnTo>
                      <a:pt x="3107056" y="708660"/>
                    </a:lnTo>
                    <a:lnTo>
                      <a:pt x="3253268" y="752524"/>
                    </a:lnTo>
                    <a:lnTo>
                      <a:pt x="3314700" y="880110"/>
                    </a:lnTo>
                    <a:lnTo>
                      <a:pt x="3386140" y="918210"/>
                    </a:lnTo>
                    <a:lnTo>
                      <a:pt x="3381376" y="1099184"/>
                    </a:lnTo>
                    <a:lnTo>
                      <a:pt x="3467100" y="1284924"/>
                    </a:lnTo>
                    <a:lnTo>
                      <a:pt x="3538540" y="1342072"/>
                    </a:lnTo>
                    <a:lnTo>
                      <a:pt x="3629028" y="1508760"/>
                    </a:lnTo>
                    <a:lnTo>
                      <a:pt x="3600452" y="1889760"/>
                    </a:lnTo>
                    <a:lnTo>
                      <a:pt x="3500440" y="1827848"/>
                    </a:lnTo>
                    <a:lnTo>
                      <a:pt x="3414716" y="1827848"/>
                    </a:lnTo>
                    <a:lnTo>
                      <a:pt x="3395664" y="1780224"/>
                    </a:lnTo>
                    <a:lnTo>
                      <a:pt x="3300412" y="1794510"/>
                    </a:lnTo>
                    <a:lnTo>
                      <a:pt x="3233740" y="1746884"/>
                    </a:lnTo>
                    <a:lnTo>
                      <a:pt x="3186116" y="1770698"/>
                    </a:lnTo>
                    <a:lnTo>
                      <a:pt x="3205164" y="1846898"/>
                    </a:lnTo>
                    <a:lnTo>
                      <a:pt x="3157540" y="1870710"/>
                    </a:lnTo>
                    <a:lnTo>
                      <a:pt x="3024188" y="1818324"/>
                    </a:lnTo>
                    <a:lnTo>
                      <a:pt x="2857500" y="1818324"/>
                    </a:lnTo>
                    <a:lnTo>
                      <a:pt x="2795588" y="1870710"/>
                    </a:lnTo>
                    <a:lnTo>
                      <a:pt x="2781300" y="1927860"/>
                    </a:lnTo>
                    <a:lnTo>
                      <a:pt x="2728916" y="1923098"/>
                    </a:lnTo>
                    <a:lnTo>
                      <a:pt x="2690812" y="1894524"/>
                    </a:lnTo>
                    <a:lnTo>
                      <a:pt x="2576516" y="1980248"/>
                    </a:lnTo>
                    <a:lnTo>
                      <a:pt x="2533652" y="1908810"/>
                    </a:lnTo>
                    <a:lnTo>
                      <a:pt x="2524124" y="1799272"/>
                    </a:lnTo>
                    <a:lnTo>
                      <a:pt x="2443164" y="1870710"/>
                    </a:lnTo>
                    <a:lnTo>
                      <a:pt x="2200276" y="1932624"/>
                    </a:lnTo>
                    <a:lnTo>
                      <a:pt x="2114552" y="1923098"/>
                    </a:lnTo>
                    <a:lnTo>
                      <a:pt x="2066924" y="1942148"/>
                    </a:lnTo>
                    <a:lnTo>
                      <a:pt x="1985964" y="1842136"/>
                    </a:lnTo>
                    <a:lnTo>
                      <a:pt x="1885952" y="1837372"/>
                    </a:lnTo>
                    <a:lnTo>
                      <a:pt x="1833564" y="1775460"/>
                    </a:lnTo>
                    <a:lnTo>
                      <a:pt x="1828800" y="1737360"/>
                    </a:lnTo>
                    <a:lnTo>
                      <a:pt x="1743076" y="1656398"/>
                    </a:lnTo>
                    <a:lnTo>
                      <a:pt x="1647828" y="1680210"/>
                    </a:lnTo>
                    <a:lnTo>
                      <a:pt x="1533524" y="1646872"/>
                    </a:lnTo>
                    <a:lnTo>
                      <a:pt x="1452564" y="1651636"/>
                    </a:lnTo>
                    <a:lnTo>
                      <a:pt x="1309688" y="1570672"/>
                    </a:lnTo>
                    <a:lnTo>
                      <a:pt x="1219200" y="1570672"/>
                    </a:lnTo>
                    <a:lnTo>
                      <a:pt x="1162052" y="1527810"/>
                    </a:lnTo>
                    <a:lnTo>
                      <a:pt x="1090612" y="1556384"/>
                    </a:lnTo>
                    <a:lnTo>
                      <a:pt x="976316" y="1446848"/>
                    </a:lnTo>
                    <a:lnTo>
                      <a:pt x="919164" y="1456372"/>
                    </a:lnTo>
                    <a:lnTo>
                      <a:pt x="904876" y="1489710"/>
                    </a:lnTo>
                    <a:lnTo>
                      <a:pt x="795340" y="1489710"/>
                    </a:lnTo>
                    <a:lnTo>
                      <a:pt x="704852" y="1575436"/>
                    </a:lnTo>
                    <a:lnTo>
                      <a:pt x="704852" y="1613536"/>
                    </a:lnTo>
                    <a:lnTo>
                      <a:pt x="666752" y="1627824"/>
                    </a:lnTo>
                    <a:lnTo>
                      <a:pt x="628652" y="1604010"/>
                    </a:lnTo>
                    <a:lnTo>
                      <a:pt x="561976" y="1656398"/>
                    </a:lnTo>
                    <a:lnTo>
                      <a:pt x="433388" y="1565910"/>
                    </a:lnTo>
                    <a:lnTo>
                      <a:pt x="319088" y="1565910"/>
                    </a:lnTo>
                    <a:lnTo>
                      <a:pt x="252412" y="1527810"/>
                    </a:lnTo>
                    <a:lnTo>
                      <a:pt x="247652" y="1480184"/>
                    </a:lnTo>
                    <a:lnTo>
                      <a:pt x="214316" y="1437324"/>
                    </a:lnTo>
                    <a:lnTo>
                      <a:pt x="66676" y="1418272"/>
                    </a:lnTo>
                    <a:lnTo>
                      <a:pt x="57556" y="1412376"/>
                    </a:lnTo>
                    <a:lnTo>
                      <a:pt x="104776" y="1280160"/>
                    </a:lnTo>
                    <a:lnTo>
                      <a:pt x="57152" y="1242060"/>
                    </a:lnTo>
                    <a:lnTo>
                      <a:pt x="0" y="1194436"/>
                    </a:lnTo>
                    <a:lnTo>
                      <a:pt x="0" y="1115948"/>
                    </a:lnTo>
                    <a:lnTo>
                      <a:pt x="5716" y="1120140"/>
                    </a:lnTo>
                    <a:lnTo>
                      <a:pt x="97156" y="1043940"/>
                    </a:lnTo>
                    <a:lnTo>
                      <a:pt x="127636" y="937260"/>
                    </a:lnTo>
                    <a:lnTo>
                      <a:pt x="173356" y="899160"/>
                    </a:lnTo>
                    <a:lnTo>
                      <a:pt x="234316" y="922020"/>
                    </a:lnTo>
                    <a:lnTo>
                      <a:pt x="356236" y="922020"/>
                    </a:lnTo>
                    <a:lnTo>
                      <a:pt x="371476" y="845820"/>
                    </a:lnTo>
                    <a:lnTo>
                      <a:pt x="440056" y="777240"/>
                    </a:lnTo>
                    <a:lnTo>
                      <a:pt x="600076" y="708660"/>
                    </a:lnTo>
                    <a:lnTo>
                      <a:pt x="676276" y="731520"/>
                    </a:lnTo>
                    <a:lnTo>
                      <a:pt x="737236" y="662940"/>
                    </a:lnTo>
                    <a:lnTo>
                      <a:pt x="760096" y="586740"/>
                    </a:lnTo>
                    <a:lnTo>
                      <a:pt x="813436" y="609600"/>
                    </a:lnTo>
                    <a:lnTo>
                      <a:pt x="935356" y="556260"/>
                    </a:lnTo>
                    <a:lnTo>
                      <a:pt x="1003936" y="556260"/>
                    </a:lnTo>
                    <a:lnTo>
                      <a:pt x="1011556" y="495300"/>
                    </a:lnTo>
                    <a:lnTo>
                      <a:pt x="1057276" y="495300"/>
                    </a:lnTo>
                    <a:lnTo>
                      <a:pt x="1057276" y="342900"/>
                    </a:lnTo>
                    <a:lnTo>
                      <a:pt x="1270636" y="7620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943FEE10-8A0B-3A7A-F739-64C467EBD000}"/>
                  </a:ext>
                </a:extLst>
              </p:cNvPr>
              <p:cNvSpPr/>
              <p:nvPr/>
            </p:nvSpPr>
            <p:spPr>
              <a:xfrm>
                <a:off x="1151365" y="3352194"/>
                <a:ext cx="493167" cy="182313"/>
              </a:xfrm>
              <a:custGeom>
                <a:avLst/>
                <a:gdLst>
                  <a:gd name="connsiteX0" fmla="*/ 110126 w 503102"/>
                  <a:gd name="connsiteY0" fmla="*/ 0 h 185986"/>
                  <a:gd name="connsiteX1" fmla="*/ 143164 w 503102"/>
                  <a:gd name="connsiteY1" fmla="*/ 7342 h 185986"/>
                  <a:gd name="connsiteX2" fmla="*/ 154177 w 503102"/>
                  <a:gd name="connsiteY2" fmla="*/ 16519 h 185986"/>
                  <a:gd name="connsiteX3" fmla="*/ 156012 w 503102"/>
                  <a:gd name="connsiteY3" fmla="*/ 29367 h 185986"/>
                  <a:gd name="connsiteX4" fmla="*/ 156012 w 503102"/>
                  <a:gd name="connsiteY4" fmla="*/ 42215 h 185986"/>
                  <a:gd name="connsiteX5" fmla="*/ 167024 w 503102"/>
                  <a:gd name="connsiteY5" fmla="*/ 51392 h 185986"/>
                  <a:gd name="connsiteX6" fmla="*/ 183544 w 503102"/>
                  <a:gd name="connsiteY6" fmla="*/ 49557 h 185986"/>
                  <a:gd name="connsiteX7" fmla="*/ 187214 w 503102"/>
                  <a:gd name="connsiteY7" fmla="*/ 42215 h 185986"/>
                  <a:gd name="connsiteX8" fmla="*/ 192721 w 503102"/>
                  <a:gd name="connsiteY8" fmla="*/ 36709 h 185986"/>
                  <a:gd name="connsiteX9" fmla="*/ 222088 w 503102"/>
                  <a:gd name="connsiteY9" fmla="*/ 34873 h 185986"/>
                  <a:gd name="connsiteX10" fmla="*/ 233101 w 503102"/>
                  <a:gd name="connsiteY10" fmla="*/ 38545 h 185986"/>
                  <a:gd name="connsiteX11" fmla="*/ 244113 w 503102"/>
                  <a:gd name="connsiteY11" fmla="*/ 34873 h 185986"/>
                  <a:gd name="connsiteX12" fmla="*/ 253290 w 503102"/>
                  <a:gd name="connsiteY12" fmla="*/ 44051 h 185986"/>
                  <a:gd name="connsiteX13" fmla="*/ 253290 w 503102"/>
                  <a:gd name="connsiteY13" fmla="*/ 67912 h 185986"/>
                  <a:gd name="connsiteX14" fmla="*/ 293670 w 503102"/>
                  <a:gd name="connsiteY14" fmla="*/ 67912 h 185986"/>
                  <a:gd name="connsiteX15" fmla="*/ 295505 w 503102"/>
                  <a:gd name="connsiteY15" fmla="*/ 51392 h 185986"/>
                  <a:gd name="connsiteX16" fmla="*/ 301012 w 503102"/>
                  <a:gd name="connsiteY16" fmla="*/ 44051 h 185986"/>
                  <a:gd name="connsiteX17" fmla="*/ 323037 w 503102"/>
                  <a:gd name="connsiteY17" fmla="*/ 44051 h 185986"/>
                  <a:gd name="connsiteX18" fmla="*/ 323115 w 503102"/>
                  <a:gd name="connsiteY18" fmla="*/ 43832 h 185986"/>
                  <a:gd name="connsiteX19" fmla="*/ 324872 w 503102"/>
                  <a:gd name="connsiteY19" fmla="*/ 44968 h 185986"/>
                  <a:gd name="connsiteX20" fmla="*/ 353322 w 503102"/>
                  <a:gd name="connsiteY20" fmla="*/ 48640 h 185986"/>
                  <a:gd name="connsiteX21" fmla="*/ 359746 w 503102"/>
                  <a:gd name="connsiteY21" fmla="*/ 56899 h 185986"/>
                  <a:gd name="connsiteX22" fmla="*/ 360663 w 503102"/>
                  <a:gd name="connsiteY22" fmla="*/ 66076 h 185986"/>
                  <a:gd name="connsiteX23" fmla="*/ 373511 w 503102"/>
                  <a:gd name="connsiteY23" fmla="*/ 73418 h 185986"/>
                  <a:gd name="connsiteX24" fmla="*/ 395536 w 503102"/>
                  <a:gd name="connsiteY24" fmla="*/ 73418 h 185986"/>
                  <a:gd name="connsiteX25" fmla="*/ 420315 w 503102"/>
                  <a:gd name="connsiteY25" fmla="*/ 90854 h 185986"/>
                  <a:gd name="connsiteX26" fmla="*/ 433163 w 503102"/>
                  <a:gd name="connsiteY26" fmla="*/ 80759 h 185986"/>
                  <a:gd name="connsiteX27" fmla="*/ 440505 w 503102"/>
                  <a:gd name="connsiteY27" fmla="*/ 85348 h 185986"/>
                  <a:gd name="connsiteX28" fmla="*/ 447547 w 503102"/>
                  <a:gd name="connsiteY28" fmla="*/ 82708 h 185986"/>
                  <a:gd name="connsiteX29" fmla="*/ 455188 w 503102"/>
                  <a:gd name="connsiteY29" fmla="*/ 95443 h 185986"/>
                  <a:gd name="connsiteX30" fmla="*/ 462530 w 503102"/>
                  <a:gd name="connsiteY30" fmla="*/ 97279 h 185986"/>
                  <a:gd name="connsiteX31" fmla="*/ 462530 w 503102"/>
                  <a:gd name="connsiteY31" fmla="*/ 117468 h 185986"/>
                  <a:gd name="connsiteX32" fmla="*/ 477214 w 503102"/>
                  <a:gd name="connsiteY32" fmla="*/ 128481 h 185986"/>
                  <a:gd name="connsiteX33" fmla="*/ 471707 w 503102"/>
                  <a:gd name="connsiteY33" fmla="*/ 143164 h 185986"/>
                  <a:gd name="connsiteX34" fmla="*/ 497404 w 503102"/>
                  <a:gd name="connsiteY34" fmla="*/ 183544 h 185986"/>
                  <a:gd name="connsiteX35" fmla="*/ 503102 w 503102"/>
                  <a:gd name="connsiteY35" fmla="*/ 185986 h 185986"/>
                  <a:gd name="connsiteX36" fmla="*/ 3053 w 503102"/>
                  <a:gd name="connsiteY36" fmla="*/ 185986 h 185986"/>
                  <a:gd name="connsiteX37" fmla="*/ 0 w 503102"/>
                  <a:gd name="connsiteY37" fmla="*/ 183544 h 185986"/>
                  <a:gd name="connsiteX38" fmla="*/ 29367 w 503102"/>
                  <a:gd name="connsiteY38" fmla="*/ 154177 h 185986"/>
                  <a:gd name="connsiteX39" fmla="*/ 3671 w 503102"/>
                  <a:gd name="connsiteY39" fmla="*/ 133987 h 185986"/>
                  <a:gd name="connsiteX40" fmla="*/ 1835 w 503102"/>
                  <a:gd name="connsiteY40" fmla="*/ 126646 h 185986"/>
                  <a:gd name="connsiteX41" fmla="*/ 12848 w 503102"/>
                  <a:gd name="connsiteY41" fmla="*/ 108291 h 185986"/>
                  <a:gd name="connsiteX42" fmla="*/ 18354 w 503102"/>
                  <a:gd name="connsiteY42" fmla="*/ 100949 h 185986"/>
                  <a:gd name="connsiteX43" fmla="*/ 33038 w 503102"/>
                  <a:gd name="connsiteY43" fmla="*/ 60570 h 185986"/>
                  <a:gd name="connsiteX44" fmla="*/ 47721 w 503102"/>
                  <a:gd name="connsiteY44" fmla="*/ 60570 h 185986"/>
                  <a:gd name="connsiteX45" fmla="*/ 60569 w 503102"/>
                  <a:gd name="connsiteY45" fmla="*/ 78924 h 185986"/>
                  <a:gd name="connsiteX0" fmla="*/ 110126 w 503102"/>
                  <a:gd name="connsiteY0" fmla="*/ 0 h 298603"/>
                  <a:gd name="connsiteX1" fmla="*/ 143164 w 503102"/>
                  <a:gd name="connsiteY1" fmla="*/ 7342 h 298603"/>
                  <a:gd name="connsiteX2" fmla="*/ 154177 w 503102"/>
                  <a:gd name="connsiteY2" fmla="*/ 16519 h 298603"/>
                  <a:gd name="connsiteX3" fmla="*/ 156012 w 503102"/>
                  <a:gd name="connsiteY3" fmla="*/ 29367 h 298603"/>
                  <a:gd name="connsiteX4" fmla="*/ 156012 w 503102"/>
                  <a:gd name="connsiteY4" fmla="*/ 42215 h 298603"/>
                  <a:gd name="connsiteX5" fmla="*/ 167024 w 503102"/>
                  <a:gd name="connsiteY5" fmla="*/ 51392 h 298603"/>
                  <a:gd name="connsiteX6" fmla="*/ 183544 w 503102"/>
                  <a:gd name="connsiteY6" fmla="*/ 49557 h 298603"/>
                  <a:gd name="connsiteX7" fmla="*/ 187214 w 503102"/>
                  <a:gd name="connsiteY7" fmla="*/ 42215 h 298603"/>
                  <a:gd name="connsiteX8" fmla="*/ 192721 w 503102"/>
                  <a:gd name="connsiteY8" fmla="*/ 36709 h 298603"/>
                  <a:gd name="connsiteX9" fmla="*/ 222088 w 503102"/>
                  <a:gd name="connsiteY9" fmla="*/ 34873 h 298603"/>
                  <a:gd name="connsiteX10" fmla="*/ 233101 w 503102"/>
                  <a:gd name="connsiteY10" fmla="*/ 38545 h 298603"/>
                  <a:gd name="connsiteX11" fmla="*/ 244113 w 503102"/>
                  <a:gd name="connsiteY11" fmla="*/ 34873 h 298603"/>
                  <a:gd name="connsiteX12" fmla="*/ 253290 w 503102"/>
                  <a:gd name="connsiteY12" fmla="*/ 44051 h 298603"/>
                  <a:gd name="connsiteX13" fmla="*/ 253290 w 503102"/>
                  <a:gd name="connsiteY13" fmla="*/ 67912 h 298603"/>
                  <a:gd name="connsiteX14" fmla="*/ 293670 w 503102"/>
                  <a:gd name="connsiteY14" fmla="*/ 67912 h 298603"/>
                  <a:gd name="connsiteX15" fmla="*/ 295505 w 503102"/>
                  <a:gd name="connsiteY15" fmla="*/ 51392 h 298603"/>
                  <a:gd name="connsiteX16" fmla="*/ 301012 w 503102"/>
                  <a:gd name="connsiteY16" fmla="*/ 44051 h 298603"/>
                  <a:gd name="connsiteX17" fmla="*/ 323037 w 503102"/>
                  <a:gd name="connsiteY17" fmla="*/ 44051 h 298603"/>
                  <a:gd name="connsiteX18" fmla="*/ 323115 w 503102"/>
                  <a:gd name="connsiteY18" fmla="*/ 43832 h 298603"/>
                  <a:gd name="connsiteX19" fmla="*/ 324872 w 503102"/>
                  <a:gd name="connsiteY19" fmla="*/ 44968 h 298603"/>
                  <a:gd name="connsiteX20" fmla="*/ 353322 w 503102"/>
                  <a:gd name="connsiteY20" fmla="*/ 48640 h 298603"/>
                  <a:gd name="connsiteX21" fmla="*/ 359746 w 503102"/>
                  <a:gd name="connsiteY21" fmla="*/ 56899 h 298603"/>
                  <a:gd name="connsiteX22" fmla="*/ 360663 w 503102"/>
                  <a:gd name="connsiteY22" fmla="*/ 66076 h 298603"/>
                  <a:gd name="connsiteX23" fmla="*/ 373511 w 503102"/>
                  <a:gd name="connsiteY23" fmla="*/ 73418 h 298603"/>
                  <a:gd name="connsiteX24" fmla="*/ 395536 w 503102"/>
                  <a:gd name="connsiteY24" fmla="*/ 73418 h 298603"/>
                  <a:gd name="connsiteX25" fmla="*/ 420315 w 503102"/>
                  <a:gd name="connsiteY25" fmla="*/ 90854 h 298603"/>
                  <a:gd name="connsiteX26" fmla="*/ 433163 w 503102"/>
                  <a:gd name="connsiteY26" fmla="*/ 80759 h 298603"/>
                  <a:gd name="connsiteX27" fmla="*/ 440505 w 503102"/>
                  <a:gd name="connsiteY27" fmla="*/ 85348 h 298603"/>
                  <a:gd name="connsiteX28" fmla="*/ 447547 w 503102"/>
                  <a:gd name="connsiteY28" fmla="*/ 82708 h 298603"/>
                  <a:gd name="connsiteX29" fmla="*/ 455188 w 503102"/>
                  <a:gd name="connsiteY29" fmla="*/ 95443 h 298603"/>
                  <a:gd name="connsiteX30" fmla="*/ 462530 w 503102"/>
                  <a:gd name="connsiteY30" fmla="*/ 97279 h 298603"/>
                  <a:gd name="connsiteX31" fmla="*/ 462530 w 503102"/>
                  <a:gd name="connsiteY31" fmla="*/ 117468 h 298603"/>
                  <a:gd name="connsiteX32" fmla="*/ 477214 w 503102"/>
                  <a:gd name="connsiteY32" fmla="*/ 128481 h 298603"/>
                  <a:gd name="connsiteX33" fmla="*/ 471707 w 503102"/>
                  <a:gd name="connsiteY33" fmla="*/ 143164 h 298603"/>
                  <a:gd name="connsiteX34" fmla="*/ 497404 w 503102"/>
                  <a:gd name="connsiteY34" fmla="*/ 183544 h 298603"/>
                  <a:gd name="connsiteX35" fmla="*/ 503102 w 503102"/>
                  <a:gd name="connsiteY35" fmla="*/ 185986 h 298603"/>
                  <a:gd name="connsiteX36" fmla="*/ 257061 w 503102"/>
                  <a:gd name="connsiteY36" fmla="*/ 298603 h 298603"/>
                  <a:gd name="connsiteX37" fmla="*/ 3053 w 503102"/>
                  <a:gd name="connsiteY37" fmla="*/ 185986 h 298603"/>
                  <a:gd name="connsiteX38" fmla="*/ 0 w 503102"/>
                  <a:gd name="connsiteY38" fmla="*/ 183544 h 298603"/>
                  <a:gd name="connsiteX39" fmla="*/ 29367 w 503102"/>
                  <a:gd name="connsiteY39" fmla="*/ 154177 h 298603"/>
                  <a:gd name="connsiteX40" fmla="*/ 3671 w 503102"/>
                  <a:gd name="connsiteY40" fmla="*/ 133987 h 298603"/>
                  <a:gd name="connsiteX41" fmla="*/ 1835 w 503102"/>
                  <a:gd name="connsiteY41" fmla="*/ 126646 h 298603"/>
                  <a:gd name="connsiteX42" fmla="*/ 12848 w 503102"/>
                  <a:gd name="connsiteY42" fmla="*/ 108291 h 298603"/>
                  <a:gd name="connsiteX43" fmla="*/ 18354 w 503102"/>
                  <a:gd name="connsiteY43" fmla="*/ 100949 h 298603"/>
                  <a:gd name="connsiteX44" fmla="*/ 33038 w 503102"/>
                  <a:gd name="connsiteY44" fmla="*/ 60570 h 298603"/>
                  <a:gd name="connsiteX45" fmla="*/ 47721 w 503102"/>
                  <a:gd name="connsiteY45" fmla="*/ 60570 h 298603"/>
                  <a:gd name="connsiteX46" fmla="*/ 60569 w 503102"/>
                  <a:gd name="connsiteY46" fmla="*/ 78924 h 298603"/>
                  <a:gd name="connsiteX47" fmla="*/ 110126 w 503102"/>
                  <a:gd name="connsiteY47" fmla="*/ 0 h 298603"/>
                  <a:gd name="connsiteX0" fmla="*/ 257061 w 503102"/>
                  <a:gd name="connsiteY0" fmla="*/ 298603 h 391885"/>
                  <a:gd name="connsiteX1" fmla="*/ 3053 w 503102"/>
                  <a:gd name="connsiteY1" fmla="*/ 185986 h 391885"/>
                  <a:gd name="connsiteX2" fmla="*/ 0 w 503102"/>
                  <a:gd name="connsiteY2" fmla="*/ 183544 h 391885"/>
                  <a:gd name="connsiteX3" fmla="*/ 29367 w 503102"/>
                  <a:gd name="connsiteY3" fmla="*/ 154177 h 391885"/>
                  <a:gd name="connsiteX4" fmla="*/ 3671 w 503102"/>
                  <a:gd name="connsiteY4" fmla="*/ 133987 h 391885"/>
                  <a:gd name="connsiteX5" fmla="*/ 1835 w 503102"/>
                  <a:gd name="connsiteY5" fmla="*/ 126646 h 391885"/>
                  <a:gd name="connsiteX6" fmla="*/ 12848 w 503102"/>
                  <a:gd name="connsiteY6" fmla="*/ 108291 h 391885"/>
                  <a:gd name="connsiteX7" fmla="*/ 18354 w 503102"/>
                  <a:gd name="connsiteY7" fmla="*/ 100949 h 391885"/>
                  <a:gd name="connsiteX8" fmla="*/ 33038 w 503102"/>
                  <a:gd name="connsiteY8" fmla="*/ 60570 h 391885"/>
                  <a:gd name="connsiteX9" fmla="*/ 47721 w 503102"/>
                  <a:gd name="connsiteY9" fmla="*/ 60570 h 391885"/>
                  <a:gd name="connsiteX10" fmla="*/ 60569 w 503102"/>
                  <a:gd name="connsiteY10" fmla="*/ 78924 h 391885"/>
                  <a:gd name="connsiteX11" fmla="*/ 110126 w 503102"/>
                  <a:gd name="connsiteY11" fmla="*/ 0 h 391885"/>
                  <a:gd name="connsiteX12" fmla="*/ 143164 w 503102"/>
                  <a:gd name="connsiteY12" fmla="*/ 7342 h 391885"/>
                  <a:gd name="connsiteX13" fmla="*/ 154177 w 503102"/>
                  <a:gd name="connsiteY13" fmla="*/ 16519 h 391885"/>
                  <a:gd name="connsiteX14" fmla="*/ 156012 w 503102"/>
                  <a:gd name="connsiteY14" fmla="*/ 29367 h 391885"/>
                  <a:gd name="connsiteX15" fmla="*/ 156012 w 503102"/>
                  <a:gd name="connsiteY15" fmla="*/ 42215 h 391885"/>
                  <a:gd name="connsiteX16" fmla="*/ 167024 w 503102"/>
                  <a:gd name="connsiteY16" fmla="*/ 51392 h 391885"/>
                  <a:gd name="connsiteX17" fmla="*/ 183544 w 503102"/>
                  <a:gd name="connsiteY17" fmla="*/ 49557 h 391885"/>
                  <a:gd name="connsiteX18" fmla="*/ 187214 w 503102"/>
                  <a:gd name="connsiteY18" fmla="*/ 42215 h 391885"/>
                  <a:gd name="connsiteX19" fmla="*/ 192721 w 503102"/>
                  <a:gd name="connsiteY19" fmla="*/ 36709 h 391885"/>
                  <a:gd name="connsiteX20" fmla="*/ 222088 w 503102"/>
                  <a:gd name="connsiteY20" fmla="*/ 34873 h 391885"/>
                  <a:gd name="connsiteX21" fmla="*/ 233101 w 503102"/>
                  <a:gd name="connsiteY21" fmla="*/ 38545 h 391885"/>
                  <a:gd name="connsiteX22" fmla="*/ 244113 w 503102"/>
                  <a:gd name="connsiteY22" fmla="*/ 34873 h 391885"/>
                  <a:gd name="connsiteX23" fmla="*/ 253290 w 503102"/>
                  <a:gd name="connsiteY23" fmla="*/ 44051 h 391885"/>
                  <a:gd name="connsiteX24" fmla="*/ 253290 w 503102"/>
                  <a:gd name="connsiteY24" fmla="*/ 67912 h 391885"/>
                  <a:gd name="connsiteX25" fmla="*/ 293670 w 503102"/>
                  <a:gd name="connsiteY25" fmla="*/ 67912 h 391885"/>
                  <a:gd name="connsiteX26" fmla="*/ 295505 w 503102"/>
                  <a:gd name="connsiteY26" fmla="*/ 51392 h 391885"/>
                  <a:gd name="connsiteX27" fmla="*/ 301012 w 503102"/>
                  <a:gd name="connsiteY27" fmla="*/ 44051 h 391885"/>
                  <a:gd name="connsiteX28" fmla="*/ 323037 w 503102"/>
                  <a:gd name="connsiteY28" fmla="*/ 44051 h 391885"/>
                  <a:gd name="connsiteX29" fmla="*/ 323115 w 503102"/>
                  <a:gd name="connsiteY29" fmla="*/ 43832 h 391885"/>
                  <a:gd name="connsiteX30" fmla="*/ 324872 w 503102"/>
                  <a:gd name="connsiteY30" fmla="*/ 44968 h 391885"/>
                  <a:gd name="connsiteX31" fmla="*/ 353322 w 503102"/>
                  <a:gd name="connsiteY31" fmla="*/ 48640 h 391885"/>
                  <a:gd name="connsiteX32" fmla="*/ 359746 w 503102"/>
                  <a:gd name="connsiteY32" fmla="*/ 56899 h 391885"/>
                  <a:gd name="connsiteX33" fmla="*/ 360663 w 503102"/>
                  <a:gd name="connsiteY33" fmla="*/ 66076 h 391885"/>
                  <a:gd name="connsiteX34" fmla="*/ 373511 w 503102"/>
                  <a:gd name="connsiteY34" fmla="*/ 73418 h 391885"/>
                  <a:gd name="connsiteX35" fmla="*/ 395536 w 503102"/>
                  <a:gd name="connsiteY35" fmla="*/ 73418 h 391885"/>
                  <a:gd name="connsiteX36" fmla="*/ 420315 w 503102"/>
                  <a:gd name="connsiteY36" fmla="*/ 90854 h 391885"/>
                  <a:gd name="connsiteX37" fmla="*/ 433163 w 503102"/>
                  <a:gd name="connsiteY37" fmla="*/ 80759 h 391885"/>
                  <a:gd name="connsiteX38" fmla="*/ 440505 w 503102"/>
                  <a:gd name="connsiteY38" fmla="*/ 85348 h 391885"/>
                  <a:gd name="connsiteX39" fmla="*/ 447547 w 503102"/>
                  <a:gd name="connsiteY39" fmla="*/ 82708 h 391885"/>
                  <a:gd name="connsiteX40" fmla="*/ 455188 w 503102"/>
                  <a:gd name="connsiteY40" fmla="*/ 95443 h 391885"/>
                  <a:gd name="connsiteX41" fmla="*/ 462530 w 503102"/>
                  <a:gd name="connsiteY41" fmla="*/ 97279 h 391885"/>
                  <a:gd name="connsiteX42" fmla="*/ 462530 w 503102"/>
                  <a:gd name="connsiteY42" fmla="*/ 117468 h 391885"/>
                  <a:gd name="connsiteX43" fmla="*/ 477214 w 503102"/>
                  <a:gd name="connsiteY43" fmla="*/ 128481 h 391885"/>
                  <a:gd name="connsiteX44" fmla="*/ 471707 w 503102"/>
                  <a:gd name="connsiteY44" fmla="*/ 143164 h 391885"/>
                  <a:gd name="connsiteX45" fmla="*/ 497404 w 503102"/>
                  <a:gd name="connsiteY45" fmla="*/ 183544 h 391885"/>
                  <a:gd name="connsiteX46" fmla="*/ 503102 w 503102"/>
                  <a:gd name="connsiteY46" fmla="*/ 185986 h 391885"/>
                  <a:gd name="connsiteX47" fmla="*/ 350343 w 503102"/>
                  <a:gd name="connsiteY47" fmla="*/ 391885 h 391885"/>
                  <a:gd name="connsiteX0" fmla="*/ 3053 w 503102"/>
                  <a:gd name="connsiteY0" fmla="*/ 185986 h 391885"/>
                  <a:gd name="connsiteX1" fmla="*/ 0 w 503102"/>
                  <a:gd name="connsiteY1" fmla="*/ 183544 h 391885"/>
                  <a:gd name="connsiteX2" fmla="*/ 29367 w 503102"/>
                  <a:gd name="connsiteY2" fmla="*/ 154177 h 391885"/>
                  <a:gd name="connsiteX3" fmla="*/ 3671 w 503102"/>
                  <a:gd name="connsiteY3" fmla="*/ 133987 h 391885"/>
                  <a:gd name="connsiteX4" fmla="*/ 1835 w 503102"/>
                  <a:gd name="connsiteY4" fmla="*/ 126646 h 391885"/>
                  <a:gd name="connsiteX5" fmla="*/ 12848 w 503102"/>
                  <a:gd name="connsiteY5" fmla="*/ 108291 h 391885"/>
                  <a:gd name="connsiteX6" fmla="*/ 18354 w 503102"/>
                  <a:gd name="connsiteY6" fmla="*/ 100949 h 391885"/>
                  <a:gd name="connsiteX7" fmla="*/ 33038 w 503102"/>
                  <a:gd name="connsiteY7" fmla="*/ 60570 h 391885"/>
                  <a:gd name="connsiteX8" fmla="*/ 47721 w 503102"/>
                  <a:gd name="connsiteY8" fmla="*/ 60570 h 391885"/>
                  <a:gd name="connsiteX9" fmla="*/ 60569 w 503102"/>
                  <a:gd name="connsiteY9" fmla="*/ 78924 h 391885"/>
                  <a:gd name="connsiteX10" fmla="*/ 110126 w 503102"/>
                  <a:gd name="connsiteY10" fmla="*/ 0 h 391885"/>
                  <a:gd name="connsiteX11" fmla="*/ 143164 w 503102"/>
                  <a:gd name="connsiteY11" fmla="*/ 7342 h 391885"/>
                  <a:gd name="connsiteX12" fmla="*/ 154177 w 503102"/>
                  <a:gd name="connsiteY12" fmla="*/ 16519 h 391885"/>
                  <a:gd name="connsiteX13" fmla="*/ 156012 w 503102"/>
                  <a:gd name="connsiteY13" fmla="*/ 29367 h 391885"/>
                  <a:gd name="connsiteX14" fmla="*/ 156012 w 503102"/>
                  <a:gd name="connsiteY14" fmla="*/ 42215 h 391885"/>
                  <a:gd name="connsiteX15" fmla="*/ 167024 w 503102"/>
                  <a:gd name="connsiteY15" fmla="*/ 51392 h 391885"/>
                  <a:gd name="connsiteX16" fmla="*/ 183544 w 503102"/>
                  <a:gd name="connsiteY16" fmla="*/ 49557 h 391885"/>
                  <a:gd name="connsiteX17" fmla="*/ 187214 w 503102"/>
                  <a:gd name="connsiteY17" fmla="*/ 42215 h 391885"/>
                  <a:gd name="connsiteX18" fmla="*/ 192721 w 503102"/>
                  <a:gd name="connsiteY18" fmla="*/ 36709 h 391885"/>
                  <a:gd name="connsiteX19" fmla="*/ 222088 w 503102"/>
                  <a:gd name="connsiteY19" fmla="*/ 34873 h 391885"/>
                  <a:gd name="connsiteX20" fmla="*/ 233101 w 503102"/>
                  <a:gd name="connsiteY20" fmla="*/ 38545 h 391885"/>
                  <a:gd name="connsiteX21" fmla="*/ 244113 w 503102"/>
                  <a:gd name="connsiteY21" fmla="*/ 34873 h 391885"/>
                  <a:gd name="connsiteX22" fmla="*/ 253290 w 503102"/>
                  <a:gd name="connsiteY22" fmla="*/ 44051 h 391885"/>
                  <a:gd name="connsiteX23" fmla="*/ 253290 w 503102"/>
                  <a:gd name="connsiteY23" fmla="*/ 67912 h 391885"/>
                  <a:gd name="connsiteX24" fmla="*/ 293670 w 503102"/>
                  <a:gd name="connsiteY24" fmla="*/ 67912 h 391885"/>
                  <a:gd name="connsiteX25" fmla="*/ 295505 w 503102"/>
                  <a:gd name="connsiteY25" fmla="*/ 51392 h 391885"/>
                  <a:gd name="connsiteX26" fmla="*/ 301012 w 503102"/>
                  <a:gd name="connsiteY26" fmla="*/ 44051 h 391885"/>
                  <a:gd name="connsiteX27" fmla="*/ 323037 w 503102"/>
                  <a:gd name="connsiteY27" fmla="*/ 44051 h 391885"/>
                  <a:gd name="connsiteX28" fmla="*/ 323115 w 503102"/>
                  <a:gd name="connsiteY28" fmla="*/ 43832 h 391885"/>
                  <a:gd name="connsiteX29" fmla="*/ 324872 w 503102"/>
                  <a:gd name="connsiteY29" fmla="*/ 44968 h 391885"/>
                  <a:gd name="connsiteX30" fmla="*/ 353322 w 503102"/>
                  <a:gd name="connsiteY30" fmla="*/ 48640 h 391885"/>
                  <a:gd name="connsiteX31" fmla="*/ 359746 w 503102"/>
                  <a:gd name="connsiteY31" fmla="*/ 56899 h 391885"/>
                  <a:gd name="connsiteX32" fmla="*/ 360663 w 503102"/>
                  <a:gd name="connsiteY32" fmla="*/ 66076 h 391885"/>
                  <a:gd name="connsiteX33" fmla="*/ 373511 w 503102"/>
                  <a:gd name="connsiteY33" fmla="*/ 73418 h 391885"/>
                  <a:gd name="connsiteX34" fmla="*/ 395536 w 503102"/>
                  <a:gd name="connsiteY34" fmla="*/ 73418 h 391885"/>
                  <a:gd name="connsiteX35" fmla="*/ 420315 w 503102"/>
                  <a:gd name="connsiteY35" fmla="*/ 90854 h 391885"/>
                  <a:gd name="connsiteX36" fmla="*/ 433163 w 503102"/>
                  <a:gd name="connsiteY36" fmla="*/ 80759 h 391885"/>
                  <a:gd name="connsiteX37" fmla="*/ 440505 w 503102"/>
                  <a:gd name="connsiteY37" fmla="*/ 85348 h 391885"/>
                  <a:gd name="connsiteX38" fmla="*/ 447547 w 503102"/>
                  <a:gd name="connsiteY38" fmla="*/ 82708 h 391885"/>
                  <a:gd name="connsiteX39" fmla="*/ 455188 w 503102"/>
                  <a:gd name="connsiteY39" fmla="*/ 95443 h 391885"/>
                  <a:gd name="connsiteX40" fmla="*/ 462530 w 503102"/>
                  <a:gd name="connsiteY40" fmla="*/ 97279 h 391885"/>
                  <a:gd name="connsiteX41" fmla="*/ 462530 w 503102"/>
                  <a:gd name="connsiteY41" fmla="*/ 117468 h 391885"/>
                  <a:gd name="connsiteX42" fmla="*/ 477214 w 503102"/>
                  <a:gd name="connsiteY42" fmla="*/ 128481 h 391885"/>
                  <a:gd name="connsiteX43" fmla="*/ 471707 w 503102"/>
                  <a:gd name="connsiteY43" fmla="*/ 143164 h 391885"/>
                  <a:gd name="connsiteX44" fmla="*/ 497404 w 503102"/>
                  <a:gd name="connsiteY44" fmla="*/ 183544 h 391885"/>
                  <a:gd name="connsiteX45" fmla="*/ 503102 w 503102"/>
                  <a:gd name="connsiteY45" fmla="*/ 185986 h 391885"/>
                  <a:gd name="connsiteX46" fmla="*/ 350343 w 503102"/>
                  <a:gd name="connsiteY46" fmla="*/ 391885 h 391885"/>
                  <a:gd name="connsiteX0" fmla="*/ 3053 w 503102"/>
                  <a:gd name="connsiteY0" fmla="*/ 185986 h 185986"/>
                  <a:gd name="connsiteX1" fmla="*/ 0 w 503102"/>
                  <a:gd name="connsiteY1" fmla="*/ 183544 h 185986"/>
                  <a:gd name="connsiteX2" fmla="*/ 29367 w 503102"/>
                  <a:gd name="connsiteY2" fmla="*/ 154177 h 185986"/>
                  <a:gd name="connsiteX3" fmla="*/ 3671 w 503102"/>
                  <a:gd name="connsiteY3" fmla="*/ 133987 h 185986"/>
                  <a:gd name="connsiteX4" fmla="*/ 1835 w 503102"/>
                  <a:gd name="connsiteY4" fmla="*/ 126646 h 185986"/>
                  <a:gd name="connsiteX5" fmla="*/ 12848 w 503102"/>
                  <a:gd name="connsiteY5" fmla="*/ 108291 h 185986"/>
                  <a:gd name="connsiteX6" fmla="*/ 18354 w 503102"/>
                  <a:gd name="connsiteY6" fmla="*/ 100949 h 185986"/>
                  <a:gd name="connsiteX7" fmla="*/ 33038 w 503102"/>
                  <a:gd name="connsiteY7" fmla="*/ 60570 h 185986"/>
                  <a:gd name="connsiteX8" fmla="*/ 47721 w 503102"/>
                  <a:gd name="connsiteY8" fmla="*/ 60570 h 185986"/>
                  <a:gd name="connsiteX9" fmla="*/ 60569 w 503102"/>
                  <a:gd name="connsiteY9" fmla="*/ 78924 h 185986"/>
                  <a:gd name="connsiteX10" fmla="*/ 110126 w 503102"/>
                  <a:gd name="connsiteY10" fmla="*/ 0 h 185986"/>
                  <a:gd name="connsiteX11" fmla="*/ 143164 w 503102"/>
                  <a:gd name="connsiteY11" fmla="*/ 7342 h 185986"/>
                  <a:gd name="connsiteX12" fmla="*/ 154177 w 503102"/>
                  <a:gd name="connsiteY12" fmla="*/ 16519 h 185986"/>
                  <a:gd name="connsiteX13" fmla="*/ 156012 w 503102"/>
                  <a:gd name="connsiteY13" fmla="*/ 29367 h 185986"/>
                  <a:gd name="connsiteX14" fmla="*/ 156012 w 503102"/>
                  <a:gd name="connsiteY14" fmla="*/ 42215 h 185986"/>
                  <a:gd name="connsiteX15" fmla="*/ 167024 w 503102"/>
                  <a:gd name="connsiteY15" fmla="*/ 51392 h 185986"/>
                  <a:gd name="connsiteX16" fmla="*/ 183544 w 503102"/>
                  <a:gd name="connsiteY16" fmla="*/ 49557 h 185986"/>
                  <a:gd name="connsiteX17" fmla="*/ 187214 w 503102"/>
                  <a:gd name="connsiteY17" fmla="*/ 42215 h 185986"/>
                  <a:gd name="connsiteX18" fmla="*/ 192721 w 503102"/>
                  <a:gd name="connsiteY18" fmla="*/ 36709 h 185986"/>
                  <a:gd name="connsiteX19" fmla="*/ 222088 w 503102"/>
                  <a:gd name="connsiteY19" fmla="*/ 34873 h 185986"/>
                  <a:gd name="connsiteX20" fmla="*/ 233101 w 503102"/>
                  <a:gd name="connsiteY20" fmla="*/ 38545 h 185986"/>
                  <a:gd name="connsiteX21" fmla="*/ 244113 w 503102"/>
                  <a:gd name="connsiteY21" fmla="*/ 34873 h 185986"/>
                  <a:gd name="connsiteX22" fmla="*/ 253290 w 503102"/>
                  <a:gd name="connsiteY22" fmla="*/ 44051 h 185986"/>
                  <a:gd name="connsiteX23" fmla="*/ 253290 w 503102"/>
                  <a:gd name="connsiteY23" fmla="*/ 67912 h 185986"/>
                  <a:gd name="connsiteX24" fmla="*/ 293670 w 503102"/>
                  <a:gd name="connsiteY24" fmla="*/ 67912 h 185986"/>
                  <a:gd name="connsiteX25" fmla="*/ 295505 w 503102"/>
                  <a:gd name="connsiteY25" fmla="*/ 51392 h 185986"/>
                  <a:gd name="connsiteX26" fmla="*/ 301012 w 503102"/>
                  <a:gd name="connsiteY26" fmla="*/ 44051 h 185986"/>
                  <a:gd name="connsiteX27" fmla="*/ 323037 w 503102"/>
                  <a:gd name="connsiteY27" fmla="*/ 44051 h 185986"/>
                  <a:gd name="connsiteX28" fmla="*/ 323115 w 503102"/>
                  <a:gd name="connsiteY28" fmla="*/ 43832 h 185986"/>
                  <a:gd name="connsiteX29" fmla="*/ 324872 w 503102"/>
                  <a:gd name="connsiteY29" fmla="*/ 44968 h 185986"/>
                  <a:gd name="connsiteX30" fmla="*/ 353322 w 503102"/>
                  <a:gd name="connsiteY30" fmla="*/ 48640 h 185986"/>
                  <a:gd name="connsiteX31" fmla="*/ 359746 w 503102"/>
                  <a:gd name="connsiteY31" fmla="*/ 56899 h 185986"/>
                  <a:gd name="connsiteX32" fmla="*/ 360663 w 503102"/>
                  <a:gd name="connsiteY32" fmla="*/ 66076 h 185986"/>
                  <a:gd name="connsiteX33" fmla="*/ 373511 w 503102"/>
                  <a:gd name="connsiteY33" fmla="*/ 73418 h 185986"/>
                  <a:gd name="connsiteX34" fmla="*/ 395536 w 503102"/>
                  <a:gd name="connsiteY34" fmla="*/ 73418 h 185986"/>
                  <a:gd name="connsiteX35" fmla="*/ 420315 w 503102"/>
                  <a:gd name="connsiteY35" fmla="*/ 90854 h 185986"/>
                  <a:gd name="connsiteX36" fmla="*/ 433163 w 503102"/>
                  <a:gd name="connsiteY36" fmla="*/ 80759 h 185986"/>
                  <a:gd name="connsiteX37" fmla="*/ 440505 w 503102"/>
                  <a:gd name="connsiteY37" fmla="*/ 85348 h 185986"/>
                  <a:gd name="connsiteX38" fmla="*/ 447547 w 503102"/>
                  <a:gd name="connsiteY38" fmla="*/ 82708 h 185986"/>
                  <a:gd name="connsiteX39" fmla="*/ 455188 w 503102"/>
                  <a:gd name="connsiteY39" fmla="*/ 95443 h 185986"/>
                  <a:gd name="connsiteX40" fmla="*/ 462530 w 503102"/>
                  <a:gd name="connsiteY40" fmla="*/ 97279 h 185986"/>
                  <a:gd name="connsiteX41" fmla="*/ 462530 w 503102"/>
                  <a:gd name="connsiteY41" fmla="*/ 117468 h 185986"/>
                  <a:gd name="connsiteX42" fmla="*/ 477214 w 503102"/>
                  <a:gd name="connsiteY42" fmla="*/ 128481 h 185986"/>
                  <a:gd name="connsiteX43" fmla="*/ 471707 w 503102"/>
                  <a:gd name="connsiteY43" fmla="*/ 143164 h 185986"/>
                  <a:gd name="connsiteX44" fmla="*/ 497404 w 503102"/>
                  <a:gd name="connsiteY44" fmla="*/ 183544 h 185986"/>
                  <a:gd name="connsiteX45" fmla="*/ 503102 w 503102"/>
                  <a:gd name="connsiteY45" fmla="*/ 185986 h 1859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503102" h="185986">
                    <a:moveTo>
                      <a:pt x="3053" y="185986"/>
                    </a:moveTo>
                    <a:lnTo>
                      <a:pt x="0" y="183544"/>
                    </a:lnTo>
                    <a:lnTo>
                      <a:pt x="29367" y="154177"/>
                    </a:lnTo>
                    <a:lnTo>
                      <a:pt x="3671" y="133987"/>
                    </a:lnTo>
                    <a:lnTo>
                      <a:pt x="1835" y="126646"/>
                    </a:lnTo>
                    <a:lnTo>
                      <a:pt x="12848" y="108291"/>
                    </a:lnTo>
                    <a:lnTo>
                      <a:pt x="18354" y="100949"/>
                    </a:lnTo>
                    <a:lnTo>
                      <a:pt x="33038" y="60570"/>
                    </a:lnTo>
                    <a:lnTo>
                      <a:pt x="47721" y="60570"/>
                    </a:lnTo>
                    <a:lnTo>
                      <a:pt x="60569" y="78924"/>
                    </a:lnTo>
                    <a:lnTo>
                      <a:pt x="110126" y="0"/>
                    </a:lnTo>
                    <a:lnTo>
                      <a:pt x="143164" y="7342"/>
                    </a:lnTo>
                    <a:lnTo>
                      <a:pt x="154177" y="16519"/>
                    </a:lnTo>
                    <a:lnTo>
                      <a:pt x="156012" y="29367"/>
                    </a:lnTo>
                    <a:lnTo>
                      <a:pt x="156012" y="42215"/>
                    </a:lnTo>
                    <a:lnTo>
                      <a:pt x="167024" y="51392"/>
                    </a:lnTo>
                    <a:lnTo>
                      <a:pt x="183544" y="49557"/>
                    </a:lnTo>
                    <a:lnTo>
                      <a:pt x="187214" y="42215"/>
                    </a:lnTo>
                    <a:lnTo>
                      <a:pt x="192721" y="36709"/>
                    </a:lnTo>
                    <a:lnTo>
                      <a:pt x="222088" y="34873"/>
                    </a:lnTo>
                    <a:lnTo>
                      <a:pt x="233101" y="38545"/>
                    </a:lnTo>
                    <a:lnTo>
                      <a:pt x="244113" y="34873"/>
                    </a:lnTo>
                    <a:lnTo>
                      <a:pt x="253290" y="44051"/>
                    </a:lnTo>
                    <a:lnTo>
                      <a:pt x="253290" y="67912"/>
                    </a:lnTo>
                    <a:lnTo>
                      <a:pt x="293670" y="67912"/>
                    </a:lnTo>
                    <a:lnTo>
                      <a:pt x="295505" y="51392"/>
                    </a:lnTo>
                    <a:lnTo>
                      <a:pt x="301012" y="44051"/>
                    </a:lnTo>
                    <a:lnTo>
                      <a:pt x="323037" y="44051"/>
                    </a:lnTo>
                    <a:lnTo>
                      <a:pt x="323115" y="43832"/>
                    </a:lnTo>
                    <a:lnTo>
                      <a:pt x="324872" y="44968"/>
                    </a:lnTo>
                    <a:lnTo>
                      <a:pt x="353322" y="48640"/>
                    </a:lnTo>
                    <a:lnTo>
                      <a:pt x="359746" y="56899"/>
                    </a:lnTo>
                    <a:cubicBezTo>
                      <a:pt x="360052" y="59958"/>
                      <a:pt x="360357" y="63017"/>
                      <a:pt x="360663" y="66076"/>
                    </a:cubicBezTo>
                    <a:lnTo>
                      <a:pt x="373511" y="73418"/>
                    </a:lnTo>
                    <a:lnTo>
                      <a:pt x="395536" y="73418"/>
                    </a:lnTo>
                    <a:lnTo>
                      <a:pt x="420315" y="90854"/>
                    </a:lnTo>
                    <a:lnTo>
                      <a:pt x="433163" y="80759"/>
                    </a:lnTo>
                    <a:lnTo>
                      <a:pt x="440505" y="85348"/>
                    </a:lnTo>
                    <a:lnTo>
                      <a:pt x="447547" y="82708"/>
                    </a:lnTo>
                    <a:lnTo>
                      <a:pt x="455188" y="95443"/>
                    </a:lnTo>
                    <a:lnTo>
                      <a:pt x="462530" y="97279"/>
                    </a:lnTo>
                    <a:lnTo>
                      <a:pt x="462530" y="117468"/>
                    </a:lnTo>
                    <a:lnTo>
                      <a:pt x="477214" y="128481"/>
                    </a:lnTo>
                    <a:lnTo>
                      <a:pt x="471707" y="143164"/>
                    </a:lnTo>
                    <a:lnTo>
                      <a:pt x="497404" y="183544"/>
                    </a:lnTo>
                    <a:lnTo>
                      <a:pt x="503102" y="185986"/>
                    </a:lnTo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5E22E2C9-3C23-8693-E389-FF795B1B77D0}"/>
                  </a:ext>
                </a:extLst>
              </p:cNvPr>
              <p:cNvSpPr/>
              <p:nvPr/>
            </p:nvSpPr>
            <p:spPr>
              <a:xfrm>
                <a:off x="1583171" y="3401670"/>
                <a:ext cx="566961" cy="132837"/>
              </a:xfrm>
              <a:custGeom>
                <a:avLst/>
                <a:gdLst>
                  <a:gd name="connsiteX0" fmla="*/ 59652 w 578383"/>
                  <a:gd name="connsiteY0" fmla="*/ 0 h 135513"/>
                  <a:gd name="connsiteX1" fmla="*/ 81677 w 578383"/>
                  <a:gd name="connsiteY1" fmla="*/ 21107 h 135513"/>
                  <a:gd name="connsiteX2" fmla="*/ 95443 w 578383"/>
                  <a:gd name="connsiteY2" fmla="*/ 15601 h 135513"/>
                  <a:gd name="connsiteX3" fmla="*/ 106455 w 578383"/>
                  <a:gd name="connsiteY3" fmla="*/ 23861 h 135513"/>
                  <a:gd name="connsiteX4" fmla="*/ 123892 w 578383"/>
                  <a:gd name="connsiteY4" fmla="*/ 23861 h 135513"/>
                  <a:gd name="connsiteX5" fmla="*/ 151424 w 578383"/>
                  <a:gd name="connsiteY5" fmla="*/ 39462 h 135513"/>
                  <a:gd name="connsiteX6" fmla="*/ 167024 w 578383"/>
                  <a:gd name="connsiteY6" fmla="*/ 38544 h 135513"/>
                  <a:gd name="connsiteX7" fmla="*/ 189050 w 578383"/>
                  <a:gd name="connsiteY7" fmla="*/ 44968 h 135513"/>
                  <a:gd name="connsiteX8" fmla="*/ 207404 w 578383"/>
                  <a:gd name="connsiteY8" fmla="*/ 40380 h 135513"/>
                  <a:gd name="connsiteX9" fmla="*/ 223923 w 578383"/>
                  <a:gd name="connsiteY9" fmla="*/ 55981 h 135513"/>
                  <a:gd name="connsiteX10" fmla="*/ 224841 w 578383"/>
                  <a:gd name="connsiteY10" fmla="*/ 63323 h 135513"/>
                  <a:gd name="connsiteX11" fmla="*/ 234936 w 578383"/>
                  <a:gd name="connsiteY11" fmla="*/ 75253 h 135513"/>
                  <a:gd name="connsiteX12" fmla="*/ 254208 w 578383"/>
                  <a:gd name="connsiteY12" fmla="*/ 76171 h 135513"/>
                  <a:gd name="connsiteX13" fmla="*/ 269809 w 578383"/>
                  <a:gd name="connsiteY13" fmla="*/ 95443 h 135513"/>
                  <a:gd name="connsiteX14" fmla="*/ 278986 w 578383"/>
                  <a:gd name="connsiteY14" fmla="*/ 91772 h 135513"/>
                  <a:gd name="connsiteX15" fmla="*/ 295505 w 578383"/>
                  <a:gd name="connsiteY15" fmla="*/ 93608 h 135513"/>
                  <a:gd name="connsiteX16" fmla="*/ 342309 w 578383"/>
                  <a:gd name="connsiteY16" fmla="*/ 81677 h 135513"/>
                  <a:gd name="connsiteX17" fmla="*/ 357910 w 578383"/>
                  <a:gd name="connsiteY17" fmla="*/ 67911 h 135513"/>
                  <a:gd name="connsiteX18" fmla="*/ 359746 w 578383"/>
                  <a:gd name="connsiteY18" fmla="*/ 89019 h 135513"/>
                  <a:gd name="connsiteX19" fmla="*/ 368005 w 578383"/>
                  <a:gd name="connsiteY19" fmla="*/ 102785 h 135513"/>
                  <a:gd name="connsiteX20" fmla="*/ 390030 w 578383"/>
                  <a:gd name="connsiteY20" fmla="*/ 86266 h 135513"/>
                  <a:gd name="connsiteX21" fmla="*/ 397372 w 578383"/>
                  <a:gd name="connsiteY21" fmla="*/ 91772 h 135513"/>
                  <a:gd name="connsiteX22" fmla="*/ 407467 w 578383"/>
                  <a:gd name="connsiteY22" fmla="*/ 92690 h 135513"/>
                  <a:gd name="connsiteX23" fmla="*/ 410220 w 578383"/>
                  <a:gd name="connsiteY23" fmla="*/ 81677 h 135513"/>
                  <a:gd name="connsiteX24" fmla="*/ 422150 w 578383"/>
                  <a:gd name="connsiteY24" fmla="*/ 71582 h 135513"/>
                  <a:gd name="connsiteX25" fmla="*/ 454270 w 578383"/>
                  <a:gd name="connsiteY25" fmla="*/ 71582 h 135513"/>
                  <a:gd name="connsiteX26" fmla="*/ 479967 w 578383"/>
                  <a:gd name="connsiteY26" fmla="*/ 81677 h 135513"/>
                  <a:gd name="connsiteX27" fmla="*/ 489144 w 578383"/>
                  <a:gd name="connsiteY27" fmla="*/ 77089 h 135513"/>
                  <a:gd name="connsiteX28" fmla="*/ 485473 w 578383"/>
                  <a:gd name="connsiteY28" fmla="*/ 62405 h 135513"/>
                  <a:gd name="connsiteX29" fmla="*/ 494650 w 578383"/>
                  <a:gd name="connsiteY29" fmla="*/ 57816 h 135513"/>
                  <a:gd name="connsiteX30" fmla="*/ 507498 w 578383"/>
                  <a:gd name="connsiteY30" fmla="*/ 66994 h 135513"/>
                  <a:gd name="connsiteX31" fmla="*/ 525853 w 578383"/>
                  <a:gd name="connsiteY31" fmla="*/ 64241 h 135513"/>
                  <a:gd name="connsiteX32" fmla="*/ 529524 w 578383"/>
                  <a:gd name="connsiteY32" fmla="*/ 73418 h 135513"/>
                  <a:gd name="connsiteX33" fmla="*/ 546043 w 578383"/>
                  <a:gd name="connsiteY33" fmla="*/ 73418 h 135513"/>
                  <a:gd name="connsiteX34" fmla="*/ 565315 w 578383"/>
                  <a:gd name="connsiteY34" fmla="*/ 85348 h 135513"/>
                  <a:gd name="connsiteX35" fmla="*/ 565464 w 578383"/>
                  <a:gd name="connsiteY35" fmla="*/ 83356 h 135513"/>
                  <a:gd name="connsiteX36" fmla="*/ 567150 w 578383"/>
                  <a:gd name="connsiteY36" fmla="*/ 85348 h 135513"/>
                  <a:gd name="connsiteX37" fmla="*/ 562745 w 578383"/>
                  <a:gd name="connsiteY37" fmla="*/ 102968 h 135513"/>
                  <a:gd name="connsiteX38" fmla="*/ 571555 w 578383"/>
                  <a:gd name="connsiteY38" fmla="*/ 108841 h 135513"/>
                  <a:gd name="connsiteX39" fmla="*/ 574492 w 578383"/>
                  <a:gd name="connsiteY39" fmla="*/ 129398 h 135513"/>
                  <a:gd name="connsiteX40" fmla="*/ 578383 w 578383"/>
                  <a:gd name="connsiteY40" fmla="*/ 135513 h 135513"/>
                  <a:gd name="connsiteX41" fmla="*/ 62601 w 578383"/>
                  <a:gd name="connsiteY41" fmla="*/ 135513 h 135513"/>
                  <a:gd name="connsiteX42" fmla="*/ 56899 w 578383"/>
                  <a:gd name="connsiteY42" fmla="*/ 133069 h 135513"/>
                  <a:gd name="connsiteX43" fmla="*/ 31202 w 578383"/>
                  <a:gd name="connsiteY43" fmla="*/ 92690 h 135513"/>
                  <a:gd name="connsiteX44" fmla="*/ 36709 w 578383"/>
                  <a:gd name="connsiteY44" fmla="*/ 78006 h 135513"/>
                  <a:gd name="connsiteX45" fmla="*/ 22025 w 578383"/>
                  <a:gd name="connsiteY45" fmla="*/ 66994 h 135513"/>
                  <a:gd name="connsiteX46" fmla="*/ 22025 w 578383"/>
                  <a:gd name="connsiteY46" fmla="*/ 46804 h 135513"/>
                  <a:gd name="connsiteX47" fmla="*/ 14684 w 578383"/>
                  <a:gd name="connsiteY47" fmla="*/ 44968 h 135513"/>
                  <a:gd name="connsiteX48" fmla="*/ 7042 w 578383"/>
                  <a:gd name="connsiteY48" fmla="*/ 32233 h 135513"/>
                  <a:gd name="connsiteX49" fmla="*/ 0 w 578383"/>
                  <a:gd name="connsiteY49" fmla="*/ 34874 h 135513"/>
                  <a:gd name="connsiteX50" fmla="*/ 7342 w 578383"/>
                  <a:gd name="connsiteY50" fmla="*/ 32120 h 135513"/>
                  <a:gd name="connsiteX51" fmla="*/ 7342 w 578383"/>
                  <a:gd name="connsiteY51" fmla="*/ 24779 h 135513"/>
                  <a:gd name="connsiteX52" fmla="*/ 24779 w 578383"/>
                  <a:gd name="connsiteY52" fmla="*/ 8259 h 135513"/>
                  <a:gd name="connsiteX53" fmla="*/ 45886 w 578383"/>
                  <a:gd name="connsiteY53" fmla="*/ 8259 h 135513"/>
                  <a:gd name="connsiteX54" fmla="*/ 48639 w 578383"/>
                  <a:gd name="connsiteY54" fmla="*/ 1835 h 135513"/>
                  <a:gd name="connsiteX0" fmla="*/ 59652 w 578383"/>
                  <a:gd name="connsiteY0" fmla="*/ 0 h 312909"/>
                  <a:gd name="connsiteX1" fmla="*/ 81677 w 578383"/>
                  <a:gd name="connsiteY1" fmla="*/ 21107 h 312909"/>
                  <a:gd name="connsiteX2" fmla="*/ 95443 w 578383"/>
                  <a:gd name="connsiteY2" fmla="*/ 15601 h 312909"/>
                  <a:gd name="connsiteX3" fmla="*/ 106455 w 578383"/>
                  <a:gd name="connsiteY3" fmla="*/ 23861 h 312909"/>
                  <a:gd name="connsiteX4" fmla="*/ 123892 w 578383"/>
                  <a:gd name="connsiteY4" fmla="*/ 23861 h 312909"/>
                  <a:gd name="connsiteX5" fmla="*/ 151424 w 578383"/>
                  <a:gd name="connsiteY5" fmla="*/ 39462 h 312909"/>
                  <a:gd name="connsiteX6" fmla="*/ 167024 w 578383"/>
                  <a:gd name="connsiteY6" fmla="*/ 38544 h 312909"/>
                  <a:gd name="connsiteX7" fmla="*/ 189050 w 578383"/>
                  <a:gd name="connsiteY7" fmla="*/ 44968 h 312909"/>
                  <a:gd name="connsiteX8" fmla="*/ 207404 w 578383"/>
                  <a:gd name="connsiteY8" fmla="*/ 40380 h 312909"/>
                  <a:gd name="connsiteX9" fmla="*/ 223923 w 578383"/>
                  <a:gd name="connsiteY9" fmla="*/ 55981 h 312909"/>
                  <a:gd name="connsiteX10" fmla="*/ 224841 w 578383"/>
                  <a:gd name="connsiteY10" fmla="*/ 63323 h 312909"/>
                  <a:gd name="connsiteX11" fmla="*/ 234936 w 578383"/>
                  <a:gd name="connsiteY11" fmla="*/ 75253 h 312909"/>
                  <a:gd name="connsiteX12" fmla="*/ 254208 w 578383"/>
                  <a:gd name="connsiteY12" fmla="*/ 76171 h 312909"/>
                  <a:gd name="connsiteX13" fmla="*/ 269809 w 578383"/>
                  <a:gd name="connsiteY13" fmla="*/ 95443 h 312909"/>
                  <a:gd name="connsiteX14" fmla="*/ 278986 w 578383"/>
                  <a:gd name="connsiteY14" fmla="*/ 91772 h 312909"/>
                  <a:gd name="connsiteX15" fmla="*/ 295505 w 578383"/>
                  <a:gd name="connsiteY15" fmla="*/ 93608 h 312909"/>
                  <a:gd name="connsiteX16" fmla="*/ 342309 w 578383"/>
                  <a:gd name="connsiteY16" fmla="*/ 81677 h 312909"/>
                  <a:gd name="connsiteX17" fmla="*/ 357910 w 578383"/>
                  <a:gd name="connsiteY17" fmla="*/ 67911 h 312909"/>
                  <a:gd name="connsiteX18" fmla="*/ 359746 w 578383"/>
                  <a:gd name="connsiteY18" fmla="*/ 89019 h 312909"/>
                  <a:gd name="connsiteX19" fmla="*/ 368005 w 578383"/>
                  <a:gd name="connsiteY19" fmla="*/ 102785 h 312909"/>
                  <a:gd name="connsiteX20" fmla="*/ 390030 w 578383"/>
                  <a:gd name="connsiteY20" fmla="*/ 86266 h 312909"/>
                  <a:gd name="connsiteX21" fmla="*/ 397372 w 578383"/>
                  <a:gd name="connsiteY21" fmla="*/ 91772 h 312909"/>
                  <a:gd name="connsiteX22" fmla="*/ 407467 w 578383"/>
                  <a:gd name="connsiteY22" fmla="*/ 92690 h 312909"/>
                  <a:gd name="connsiteX23" fmla="*/ 410220 w 578383"/>
                  <a:gd name="connsiteY23" fmla="*/ 81677 h 312909"/>
                  <a:gd name="connsiteX24" fmla="*/ 422150 w 578383"/>
                  <a:gd name="connsiteY24" fmla="*/ 71582 h 312909"/>
                  <a:gd name="connsiteX25" fmla="*/ 454270 w 578383"/>
                  <a:gd name="connsiteY25" fmla="*/ 71582 h 312909"/>
                  <a:gd name="connsiteX26" fmla="*/ 479967 w 578383"/>
                  <a:gd name="connsiteY26" fmla="*/ 81677 h 312909"/>
                  <a:gd name="connsiteX27" fmla="*/ 489144 w 578383"/>
                  <a:gd name="connsiteY27" fmla="*/ 77089 h 312909"/>
                  <a:gd name="connsiteX28" fmla="*/ 485473 w 578383"/>
                  <a:gd name="connsiteY28" fmla="*/ 62405 h 312909"/>
                  <a:gd name="connsiteX29" fmla="*/ 494650 w 578383"/>
                  <a:gd name="connsiteY29" fmla="*/ 57816 h 312909"/>
                  <a:gd name="connsiteX30" fmla="*/ 507498 w 578383"/>
                  <a:gd name="connsiteY30" fmla="*/ 66994 h 312909"/>
                  <a:gd name="connsiteX31" fmla="*/ 525853 w 578383"/>
                  <a:gd name="connsiteY31" fmla="*/ 64241 h 312909"/>
                  <a:gd name="connsiteX32" fmla="*/ 529524 w 578383"/>
                  <a:gd name="connsiteY32" fmla="*/ 73418 h 312909"/>
                  <a:gd name="connsiteX33" fmla="*/ 546043 w 578383"/>
                  <a:gd name="connsiteY33" fmla="*/ 73418 h 312909"/>
                  <a:gd name="connsiteX34" fmla="*/ 565315 w 578383"/>
                  <a:gd name="connsiteY34" fmla="*/ 85348 h 312909"/>
                  <a:gd name="connsiteX35" fmla="*/ 565464 w 578383"/>
                  <a:gd name="connsiteY35" fmla="*/ 83356 h 312909"/>
                  <a:gd name="connsiteX36" fmla="*/ 567150 w 578383"/>
                  <a:gd name="connsiteY36" fmla="*/ 85348 h 312909"/>
                  <a:gd name="connsiteX37" fmla="*/ 562745 w 578383"/>
                  <a:gd name="connsiteY37" fmla="*/ 102968 h 312909"/>
                  <a:gd name="connsiteX38" fmla="*/ 571555 w 578383"/>
                  <a:gd name="connsiteY38" fmla="*/ 108841 h 312909"/>
                  <a:gd name="connsiteX39" fmla="*/ 574492 w 578383"/>
                  <a:gd name="connsiteY39" fmla="*/ 129398 h 312909"/>
                  <a:gd name="connsiteX40" fmla="*/ 578383 w 578383"/>
                  <a:gd name="connsiteY40" fmla="*/ 135513 h 312909"/>
                  <a:gd name="connsiteX41" fmla="*/ 250577 w 578383"/>
                  <a:gd name="connsiteY41" fmla="*/ 312909 h 312909"/>
                  <a:gd name="connsiteX42" fmla="*/ 62601 w 578383"/>
                  <a:gd name="connsiteY42" fmla="*/ 135513 h 312909"/>
                  <a:gd name="connsiteX43" fmla="*/ 56899 w 578383"/>
                  <a:gd name="connsiteY43" fmla="*/ 133069 h 312909"/>
                  <a:gd name="connsiteX44" fmla="*/ 31202 w 578383"/>
                  <a:gd name="connsiteY44" fmla="*/ 92690 h 312909"/>
                  <a:gd name="connsiteX45" fmla="*/ 36709 w 578383"/>
                  <a:gd name="connsiteY45" fmla="*/ 78006 h 312909"/>
                  <a:gd name="connsiteX46" fmla="*/ 22025 w 578383"/>
                  <a:gd name="connsiteY46" fmla="*/ 66994 h 312909"/>
                  <a:gd name="connsiteX47" fmla="*/ 22025 w 578383"/>
                  <a:gd name="connsiteY47" fmla="*/ 46804 h 312909"/>
                  <a:gd name="connsiteX48" fmla="*/ 14684 w 578383"/>
                  <a:gd name="connsiteY48" fmla="*/ 44968 h 312909"/>
                  <a:gd name="connsiteX49" fmla="*/ 7042 w 578383"/>
                  <a:gd name="connsiteY49" fmla="*/ 32233 h 312909"/>
                  <a:gd name="connsiteX50" fmla="*/ 0 w 578383"/>
                  <a:gd name="connsiteY50" fmla="*/ 34874 h 312909"/>
                  <a:gd name="connsiteX51" fmla="*/ 7342 w 578383"/>
                  <a:gd name="connsiteY51" fmla="*/ 32120 h 312909"/>
                  <a:gd name="connsiteX52" fmla="*/ 7342 w 578383"/>
                  <a:gd name="connsiteY52" fmla="*/ 24779 h 312909"/>
                  <a:gd name="connsiteX53" fmla="*/ 24779 w 578383"/>
                  <a:gd name="connsiteY53" fmla="*/ 8259 h 312909"/>
                  <a:gd name="connsiteX54" fmla="*/ 45886 w 578383"/>
                  <a:gd name="connsiteY54" fmla="*/ 8259 h 312909"/>
                  <a:gd name="connsiteX55" fmla="*/ 48639 w 578383"/>
                  <a:gd name="connsiteY55" fmla="*/ 1835 h 312909"/>
                  <a:gd name="connsiteX56" fmla="*/ 59652 w 578383"/>
                  <a:gd name="connsiteY56" fmla="*/ 0 h 312909"/>
                  <a:gd name="connsiteX0" fmla="*/ 250577 w 578383"/>
                  <a:gd name="connsiteY0" fmla="*/ 312909 h 406191"/>
                  <a:gd name="connsiteX1" fmla="*/ 62601 w 578383"/>
                  <a:gd name="connsiteY1" fmla="*/ 135513 h 406191"/>
                  <a:gd name="connsiteX2" fmla="*/ 56899 w 578383"/>
                  <a:gd name="connsiteY2" fmla="*/ 133069 h 406191"/>
                  <a:gd name="connsiteX3" fmla="*/ 31202 w 578383"/>
                  <a:gd name="connsiteY3" fmla="*/ 92690 h 406191"/>
                  <a:gd name="connsiteX4" fmla="*/ 36709 w 578383"/>
                  <a:gd name="connsiteY4" fmla="*/ 78006 h 406191"/>
                  <a:gd name="connsiteX5" fmla="*/ 22025 w 578383"/>
                  <a:gd name="connsiteY5" fmla="*/ 66994 h 406191"/>
                  <a:gd name="connsiteX6" fmla="*/ 22025 w 578383"/>
                  <a:gd name="connsiteY6" fmla="*/ 46804 h 406191"/>
                  <a:gd name="connsiteX7" fmla="*/ 14684 w 578383"/>
                  <a:gd name="connsiteY7" fmla="*/ 44968 h 406191"/>
                  <a:gd name="connsiteX8" fmla="*/ 7042 w 578383"/>
                  <a:gd name="connsiteY8" fmla="*/ 32233 h 406191"/>
                  <a:gd name="connsiteX9" fmla="*/ 0 w 578383"/>
                  <a:gd name="connsiteY9" fmla="*/ 34874 h 406191"/>
                  <a:gd name="connsiteX10" fmla="*/ 7342 w 578383"/>
                  <a:gd name="connsiteY10" fmla="*/ 32120 h 406191"/>
                  <a:gd name="connsiteX11" fmla="*/ 7342 w 578383"/>
                  <a:gd name="connsiteY11" fmla="*/ 24779 h 406191"/>
                  <a:gd name="connsiteX12" fmla="*/ 24779 w 578383"/>
                  <a:gd name="connsiteY12" fmla="*/ 8259 h 406191"/>
                  <a:gd name="connsiteX13" fmla="*/ 45886 w 578383"/>
                  <a:gd name="connsiteY13" fmla="*/ 8259 h 406191"/>
                  <a:gd name="connsiteX14" fmla="*/ 48639 w 578383"/>
                  <a:gd name="connsiteY14" fmla="*/ 1835 h 406191"/>
                  <a:gd name="connsiteX15" fmla="*/ 59652 w 578383"/>
                  <a:gd name="connsiteY15" fmla="*/ 0 h 406191"/>
                  <a:gd name="connsiteX16" fmla="*/ 81677 w 578383"/>
                  <a:gd name="connsiteY16" fmla="*/ 21107 h 406191"/>
                  <a:gd name="connsiteX17" fmla="*/ 95443 w 578383"/>
                  <a:gd name="connsiteY17" fmla="*/ 15601 h 406191"/>
                  <a:gd name="connsiteX18" fmla="*/ 106455 w 578383"/>
                  <a:gd name="connsiteY18" fmla="*/ 23861 h 406191"/>
                  <a:gd name="connsiteX19" fmla="*/ 123892 w 578383"/>
                  <a:gd name="connsiteY19" fmla="*/ 23861 h 406191"/>
                  <a:gd name="connsiteX20" fmla="*/ 151424 w 578383"/>
                  <a:gd name="connsiteY20" fmla="*/ 39462 h 406191"/>
                  <a:gd name="connsiteX21" fmla="*/ 167024 w 578383"/>
                  <a:gd name="connsiteY21" fmla="*/ 38544 h 406191"/>
                  <a:gd name="connsiteX22" fmla="*/ 189050 w 578383"/>
                  <a:gd name="connsiteY22" fmla="*/ 44968 h 406191"/>
                  <a:gd name="connsiteX23" fmla="*/ 207404 w 578383"/>
                  <a:gd name="connsiteY23" fmla="*/ 40380 h 406191"/>
                  <a:gd name="connsiteX24" fmla="*/ 223923 w 578383"/>
                  <a:gd name="connsiteY24" fmla="*/ 55981 h 406191"/>
                  <a:gd name="connsiteX25" fmla="*/ 224841 w 578383"/>
                  <a:gd name="connsiteY25" fmla="*/ 63323 h 406191"/>
                  <a:gd name="connsiteX26" fmla="*/ 234936 w 578383"/>
                  <a:gd name="connsiteY26" fmla="*/ 75253 h 406191"/>
                  <a:gd name="connsiteX27" fmla="*/ 254208 w 578383"/>
                  <a:gd name="connsiteY27" fmla="*/ 76171 h 406191"/>
                  <a:gd name="connsiteX28" fmla="*/ 269809 w 578383"/>
                  <a:gd name="connsiteY28" fmla="*/ 95443 h 406191"/>
                  <a:gd name="connsiteX29" fmla="*/ 278986 w 578383"/>
                  <a:gd name="connsiteY29" fmla="*/ 91772 h 406191"/>
                  <a:gd name="connsiteX30" fmla="*/ 295505 w 578383"/>
                  <a:gd name="connsiteY30" fmla="*/ 93608 h 406191"/>
                  <a:gd name="connsiteX31" fmla="*/ 342309 w 578383"/>
                  <a:gd name="connsiteY31" fmla="*/ 81677 h 406191"/>
                  <a:gd name="connsiteX32" fmla="*/ 357910 w 578383"/>
                  <a:gd name="connsiteY32" fmla="*/ 67911 h 406191"/>
                  <a:gd name="connsiteX33" fmla="*/ 359746 w 578383"/>
                  <a:gd name="connsiteY33" fmla="*/ 89019 h 406191"/>
                  <a:gd name="connsiteX34" fmla="*/ 368005 w 578383"/>
                  <a:gd name="connsiteY34" fmla="*/ 102785 h 406191"/>
                  <a:gd name="connsiteX35" fmla="*/ 390030 w 578383"/>
                  <a:gd name="connsiteY35" fmla="*/ 86266 h 406191"/>
                  <a:gd name="connsiteX36" fmla="*/ 397372 w 578383"/>
                  <a:gd name="connsiteY36" fmla="*/ 91772 h 406191"/>
                  <a:gd name="connsiteX37" fmla="*/ 407467 w 578383"/>
                  <a:gd name="connsiteY37" fmla="*/ 92690 h 406191"/>
                  <a:gd name="connsiteX38" fmla="*/ 410220 w 578383"/>
                  <a:gd name="connsiteY38" fmla="*/ 81677 h 406191"/>
                  <a:gd name="connsiteX39" fmla="*/ 422150 w 578383"/>
                  <a:gd name="connsiteY39" fmla="*/ 71582 h 406191"/>
                  <a:gd name="connsiteX40" fmla="*/ 454270 w 578383"/>
                  <a:gd name="connsiteY40" fmla="*/ 71582 h 406191"/>
                  <a:gd name="connsiteX41" fmla="*/ 479967 w 578383"/>
                  <a:gd name="connsiteY41" fmla="*/ 81677 h 406191"/>
                  <a:gd name="connsiteX42" fmla="*/ 489144 w 578383"/>
                  <a:gd name="connsiteY42" fmla="*/ 77089 h 406191"/>
                  <a:gd name="connsiteX43" fmla="*/ 485473 w 578383"/>
                  <a:gd name="connsiteY43" fmla="*/ 62405 h 406191"/>
                  <a:gd name="connsiteX44" fmla="*/ 494650 w 578383"/>
                  <a:gd name="connsiteY44" fmla="*/ 57816 h 406191"/>
                  <a:gd name="connsiteX45" fmla="*/ 507498 w 578383"/>
                  <a:gd name="connsiteY45" fmla="*/ 66994 h 406191"/>
                  <a:gd name="connsiteX46" fmla="*/ 525853 w 578383"/>
                  <a:gd name="connsiteY46" fmla="*/ 64241 h 406191"/>
                  <a:gd name="connsiteX47" fmla="*/ 529524 w 578383"/>
                  <a:gd name="connsiteY47" fmla="*/ 73418 h 406191"/>
                  <a:gd name="connsiteX48" fmla="*/ 546043 w 578383"/>
                  <a:gd name="connsiteY48" fmla="*/ 73418 h 406191"/>
                  <a:gd name="connsiteX49" fmla="*/ 565315 w 578383"/>
                  <a:gd name="connsiteY49" fmla="*/ 85348 h 406191"/>
                  <a:gd name="connsiteX50" fmla="*/ 565464 w 578383"/>
                  <a:gd name="connsiteY50" fmla="*/ 83356 h 406191"/>
                  <a:gd name="connsiteX51" fmla="*/ 567150 w 578383"/>
                  <a:gd name="connsiteY51" fmla="*/ 85348 h 406191"/>
                  <a:gd name="connsiteX52" fmla="*/ 562745 w 578383"/>
                  <a:gd name="connsiteY52" fmla="*/ 102968 h 406191"/>
                  <a:gd name="connsiteX53" fmla="*/ 571555 w 578383"/>
                  <a:gd name="connsiteY53" fmla="*/ 108841 h 406191"/>
                  <a:gd name="connsiteX54" fmla="*/ 574492 w 578383"/>
                  <a:gd name="connsiteY54" fmla="*/ 129398 h 406191"/>
                  <a:gd name="connsiteX55" fmla="*/ 578383 w 578383"/>
                  <a:gd name="connsiteY55" fmla="*/ 135513 h 406191"/>
                  <a:gd name="connsiteX56" fmla="*/ 343859 w 578383"/>
                  <a:gd name="connsiteY56" fmla="*/ 406191 h 406191"/>
                  <a:gd name="connsiteX0" fmla="*/ 62601 w 578383"/>
                  <a:gd name="connsiteY0" fmla="*/ 135513 h 406191"/>
                  <a:gd name="connsiteX1" fmla="*/ 56899 w 578383"/>
                  <a:gd name="connsiteY1" fmla="*/ 133069 h 406191"/>
                  <a:gd name="connsiteX2" fmla="*/ 31202 w 578383"/>
                  <a:gd name="connsiteY2" fmla="*/ 92690 h 406191"/>
                  <a:gd name="connsiteX3" fmla="*/ 36709 w 578383"/>
                  <a:gd name="connsiteY3" fmla="*/ 78006 h 406191"/>
                  <a:gd name="connsiteX4" fmla="*/ 22025 w 578383"/>
                  <a:gd name="connsiteY4" fmla="*/ 66994 h 406191"/>
                  <a:gd name="connsiteX5" fmla="*/ 22025 w 578383"/>
                  <a:gd name="connsiteY5" fmla="*/ 46804 h 406191"/>
                  <a:gd name="connsiteX6" fmla="*/ 14684 w 578383"/>
                  <a:gd name="connsiteY6" fmla="*/ 44968 h 406191"/>
                  <a:gd name="connsiteX7" fmla="*/ 7042 w 578383"/>
                  <a:gd name="connsiteY7" fmla="*/ 32233 h 406191"/>
                  <a:gd name="connsiteX8" fmla="*/ 0 w 578383"/>
                  <a:gd name="connsiteY8" fmla="*/ 34874 h 406191"/>
                  <a:gd name="connsiteX9" fmla="*/ 7342 w 578383"/>
                  <a:gd name="connsiteY9" fmla="*/ 32120 h 406191"/>
                  <a:gd name="connsiteX10" fmla="*/ 7342 w 578383"/>
                  <a:gd name="connsiteY10" fmla="*/ 24779 h 406191"/>
                  <a:gd name="connsiteX11" fmla="*/ 24779 w 578383"/>
                  <a:gd name="connsiteY11" fmla="*/ 8259 h 406191"/>
                  <a:gd name="connsiteX12" fmla="*/ 45886 w 578383"/>
                  <a:gd name="connsiteY12" fmla="*/ 8259 h 406191"/>
                  <a:gd name="connsiteX13" fmla="*/ 48639 w 578383"/>
                  <a:gd name="connsiteY13" fmla="*/ 1835 h 406191"/>
                  <a:gd name="connsiteX14" fmla="*/ 59652 w 578383"/>
                  <a:gd name="connsiteY14" fmla="*/ 0 h 406191"/>
                  <a:gd name="connsiteX15" fmla="*/ 81677 w 578383"/>
                  <a:gd name="connsiteY15" fmla="*/ 21107 h 406191"/>
                  <a:gd name="connsiteX16" fmla="*/ 95443 w 578383"/>
                  <a:gd name="connsiteY16" fmla="*/ 15601 h 406191"/>
                  <a:gd name="connsiteX17" fmla="*/ 106455 w 578383"/>
                  <a:gd name="connsiteY17" fmla="*/ 23861 h 406191"/>
                  <a:gd name="connsiteX18" fmla="*/ 123892 w 578383"/>
                  <a:gd name="connsiteY18" fmla="*/ 23861 h 406191"/>
                  <a:gd name="connsiteX19" fmla="*/ 151424 w 578383"/>
                  <a:gd name="connsiteY19" fmla="*/ 39462 h 406191"/>
                  <a:gd name="connsiteX20" fmla="*/ 167024 w 578383"/>
                  <a:gd name="connsiteY20" fmla="*/ 38544 h 406191"/>
                  <a:gd name="connsiteX21" fmla="*/ 189050 w 578383"/>
                  <a:gd name="connsiteY21" fmla="*/ 44968 h 406191"/>
                  <a:gd name="connsiteX22" fmla="*/ 207404 w 578383"/>
                  <a:gd name="connsiteY22" fmla="*/ 40380 h 406191"/>
                  <a:gd name="connsiteX23" fmla="*/ 223923 w 578383"/>
                  <a:gd name="connsiteY23" fmla="*/ 55981 h 406191"/>
                  <a:gd name="connsiteX24" fmla="*/ 224841 w 578383"/>
                  <a:gd name="connsiteY24" fmla="*/ 63323 h 406191"/>
                  <a:gd name="connsiteX25" fmla="*/ 234936 w 578383"/>
                  <a:gd name="connsiteY25" fmla="*/ 75253 h 406191"/>
                  <a:gd name="connsiteX26" fmla="*/ 254208 w 578383"/>
                  <a:gd name="connsiteY26" fmla="*/ 76171 h 406191"/>
                  <a:gd name="connsiteX27" fmla="*/ 269809 w 578383"/>
                  <a:gd name="connsiteY27" fmla="*/ 95443 h 406191"/>
                  <a:gd name="connsiteX28" fmla="*/ 278986 w 578383"/>
                  <a:gd name="connsiteY28" fmla="*/ 91772 h 406191"/>
                  <a:gd name="connsiteX29" fmla="*/ 295505 w 578383"/>
                  <a:gd name="connsiteY29" fmla="*/ 93608 h 406191"/>
                  <a:gd name="connsiteX30" fmla="*/ 342309 w 578383"/>
                  <a:gd name="connsiteY30" fmla="*/ 81677 h 406191"/>
                  <a:gd name="connsiteX31" fmla="*/ 357910 w 578383"/>
                  <a:gd name="connsiteY31" fmla="*/ 67911 h 406191"/>
                  <a:gd name="connsiteX32" fmla="*/ 359746 w 578383"/>
                  <a:gd name="connsiteY32" fmla="*/ 89019 h 406191"/>
                  <a:gd name="connsiteX33" fmla="*/ 368005 w 578383"/>
                  <a:gd name="connsiteY33" fmla="*/ 102785 h 406191"/>
                  <a:gd name="connsiteX34" fmla="*/ 390030 w 578383"/>
                  <a:gd name="connsiteY34" fmla="*/ 86266 h 406191"/>
                  <a:gd name="connsiteX35" fmla="*/ 397372 w 578383"/>
                  <a:gd name="connsiteY35" fmla="*/ 91772 h 406191"/>
                  <a:gd name="connsiteX36" fmla="*/ 407467 w 578383"/>
                  <a:gd name="connsiteY36" fmla="*/ 92690 h 406191"/>
                  <a:gd name="connsiteX37" fmla="*/ 410220 w 578383"/>
                  <a:gd name="connsiteY37" fmla="*/ 81677 h 406191"/>
                  <a:gd name="connsiteX38" fmla="*/ 422150 w 578383"/>
                  <a:gd name="connsiteY38" fmla="*/ 71582 h 406191"/>
                  <a:gd name="connsiteX39" fmla="*/ 454270 w 578383"/>
                  <a:gd name="connsiteY39" fmla="*/ 71582 h 406191"/>
                  <a:gd name="connsiteX40" fmla="*/ 479967 w 578383"/>
                  <a:gd name="connsiteY40" fmla="*/ 81677 h 406191"/>
                  <a:gd name="connsiteX41" fmla="*/ 489144 w 578383"/>
                  <a:gd name="connsiteY41" fmla="*/ 77089 h 406191"/>
                  <a:gd name="connsiteX42" fmla="*/ 485473 w 578383"/>
                  <a:gd name="connsiteY42" fmla="*/ 62405 h 406191"/>
                  <a:gd name="connsiteX43" fmla="*/ 494650 w 578383"/>
                  <a:gd name="connsiteY43" fmla="*/ 57816 h 406191"/>
                  <a:gd name="connsiteX44" fmla="*/ 507498 w 578383"/>
                  <a:gd name="connsiteY44" fmla="*/ 66994 h 406191"/>
                  <a:gd name="connsiteX45" fmla="*/ 525853 w 578383"/>
                  <a:gd name="connsiteY45" fmla="*/ 64241 h 406191"/>
                  <a:gd name="connsiteX46" fmla="*/ 529524 w 578383"/>
                  <a:gd name="connsiteY46" fmla="*/ 73418 h 406191"/>
                  <a:gd name="connsiteX47" fmla="*/ 546043 w 578383"/>
                  <a:gd name="connsiteY47" fmla="*/ 73418 h 406191"/>
                  <a:gd name="connsiteX48" fmla="*/ 565315 w 578383"/>
                  <a:gd name="connsiteY48" fmla="*/ 85348 h 406191"/>
                  <a:gd name="connsiteX49" fmla="*/ 565464 w 578383"/>
                  <a:gd name="connsiteY49" fmla="*/ 83356 h 406191"/>
                  <a:gd name="connsiteX50" fmla="*/ 567150 w 578383"/>
                  <a:gd name="connsiteY50" fmla="*/ 85348 h 406191"/>
                  <a:gd name="connsiteX51" fmla="*/ 562745 w 578383"/>
                  <a:gd name="connsiteY51" fmla="*/ 102968 h 406191"/>
                  <a:gd name="connsiteX52" fmla="*/ 571555 w 578383"/>
                  <a:gd name="connsiteY52" fmla="*/ 108841 h 406191"/>
                  <a:gd name="connsiteX53" fmla="*/ 574492 w 578383"/>
                  <a:gd name="connsiteY53" fmla="*/ 129398 h 406191"/>
                  <a:gd name="connsiteX54" fmla="*/ 578383 w 578383"/>
                  <a:gd name="connsiteY54" fmla="*/ 135513 h 406191"/>
                  <a:gd name="connsiteX55" fmla="*/ 343859 w 578383"/>
                  <a:gd name="connsiteY55" fmla="*/ 406191 h 406191"/>
                  <a:gd name="connsiteX0" fmla="*/ 62601 w 578383"/>
                  <a:gd name="connsiteY0" fmla="*/ 135513 h 135513"/>
                  <a:gd name="connsiteX1" fmla="*/ 56899 w 578383"/>
                  <a:gd name="connsiteY1" fmla="*/ 133069 h 135513"/>
                  <a:gd name="connsiteX2" fmla="*/ 31202 w 578383"/>
                  <a:gd name="connsiteY2" fmla="*/ 92690 h 135513"/>
                  <a:gd name="connsiteX3" fmla="*/ 36709 w 578383"/>
                  <a:gd name="connsiteY3" fmla="*/ 78006 h 135513"/>
                  <a:gd name="connsiteX4" fmla="*/ 22025 w 578383"/>
                  <a:gd name="connsiteY4" fmla="*/ 66994 h 135513"/>
                  <a:gd name="connsiteX5" fmla="*/ 22025 w 578383"/>
                  <a:gd name="connsiteY5" fmla="*/ 46804 h 135513"/>
                  <a:gd name="connsiteX6" fmla="*/ 14684 w 578383"/>
                  <a:gd name="connsiteY6" fmla="*/ 44968 h 135513"/>
                  <a:gd name="connsiteX7" fmla="*/ 7042 w 578383"/>
                  <a:gd name="connsiteY7" fmla="*/ 32233 h 135513"/>
                  <a:gd name="connsiteX8" fmla="*/ 0 w 578383"/>
                  <a:gd name="connsiteY8" fmla="*/ 34874 h 135513"/>
                  <a:gd name="connsiteX9" fmla="*/ 7342 w 578383"/>
                  <a:gd name="connsiteY9" fmla="*/ 32120 h 135513"/>
                  <a:gd name="connsiteX10" fmla="*/ 7342 w 578383"/>
                  <a:gd name="connsiteY10" fmla="*/ 24779 h 135513"/>
                  <a:gd name="connsiteX11" fmla="*/ 24779 w 578383"/>
                  <a:gd name="connsiteY11" fmla="*/ 8259 h 135513"/>
                  <a:gd name="connsiteX12" fmla="*/ 45886 w 578383"/>
                  <a:gd name="connsiteY12" fmla="*/ 8259 h 135513"/>
                  <a:gd name="connsiteX13" fmla="*/ 48639 w 578383"/>
                  <a:gd name="connsiteY13" fmla="*/ 1835 h 135513"/>
                  <a:gd name="connsiteX14" fmla="*/ 59652 w 578383"/>
                  <a:gd name="connsiteY14" fmla="*/ 0 h 135513"/>
                  <a:gd name="connsiteX15" fmla="*/ 81677 w 578383"/>
                  <a:gd name="connsiteY15" fmla="*/ 21107 h 135513"/>
                  <a:gd name="connsiteX16" fmla="*/ 95443 w 578383"/>
                  <a:gd name="connsiteY16" fmla="*/ 15601 h 135513"/>
                  <a:gd name="connsiteX17" fmla="*/ 106455 w 578383"/>
                  <a:gd name="connsiteY17" fmla="*/ 23861 h 135513"/>
                  <a:gd name="connsiteX18" fmla="*/ 123892 w 578383"/>
                  <a:gd name="connsiteY18" fmla="*/ 23861 h 135513"/>
                  <a:gd name="connsiteX19" fmla="*/ 151424 w 578383"/>
                  <a:gd name="connsiteY19" fmla="*/ 39462 h 135513"/>
                  <a:gd name="connsiteX20" fmla="*/ 167024 w 578383"/>
                  <a:gd name="connsiteY20" fmla="*/ 38544 h 135513"/>
                  <a:gd name="connsiteX21" fmla="*/ 189050 w 578383"/>
                  <a:gd name="connsiteY21" fmla="*/ 44968 h 135513"/>
                  <a:gd name="connsiteX22" fmla="*/ 207404 w 578383"/>
                  <a:gd name="connsiteY22" fmla="*/ 40380 h 135513"/>
                  <a:gd name="connsiteX23" fmla="*/ 223923 w 578383"/>
                  <a:gd name="connsiteY23" fmla="*/ 55981 h 135513"/>
                  <a:gd name="connsiteX24" fmla="*/ 224841 w 578383"/>
                  <a:gd name="connsiteY24" fmla="*/ 63323 h 135513"/>
                  <a:gd name="connsiteX25" fmla="*/ 234936 w 578383"/>
                  <a:gd name="connsiteY25" fmla="*/ 75253 h 135513"/>
                  <a:gd name="connsiteX26" fmla="*/ 254208 w 578383"/>
                  <a:gd name="connsiteY26" fmla="*/ 76171 h 135513"/>
                  <a:gd name="connsiteX27" fmla="*/ 269809 w 578383"/>
                  <a:gd name="connsiteY27" fmla="*/ 95443 h 135513"/>
                  <a:gd name="connsiteX28" fmla="*/ 278986 w 578383"/>
                  <a:gd name="connsiteY28" fmla="*/ 91772 h 135513"/>
                  <a:gd name="connsiteX29" fmla="*/ 295505 w 578383"/>
                  <a:gd name="connsiteY29" fmla="*/ 93608 h 135513"/>
                  <a:gd name="connsiteX30" fmla="*/ 342309 w 578383"/>
                  <a:gd name="connsiteY30" fmla="*/ 81677 h 135513"/>
                  <a:gd name="connsiteX31" fmla="*/ 357910 w 578383"/>
                  <a:gd name="connsiteY31" fmla="*/ 67911 h 135513"/>
                  <a:gd name="connsiteX32" fmla="*/ 359746 w 578383"/>
                  <a:gd name="connsiteY32" fmla="*/ 89019 h 135513"/>
                  <a:gd name="connsiteX33" fmla="*/ 368005 w 578383"/>
                  <a:gd name="connsiteY33" fmla="*/ 102785 h 135513"/>
                  <a:gd name="connsiteX34" fmla="*/ 390030 w 578383"/>
                  <a:gd name="connsiteY34" fmla="*/ 86266 h 135513"/>
                  <a:gd name="connsiteX35" fmla="*/ 397372 w 578383"/>
                  <a:gd name="connsiteY35" fmla="*/ 91772 h 135513"/>
                  <a:gd name="connsiteX36" fmla="*/ 407467 w 578383"/>
                  <a:gd name="connsiteY36" fmla="*/ 92690 h 135513"/>
                  <a:gd name="connsiteX37" fmla="*/ 410220 w 578383"/>
                  <a:gd name="connsiteY37" fmla="*/ 81677 h 135513"/>
                  <a:gd name="connsiteX38" fmla="*/ 422150 w 578383"/>
                  <a:gd name="connsiteY38" fmla="*/ 71582 h 135513"/>
                  <a:gd name="connsiteX39" fmla="*/ 454270 w 578383"/>
                  <a:gd name="connsiteY39" fmla="*/ 71582 h 135513"/>
                  <a:gd name="connsiteX40" fmla="*/ 479967 w 578383"/>
                  <a:gd name="connsiteY40" fmla="*/ 81677 h 135513"/>
                  <a:gd name="connsiteX41" fmla="*/ 489144 w 578383"/>
                  <a:gd name="connsiteY41" fmla="*/ 77089 h 135513"/>
                  <a:gd name="connsiteX42" fmla="*/ 485473 w 578383"/>
                  <a:gd name="connsiteY42" fmla="*/ 62405 h 135513"/>
                  <a:gd name="connsiteX43" fmla="*/ 494650 w 578383"/>
                  <a:gd name="connsiteY43" fmla="*/ 57816 h 135513"/>
                  <a:gd name="connsiteX44" fmla="*/ 507498 w 578383"/>
                  <a:gd name="connsiteY44" fmla="*/ 66994 h 135513"/>
                  <a:gd name="connsiteX45" fmla="*/ 525853 w 578383"/>
                  <a:gd name="connsiteY45" fmla="*/ 64241 h 135513"/>
                  <a:gd name="connsiteX46" fmla="*/ 529524 w 578383"/>
                  <a:gd name="connsiteY46" fmla="*/ 73418 h 135513"/>
                  <a:gd name="connsiteX47" fmla="*/ 546043 w 578383"/>
                  <a:gd name="connsiteY47" fmla="*/ 73418 h 135513"/>
                  <a:gd name="connsiteX48" fmla="*/ 565315 w 578383"/>
                  <a:gd name="connsiteY48" fmla="*/ 85348 h 135513"/>
                  <a:gd name="connsiteX49" fmla="*/ 565464 w 578383"/>
                  <a:gd name="connsiteY49" fmla="*/ 83356 h 135513"/>
                  <a:gd name="connsiteX50" fmla="*/ 567150 w 578383"/>
                  <a:gd name="connsiteY50" fmla="*/ 85348 h 135513"/>
                  <a:gd name="connsiteX51" fmla="*/ 562745 w 578383"/>
                  <a:gd name="connsiteY51" fmla="*/ 102968 h 135513"/>
                  <a:gd name="connsiteX52" fmla="*/ 571555 w 578383"/>
                  <a:gd name="connsiteY52" fmla="*/ 108841 h 135513"/>
                  <a:gd name="connsiteX53" fmla="*/ 574492 w 578383"/>
                  <a:gd name="connsiteY53" fmla="*/ 129398 h 135513"/>
                  <a:gd name="connsiteX54" fmla="*/ 578383 w 578383"/>
                  <a:gd name="connsiteY54" fmla="*/ 135513 h 1355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578383" h="135513">
                    <a:moveTo>
                      <a:pt x="62601" y="135513"/>
                    </a:moveTo>
                    <a:lnTo>
                      <a:pt x="56899" y="133069"/>
                    </a:lnTo>
                    <a:lnTo>
                      <a:pt x="31202" y="92690"/>
                    </a:lnTo>
                    <a:lnTo>
                      <a:pt x="36709" y="78006"/>
                    </a:lnTo>
                    <a:lnTo>
                      <a:pt x="22025" y="66994"/>
                    </a:lnTo>
                    <a:lnTo>
                      <a:pt x="22025" y="46804"/>
                    </a:lnTo>
                    <a:lnTo>
                      <a:pt x="14684" y="44968"/>
                    </a:lnTo>
                    <a:lnTo>
                      <a:pt x="7042" y="32233"/>
                    </a:lnTo>
                    <a:lnTo>
                      <a:pt x="0" y="34874"/>
                    </a:lnTo>
                    <a:lnTo>
                      <a:pt x="7342" y="32120"/>
                    </a:lnTo>
                    <a:lnTo>
                      <a:pt x="7342" y="24779"/>
                    </a:lnTo>
                    <a:lnTo>
                      <a:pt x="24779" y="8259"/>
                    </a:lnTo>
                    <a:lnTo>
                      <a:pt x="45886" y="8259"/>
                    </a:lnTo>
                    <a:lnTo>
                      <a:pt x="48639" y="1835"/>
                    </a:lnTo>
                    <a:lnTo>
                      <a:pt x="59652" y="0"/>
                    </a:lnTo>
                    <a:lnTo>
                      <a:pt x="81677" y="21107"/>
                    </a:lnTo>
                    <a:lnTo>
                      <a:pt x="95443" y="15601"/>
                    </a:lnTo>
                    <a:lnTo>
                      <a:pt x="106455" y="23861"/>
                    </a:lnTo>
                    <a:lnTo>
                      <a:pt x="123892" y="23861"/>
                    </a:lnTo>
                    <a:lnTo>
                      <a:pt x="151424" y="39462"/>
                    </a:lnTo>
                    <a:lnTo>
                      <a:pt x="167024" y="38544"/>
                    </a:lnTo>
                    <a:lnTo>
                      <a:pt x="189050" y="44968"/>
                    </a:lnTo>
                    <a:lnTo>
                      <a:pt x="207404" y="40380"/>
                    </a:lnTo>
                    <a:lnTo>
                      <a:pt x="223923" y="55981"/>
                    </a:lnTo>
                    <a:lnTo>
                      <a:pt x="224841" y="63323"/>
                    </a:lnTo>
                    <a:lnTo>
                      <a:pt x="234936" y="75253"/>
                    </a:lnTo>
                    <a:lnTo>
                      <a:pt x="254208" y="76171"/>
                    </a:lnTo>
                    <a:lnTo>
                      <a:pt x="269809" y="95443"/>
                    </a:lnTo>
                    <a:lnTo>
                      <a:pt x="278986" y="91772"/>
                    </a:lnTo>
                    <a:lnTo>
                      <a:pt x="295505" y="93608"/>
                    </a:lnTo>
                    <a:lnTo>
                      <a:pt x="342309" y="81677"/>
                    </a:lnTo>
                    <a:lnTo>
                      <a:pt x="357910" y="67911"/>
                    </a:lnTo>
                    <a:lnTo>
                      <a:pt x="359746" y="89019"/>
                    </a:lnTo>
                    <a:lnTo>
                      <a:pt x="368005" y="102785"/>
                    </a:lnTo>
                    <a:lnTo>
                      <a:pt x="390030" y="86266"/>
                    </a:lnTo>
                    <a:lnTo>
                      <a:pt x="397372" y="91772"/>
                    </a:lnTo>
                    <a:lnTo>
                      <a:pt x="407467" y="92690"/>
                    </a:lnTo>
                    <a:lnTo>
                      <a:pt x="410220" y="81677"/>
                    </a:lnTo>
                    <a:lnTo>
                      <a:pt x="422150" y="71582"/>
                    </a:lnTo>
                    <a:lnTo>
                      <a:pt x="454270" y="71582"/>
                    </a:lnTo>
                    <a:lnTo>
                      <a:pt x="479967" y="81677"/>
                    </a:lnTo>
                    <a:lnTo>
                      <a:pt x="489144" y="77089"/>
                    </a:lnTo>
                    <a:lnTo>
                      <a:pt x="485473" y="62405"/>
                    </a:lnTo>
                    <a:lnTo>
                      <a:pt x="494650" y="57816"/>
                    </a:lnTo>
                    <a:lnTo>
                      <a:pt x="507498" y="66994"/>
                    </a:lnTo>
                    <a:lnTo>
                      <a:pt x="525853" y="64241"/>
                    </a:lnTo>
                    <a:lnTo>
                      <a:pt x="529524" y="73418"/>
                    </a:lnTo>
                    <a:lnTo>
                      <a:pt x="546043" y="73418"/>
                    </a:lnTo>
                    <a:lnTo>
                      <a:pt x="565315" y="85348"/>
                    </a:lnTo>
                    <a:cubicBezTo>
                      <a:pt x="565365" y="84684"/>
                      <a:pt x="565414" y="84020"/>
                      <a:pt x="565464" y="83356"/>
                    </a:cubicBezTo>
                    <a:lnTo>
                      <a:pt x="567150" y="85348"/>
                    </a:lnTo>
                    <a:lnTo>
                      <a:pt x="562745" y="102968"/>
                    </a:lnTo>
                    <a:lnTo>
                      <a:pt x="571555" y="108841"/>
                    </a:lnTo>
                    <a:lnTo>
                      <a:pt x="574492" y="129398"/>
                    </a:lnTo>
                    <a:lnTo>
                      <a:pt x="578383" y="135513"/>
                    </a:lnTo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F9ABC2B1-652A-1FDB-0B0E-A96CA0FC6769}"/>
                </a:ext>
              </a:extLst>
            </p:cNvPr>
            <p:cNvSpPr/>
            <p:nvPr/>
          </p:nvSpPr>
          <p:spPr>
            <a:xfrm rot="20820390">
              <a:off x="2182555" y="1269878"/>
              <a:ext cx="134652" cy="307777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山</a:t>
              </a:r>
              <a:endParaRPr lang="en-US" altLang="ja-JP" sz="1000" b="1" spc="50" dirty="0">
                <a:ln w="1143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形</a:t>
              </a:r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0D208E26-566F-8EFF-CE45-914291313240}"/>
                </a:ext>
              </a:extLst>
            </p:cNvPr>
            <p:cNvSpPr/>
            <p:nvPr/>
          </p:nvSpPr>
          <p:spPr>
            <a:xfrm rot="1511888">
              <a:off x="2618369" y="1486859"/>
              <a:ext cx="134652" cy="307777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宮</a:t>
              </a:r>
              <a:endParaRPr lang="en-US" altLang="ja-JP" sz="1000" b="1" spc="50" dirty="0">
                <a:ln w="1143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城</a:t>
              </a:r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4D5D2C53-AFAB-63AB-7FA5-32B46685B0D0}"/>
                </a:ext>
              </a:extLst>
            </p:cNvPr>
            <p:cNvSpPr/>
            <p:nvPr/>
          </p:nvSpPr>
          <p:spPr>
            <a:xfrm rot="1958066">
              <a:off x="1546492" y="2081445"/>
              <a:ext cx="134652" cy="307777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新</a:t>
              </a:r>
              <a:endParaRPr lang="en-US" altLang="ja-JP" sz="1000" b="1" spc="50" dirty="0">
                <a:ln w="1143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潟</a:t>
              </a:r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29CB001C-31AF-FC3F-071C-93178C4BF505}"/>
                </a:ext>
              </a:extLst>
            </p:cNvPr>
            <p:cNvSpPr/>
            <p:nvPr/>
          </p:nvSpPr>
          <p:spPr>
            <a:xfrm>
              <a:off x="1488343" y="2931026"/>
              <a:ext cx="269306" cy="153888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群馬</a:t>
              </a:r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72E2AD9C-4806-689A-27C9-316D460E9C67}"/>
                </a:ext>
              </a:extLst>
            </p:cNvPr>
            <p:cNvSpPr/>
            <p:nvPr/>
          </p:nvSpPr>
          <p:spPr>
            <a:xfrm>
              <a:off x="1964165" y="2791948"/>
              <a:ext cx="269306" cy="153888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栃木</a:t>
              </a:r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94AE4365-37D1-F7B2-D960-AE03F318ABA0}"/>
                </a:ext>
              </a:extLst>
            </p:cNvPr>
            <p:cNvSpPr/>
            <p:nvPr/>
          </p:nvSpPr>
          <p:spPr>
            <a:xfrm>
              <a:off x="2199405" y="3091908"/>
              <a:ext cx="269306" cy="153888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茨城</a:t>
              </a:r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8B3A601D-71A9-F742-35EB-41690526BB33}"/>
                </a:ext>
              </a:extLst>
            </p:cNvPr>
            <p:cNvSpPr/>
            <p:nvPr/>
          </p:nvSpPr>
          <p:spPr>
            <a:xfrm>
              <a:off x="2160561" y="2203583"/>
              <a:ext cx="423193" cy="246221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6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福島</a:t>
              </a:r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4BD6D9CA-2EB7-D111-1738-2B67E2F17582}"/>
              </a:ext>
            </a:extLst>
          </p:cNvPr>
          <p:cNvGrpSpPr/>
          <p:nvPr/>
        </p:nvGrpSpPr>
        <p:grpSpPr>
          <a:xfrm>
            <a:off x="3610802" y="835267"/>
            <a:ext cx="2708689" cy="2699241"/>
            <a:chOff x="3610802" y="835267"/>
            <a:chExt cx="2708689" cy="2699241"/>
          </a:xfrm>
        </p:grpSpPr>
        <p:sp>
          <p:nvSpPr>
            <p:cNvPr id="186" name="フリーフォーム: 図形 185">
              <a:extLst>
                <a:ext uri="{FF2B5EF4-FFF2-40B4-BE49-F238E27FC236}">
                  <a16:creationId xmlns:a16="http://schemas.microsoft.com/office/drawing/2014/main" id="{ECAD11CF-DE0B-C396-B89A-BFE82147A26A}"/>
                </a:ext>
              </a:extLst>
            </p:cNvPr>
            <p:cNvSpPr/>
            <p:nvPr/>
          </p:nvSpPr>
          <p:spPr>
            <a:xfrm>
              <a:off x="4675924" y="1898999"/>
              <a:ext cx="1079515" cy="860660"/>
            </a:xfrm>
            <a:custGeom>
              <a:avLst/>
              <a:gdLst>
                <a:gd name="connsiteX0" fmla="*/ 3379588 w 5715000"/>
                <a:gd name="connsiteY0" fmla="*/ 0 h 4556380"/>
                <a:gd name="connsiteX1" fmla="*/ 3566160 w 5715000"/>
                <a:gd name="connsiteY1" fmla="*/ 99950 h 4556380"/>
                <a:gd name="connsiteX2" fmla="*/ 3695700 w 5715000"/>
                <a:gd name="connsiteY2" fmla="*/ 92330 h 4556380"/>
                <a:gd name="connsiteX3" fmla="*/ 3787140 w 5715000"/>
                <a:gd name="connsiteY3" fmla="*/ 890 h 4556380"/>
                <a:gd name="connsiteX4" fmla="*/ 3832860 w 5715000"/>
                <a:gd name="connsiteY4" fmla="*/ 92330 h 4556380"/>
                <a:gd name="connsiteX5" fmla="*/ 4008120 w 5715000"/>
                <a:gd name="connsiteY5" fmla="*/ 107570 h 4556380"/>
                <a:gd name="connsiteX6" fmla="*/ 3977640 w 5715000"/>
                <a:gd name="connsiteY6" fmla="*/ 183770 h 4556380"/>
                <a:gd name="connsiteX7" fmla="*/ 3992880 w 5715000"/>
                <a:gd name="connsiteY7" fmla="*/ 252350 h 4556380"/>
                <a:gd name="connsiteX8" fmla="*/ 4091940 w 5715000"/>
                <a:gd name="connsiteY8" fmla="*/ 290450 h 4556380"/>
                <a:gd name="connsiteX9" fmla="*/ 4297680 w 5715000"/>
                <a:gd name="connsiteY9" fmla="*/ 252350 h 4556380"/>
                <a:gd name="connsiteX10" fmla="*/ 4648200 w 5715000"/>
                <a:gd name="connsiteY10" fmla="*/ 336170 h 4556380"/>
                <a:gd name="connsiteX11" fmla="*/ 4648200 w 5715000"/>
                <a:gd name="connsiteY11" fmla="*/ 419990 h 4556380"/>
                <a:gd name="connsiteX12" fmla="*/ 4648200 w 5715000"/>
                <a:gd name="connsiteY12" fmla="*/ 480950 h 4556380"/>
                <a:gd name="connsiteX13" fmla="*/ 4625340 w 5715000"/>
                <a:gd name="connsiteY13" fmla="*/ 648590 h 4556380"/>
                <a:gd name="connsiteX14" fmla="*/ 4724400 w 5715000"/>
                <a:gd name="connsiteY14" fmla="*/ 694310 h 4556380"/>
                <a:gd name="connsiteX15" fmla="*/ 4732020 w 5715000"/>
                <a:gd name="connsiteY15" fmla="*/ 762890 h 4556380"/>
                <a:gd name="connsiteX16" fmla="*/ 4808220 w 5715000"/>
                <a:gd name="connsiteY16" fmla="*/ 762890 h 4556380"/>
                <a:gd name="connsiteX17" fmla="*/ 4968240 w 5715000"/>
                <a:gd name="connsiteY17" fmla="*/ 785750 h 4556380"/>
                <a:gd name="connsiteX18" fmla="*/ 4937760 w 5715000"/>
                <a:gd name="connsiteY18" fmla="*/ 694310 h 4556380"/>
                <a:gd name="connsiteX19" fmla="*/ 5151120 w 5715000"/>
                <a:gd name="connsiteY19" fmla="*/ 694310 h 4556380"/>
                <a:gd name="connsiteX20" fmla="*/ 5166360 w 5715000"/>
                <a:gd name="connsiteY20" fmla="*/ 496190 h 4556380"/>
                <a:gd name="connsiteX21" fmla="*/ 5166360 w 5715000"/>
                <a:gd name="connsiteY21" fmla="*/ 359030 h 4556380"/>
                <a:gd name="connsiteX22" fmla="*/ 5227320 w 5715000"/>
                <a:gd name="connsiteY22" fmla="*/ 305690 h 4556380"/>
                <a:gd name="connsiteX23" fmla="*/ 5382788 w 5715000"/>
                <a:gd name="connsiteY23" fmla="*/ 313094 h 4556380"/>
                <a:gd name="connsiteX24" fmla="*/ 5384800 w 5715000"/>
                <a:gd name="connsiteY24" fmla="*/ 314580 h 4556380"/>
                <a:gd name="connsiteX25" fmla="*/ 5391148 w 5715000"/>
                <a:gd name="connsiteY25" fmla="*/ 428880 h 4556380"/>
                <a:gd name="connsiteX26" fmla="*/ 5549900 w 5715000"/>
                <a:gd name="connsiteY26" fmla="*/ 600330 h 4556380"/>
                <a:gd name="connsiteX27" fmla="*/ 5549900 w 5715000"/>
                <a:gd name="connsiteY27" fmla="*/ 797180 h 4556380"/>
                <a:gd name="connsiteX28" fmla="*/ 5626100 w 5715000"/>
                <a:gd name="connsiteY28" fmla="*/ 873380 h 4556380"/>
                <a:gd name="connsiteX29" fmla="*/ 5619748 w 5715000"/>
                <a:gd name="connsiteY29" fmla="*/ 1127380 h 4556380"/>
                <a:gd name="connsiteX30" fmla="*/ 5651500 w 5715000"/>
                <a:gd name="connsiteY30" fmla="*/ 1197230 h 4556380"/>
                <a:gd name="connsiteX31" fmla="*/ 5651500 w 5715000"/>
                <a:gd name="connsiteY31" fmla="*/ 1254380 h 4556380"/>
                <a:gd name="connsiteX32" fmla="*/ 5670548 w 5715000"/>
                <a:gd name="connsiteY32" fmla="*/ 1311530 h 4556380"/>
                <a:gd name="connsiteX33" fmla="*/ 5676900 w 5715000"/>
                <a:gd name="connsiteY33" fmla="*/ 1590930 h 4556380"/>
                <a:gd name="connsiteX34" fmla="*/ 5689600 w 5715000"/>
                <a:gd name="connsiteY34" fmla="*/ 1679830 h 4556380"/>
                <a:gd name="connsiteX35" fmla="*/ 5715000 w 5715000"/>
                <a:gd name="connsiteY35" fmla="*/ 1813180 h 4556380"/>
                <a:gd name="connsiteX36" fmla="*/ 5708652 w 5715000"/>
                <a:gd name="connsiteY36" fmla="*/ 1952880 h 4556380"/>
                <a:gd name="connsiteX37" fmla="*/ 5695948 w 5715000"/>
                <a:gd name="connsiteY37" fmla="*/ 2035430 h 4556380"/>
                <a:gd name="connsiteX38" fmla="*/ 5689600 w 5715000"/>
                <a:gd name="connsiteY38" fmla="*/ 2137030 h 4556380"/>
                <a:gd name="connsiteX39" fmla="*/ 5695948 w 5715000"/>
                <a:gd name="connsiteY39" fmla="*/ 2194180 h 4556380"/>
                <a:gd name="connsiteX40" fmla="*/ 5695948 w 5715000"/>
                <a:gd name="connsiteY40" fmla="*/ 2264030 h 4556380"/>
                <a:gd name="connsiteX41" fmla="*/ 5689600 w 5715000"/>
                <a:gd name="connsiteY41" fmla="*/ 2321180 h 4556380"/>
                <a:gd name="connsiteX42" fmla="*/ 5702300 w 5715000"/>
                <a:gd name="connsiteY42" fmla="*/ 2365630 h 4556380"/>
                <a:gd name="connsiteX43" fmla="*/ 5670548 w 5715000"/>
                <a:gd name="connsiteY43" fmla="*/ 2492630 h 4556380"/>
                <a:gd name="connsiteX44" fmla="*/ 5689600 w 5715000"/>
                <a:gd name="connsiteY44" fmla="*/ 2530730 h 4556380"/>
                <a:gd name="connsiteX45" fmla="*/ 5632452 w 5715000"/>
                <a:gd name="connsiteY45" fmla="*/ 2702180 h 4556380"/>
                <a:gd name="connsiteX46" fmla="*/ 5657852 w 5715000"/>
                <a:gd name="connsiteY46" fmla="*/ 2854580 h 4556380"/>
                <a:gd name="connsiteX47" fmla="*/ 5594348 w 5715000"/>
                <a:gd name="connsiteY47" fmla="*/ 3006980 h 4556380"/>
                <a:gd name="connsiteX48" fmla="*/ 5613400 w 5715000"/>
                <a:gd name="connsiteY48" fmla="*/ 3197480 h 4556380"/>
                <a:gd name="connsiteX49" fmla="*/ 5613400 w 5715000"/>
                <a:gd name="connsiteY49" fmla="*/ 3318130 h 4556380"/>
                <a:gd name="connsiteX50" fmla="*/ 5524500 w 5715000"/>
                <a:gd name="connsiteY50" fmla="*/ 3438780 h 4556380"/>
                <a:gd name="connsiteX51" fmla="*/ 5518148 w 5715000"/>
                <a:gd name="connsiteY51" fmla="*/ 3680080 h 4556380"/>
                <a:gd name="connsiteX52" fmla="*/ 5537200 w 5715000"/>
                <a:gd name="connsiteY52" fmla="*/ 3737230 h 4556380"/>
                <a:gd name="connsiteX53" fmla="*/ 5537200 w 5715000"/>
                <a:gd name="connsiteY53" fmla="*/ 3800730 h 4556380"/>
                <a:gd name="connsiteX54" fmla="*/ 5454652 w 5715000"/>
                <a:gd name="connsiteY54" fmla="*/ 3883280 h 4556380"/>
                <a:gd name="connsiteX55" fmla="*/ 5429252 w 5715000"/>
                <a:gd name="connsiteY55" fmla="*/ 3921380 h 4556380"/>
                <a:gd name="connsiteX56" fmla="*/ 5340348 w 5715000"/>
                <a:gd name="connsiteY56" fmla="*/ 4022980 h 4556380"/>
                <a:gd name="connsiteX57" fmla="*/ 5283200 w 5715000"/>
                <a:gd name="connsiteY57" fmla="*/ 3978530 h 4556380"/>
                <a:gd name="connsiteX58" fmla="*/ 5175252 w 5715000"/>
                <a:gd name="connsiteY58" fmla="*/ 4061080 h 4556380"/>
                <a:gd name="connsiteX59" fmla="*/ 5092700 w 5715000"/>
                <a:gd name="connsiteY59" fmla="*/ 4099180 h 4556380"/>
                <a:gd name="connsiteX60" fmla="*/ 5048252 w 5715000"/>
                <a:gd name="connsiteY60" fmla="*/ 4124580 h 4556380"/>
                <a:gd name="connsiteX61" fmla="*/ 4978400 w 5715000"/>
                <a:gd name="connsiteY61" fmla="*/ 4169030 h 4556380"/>
                <a:gd name="connsiteX62" fmla="*/ 4933948 w 5715000"/>
                <a:gd name="connsiteY62" fmla="*/ 4276980 h 4556380"/>
                <a:gd name="connsiteX63" fmla="*/ 4832348 w 5715000"/>
                <a:gd name="connsiteY63" fmla="*/ 4226180 h 4556380"/>
                <a:gd name="connsiteX64" fmla="*/ 4749800 w 5715000"/>
                <a:gd name="connsiteY64" fmla="*/ 4257930 h 4556380"/>
                <a:gd name="connsiteX65" fmla="*/ 4692652 w 5715000"/>
                <a:gd name="connsiteY65" fmla="*/ 4200780 h 4556380"/>
                <a:gd name="connsiteX66" fmla="*/ 4578348 w 5715000"/>
                <a:gd name="connsiteY66" fmla="*/ 4156330 h 4556380"/>
                <a:gd name="connsiteX67" fmla="*/ 4457700 w 5715000"/>
                <a:gd name="connsiteY67" fmla="*/ 4137280 h 4556380"/>
                <a:gd name="connsiteX68" fmla="*/ 4349748 w 5715000"/>
                <a:gd name="connsiteY68" fmla="*/ 3978530 h 4556380"/>
                <a:gd name="connsiteX69" fmla="*/ 4279900 w 5715000"/>
                <a:gd name="connsiteY69" fmla="*/ 3984880 h 4556380"/>
                <a:gd name="connsiteX70" fmla="*/ 4279900 w 5715000"/>
                <a:gd name="connsiteY70" fmla="*/ 4080130 h 4556380"/>
                <a:gd name="connsiteX71" fmla="*/ 4349748 w 5715000"/>
                <a:gd name="connsiteY71" fmla="*/ 4213480 h 4556380"/>
                <a:gd name="connsiteX72" fmla="*/ 4184652 w 5715000"/>
                <a:gd name="connsiteY72" fmla="*/ 4308730 h 4556380"/>
                <a:gd name="connsiteX73" fmla="*/ 4159252 w 5715000"/>
                <a:gd name="connsiteY73" fmla="*/ 4327780 h 4556380"/>
                <a:gd name="connsiteX74" fmla="*/ 4095748 w 5715000"/>
                <a:gd name="connsiteY74" fmla="*/ 4423030 h 4556380"/>
                <a:gd name="connsiteX75" fmla="*/ 4032252 w 5715000"/>
                <a:gd name="connsiteY75" fmla="*/ 4467480 h 4556380"/>
                <a:gd name="connsiteX76" fmla="*/ 3975100 w 5715000"/>
                <a:gd name="connsiteY76" fmla="*/ 4556380 h 4556380"/>
                <a:gd name="connsiteX77" fmla="*/ 3898900 w 5715000"/>
                <a:gd name="connsiteY77" fmla="*/ 4461130 h 4556380"/>
                <a:gd name="connsiteX78" fmla="*/ 3822700 w 5715000"/>
                <a:gd name="connsiteY78" fmla="*/ 4410330 h 4556380"/>
                <a:gd name="connsiteX79" fmla="*/ 3683000 w 5715000"/>
                <a:gd name="connsiteY79" fmla="*/ 4372230 h 4556380"/>
                <a:gd name="connsiteX80" fmla="*/ 3651252 w 5715000"/>
                <a:gd name="connsiteY80" fmla="*/ 4219830 h 4556380"/>
                <a:gd name="connsiteX81" fmla="*/ 3536948 w 5715000"/>
                <a:gd name="connsiteY81" fmla="*/ 4169030 h 4556380"/>
                <a:gd name="connsiteX82" fmla="*/ 3492500 w 5715000"/>
                <a:gd name="connsiteY82" fmla="*/ 4061080 h 4556380"/>
                <a:gd name="connsiteX83" fmla="*/ 3390900 w 5715000"/>
                <a:gd name="connsiteY83" fmla="*/ 4035680 h 4556380"/>
                <a:gd name="connsiteX84" fmla="*/ 3333748 w 5715000"/>
                <a:gd name="connsiteY84" fmla="*/ 4022980 h 4556380"/>
                <a:gd name="connsiteX85" fmla="*/ 3289300 w 5715000"/>
                <a:gd name="connsiteY85" fmla="*/ 3965830 h 4556380"/>
                <a:gd name="connsiteX86" fmla="*/ 3302000 w 5715000"/>
                <a:gd name="connsiteY86" fmla="*/ 3921380 h 4556380"/>
                <a:gd name="connsiteX87" fmla="*/ 3289300 w 5715000"/>
                <a:gd name="connsiteY87" fmla="*/ 3826130 h 4556380"/>
                <a:gd name="connsiteX88" fmla="*/ 3276600 w 5715000"/>
                <a:gd name="connsiteY88" fmla="*/ 3768980 h 4556380"/>
                <a:gd name="connsiteX89" fmla="*/ 3308348 w 5715000"/>
                <a:gd name="connsiteY89" fmla="*/ 3711830 h 4556380"/>
                <a:gd name="connsiteX90" fmla="*/ 3308348 w 5715000"/>
                <a:gd name="connsiteY90" fmla="*/ 3673730 h 4556380"/>
                <a:gd name="connsiteX91" fmla="*/ 3155948 w 5715000"/>
                <a:gd name="connsiteY91" fmla="*/ 3673730 h 4556380"/>
                <a:gd name="connsiteX92" fmla="*/ 3130548 w 5715000"/>
                <a:gd name="connsiteY92" fmla="*/ 3534030 h 4556380"/>
                <a:gd name="connsiteX93" fmla="*/ 3060700 w 5715000"/>
                <a:gd name="connsiteY93" fmla="*/ 3476880 h 4556380"/>
                <a:gd name="connsiteX94" fmla="*/ 2946400 w 5715000"/>
                <a:gd name="connsiteY94" fmla="*/ 3349880 h 4556380"/>
                <a:gd name="connsiteX95" fmla="*/ 2832100 w 5715000"/>
                <a:gd name="connsiteY95" fmla="*/ 3299080 h 4556380"/>
                <a:gd name="connsiteX96" fmla="*/ 2762252 w 5715000"/>
                <a:gd name="connsiteY96" fmla="*/ 3292730 h 4556380"/>
                <a:gd name="connsiteX97" fmla="*/ 2654300 w 5715000"/>
                <a:gd name="connsiteY97" fmla="*/ 3241930 h 4556380"/>
                <a:gd name="connsiteX98" fmla="*/ 2444748 w 5715000"/>
                <a:gd name="connsiteY98" fmla="*/ 3197480 h 4556380"/>
                <a:gd name="connsiteX99" fmla="*/ 2362200 w 5715000"/>
                <a:gd name="connsiteY99" fmla="*/ 3172080 h 4556380"/>
                <a:gd name="connsiteX100" fmla="*/ 2228852 w 5715000"/>
                <a:gd name="connsiteY100" fmla="*/ 3184780 h 4556380"/>
                <a:gd name="connsiteX101" fmla="*/ 2032000 w 5715000"/>
                <a:gd name="connsiteY101" fmla="*/ 3241930 h 4556380"/>
                <a:gd name="connsiteX102" fmla="*/ 1987548 w 5715000"/>
                <a:gd name="connsiteY102" fmla="*/ 3299080 h 4556380"/>
                <a:gd name="connsiteX103" fmla="*/ 2006600 w 5715000"/>
                <a:gd name="connsiteY103" fmla="*/ 3381630 h 4556380"/>
                <a:gd name="connsiteX104" fmla="*/ 2006600 w 5715000"/>
                <a:gd name="connsiteY104" fmla="*/ 3426080 h 4556380"/>
                <a:gd name="connsiteX105" fmla="*/ 1854200 w 5715000"/>
                <a:gd name="connsiteY105" fmla="*/ 3426080 h 4556380"/>
                <a:gd name="connsiteX106" fmla="*/ 1758948 w 5715000"/>
                <a:gd name="connsiteY106" fmla="*/ 3495930 h 4556380"/>
                <a:gd name="connsiteX107" fmla="*/ 1663700 w 5715000"/>
                <a:gd name="connsiteY107" fmla="*/ 3489580 h 4556380"/>
                <a:gd name="connsiteX108" fmla="*/ 1562100 w 5715000"/>
                <a:gd name="connsiteY108" fmla="*/ 3546730 h 4556380"/>
                <a:gd name="connsiteX109" fmla="*/ 1524000 w 5715000"/>
                <a:gd name="connsiteY109" fmla="*/ 3610230 h 4556380"/>
                <a:gd name="connsiteX110" fmla="*/ 1397000 w 5715000"/>
                <a:gd name="connsiteY110" fmla="*/ 3622930 h 4556380"/>
                <a:gd name="connsiteX111" fmla="*/ 1390652 w 5715000"/>
                <a:gd name="connsiteY111" fmla="*/ 3686430 h 4556380"/>
                <a:gd name="connsiteX112" fmla="*/ 1282700 w 5715000"/>
                <a:gd name="connsiteY112" fmla="*/ 3705480 h 4556380"/>
                <a:gd name="connsiteX113" fmla="*/ 1238252 w 5715000"/>
                <a:gd name="connsiteY113" fmla="*/ 3756280 h 4556380"/>
                <a:gd name="connsiteX114" fmla="*/ 1181100 w 5715000"/>
                <a:gd name="connsiteY114" fmla="*/ 3807080 h 4556380"/>
                <a:gd name="connsiteX115" fmla="*/ 996948 w 5715000"/>
                <a:gd name="connsiteY115" fmla="*/ 3889630 h 4556380"/>
                <a:gd name="connsiteX116" fmla="*/ 927100 w 5715000"/>
                <a:gd name="connsiteY116" fmla="*/ 3876930 h 4556380"/>
                <a:gd name="connsiteX117" fmla="*/ 889000 w 5715000"/>
                <a:gd name="connsiteY117" fmla="*/ 3953130 h 4556380"/>
                <a:gd name="connsiteX118" fmla="*/ 755652 w 5715000"/>
                <a:gd name="connsiteY118" fmla="*/ 4016630 h 4556380"/>
                <a:gd name="connsiteX119" fmla="*/ 742948 w 5715000"/>
                <a:gd name="connsiteY119" fmla="*/ 4061080 h 4556380"/>
                <a:gd name="connsiteX120" fmla="*/ 679452 w 5715000"/>
                <a:gd name="connsiteY120" fmla="*/ 4086480 h 4556380"/>
                <a:gd name="connsiteX121" fmla="*/ 654052 w 5715000"/>
                <a:gd name="connsiteY121" fmla="*/ 4099180 h 4556380"/>
                <a:gd name="connsiteX122" fmla="*/ 622300 w 5715000"/>
                <a:gd name="connsiteY122" fmla="*/ 4073780 h 4556380"/>
                <a:gd name="connsiteX123" fmla="*/ 520700 w 5715000"/>
                <a:gd name="connsiteY123" fmla="*/ 4042030 h 4556380"/>
                <a:gd name="connsiteX124" fmla="*/ 317500 w 5715000"/>
                <a:gd name="connsiteY124" fmla="*/ 4003930 h 4556380"/>
                <a:gd name="connsiteX125" fmla="*/ 222252 w 5715000"/>
                <a:gd name="connsiteY125" fmla="*/ 4029330 h 4556380"/>
                <a:gd name="connsiteX126" fmla="*/ 193796 w 5715000"/>
                <a:gd name="connsiteY126" fmla="*/ 4005618 h 4556380"/>
                <a:gd name="connsiteX127" fmla="*/ 190500 w 5715000"/>
                <a:gd name="connsiteY127" fmla="*/ 3986150 h 4556380"/>
                <a:gd name="connsiteX128" fmla="*/ 243840 w 5715000"/>
                <a:gd name="connsiteY128" fmla="*/ 3909950 h 4556380"/>
                <a:gd name="connsiteX129" fmla="*/ 251460 w 5715000"/>
                <a:gd name="connsiteY129" fmla="*/ 3810890 h 4556380"/>
                <a:gd name="connsiteX130" fmla="*/ 243840 w 5715000"/>
                <a:gd name="connsiteY130" fmla="*/ 3711830 h 4556380"/>
                <a:gd name="connsiteX131" fmla="*/ 259080 w 5715000"/>
                <a:gd name="connsiteY131" fmla="*/ 3643250 h 4556380"/>
                <a:gd name="connsiteX132" fmla="*/ 259080 w 5715000"/>
                <a:gd name="connsiteY132" fmla="*/ 3574670 h 4556380"/>
                <a:gd name="connsiteX133" fmla="*/ 205740 w 5715000"/>
                <a:gd name="connsiteY133" fmla="*/ 3376550 h 4556380"/>
                <a:gd name="connsiteX134" fmla="*/ 228600 w 5715000"/>
                <a:gd name="connsiteY134" fmla="*/ 3102230 h 4556380"/>
                <a:gd name="connsiteX135" fmla="*/ 144780 w 5715000"/>
                <a:gd name="connsiteY135" fmla="*/ 2987930 h 4556380"/>
                <a:gd name="connsiteX136" fmla="*/ 60960 w 5715000"/>
                <a:gd name="connsiteY136" fmla="*/ 3026030 h 4556380"/>
                <a:gd name="connsiteX137" fmla="*/ 0 w 5715000"/>
                <a:gd name="connsiteY137" fmla="*/ 2843150 h 4556380"/>
                <a:gd name="connsiteX138" fmla="*/ 152400 w 5715000"/>
                <a:gd name="connsiteY138" fmla="*/ 2667890 h 4556380"/>
                <a:gd name="connsiteX139" fmla="*/ 175260 w 5715000"/>
                <a:gd name="connsiteY139" fmla="*/ 2492630 h 4556380"/>
                <a:gd name="connsiteX140" fmla="*/ 205740 w 5715000"/>
                <a:gd name="connsiteY140" fmla="*/ 2340230 h 4556380"/>
                <a:gd name="connsiteX141" fmla="*/ 198120 w 5715000"/>
                <a:gd name="connsiteY141" fmla="*/ 2271650 h 4556380"/>
                <a:gd name="connsiteX142" fmla="*/ 152400 w 5715000"/>
                <a:gd name="connsiteY142" fmla="*/ 2256410 h 4556380"/>
                <a:gd name="connsiteX143" fmla="*/ 114300 w 5715000"/>
                <a:gd name="connsiteY143" fmla="*/ 2187830 h 4556380"/>
                <a:gd name="connsiteX144" fmla="*/ 144780 w 5715000"/>
                <a:gd name="connsiteY144" fmla="*/ 2058290 h 4556380"/>
                <a:gd name="connsiteX145" fmla="*/ 205740 w 5715000"/>
                <a:gd name="connsiteY145" fmla="*/ 2035430 h 4556380"/>
                <a:gd name="connsiteX146" fmla="*/ 541020 w 5715000"/>
                <a:gd name="connsiteY146" fmla="*/ 1989710 h 4556380"/>
                <a:gd name="connsiteX147" fmla="*/ 609600 w 5715000"/>
                <a:gd name="connsiteY147" fmla="*/ 1974470 h 4556380"/>
                <a:gd name="connsiteX148" fmla="*/ 685800 w 5715000"/>
                <a:gd name="connsiteY148" fmla="*/ 1989710 h 4556380"/>
                <a:gd name="connsiteX149" fmla="*/ 731520 w 5715000"/>
                <a:gd name="connsiteY149" fmla="*/ 1951610 h 4556380"/>
                <a:gd name="connsiteX150" fmla="*/ 746760 w 5715000"/>
                <a:gd name="connsiteY150" fmla="*/ 1799210 h 4556380"/>
                <a:gd name="connsiteX151" fmla="*/ 876300 w 5715000"/>
                <a:gd name="connsiteY151" fmla="*/ 1776350 h 4556380"/>
                <a:gd name="connsiteX152" fmla="*/ 944880 w 5715000"/>
                <a:gd name="connsiteY152" fmla="*/ 1844930 h 4556380"/>
                <a:gd name="connsiteX153" fmla="*/ 1005840 w 5715000"/>
                <a:gd name="connsiteY153" fmla="*/ 1791590 h 4556380"/>
                <a:gd name="connsiteX154" fmla="*/ 1150620 w 5715000"/>
                <a:gd name="connsiteY154" fmla="*/ 1783970 h 4556380"/>
                <a:gd name="connsiteX155" fmla="*/ 1234440 w 5715000"/>
                <a:gd name="connsiteY155" fmla="*/ 1844930 h 4556380"/>
                <a:gd name="connsiteX156" fmla="*/ 1280160 w 5715000"/>
                <a:gd name="connsiteY156" fmla="*/ 1753490 h 4556380"/>
                <a:gd name="connsiteX157" fmla="*/ 1249680 w 5715000"/>
                <a:gd name="connsiteY157" fmla="*/ 1692530 h 4556380"/>
                <a:gd name="connsiteX158" fmla="*/ 1226820 w 5715000"/>
                <a:gd name="connsiteY158" fmla="*/ 1616330 h 4556380"/>
                <a:gd name="connsiteX159" fmla="*/ 1188720 w 5715000"/>
                <a:gd name="connsiteY159" fmla="*/ 1471550 h 4556380"/>
                <a:gd name="connsiteX160" fmla="*/ 1173480 w 5715000"/>
                <a:gd name="connsiteY160" fmla="*/ 1425830 h 4556380"/>
                <a:gd name="connsiteX161" fmla="*/ 1188720 w 5715000"/>
                <a:gd name="connsiteY161" fmla="*/ 1265810 h 4556380"/>
                <a:gd name="connsiteX162" fmla="*/ 1264920 w 5715000"/>
                <a:gd name="connsiteY162" fmla="*/ 1242950 h 4556380"/>
                <a:gd name="connsiteX163" fmla="*/ 1371600 w 5715000"/>
                <a:gd name="connsiteY163" fmla="*/ 1098170 h 4556380"/>
                <a:gd name="connsiteX164" fmla="*/ 1371600 w 5715000"/>
                <a:gd name="connsiteY164" fmla="*/ 1037210 h 4556380"/>
                <a:gd name="connsiteX165" fmla="*/ 1501140 w 5715000"/>
                <a:gd name="connsiteY165" fmla="*/ 922910 h 4556380"/>
                <a:gd name="connsiteX166" fmla="*/ 1493520 w 5715000"/>
                <a:gd name="connsiteY166" fmla="*/ 839090 h 4556380"/>
                <a:gd name="connsiteX167" fmla="*/ 1623060 w 5715000"/>
                <a:gd name="connsiteY167" fmla="*/ 740030 h 4556380"/>
                <a:gd name="connsiteX168" fmla="*/ 1737360 w 5715000"/>
                <a:gd name="connsiteY168" fmla="*/ 587630 h 4556380"/>
                <a:gd name="connsiteX169" fmla="*/ 1874520 w 5715000"/>
                <a:gd name="connsiteY169" fmla="*/ 564770 h 4556380"/>
                <a:gd name="connsiteX170" fmla="*/ 1958340 w 5715000"/>
                <a:gd name="connsiteY170" fmla="*/ 663830 h 4556380"/>
                <a:gd name="connsiteX171" fmla="*/ 2080260 w 5715000"/>
                <a:gd name="connsiteY171" fmla="*/ 602870 h 4556380"/>
                <a:gd name="connsiteX172" fmla="*/ 2179320 w 5715000"/>
                <a:gd name="connsiteY172" fmla="*/ 640970 h 4556380"/>
                <a:gd name="connsiteX173" fmla="*/ 2286000 w 5715000"/>
                <a:gd name="connsiteY173" fmla="*/ 625730 h 4556380"/>
                <a:gd name="connsiteX174" fmla="*/ 2324100 w 5715000"/>
                <a:gd name="connsiteY174" fmla="*/ 564770 h 4556380"/>
                <a:gd name="connsiteX175" fmla="*/ 2407920 w 5715000"/>
                <a:gd name="connsiteY175" fmla="*/ 633350 h 4556380"/>
                <a:gd name="connsiteX176" fmla="*/ 2446020 w 5715000"/>
                <a:gd name="connsiteY176" fmla="*/ 747650 h 4556380"/>
                <a:gd name="connsiteX177" fmla="*/ 2506980 w 5715000"/>
                <a:gd name="connsiteY177" fmla="*/ 831470 h 4556380"/>
                <a:gd name="connsiteX178" fmla="*/ 2659380 w 5715000"/>
                <a:gd name="connsiteY178" fmla="*/ 823850 h 4556380"/>
                <a:gd name="connsiteX179" fmla="*/ 2689860 w 5715000"/>
                <a:gd name="connsiteY179" fmla="*/ 778130 h 4556380"/>
                <a:gd name="connsiteX180" fmla="*/ 2758440 w 5715000"/>
                <a:gd name="connsiteY180" fmla="*/ 831470 h 4556380"/>
                <a:gd name="connsiteX181" fmla="*/ 2758440 w 5715000"/>
                <a:gd name="connsiteY181" fmla="*/ 854330 h 4556380"/>
                <a:gd name="connsiteX182" fmla="*/ 2865120 w 5715000"/>
                <a:gd name="connsiteY182" fmla="*/ 930530 h 4556380"/>
                <a:gd name="connsiteX183" fmla="*/ 2956560 w 5715000"/>
                <a:gd name="connsiteY183" fmla="*/ 922910 h 4556380"/>
                <a:gd name="connsiteX184" fmla="*/ 3009900 w 5715000"/>
                <a:gd name="connsiteY184" fmla="*/ 854330 h 4556380"/>
                <a:gd name="connsiteX185" fmla="*/ 3093720 w 5715000"/>
                <a:gd name="connsiteY185" fmla="*/ 854330 h 4556380"/>
                <a:gd name="connsiteX186" fmla="*/ 3223260 w 5715000"/>
                <a:gd name="connsiteY186" fmla="*/ 892430 h 4556380"/>
                <a:gd name="connsiteX187" fmla="*/ 3451860 w 5715000"/>
                <a:gd name="connsiteY187" fmla="*/ 656210 h 4556380"/>
                <a:gd name="connsiteX188" fmla="*/ 3337560 w 5715000"/>
                <a:gd name="connsiteY188" fmla="*/ 549530 h 4556380"/>
                <a:gd name="connsiteX189" fmla="*/ 3352800 w 5715000"/>
                <a:gd name="connsiteY189" fmla="*/ 488570 h 4556380"/>
                <a:gd name="connsiteX190" fmla="*/ 3383280 w 5715000"/>
                <a:gd name="connsiteY190" fmla="*/ 237110 h 4556380"/>
                <a:gd name="connsiteX191" fmla="*/ 3390900 w 5715000"/>
                <a:gd name="connsiteY191" fmla="*/ 176150 h 4556380"/>
                <a:gd name="connsiteX192" fmla="*/ 3375660 w 5715000"/>
                <a:gd name="connsiteY192" fmla="*/ 8510 h 4556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</a:cxnLst>
              <a:rect l="l" t="t" r="r" b="b"/>
              <a:pathLst>
                <a:path w="5715000" h="4556380">
                  <a:moveTo>
                    <a:pt x="3379588" y="0"/>
                  </a:moveTo>
                  <a:lnTo>
                    <a:pt x="3566160" y="99950"/>
                  </a:lnTo>
                  <a:lnTo>
                    <a:pt x="3695700" y="92330"/>
                  </a:lnTo>
                  <a:lnTo>
                    <a:pt x="3787140" y="890"/>
                  </a:lnTo>
                  <a:lnTo>
                    <a:pt x="3832860" y="92330"/>
                  </a:lnTo>
                  <a:lnTo>
                    <a:pt x="4008120" y="107570"/>
                  </a:lnTo>
                  <a:lnTo>
                    <a:pt x="3977640" y="183770"/>
                  </a:lnTo>
                  <a:lnTo>
                    <a:pt x="3992880" y="252350"/>
                  </a:lnTo>
                  <a:lnTo>
                    <a:pt x="4091940" y="290450"/>
                  </a:lnTo>
                  <a:lnTo>
                    <a:pt x="4297680" y="252350"/>
                  </a:lnTo>
                  <a:lnTo>
                    <a:pt x="4648200" y="336170"/>
                  </a:lnTo>
                  <a:lnTo>
                    <a:pt x="4648200" y="419990"/>
                  </a:lnTo>
                  <a:lnTo>
                    <a:pt x="4648200" y="480950"/>
                  </a:lnTo>
                  <a:lnTo>
                    <a:pt x="4625340" y="648590"/>
                  </a:lnTo>
                  <a:lnTo>
                    <a:pt x="4724400" y="694310"/>
                  </a:lnTo>
                  <a:lnTo>
                    <a:pt x="4732020" y="762890"/>
                  </a:lnTo>
                  <a:lnTo>
                    <a:pt x="4808220" y="762890"/>
                  </a:lnTo>
                  <a:lnTo>
                    <a:pt x="4968240" y="785750"/>
                  </a:lnTo>
                  <a:lnTo>
                    <a:pt x="4937760" y="694310"/>
                  </a:lnTo>
                  <a:lnTo>
                    <a:pt x="5151120" y="694310"/>
                  </a:lnTo>
                  <a:lnTo>
                    <a:pt x="5166360" y="496190"/>
                  </a:lnTo>
                  <a:lnTo>
                    <a:pt x="5166360" y="359030"/>
                  </a:lnTo>
                  <a:lnTo>
                    <a:pt x="5227320" y="305690"/>
                  </a:lnTo>
                  <a:lnTo>
                    <a:pt x="5382788" y="313094"/>
                  </a:lnTo>
                  <a:lnTo>
                    <a:pt x="5384800" y="314580"/>
                  </a:lnTo>
                  <a:lnTo>
                    <a:pt x="5391148" y="428880"/>
                  </a:lnTo>
                  <a:lnTo>
                    <a:pt x="5549900" y="600330"/>
                  </a:lnTo>
                  <a:lnTo>
                    <a:pt x="5549900" y="797180"/>
                  </a:lnTo>
                  <a:lnTo>
                    <a:pt x="5626100" y="873380"/>
                  </a:lnTo>
                  <a:lnTo>
                    <a:pt x="5619748" y="1127380"/>
                  </a:lnTo>
                  <a:lnTo>
                    <a:pt x="5651500" y="1197230"/>
                  </a:lnTo>
                  <a:lnTo>
                    <a:pt x="5651500" y="1254380"/>
                  </a:lnTo>
                  <a:lnTo>
                    <a:pt x="5670548" y="1311530"/>
                  </a:lnTo>
                  <a:lnTo>
                    <a:pt x="5676900" y="1590930"/>
                  </a:lnTo>
                  <a:lnTo>
                    <a:pt x="5689600" y="1679830"/>
                  </a:lnTo>
                  <a:lnTo>
                    <a:pt x="5715000" y="1813180"/>
                  </a:lnTo>
                  <a:lnTo>
                    <a:pt x="5708652" y="1952880"/>
                  </a:lnTo>
                  <a:lnTo>
                    <a:pt x="5695948" y="2035430"/>
                  </a:lnTo>
                  <a:lnTo>
                    <a:pt x="5689600" y="2137030"/>
                  </a:lnTo>
                  <a:lnTo>
                    <a:pt x="5695948" y="2194180"/>
                  </a:lnTo>
                  <a:lnTo>
                    <a:pt x="5695948" y="2264030"/>
                  </a:lnTo>
                  <a:lnTo>
                    <a:pt x="5689600" y="2321180"/>
                  </a:lnTo>
                  <a:lnTo>
                    <a:pt x="5702300" y="2365630"/>
                  </a:lnTo>
                  <a:lnTo>
                    <a:pt x="5670548" y="2492630"/>
                  </a:lnTo>
                  <a:lnTo>
                    <a:pt x="5689600" y="2530730"/>
                  </a:lnTo>
                  <a:lnTo>
                    <a:pt x="5632452" y="2702180"/>
                  </a:lnTo>
                  <a:lnTo>
                    <a:pt x="5657852" y="2854580"/>
                  </a:lnTo>
                  <a:lnTo>
                    <a:pt x="5594348" y="3006980"/>
                  </a:lnTo>
                  <a:lnTo>
                    <a:pt x="5613400" y="3197480"/>
                  </a:lnTo>
                  <a:lnTo>
                    <a:pt x="5613400" y="3318130"/>
                  </a:lnTo>
                  <a:lnTo>
                    <a:pt x="5524500" y="3438780"/>
                  </a:lnTo>
                  <a:lnTo>
                    <a:pt x="5518148" y="3680080"/>
                  </a:lnTo>
                  <a:lnTo>
                    <a:pt x="5537200" y="3737230"/>
                  </a:lnTo>
                  <a:lnTo>
                    <a:pt x="5537200" y="3800730"/>
                  </a:lnTo>
                  <a:lnTo>
                    <a:pt x="5454652" y="3883280"/>
                  </a:lnTo>
                  <a:lnTo>
                    <a:pt x="5429252" y="3921380"/>
                  </a:lnTo>
                  <a:lnTo>
                    <a:pt x="5340348" y="4022980"/>
                  </a:lnTo>
                  <a:lnTo>
                    <a:pt x="5283200" y="3978530"/>
                  </a:lnTo>
                  <a:lnTo>
                    <a:pt x="5175252" y="4061080"/>
                  </a:lnTo>
                  <a:lnTo>
                    <a:pt x="5092700" y="4099180"/>
                  </a:lnTo>
                  <a:lnTo>
                    <a:pt x="5048252" y="4124580"/>
                  </a:lnTo>
                  <a:lnTo>
                    <a:pt x="4978400" y="4169030"/>
                  </a:lnTo>
                  <a:lnTo>
                    <a:pt x="4933948" y="4276980"/>
                  </a:lnTo>
                  <a:lnTo>
                    <a:pt x="4832348" y="4226180"/>
                  </a:lnTo>
                  <a:lnTo>
                    <a:pt x="4749800" y="4257930"/>
                  </a:lnTo>
                  <a:lnTo>
                    <a:pt x="4692652" y="4200780"/>
                  </a:lnTo>
                  <a:lnTo>
                    <a:pt x="4578348" y="4156330"/>
                  </a:lnTo>
                  <a:lnTo>
                    <a:pt x="4457700" y="4137280"/>
                  </a:lnTo>
                  <a:lnTo>
                    <a:pt x="4349748" y="3978530"/>
                  </a:lnTo>
                  <a:lnTo>
                    <a:pt x="4279900" y="3984880"/>
                  </a:lnTo>
                  <a:lnTo>
                    <a:pt x="4279900" y="4080130"/>
                  </a:lnTo>
                  <a:lnTo>
                    <a:pt x="4349748" y="4213480"/>
                  </a:lnTo>
                  <a:lnTo>
                    <a:pt x="4184652" y="4308730"/>
                  </a:lnTo>
                  <a:lnTo>
                    <a:pt x="4159252" y="4327780"/>
                  </a:lnTo>
                  <a:lnTo>
                    <a:pt x="4095748" y="4423030"/>
                  </a:lnTo>
                  <a:lnTo>
                    <a:pt x="4032252" y="4467480"/>
                  </a:lnTo>
                  <a:lnTo>
                    <a:pt x="3975100" y="4556380"/>
                  </a:lnTo>
                  <a:lnTo>
                    <a:pt x="3898900" y="4461130"/>
                  </a:lnTo>
                  <a:lnTo>
                    <a:pt x="3822700" y="4410330"/>
                  </a:lnTo>
                  <a:lnTo>
                    <a:pt x="3683000" y="4372230"/>
                  </a:lnTo>
                  <a:lnTo>
                    <a:pt x="3651252" y="4219830"/>
                  </a:lnTo>
                  <a:lnTo>
                    <a:pt x="3536948" y="4169030"/>
                  </a:lnTo>
                  <a:lnTo>
                    <a:pt x="3492500" y="4061080"/>
                  </a:lnTo>
                  <a:lnTo>
                    <a:pt x="3390900" y="4035680"/>
                  </a:lnTo>
                  <a:lnTo>
                    <a:pt x="3333748" y="4022980"/>
                  </a:lnTo>
                  <a:lnTo>
                    <a:pt x="3289300" y="3965830"/>
                  </a:lnTo>
                  <a:lnTo>
                    <a:pt x="3302000" y="3921380"/>
                  </a:lnTo>
                  <a:lnTo>
                    <a:pt x="3289300" y="3826130"/>
                  </a:lnTo>
                  <a:lnTo>
                    <a:pt x="3276600" y="3768980"/>
                  </a:lnTo>
                  <a:lnTo>
                    <a:pt x="3308348" y="3711830"/>
                  </a:lnTo>
                  <a:lnTo>
                    <a:pt x="3308348" y="3673730"/>
                  </a:lnTo>
                  <a:lnTo>
                    <a:pt x="3155948" y="3673730"/>
                  </a:lnTo>
                  <a:lnTo>
                    <a:pt x="3130548" y="3534030"/>
                  </a:lnTo>
                  <a:lnTo>
                    <a:pt x="3060700" y="3476880"/>
                  </a:lnTo>
                  <a:lnTo>
                    <a:pt x="2946400" y="3349880"/>
                  </a:lnTo>
                  <a:lnTo>
                    <a:pt x="2832100" y="3299080"/>
                  </a:lnTo>
                  <a:lnTo>
                    <a:pt x="2762252" y="3292730"/>
                  </a:lnTo>
                  <a:lnTo>
                    <a:pt x="2654300" y="3241930"/>
                  </a:lnTo>
                  <a:lnTo>
                    <a:pt x="2444748" y="3197480"/>
                  </a:lnTo>
                  <a:lnTo>
                    <a:pt x="2362200" y="3172080"/>
                  </a:lnTo>
                  <a:lnTo>
                    <a:pt x="2228852" y="3184780"/>
                  </a:lnTo>
                  <a:lnTo>
                    <a:pt x="2032000" y="3241930"/>
                  </a:lnTo>
                  <a:lnTo>
                    <a:pt x="1987548" y="3299080"/>
                  </a:lnTo>
                  <a:lnTo>
                    <a:pt x="2006600" y="3381630"/>
                  </a:lnTo>
                  <a:lnTo>
                    <a:pt x="2006600" y="3426080"/>
                  </a:lnTo>
                  <a:lnTo>
                    <a:pt x="1854200" y="3426080"/>
                  </a:lnTo>
                  <a:lnTo>
                    <a:pt x="1758948" y="3495930"/>
                  </a:lnTo>
                  <a:lnTo>
                    <a:pt x="1663700" y="3489580"/>
                  </a:lnTo>
                  <a:lnTo>
                    <a:pt x="1562100" y="3546730"/>
                  </a:lnTo>
                  <a:lnTo>
                    <a:pt x="1524000" y="3610230"/>
                  </a:lnTo>
                  <a:lnTo>
                    <a:pt x="1397000" y="3622930"/>
                  </a:lnTo>
                  <a:lnTo>
                    <a:pt x="1390652" y="3686430"/>
                  </a:lnTo>
                  <a:lnTo>
                    <a:pt x="1282700" y="3705480"/>
                  </a:lnTo>
                  <a:lnTo>
                    <a:pt x="1238252" y="3756280"/>
                  </a:lnTo>
                  <a:lnTo>
                    <a:pt x="1181100" y="3807080"/>
                  </a:lnTo>
                  <a:lnTo>
                    <a:pt x="996948" y="3889630"/>
                  </a:lnTo>
                  <a:lnTo>
                    <a:pt x="927100" y="3876930"/>
                  </a:lnTo>
                  <a:lnTo>
                    <a:pt x="889000" y="3953130"/>
                  </a:lnTo>
                  <a:lnTo>
                    <a:pt x="755652" y="4016630"/>
                  </a:lnTo>
                  <a:lnTo>
                    <a:pt x="742948" y="4061080"/>
                  </a:lnTo>
                  <a:lnTo>
                    <a:pt x="679452" y="4086480"/>
                  </a:lnTo>
                  <a:lnTo>
                    <a:pt x="654052" y="4099180"/>
                  </a:lnTo>
                  <a:lnTo>
                    <a:pt x="622300" y="4073780"/>
                  </a:lnTo>
                  <a:lnTo>
                    <a:pt x="520700" y="4042030"/>
                  </a:lnTo>
                  <a:lnTo>
                    <a:pt x="317500" y="4003930"/>
                  </a:lnTo>
                  <a:lnTo>
                    <a:pt x="222252" y="4029330"/>
                  </a:lnTo>
                  <a:lnTo>
                    <a:pt x="193796" y="4005618"/>
                  </a:lnTo>
                  <a:lnTo>
                    <a:pt x="190500" y="3986150"/>
                  </a:lnTo>
                  <a:lnTo>
                    <a:pt x="243840" y="3909950"/>
                  </a:lnTo>
                  <a:lnTo>
                    <a:pt x="251460" y="3810890"/>
                  </a:lnTo>
                  <a:lnTo>
                    <a:pt x="243840" y="3711830"/>
                  </a:lnTo>
                  <a:lnTo>
                    <a:pt x="259080" y="3643250"/>
                  </a:lnTo>
                  <a:lnTo>
                    <a:pt x="259080" y="3574670"/>
                  </a:lnTo>
                  <a:lnTo>
                    <a:pt x="205740" y="3376550"/>
                  </a:lnTo>
                  <a:lnTo>
                    <a:pt x="228600" y="3102230"/>
                  </a:lnTo>
                  <a:lnTo>
                    <a:pt x="144780" y="2987930"/>
                  </a:lnTo>
                  <a:lnTo>
                    <a:pt x="60960" y="3026030"/>
                  </a:lnTo>
                  <a:lnTo>
                    <a:pt x="0" y="2843150"/>
                  </a:lnTo>
                  <a:lnTo>
                    <a:pt x="152400" y="2667890"/>
                  </a:lnTo>
                  <a:lnTo>
                    <a:pt x="175260" y="2492630"/>
                  </a:lnTo>
                  <a:lnTo>
                    <a:pt x="205740" y="2340230"/>
                  </a:lnTo>
                  <a:lnTo>
                    <a:pt x="198120" y="2271650"/>
                  </a:lnTo>
                  <a:lnTo>
                    <a:pt x="152400" y="2256410"/>
                  </a:lnTo>
                  <a:lnTo>
                    <a:pt x="114300" y="2187830"/>
                  </a:lnTo>
                  <a:lnTo>
                    <a:pt x="144780" y="2058290"/>
                  </a:lnTo>
                  <a:lnTo>
                    <a:pt x="205740" y="2035430"/>
                  </a:lnTo>
                  <a:lnTo>
                    <a:pt x="541020" y="1989710"/>
                  </a:lnTo>
                  <a:lnTo>
                    <a:pt x="609600" y="1974470"/>
                  </a:lnTo>
                  <a:lnTo>
                    <a:pt x="685800" y="1989710"/>
                  </a:lnTo>
                  <a:lnTo>
                    <a:pt x="731520" y="1951610"/>
                  </a:lnTo>
                  <a:lnTo>
                    <a:pt x="746760" y="1799210"/>
                  </a:lnTo>
                  <a:lnTo>
                    <a:pt x="876300" y="1776350"/>
                  </a:lnTo>
                  <a:lnTo>
                    <a:pt x="944880" y="1844930"/>
                  </a:lnTo>
                  <a:lnTo>
                    <a:pt x="1005840" y="1791590"/>
                  </a:lnTo>
                  <a:lnTo>
                    <a:pt x="1150620" y="1783970"/>
                  </a:lnTo>
                  <a:lnTo>
                    <a:pt x="1234440" y="1844930"/>
                  </a:lnTo>
                  <a:lnTo>
                    <a:pt x="1280160" y="1753490"/>
                  </a:lnTo>
                  <a:lnTo>
                    <a:pt x="1249680" y="1692530"/>
                  </a:lnTo>
                  <a:lnTo>
                    <a:pt x="1226820" y="1616330"/>
                  </a:lnTo>
                  <a:lnTo>
                    <a:pt x="1188720" y="1471550"/>
                  </a:lnTo>
                  <a:lnTo>
                    <a:pt x="1173480" y="1425830"/>
                  </a:lnTo>
                  <a:lnTo>
                    <a:pt x="1188720" y="1265810"/>
                  </a:lnTo>
                  <a:lnTo>
                    <a:pt x="1264920" y="1242950"/>
                  </a:lnTo>
                  <a:lnTo>
                    <a:pt x="1371600" y="1098170"/>
                  </a:lnTo>
                  <a:lnTo>
                    <a:pt x="1371600" y="1037210"/>
                  </a:lnTo>
                  <a:lnTo>
                    <a:pt x="1501140" y="922910"/>
                  </a:lnTo>
                  <a:lnTo>
                    <a:pt x="1493520" y="839090"/>
                  </a:lnTo>
                  <a:lnTo>
                    <a:pt x="1623060" y="740030"/>
                  </a:lnTo>
                  <a:lnTo>
                    <a:pt x="1737360" y="587630"/>
                  </a:lnTo>
                  <a:lnTo>
                    <a:pt x="1874520" y="564770"/>
                  </a:lnTo>
                  <a:lnTo>
                    <a:pt x="1958340" y="663830"/>
                  </a:lnTo>
                  <a:lnTo>
                    <a:pt x="2080260" y="602870"/>
                  </a:lnTo>
                  <a:lnTo>
                    <a:pt x="2179320" y="640970"/>
                  </a:lnTo>
                  <a:lnTo>
                    <a:pt x="2286000" y="625730"/>
                  </a:lnTo>
                  <a:lnTo>
                    <a:pt x="2324100" y="564770"/>
                  </a:lnTo>
                  <a:lnTo>
                    <a:pt x="2407920" y="633350"/>
                  </a:lnTo>
                  <a:lnTo>
                    <a:pt x="2446020" y="747650"/>
                  </a:lnTo>
                  <a:lnTo>
                    <a:pt x="2506980" y="831470"/>
                  </a:lnTo>
                  <a:lnTo>
                    <a:pt x="2659380" y="823850"/>
                  </a:lnTo>
                  <a:lnTo>
                    <a:pt x="2689860" y="778130"/>
                  </a:lnTo>
                  <a:lnTo>
                    <a:pt x="2758440" y="831470"/>
                  </a:lnTo>
                  <a:lnTo>
                    <a:pt x="2758440" y="854330"/>
                  </a:lnTo>
                  <a:lnTo>
                    <a:pt x="2865120" y="930530"/>
                  </a:lnTo>
                  <a:lnTo>
                    <a:pt x="2956560" y="922910"/>
                  </a:lnTo>
                  <a:lnTo>
                    <a:pt x="3009900" y="854330"/>
                  </a:lnTo>
                  <a:lnTo>
                    <a:pt x="3093720" y="854330"/>
                  </a:lnTo>
                  <a:lnTo>
                    <a:pt x="3223260" y="892430"/>
                  </a:lnTo>
                  <a:lnTo>
                    <a:pt x="3451860" y="656210"/>
                  </a:lnTo>
                  <a:lnTo>
                    <a:pt x="3337560" y="549530"/>
                  </a:lnTo>
                  <a:lnTo>
                    <a:pt x="3352800" y="488570"/>
                  </a:lnTo>
                  <a:lnTo>
                    <a:pt x="3383280" y="237110"/>
                  </a:lnTo>
                  <a:lnTo>
                    <a:pt x="3390900" y="176150"/>
                  </a:lnTo>
                  <a:lnTo>
                    <a:pt x="3375660" y="851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bg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187" name="グループ化 186">
              <a:extLst>
                <a:ext uri="{FF2B5EF4-FFF2-40B4-BE49-F238E27FC236}">
                  <a16:creationId xmlns:a16="http://schemas.microsoft.com/office/drawing/2014/main" id="{2EB0DF02-B022-0DD9-984A-1947FAB7B431}"/>
                </a:ext>
              </a:extLst>
            </p:cNvPr>
            <p:cNvGrpSpPr/>
            <p:nvPr/>
          </p:nvGrpSpPr>
          <p:grpSpPr>
            <a:xfrm>
              <a:off x="3794398" y="1048510"/>
              <a:ext cx="2325677" cy="2462731"/>
              <a:chOff x="840183" y="1048510"/>
              <a:chExt cx="2325677" cy="2462731"/>
            </a:xfrm>
          </p:grpSpPr>
          <p:sp>
            <p:nvSpPr>
              <p:cNvPr id="188" name="フリーフォーム: 図形 187">
                <a:extLst>
                  <a:ext uri="{FF2B5EF4-FFF2-40B4-BE49-F238E27FC236}">
                    <a16:creationId xmlns:a16="http://schemas.microsoft.com/office/drawing/2014/main" id="{E340EBE5-B54B-9A96-5831-71D9D72B8135}"/>
                  </a:ext>
                </a:extLst>
              </p:cNvPr>
              <p:cNvSpPr/>
              <p:nvPr/>
            </p:nvSpPr>
            <p:spPr>
              <a:xfrm>
                <a:off x="1814066" y="2498178"/>
                <a:ext cx="559668" cy="687782"/>
              </a:xfrm>
              <a:custGeom>
                <a:avLst/>
                <a:gdLst>
                  <a:gd name="connsiteX0" fmla="*/ 1873252 w 2962912"/>
                  <a:gd name="connsiteY0" fmla="*/ 0 h 3641156"/>
                  <a:gd name="connsiteX1" fmla="*/ 1955800 w 2962912"/>
                  <a:gd name="connsiteY1" fmla="*/ 25400 h 3641156"/>
                  <a:gd name="connsiteX2" fmla="*/ 2165352 w 2962912"/>
                  <a:gd name="connsiteY2" fmla="*/ 69850 h 3641156"/>
                  <a:gd name="connsiteX3" fmla="*/ 2273304 w 2962912"/>
                  <a:gd name="connsiteY3" fmla="*/ 120650 h 3641156"/>
                  <a:gd name="connsiteX4" fmla="*/ 2343152 w 2962912"/>
                  <a:gd name="connsiteY4" fmla="*/ 127000 h 3641156"/>
                  <a:gd name="connsiteX5" fmla="*/ 2457452 w 2962912"/>
                  <a:gd name="connsiteY5" fmla="*/ 177800 h 3641156"/>
                  <a:gd name="connsiteX6" fmla="*/ 2571752 w 2962912"/>
                  <a:gd name="connsiteY6" fmla="*/ 304800 h 3641156"/>
                  <a:gd name="connsiteX7" fmla="*/ 2641600 w 2962912"/>
                  <a:gd name="connsiteY7" fmla="*/ 361950 h 3641156"/>
                  <a:gd name="connsiteX8" fmla="*/ 2667000 w 2962912"/>
                  <a:gd name="connsiteY8" fmla="*/ 501650 h 3641156"/>
                  <a:gd name="connsiteX9" fmla="*/ 2819400 w 2962912"/>
                  <a:gd name="connsiteY9" fmla="*/ 501650 h 3641156"/>
                  <a:gd name="connsiteX10" fmla="*/ 2819400 w 2962912"/>
                  <a:gd name="connsiteY10" fmla="*/ 539750 h 3641156"/>
                  <a:gd name="connsiteX11" fmla="*/ 2787652 w 2962912"/>
                  <a:gd name="connsiteY11" fmla="*/ 596900 h 3641156"/>
                  <a:gd name="connsiteX12" fmla="*/ 2800352 w 2962912"/>
                  <a:gd name="connsiteY12" fmla="*/ 654050 h 3641156"/>
                  <a:gd name="connsiteX13" fmla="*/ 2813052 w 2962912"/>
                  <a:gd name="connsiteY13" fmla="*/ 749300 h 3641156"/>
                  <a:gd name="connsiteX14" fmla="*/ 2800352 w 2962912"/>
                  <a:gd name="connsiteY14" fmla="*/ 793750 h 3641156"/>
                  <a:gd name="connsiteX15" fmla="*/ 2844800 w 2962912"/>
                  <a:gd name="connsiteY15" fmla="*/ 850900 h 3641156"/>
                  <a:gd name="connsiteX16" fmla="*/ 2843092 w 2962912"/>
                  <a:gd name="connsiteY16" fmla="*/ 848704 h 3641156"/>
                  <a:gd name="connsiteX17" fmla="*/ 2818132 w 2962912"/>
                  <a:gd name="connsiteY17" fmla="*/ 882650 h 3641156"/>
                  <a:gd name="connsiteX18" fmla="*/ 2833372 w 2962912"/>
                  <a:gd name="connsiteY18" fmla="*/ 1141730 h 3641156"/>
                  <a:gd name="connsiteX19" fmla="*/ 2886712 w 2962912"/>
                  <a:gd name="connsiteY19" fmla="*/ 1248410 h 3641156"/>
                  <a:gd name="connsiteX20" fmla="*/ 2879092 w 2962912"/>
                  <a:gd name="connsiteY20" fmla="*/ 1393190 h 3641156"/>
                  <a:gd name="connsiteX21" fmla="*/ 2856232 w 2962912"/>
                  <a:gd name="connsiteY21" fmla="*/ 1423670 h 3641156"/>
                  <a:gd name="connsiteX22" fmla="*/ 2848612 w 2962912"/>
                  <a:gd name="connsiteY22" fmla="*/ 1507490 h 3641156"/>
                  <a:gd name="connsiteX23" fmla="*/ 2962912 w 2962912"/>
                  <a:gd name="connsiteY23" fmla="*/ 1697990 h 3641156"/>
                  <a:gd name="connsiteX24" fmla="*/ 2772412 w 2962912"/>
                  <a:gd name="connsiteY24" fmla="*/ 1720850 h 3641156"/>
                  <a:gd name="connsiteX25" fmla="*/ 2734312 w 2962912"/>
                  <a:gd name="connsiteY25" fmla="*/ 1781810 h 3641156"/>
                  <a:gd name="connsiteX26" fmla="*/ 2772412 w 2962912"/>
                  <a:gd name="connsiteY26" fmla="*/ 1888490 h 3641156"/>
                  <a:gd name="connsiteX27" fmla="*/ 2802892 w 2962912"/>
                  <a:gd name="connsiteY27" fmla="*/ 2071370 h 3641156"/>
                  <a:gd name="connsiteX28" fmla="*/ 2787652 w 2962912"/>
                  <a:gd name="connsiteY28" fmla="*/ 2338070 h 3641156"/>
                  <a:gd name="connsiteX29" fmla="*/ 2825752 w 2962912"/>
                  <a:gd name="connsiteY29" fmla="*/ 2429510 h 3641156"/>
                  <a:gd name="connsiteX30" fmla="*/ 2680972 w 2962912"/>
                  <a:gd name="connsiteY30" fmla="*/ 2635250 h 3641156"/>
                  <a:gd name="connsiteX31" fmla="*/ 2673352 w 2962912"/>
                  <a:gd name="connsiteY31" fmla="*/ 2787650 h 3641156"/>
                  <a:gd name="connsiteX32" fmla="*/ 2627632 w 2962912"/>
                  <a:gd name="connsiteY32" fmla="*/ 2863850 h 3641156"/>
                  <a:gd name="connsiteX33" fmla="*/ 2536192 w 2962912"/>
                  <a:gd name="connsiteY33" fmla="*/ 2879090 h 3641156"/>
                  <a:gd name="connsiteX34" fmla="*/ 2475232 w 2962912"/>
                  <a:gd name="connsiteY34" fmla="*/ 2818130 h 3641156"/>
                  <a:gd name="connsiteX35" fmla="*/ 2429512 w 2962912"/>
                  <a:gd name="connsiteY35" fmla="*/ 2818130 h 3641156"/>
                  <a:gd name="connsiteX36" fmla="*/ 2406652 w 2962912"/>
                  <a:gd name="connsiteY36" fmla="*/ 2871470 h 3641156"/>
                  <a:gd name="connsiteX37" fmla="*/ 2261872 w 2962912"/>
                  <a:gd name="connsiteY37" fmla="*/ 2856230 h 3641156"/>
                  <a:gd name="connsiteX38" fmla="*/ 2261872 w 2962912"/>
                  <a:gd name="connsiteY38" fmla="*/ 2917190 h 3641156"/>
                  <a:gd name="connsiteX39" fmla="*/ 2200912 w 2962912"/>
                  <a:gd name="connsiteY39" fmla="*/ 2962910 h 3641156"/>
                  <a:gd name="connsiteX40" fmla="*/ 1995172 w 2962912"/>
                  <a:gd name="connsiteY40" fmla="*/ 3001010 h 3641156"/>
                  <a:gd name="connsiteX41" fmla="*/ 1949452 w 2962912"/>
                  <a:gd name="connsiteY41" fmla="*/ 2970530 h 3641156"/>
                  <a:gd name="connsiteX42" fmla="*/ 1949452 w 2962912"/>
                  <a:gd name="connsiteY42" fmla="*/ 3039110 h 3641156"/>
                  <a:gd name="connsiteX43" fmla="*/ 1781812 w 2962912"/>
                  <a:gd name="connsiteY43" fmla="*/ 3107690 h 3641156"/>
                  <a:gd name="connsiteX44" fmla="*/ 1781812 w 2962912"/>
                  <a:gd name="connsiteY44" fmla="*/ 3237230 h 3641156"/>
                  <a:gd name="connsiteX45" fmla="*/ 1736092 w 2962912"/>
                  <a:gd name="connsiteY45" fmla="*/ 3237230 h 3641156"/>
                  <a:gd name="connsiteX46" fmla="*/ 1667512 w 2962912"/>
                  <a:gd name="connsiteY46" fmla="*/ 3183890 h 3641156"/>
                  <a:gd name="connsiteX47" fmla="*/ 1568452 w 2962912"/>
                  <a:gd name="connsiteY47" fmla="*/ 3237230 h 3641156"/>
                  <a:gd name="connsiteX48" fmla="*/ 1522732 w 2962912"/>
                  <a:gd name="connsiteY48" fmla="*/ 3465830 h 3641156"/>
                  <a:gd name="connsiteX49" fmla="*/ 1248412 w 2962912"/>
                  <a:gd name="connsiteY49" fmla="*/ 3610610 h 3641156"/>
                  <a:gd name="connsiteX50" fmla="*/ 1164592 w 2962912"/>
                  <a:gd name="connsiteY50" fmla="*/ 3610610 h 3641156"/>
                  <a:gd name="connsiteX51" fmla="*/ 1097392 w 2962912"/>
                  <a:gd name="connsiteY51" fmla="*/ 3641156 h 3641156"/>
                  <a:gd name="connsiteX52" fmla="*/ 1009652 w 2962912"/>
                  <a:gd name="connsiteY52" fmla="*/ 3587750 h 3641156"/>
                  <a:gd name="connsiteX53" fmla="*/ 1003304 w 2962912"/>
                  <a:gd name="connsiteY53" fmla="*/ 3543300 h 3641156"/>
                  <a:gd name="connsiteX54" fmla="*/ 933452 w 2962912"/>
                  <a:gd name="connsiteY54" fmla="*/ 3429000 h 3641156"/>
                  <a:gd name="connsiteX55" fmla="*/ 939800 w 2962912"/>
                  <a:gd name="connsiteY55" fmla="*/ 3352800 h 3641156"/>
                  <a:gd name="connsiteX56" fmla="*/ 869952 w 2962912"/>
                  <a:gd name="connsiteY56" fmla="*/ 3359150 h 3641156"/>
                  <a:gd name="connsiteX57" fmla="*/ 857252 w 2962912"/>
                  <a:gd name="connsiteY57" fmla="*/ 3371850 h 3641156"/>
                  <a:gd name="connsiteX58" fmla="*/ 717552 w 2962912"/>
                  <a:gd name="connsiteY58" fmla="*/ 3365500 h 3641156"/>
                  <a:gd name="connsiteX59" fmla="*/ 692152 w 2962912"/>
                  <a:gd name="connsiteY59" fmla="*/ 3340100 h 3641156"/>
                  <a:gd name="connsiteX60" fmla="*/ 615952 w 2962912"/>
                  <a:gd name="connsiteY60" fmla="*/ 3327400 h 3641156"/>
                  <a:gd name="connsiteX61" fmla="*/ 533400 w 2962912"/>
                  <a:gd name="connsiteY61" fmla="*/ 3359150 h 3641156"/>
                  <a:gd name="connsiteX62" fmla="*/ 419104 w 2962912"/>
                  <a:gd name="connsiteY62" fmla="*/ 3359150 h 3641156"/>
                  <a:gd name="connsiteX63" fmla="*/ 260352 w 2962912"/>
                  <a:gd name="connsiteY63" fmla="*/ 3187700 h 3641156"/>
                  <a:gd name="connsiteX64" fmla="*/ 279400 w 2962912"/>
                  <a:gd name="connsiteY64" fmla="*/ 3143250 h 3641156"/>
                  <a:gd name="connsiteX65" fmla="*/ 266704 w 2962912"/>
                  <a:gd name="connsiteY65" fmla="*/ 3111500 h 3641156"/>
                  <a:gd name="connsiteX66" fmla="*/ 203200 w 2962912"/>
                  <a:gd name="connsiteY66" fmla="*/ 3098800 h 3641156"/>
                  <a:gd name="connsiteX67" fmla="*/ 107952 w 2962912"/>
                  <a:gd name="connsiteY67" fmla="*/ 2997200 h 3641156"/>
                  <a:gd name="connsiteX68" fmla="*/ 120652 w 2962912"/>
                  <a:gd name="connsiteY68" fmla="*/ 2876550 h 3641156"/>
                  <a:gd name="connsiteX69" fmla="*/ 241304 w 2962912"/>
                  <a:gd name="connsiteY69" fmla="*/ 2692400 h 3641156"/>
                  <a:gd name="connsiteX70" fmla="*/ 247652 w 2962912"/>
                  <a:gd name="connsiteY70" fmla="*/ 2654300 h 3641156"/>
                  <a:gd name="connsiteX71" fmla="*/ 317504 w 2962912"/>
                  <a:gd name="connsiteY71" fmla="*/ 2635250 h 3641156"/>
                  <a:gd name="connsiteX72" fmla="*/ 330200 w 2962912"/>
                  <a:gd name="connsiteY72" fmla="*/ 2584450 h 3641156"/>
                  <a:gd name="connsiteX73" fmla="*/ 266704 w 2962912"/>
                  <a:gd name="connsiteY73" fmla="*/ 2501900 h 3641156"/>
                  <a:gd name="connsiteX74" fmla="*/ 330200 w 2962912"/>
                  <a:gd name="connsiteY74" fmla="*/ 2400300 h 3641156"/>
                  <a:gd name="connsiteX75" fmla="*/ 336552 w 2962912"/>
                  <a:gd name="connsiteY75" fmla="*/ 2298700 h 3641156"/>
                  <a:gd name="connsiteX76" fmla="*/ 419104 w 2962912"/>
                  <a:gd name="connsiteY76" fmla="*/ 2298700 h 3641156"/>
                  <a:gd name="connsiteX77" fmla="*/ 476252 w 2962912"/>
                  <a:gd name="connsiteY77" fmla="*/ 2197100 h 3641156"/>
                  <a:gd name="connsiteX78" fmla="*/ 425452 w 2962912"/>
                  <a:gd name="connsiteY78" fmla="*/ 2095500 h 3641156"/>
                  <a:gd name="connsiteX79" fmla="*/ 361952 w 2962912"/>
                  <a:gd name="connsiteY79" fmla="*/ 2076450 h 3641156"/>
                  <a:gd name="connsiteX80" fmla="*/ 298452 w 2962912"/>
                  <a:gd name="connsiteY80" fmla="*/ 2120900 h 3641156"/>
                  <a:gd name="connsiteX81" fmla="*/ 266704 w 2962912"/>
                  <a:gd name="connsiteY81" fmla="*/ 2095500 h 3641156"/>
                  <a:gd name="connsiteX82" fmla="*/ 215904 w 2962912"/>
                  <a:gd name="connsiteY82" fmla="*/ 2095500 h 3641156"/>
                  <a:gd name="connsiteX83" fmla="*/ 177800 w 2962912"/>
                  <a:gd name="connsiteY83" fmla="*/ 2076450 h 3641156"/>
                  <a:gd name="connsiteX84" fmla="*/ 95252 w 2962912"/>
                  <a:gd name="connsiteY84" fmla="*/ 2070100 h 3641156"/>
                  <a:gd name="connsiteX85" fmla="*/ 25400 w 2962912"/>
                  <a:gd name="connsiteY85" fmla="*/ 2006600 h 3641156"/>
                  <a:gd name="connsiteX86" fmla="*/ 0 w 2962912"/>
                  <a:gd name="connsiteY86" fmla="*/ 1905000 h 3641156"/>
                  <a:gd name="connsiteX87" fmla="*/ 38104 w 2962912"/>
                  <a:gd name="connsiteY87" fmla="*/ 1828800 h 3641156"/>
                  <a:gd name="connsiteX88" fmla="*/ 12704 w 2962912"/>
                  <a:gd name="connsiteY88" fmla="*/ 1778000 h 3641156"/>
                  <a:gd name="connsiteX89" fmla="*/ 95252 w 2962912"/>
                  <a:gd name="connsiteY89" fmla="*/ 1663700 h 3641156"/>
                  <a:gd name="connsiteX90" fmla="*/ 133352 w 2962912"/>
                  <a:gd name="connsiteY90" fmla="*/ 1581150 h 3641156"/>
                  <a:gd name="connsiteX91" fmla="*/ 69852 w 2962912"/>
                  <a:gd name="connsiteY91" fmla="*/ 1504950 h 3641156"/>
                  <a:gd name="connsiteX92" fmla="*/ 69852 w 2962912"/>
                  <a:gd name="connsiteY92" fmla="*/ 1466850 h 3641156"/>
                  <a:gd name="connsiteX93" fmla="*/ 146052 w 2962912"/>
                  <a:gd name="connsiteY93" fmla="*/ 1397000 h 3641156"/>
                  <a:gd name="connsiteX94" fmla="*/ 234952 w 2962912"/>
                  <a:gd name="connsiteY94" fmla="*/ 1276350 h 3641156"/>
                  <a:gd name="connsiteX95" fmla="*/ 190504 w 2962912"/>
                  <a:gd name="connsiteY95" fmla="*/ 1225550 h 3641156"/>
                  <a:gd name="connsiteX96" fmla="*/ 146052 w 2962912"/>
                  <a:gd name="connsiteY96" fmla="*/ 1219200 h 3641156"/>
                  <a:gd name="connsiteX97" fmla="*/ 76200 w 2962912"/>
                  <a:gd name="connsiteY97" fmla="*/ 1155700 h 3641156"/>
                  <a:gd name="connsiteX98" fmla="*/ 88904 w 2962912"/>
                  <a:gd name="connsiteY98" fmla="*/ 1041400 h 3641156"/>
                  <a:gd name="connsiteX99" fmla="*/ 120652 w 2962912"/>
                  <a:gd name="connsiteY99" fmla="*/ 1035050 h 3641156"/>
                  <a:gd name="connsiteX100" fmla="*/ 133352 w 2962912"/>
                  <a:gd name="connsiteY100" fmla="*/ 990600 h 3641156"/>
                  <a:gd name="connsiteX101" fmla="*/ 177800 w 2962912"/>
                  <a:gd name="connsiteY101" fmla="*/ 971550 h 3641156"/>
                  <a:gd name="connsiteX102" fmla="*/ 177800 w 2962912"/>
                  <a:gd name="connsiteY102" fmla="*/ 920752 h 3641156"/>
                  <a:gd name="connsiteX103" fmla="*/ 190504 w 2962912"/>
                  <a:gd name="connsiteY103" fmla="*/ 914400 h 3641156"/>
                  <a:gd name="connsiteX104" fmla="*/ 254000 w 2962912"/>
                  <a:gd name="connsiteY104" fmla="*/ 889000 h 3641156"/>
                  <a:gd name="connsiteX105" fmla="*/ 266704 w 2962912"/>
                  <a:gd name="connsiteY105" fmla="*/ 844550 h 3641156"/>
                  <a:gd name="connsiteX106" fmla="*/ 400052 w 2962912"/>
                  <a:gd name="connsiteY106" fmla="*/ 781050 h 3641156"/>
                  <a:gd name="connsiteX107" fmla="*/ 438152 w 2962912"/>
                  <a:gd name="connsiteY107" fmla="*/ 704850 h 3641156"/>
                  <a:gd name="connsiteX108" fmla="*/ 508000 w 2962912"/>
                  <a:gd name="connsiteY108" fmla="*/ 717550 h 3641156"/>
                  <a:gd name="connsiteX109" fmla="*/ 692152 w 2962912"/>
                  <a:gd name="connsiteY109" fmla="*/ 635000 h 3641156"/>
                  <a:gd name="connsiteX110" fmla="*/ 749304 w 2962912"/>
                  <a:gd name="connsiteY110" fmla="*/ 584200 h 3641156"/>
                  <a:gd name="connsiteX111" fmla="*/ 793752 w 2962912"/>
                  <a:gd name="connsiteY111" fmla="*/ 533400 h 3641156"/>
                  <a:gd name="connsiteX112" fmla="*/ 901704 w 2962912"/>
                  <a:gd name="connsiteY112" fmla="*/ 514350 h 3641156"/>
                  <a:gd name="connsiteX113" fmla="*/ 908052 w 2962912"/>
                  <a:gd name="connsiteY113" fmla="*/ 450850 h 3641156"/>
                  <a:gd name="connsiteX114" fmla="*/ 1035052 w 2962912"/>
                  <a:gd name="connsiteY114" fmla="*/ 438150 h 3641156"/>
                  <a:gd name="connsiteX115" fmla="*/ 1073152 w 2962912"/>
                  <a:gd name="connsiteY115" fmla="*/ 374650 h 3641156"/>
                  <a:gd name="connsiteX116" fmla="*/ 1174752 w 2962912"/>
                  <a:gd name="connsiteY116" fmla="*/ 317500 h 3641156"/>
                  <a:gd name="connsiteX117" fmla="*/ 1270000 w 2962912"/>
                  <a:gd name="connsiteY117" fmla="*/ 323850 h 3641156"/>
                  <a:gd name="connsiteX118" fmla="*/ 1365252 w 2962912"/>
                  <a:gd name="connsiteY118" fmla="*/ 254000 h 3641156"/>
                  <a:gd name="connsiteX119" fmla="*/ 1517652 w 2962912"/>
                  <a:gd name="connsiteY119" fmla="*/ 254000 h 3641156"/>
                  <a:gd name="connsiteX120" fmla="*/ 1517652 w 2962912"/>
                  <a:gd name="connsiteY120" fmla="*/ 209550 h 3641156"/>
                  <a:gd name="connsiteX121" fmla="*/ 1498600 w 2962912"/>
                  <a:gd name="connsiteY121" fmla="*/ 127000 h 3641156"/>
                  <a:gd name="connsiteX122" fmla="*/ 1543052 w 2962912"/>
                  <a:gd name="connsiteY122" fmla="*/ 69850 h 3641156"/>
                  <a:gd name="connsiteX123" fmla="*/ 1739904 w 2962912"/>
                  <a:gd name="connsiteY123" fmla="*/ 12700 h 3641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</a:cxnLst>
                <a:rect l="l" t="t" r="r" b="b"/>
                <a:pathLst>
                  <a:path w="2962912" h="3641156">
                    <a:moveTo>
                      <a:pt x="1873252" y="0"/>
                    </a:moveTo>
                    <a:lnTo>
                      <a:pt x="1955800" y="25400"/>
                    </a:lnTo>
                    <a:lnTo>
                      <a:pt x="2165352" y="69850"/>
                    </a:lnTo>
                    <a:lnTo>
                      <a:pt x="2273304" y="120650"/>
                    </a:lnTo>
                    <a:lnTo>
                      <a:pt x="2343152" y="127000"/>
                    </a:lnTo>
                    <a:lnTo>
                      <a:pt x="2457452" y="177800"/>
                    </a:lnTo>
                    <a:lnTo>
                      <a:pt x="2571752" y="304800"/>
                    </a:lnTo>
                    <a:lnTo>
                      <a:pt x="2641600" y="361950"/>
                    </a:lnTo>
                    <a:lnTo>
                      <a:pt x="2667000" y="501650"/>
                    </a:lnTo>
                    <a:lnTo>
                      <a:pt x="2819400" y="501650"/>
                    </a:lnTo>
                    <a:lnTo>
                      <a:pt x="2819400" y="539750"/>
                    </a:lnTo>
                    <a:lnTo>
                      <a:pt x="2787652" y="596900"/>
                    </a:lnTo>
                    <a:lnTo>
                      <a:pt x="2800352" y="654050"/>
                    </a:lnTo>
                    <a:lnTo>
                      <a:pt x="2813052" y="749300"/>
                    </a:lnTo>
                    <a:lnTo>
                      <a:pt x="2800352" y="793750"/>
                    </a:lnTo>
                    <a:lnTo>
                      <a:pt x="2844800" y="850900"/>
                    </a:lnTo>
                    <a:lnTo>
                      <a:pt x="2843092" y="848704"/>
                    </a:lnTo>
                    <a:lnTo>
                      <a:pt x="2818132" y="882650"/>
                    </a:lnTo>
                    <a:lnTo>
                      <a:pt x="2833372" y="1141730"/>
                    </a:lnTo>
                    <a:lnTo>
                      <a:pt x="2886712" y="1248410"/>
                    </a:lnTo>
                    <a:lnTo>
                      <a:pt x="2879092" y="1393190"/>
                    </a:lnTo>
                    <a:lnTo>
                      <a:pt x="2856232" y="1423670"/>
                    </a:lnTo>
                    <a:lnTo>
                      <a:pt x="2848612" y="1507490"/>
                    </a:lnTo>
                    <a:lnTo>
                      <a:pt x="2962912" y="1697990"/>
                    </a:lnTo>
                    <a:lnTo>
                      <a:pt x="2772412" y="1720850"/>
                    </a:lnTo>
                    <a:lnTo>
                      <a:pt x="2734312" y="1781810"/>
                    </a:lnTo>
                    <a:lnTo>
                      <a:pt x="2772412" y="1888490"/>
                    </a:lnTo>
                    <a:lnTo>
                      <a:pt x="2802892" y="2071370"/>
                    </a:lnTo>
                    <a:lnTo>
                      <a:pt x="2787652" y="2338070"/>
                    </a:lnTo>
                    <a:lnTo>
                      <a:pt x="2825752" y="2429510"/>
                    </a:lnTo>
                    <a:lnTo>
                      <a:pt x="2680972" y="2635250"/>
                    </a:lnTo>
                    <a:lnTo>
                      <a:pt x="2673352" y="2787650"/>
                    </a:lnTo>
                    <a:lnTo>
                      <a:pt x="2627632" y="2863850"/>
                    </a:lnTo>
                    <a:lnTo>
                      <a:pt x="2536192" y="2879090"/>
                    </a:lnTo>
                    <a:lnTo>
                      <a:pt x="2475232" y="2818130"/>
                    </a:lnTo>
                    <a:lnTo>
                      <a:pt x="2429512" y="2818130"/>
                    </a:lnTo>
                    <a:lnTo>
                      <a:pt x="2406652" y="2871470"/>
                    </a:lnTo>
                    <a:lnTo>
                      <a:pt x="2261872" y="2856230"/>
                    </a:lnTo>
                    <a:lnTo>
                      <a:pt x="2261872" y="2917190"/>
                    </a:lnTo>
                    <a:lnTo>
                      <a:pt x="2200912" y="2962910"/>
                    </a:lnTo>
                    <a:lnTo>
                      <a:pt x="1995172" y="3001010"/>
                    </a:lnTo>
                    <a:lnTo>
                      <a:pt x="1949452" y="2970530"/>
                    </a:lnTo>
                    <a:lnTo>
                      <a:pt x="1949452" y="3039110"/>
                    </a:lnTo>
                    <a:lnTo>
                      <a:pt x="1781812" y="3107690"/>
                    </a:lnTo>
                    <a:lnTo>
                      <a:pt x="1781812" y="3237230"/>
                    </a:lnTo>
                    <a:lnTo>
                      <a:pt x="1736092" y="3237230"/>
                    </a:lnTo>
                    <a:lnTo>
                      <a:pt x="1667512" y="3183890"/>
                    </a:lnTo>
                    <a:lnTo>
                      <a:pt x="1568452" y="3237230"/>
                    </a:lnTo>
                    <a:lnTo>
                      <a:pt x="1522732" y="3465830"/>
                    </a:lnTo>
                    <a:lnTo>
                      <a:pt x="1248412" y="3610610"/>
                    </a:lnTo>
                    <a:lnTo>
                      <a:pt x="1164592" y="3610610"/>
                    </a:lnTo>
                    <a:lnTo>
                      <a:pt x="1097392" y="3641156"/>
                    </a:lnTo>
                    <a:lnTo>
                      <a:pt x="1009652" y="3587750"/>
                    </a:lnTo>
                    <a:lnTo>
                      <a:pt x="1003304" y="3543300"/>
                    </a:lnTo>
                    <a:lnTo>
                      <a:pt x="933452" y="3429000"/>
                    </a:lnTo>
                    <a:lnTo>
                      <a:pt x="939800" y="3352800"/>
                    </a:lnTo>
                    <a:lnTo>
                      <a:pt x="869952" y="3359150"/>
                    </a:lnTo>
                    <a:lnTo>
                      <a:pt x="857252" y="3371850"/>
                    </a:lnTo>
                    <a:lnTo>
                      <a:pt x="717552" y="3365500"/>
                    </a:lnTo>
                    <a:lnTo>
                      <a:pt x="692152" y="3340100"/>
                    </a:lnTo>
                    <a:lnTo>
                      <a:pt x="615952" y="3327400"/>
                    </a:lnTo>
                    <a:lnTo>
                      <a:pt x="533400" y="3359150"/>
                    </a:lnTo>
                    <a:lnTo>
                      <a:pt x="419104" y="3359150"/>
                    </a:lnTo>
                    <a:lnTo>
                      <a:pt x="260352" y="3187700"/>
                    </a:lnTo>
                    <a:lnTo>
                      <a:pt x="279400" y="3143250"/>
                    </a:lnTo>
                    <a:lnTo>
                      <a:pt x="266704" y="3111500"/>
                    </a:lnTo>
                    <a:lnTo>
                      <a:pt x="203200" y="3098800"/>
                    </a:lnTo>
                    <a:lnTo>
                      <a:pt x="107952" y="2997200"/>
                    </a:lnTo>
                    <a:lnTo>
                      <a:pt x="120652" y="2876550"/>
                    </a:lnTo>
                    <a:lnTo>
                      <a:pt x="241304" y="2692400"/>
                    </a:lnTo>
                    <a:lnTo>
                      <a:pt x="247652" y="2654300"/>
                    </a:lnTo>
                    <a:lnTo>
                      <a:pt x="317504" y="2635250"/>
                    </a:lnTo>
                    <a:lnTo>
                      <a:pt x="330200" y="2584450"/>
                    </a:lnTo>
                    <a:lnTo>
                      <a:pt x="266704" y="2501900"/>
                    </a:lnTo>
                    <a:lnTo>
                      <a:pt x="330200" y="2400300"/>
                    </a:lnTo>
                    <a:lnTo>
                      <a:pt x="336552" y="2298700"/>
                    </a:lnTo>
                    <a:lnTo>
                      <a:pt x="419104" y="2298700"/>
                    </a:lnTo>
                    <a:lnTo>
                      <a:pt x="476252" y="2197100"/>
                    </a:lnTo>
                    <a:lnTo>
                      <a:pt x="425452" y="2095500"/>
                    </a:lnTo>
                    <a:lnTo>
                      <a:pt x="361952" y="2076450"/>
                    </a:lnTo>
                    <a:lnTo>
                      <a:pt x="298452" y="2120900"/>
                    </a:lnTo>
                    <a:lnTo>
                      <a:pt x="266704" y="2095500"/>
                    </a:lnTo>
                    <a:lnTo>
                      <a:pt x="215904" y="2095500"/>
                    </a:lnTo>
                    <a:lnTo>
                      <a:pt x="177800" y="2076450"/>
                    </a:lnTo>
                    <a:lnTo>
                      <a:pt x="95252" y="2070100"/>
                    </a:lnTo>
                    <a:lnTo>
                      <a:pt x="25400" y="2006600"/>
                    </a:lnTo>
                    <a:lnTo>
                      <a:pt x="0" y="1905000"/>
                    </a:lnTo>
                    <a:lnTo>
                      <a:pt x="38104" y="1828800"/>
                    </a:lnTo>
                    <a:lnTo>
                      <a:pt x="12704" y="1778000"/>
                    </a:lnTo>
                    <a:lnTo>
                      <a:pt x="95252" y="1663700"/>
                    </a:lnTo>
                    <a:lnTo>
                      <a:pt x="133352" y="1581150"/>
                    </a:lnTo>
                    <a:lnTo>
                      <a:pt x="69852" y="1504950"/>
                    </a:lnTo>
                    <a:lnTo>
                      <a:pt x="69852" y="1466850"/>
                    </a:lnTo>
                    <a:lnTo>
                      <a:pt x="146052" y="1397000"/>
                    </a:lnTo>
                    <a:lnTo>
                      <a:pt x="234952" y="1276350"/>
                    </a:lnTo>
                    <a:lnTo>
                      <a:pt x="190504" y="1225550"/>
                    </a:lnTo>
                    <a:lnTo>
                      <a:pt x="146052" y="1219200"/>
                    </a:lnTo>
                    <a:lnTo>
                      <a:pt x="76200" y="1155700"/>
                    </a:lnTo>
                    <a:lnTo>
                      <a:pt x="88904" y="1041400"/>
                    </a:lnTo>
                    <a:lnTo>
                      <a:pt x="120652" y="1035050"/>
                    </a:lnTo>
                    <a:lnTo>
                      <a:pt x="133352" y="990600"/>
                    </a:lnTo>
                    <a:lnTo>
                      <a:pt x="177800" y="971550"/>
                    </a:lnTo>
                    <a:lnTo>
                      <a:pt x="177800" y="920752"/>
                    </a:lnTo>
                    <a:lnTo>
                      <a:pt x="190504" y="914400"/>
                    </a:lnTo>
                    <a:lnTo>
                      <a:pt x="254000" y="889000"/>
                    </a:lnTo>
                    <a:lnTo>
                      <a:pt x="266704" y="844550"/>
                    </a:lnTo>
                    <a:lnTo>
                      <a:pt x="400052" y="781050"/>
                    </a:lnTo>
                    <a:lnTo>
                      <a:pt x="438152" y="704850"/>
                    </a:lnTo>
                    <a:lnTo>
                      <a:pt x="508000" y="717550"/>
                    </a:lnTo>
                    <a:lnTo>
                      <a:pt x="692152" y="635000"/>
                    </a:lnTo>
                    <a:lnTo>
                      <a:pt x="749304" y="584200"/>
                    </a:lnTo>
                    <a:lnTo>
                      <a:pt x="793752" y="533400"/>
                    </a:lnTo>
                    <a:lnTo>
                      <a:pt x="901704" y="514350"/>
                    </a:lnTo>
                    <a:lnTo>
                      <a:pt x="908052" y="450850"/>
                    </a:lnTo>
                    <a:lnTo>
                      <a:pt x="1035052" y="438150"/>
                    </a:lnTo>
                    <a:lnTo>
                      <a:pt x="1073152" y="374650"/>
                    </a:lnTo>
                    <a:lnTo>
                      <a:pt x="1174752" y="317500"/>
                    </a:lnTo>
                    <a:lnTo>
                      <a:pt x="1270000" y="323850"/>
                    </a:lnTo>
                    <a:lnTo>
                      <a:pt x="1365252" y="254000"/>
                    </a:lnTo>
                    <a:lnTo>
                      <a:pt x="1517652" y="254000"/>
                    </a:lnTo>
                    <a:lnTo>
                      <a:pt x="1517652" y="209550"/>
                    </a:lnTo>
                    <a:lnTo>
                      <a:pt x="1498600" y="127000"/>
                    </a:lnTo>
                    <a:lnTo>
                      <a:pt x="1543052" y="69850"/>
                    </a:lnTo>
                    <a:lnTo>
                      <a:pt x="1739904" y="12700"/>
                    </a:lnTo>
                    <a:close/>
                  </a:path>
                </a:pathLst>
              </a:custGeom>
              <a:solidFill>
                <a:srgbClr val="66FF33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89" name="フリーフォーム: 図形 188">
                <a:extLst>
                  <a:ext uri="{FF2B5EF4-FFF2-40B4-BE49-F238E27FC236}">
                    <a16:creationId xmlns:a16="http://schemas.microsoft.com/office/drawing/2014/main" id="{841A900A-C2AE-039C-BEC2-F7F943052183}"/>
                  </a:ext>
                </a:extLst>
              </p:cNvPr>
              <p:cNvSpPr/>
              <p:nvPr/>
            </p:nvSpPr>
            <p:spPr>
              <a:xfrm>
                <a:off x="1940490" y="1048510"/>
                <a:ext cx="634754" cy="1026257"/>
              </a:xfrm>
              <a:custGeom>
                <a:avLst/>
                <a:gdLst>
                  <a:gd name="connsiteX0" fmla="*/ 1554480 w 3360420"/>
                  <a:gd name="connsiteY0" fmla="*/ 0 h 5433060"/>
                  <a:gd name="connsiteX1" fmla="*/ 1592580 w 3360420"/>
                  <a:gd name="connsiteY1" fmla="*/ 167640 h 5433060"/>
                  <a:gd name="connsiteX2" fmla="*/ 1714500 w 3360420"/>
                  <a:gd name="connsiteY2" fmla="*/ 213360 h 5433060"/>
                  <a:gd name="connsiteX3" fmla="*/ 1775460 w 3360420"/>
                  <a:gd name="connsiteY3" fmla="*/ 259080 h 5433060"/>
                  <a:gd name="connsiteX4" fmla="*/ 1874520 w 3360420"/>
                  <a:gd name="connsiteY4" fmla="*/ 304800 h 5433060"/>
                  <a:gd name="connsiteX5" fmla="*/ 1981200 w 3360420"/>
                  <a:gd name="connsiteY5" fmla="*/ 281940 h 5433060"/>
                  <a:gd name="connsiteX6" fmla="*/ 2019300 w 3360420"/>
                  <a:gd name="connsiteY6" fmla="*/ 358140 h 5433060"/>
                  <a:gd name="connsiteX7" fmla="*/ 2133600 w 3360420"/>
                  <a:gd name="connsiteY7" fmla="*/ 396240 h 5433060"/>
                  <a:gd name="connsiteX8" fmla="*/ 2225040 w 3360420"/>
                  <a:gd name="connsiteY8" fmla="*/ 373380 h 5433060"/>
                  <a:gd name="connsiteX9" fmla="*/ 2331720 w 3360420"/>
                  <a:gd name="connsiteY9" fmla="*/ 457200 h 5433060"/>
                  <a:gd name="connsiteX10" fmla="*/ 2392680 w 3360420"/>
                  <a:gd name="connsiteY10" fmla="*/ 381000 h 5433060"/>
                  <a:gd name="connsiteX11" fmla="*/ 2529840 w 3360420"/>
                  <a:gd name="connsiteY11" fmla="*/ 472440 h 5433060"/>
                  <a:gd name="connsiteX12" fmla="*/ 2590800 w 3360420"/>
                  <a:gd name="connsiteY12" fmla="*/ 533400 h 5433060"/>
                  <a:gd name="connsiteX13" fmla="*/ 2705100 w 3360420"/>
                  <a:gd name="connsiteY13" fmla="*/ 548640 h 5433060"/>
                  <a:gd name="connsiteX14" fmla="*/ 2766060 w 3360420"/>
                  <a:gd name="connsiteY14" fmla="*/ 647700 h 5433060"/>
                  <a:gd name="connsiteX15" fmla="*/ 2766060 w 3360420"/>
                  <a:gd name="connsiteY15" fmla="*/ 807720 h 5433060"/>
                  <a:gd name="connsiteX16" fmla="*/ 2865120 w 3360420"/>
                  <a:gd name="connsiteY16" fmla="*/ 838200 h 5433060"/>
                  <a:gd name="connsiteX17" fmla="*/ 2887980 w 3360420"/>
                  <a:gd name="connsiteY17" fmla="*/ 899160 h 5433060"/>
                  <a:gd name="connsiteX18" fmla="*/ 3040380 w 3360420"/>
                  <a:gd name="connsiteY18" fmla="*/ 922020 h 5433060"/>
                  <a:gd name="connsiteX19" fmla="*/ 3092984 w 3360420"/>
                  <a:gd name="connsiteY19" fmla="*/ 987773 h 5433060"/>
                  <a:gd name="connsiteX20" fmla="*/ 3078480 w 3360420"/>
                  <a:gd name="connsiteY20" fmla="*/ 1082040 h 5433060"/>
                  <a:gd name="connsiteX21" fmla="*/ 3124200 w 3360420"/>
                  <a:gd name="connsiteY21" fmla="*/ 1127760 h 5433060"/>
                  <a:gd name="connsiteX22" fmla="*/ 3230880 w 3360420"/>
                  <a:gd name="connsiteY22" fmla="*/ 1203960 h 5433060"/>
                  <a:gd name="connsiteX23" fmla="*/ 3200400 w 3360420"/>
                  <a:gd name="connsiteY23" fmla="*/ 1295400 h 5433060"/>
                  <a:gd name="connsiteX24" fmla="*/ 3246120 w 3360420"/>
                  <a:gd name="connsiteY24" fmla="*/ 1386840 h 5433060"/>
                  <a:gd name="connsiteX25" fmla="*/ 3329940 w 3360420"/>
                  <a:gd name="connsiteY25" fmla="*/ 1386840 h 5433060"/>
                  <a:gd name="connsiteX26" fmla="*/ 3360420 w 3360420"/>
                  <a:gd name="connsiteY26" fmla="*/ 1417320 h 5433060"/>
                  <a:gd name="connsiteX27" fmla="*/ 3230880 w 3360420"/>
                  <a:gd name="connsiteY27" fmla="*/ 1615440 h 5433060"/>
                  <a:gd name="connsiteX28" fmla="*/ 3238500 w 3360420"/>
                  <a:gd name="connsiteY28" fmla="*/ 1676400 h 5433060"/>
                  <a:gd name="connsiteX29" fmla="*/ 3307080 w 3360420"/>
                  <a:gd name="connsiteY29" fmla="*/ 1699260 h 5433060"/>
                  <a:gd name="connsiteX30" fmla="*/ 3246120 w 3360420"/>
                  <a:gd name="connsiteY30" fmla="*/ 1859280 h 5433060"/>
                  <a:gd name="connsiteX31" fmla="*/ 3169920 w 3360420"/>
                  <a:gd name="connsiteY31" fmla="*/ 1958340 h 5433060"/>
                  <a:gd name="connsiteX32" fmla="*/ 3055620 w 3360420"/>
                  <a:gd name="connsiteY32" fmla="*/ 1882140 h 5433060"/>
                  <a:gd name="connsiteX33" fmla="*/ 3025140 w 3360420"/>
                  <a:gd name="connsiteY33" fmla="*/ 1981200 h 5433060"/>
                  <a:gd name="connsiteX34" fmla="*/ 3093720 w 3360420"/>
                  <a:gd name="connsiteY34" fmla="*/ 2057400 h 5433060"/>
                  <a:gd name="connsiteX35" fmla="*/ 3139440 w 3360420"/>
                  <a:gd name="connsiteY35" fmla="*/ 2217420 h 5433060"/>
                  <a:gd name="connsiteX36" fmla="*/ 3086100 w 3360420"/>
                  <a:gd name="connsiteY36" fmla="*/ 2331720 h 5433060"/>
                  <a:gd name="connsiteX37" fmla="*/ 3124200 w 3360420"/>
                  <a:gd name="connsiteY37" fmla="*/ 2392680 h 5433060"/>
                  <a:gd name="connsiteX38" fmla="*/ 3108960 w 3360420"/>
                  <a:gd name="connsiteY38" fmla="*/ 2461260 h 5433060"/>
                  <a:gd name="connsiteX39" fmla="*/ 3238500 w 3360420"/>
                  <a:gd name="connsiteY39" fmla="*/ 2552700 h 5433060"/>
                  <a:gd name="connsiteX40" fmla="*/ 3253740 w 3360420"/>
                  <a:gd name="connsiteY40" fmla="*/ 2628900 h 5433060"/>
                  <a:gd name="connsiteX41" fmla="*/ 3238500 w 3360420"/>
                  <a:gd name="connsiteY41" fmla="*/ 2697480 h 5433060"/>
                  <a:gd name="connsiteX42" fmla="*/ 3154680 w 3360420"/>
                  <a:gd name="connsiteY42" fmla="*/ 2712720 h 5433060"/>
                  <a:gd name="connsiteX43" fmla="*/ 3108960 w 3360420"/>
                  <a:gd name="connsiteY43" fmla="*/ 2926080 h 5433060"/>
                  <a:gd name="connsiteX44" fmla="*/ 2987040 w 3360420"/>
                  <a:gd name="connsiteY44" fmla="*/ 3063240 h 5433060"/>
                  <a:gd name="connsiteX45" fmla="*/ 2987040 w 3360420"/>
                  <a:gd name="connsiteY45" fmla="*/ 3192780 h 5433060"/>
                  <a:gd name="connsiteX46" fmla="*/ 2887980 w 3360420"/>
                  <a:gd name="connsiteY46" fmla="*/ 3268980 h 5433060"/>
                  <a:gd name="connsiteX47" fmla="*/ 2887980 w 3360420"/>
                  <a:gd name="connsiteY47" fmla="*/ 3368040 h 5433060"/>
                  <a:gd name="connsiteX48" fmla="*/ 2827020 w 3360420"/>
                  <a:gd name="connsiteY48" fmla="*/ 3383280 h 5433060"/>
                  <a:gd name="connsiteX49" fmla="*/ 2827020 w 3360420"/>
                  <a:gd name="connsiteY49" fmla="*/ 3749040 h 5433060"/>
                  <a:gd name="connsiteX50" fmla="*/ 2758440 w 3360420"/>
                  <a:gd name="connsiteY50" fmla="*/ 3817620 h 5433060"/>
                  <a:gd name="connsiteX51" fmla="*/ 2750820 w 3360420"/>
                  <a:gd name="connsiteY51" fmla="*/ 3886200 h 5433060"/>
                  <a:gd name="connsiteX52" fmla="*/ 2697480 w 3360420"/>
                  <a:gd name="connsiteY52" fmla="*/ 3924300 h 5433060"/>
                  <a:gd name="connsiteX53" fmla="*/ 2659380 w 3360420"/>
                  <a:gd name="connsiteY53" fmla="*/ 4038600 h 5433060"/>
                  <a:gd name="connsiteX54" fmla="*/ 2659380 w 3360420"/>
                  <a:gd name="connsiteY54" fmla="*/ 4114800 h 5433060"/>
                  <a:gd name="connsiteX55" fmla="*/ 2644140 w 3360420"/>
                  <a:gd name="connsiteY55" fmla="*/ 4137660 h 5433060"/>
                  <a:gd name="connsiteX56" fmla="*/ 2567940 w 3360420"/>
                  <a:gd name="connsiteY56" fmla="*/ 4160520 h 5433060"/>
                  <a:gd name="connsiteX57" fmla="*/ 2529840 w 3360420"/>
                  <a:gd name="connsiteY57" fmla="*/ 4183380 h 5433060"/>
                  <a:gd name="connsiteX58" fmla="*/ 2255520 w 3360420"/>
                  <a:gd name="connsiteY58" fmla="*/ 4183380 h 5433060"/>
                  <a:gd name="connsiteX59" fmla="*/ 2232660 w 3360420"/>
                  <a:gd name="connsiteY59" fmla="*/ 4297680 h 5433060"/>
                  <a:gd name="connsiteX60" fmla="*/ 2263140 w 3360420"/>
                  <a:gd name="connsiteY60" fmla="*/ 4411980 h 5433060"/>
                  <a:gd name="connsiteX61" fmla="*/ 2217420 w 3360420"/>
                  <a:gd name="connsiteY61" fmla="*/ 4511040 h 5433060"/>
                  <a:gd name="connsiteX62" fmla="*/ 2232660 w 3360420"/>
                  <a:gd name="connsiteY62" fmla="*/ 4678680 h 5433060"/>
                  <a:gd name="connsiteX63" fmla="*/ 2225040 w 3360420"/>
                  <a:gd name="connsiteY63" fmla="*/ 4739640 h 5433060"/>
                  <a:gd name="connsiteX64" fmla="*/ 2194560 w 3360420"/>
                  <a:gd name="connsiteY64" fmla="*/ 4991100 h 5433060"/>
                  <a:gd name="connsiteX65" fmla="*/ 2179320 w 3360420"/>
                  <a:gd name="connsiteY65" fmla="*/ 5052060 h 5433060"/>
                  <a:gd name="connsiteX66" fmla="*/ 2293620 w 3360420"/>
                  <a:gd name="connsiteY66" fmla="*/ 5158740 h 5433060"/>
                  <a:gd name="connsiteX67" fmla="*/ 2065020 w 3360420"/>
                  <a:gd name="connsiteY67" fmla="*/ 5394960 h 5433060"/>
                  <a:gd name="connsiteX68" fmla="*/ 1935480 w 3360420"/>
                  <a:gd name="connsiteY68" fmla="*/ 5356860 h 5433060"/>
                  <a:gd name="connsiteX69" fmla="*/ 1851660 w 3360420"/>
                  <a:gd name="connsiteY69" fmla="*/ 5356860 h 5433060"/>
                  <a:gd name="connsiteX70" fmla="*/ 1798320 w 3360420"/>
                  <a:gd name="connsiteY70" fmla="*/ 5425440 h 5433060"/>
                  <a:gd name="connsiteX71" fmla="*/ 1706880 w 3360420"/>
                  <a:gd name="connsiteY71" fmla="*/ 5433060 h 5433060"/>
                  <a:gd name="connsiteX72" fmla="*/ 1600200 w 3360420"/>
                  <a:gd name="connsiteY72" fmla="*/ 5356860 h 5433060"/>
                  <a:gd name="connsiteX73" fmla="*/ 1600200 w 3360420"/>
                  <a:gd name="connsiteY73" fmla="*/ 5334000 h 5433060"/>
                  <a:gd name="connsiteX74" fmla="*/ 1531620 w 3360420"/>
                  <a:gd name="connsiteY74" fmla="*/ 5280660 h 5433060"/>
                  <a:gd name="connsiteX75" fmla="*/ 1501140 w 3360420"/>
                  <a:gd name="connsiteY75" fmla="*/ 5326380 h 5433060"/>
                  <a:gd name="connsiteX76" fmla="*/ 1348740 w 3360420"/>
                  <a:gd name="connsiteY76" fmla="*/ 5334000 h 5433060"/>
                  <a:gd name="connsiteX77" fmla="*/ 1287780 w 3360420"/>
                  <a:gd name="connsiteY77" fmla="*/ 5250180 h 5433060"/>
                  <a:gd name="connsiteX78" fmla="*/ 1249680 w 3360420"/>
                  <a:gd name="connsiteY78" fmla="*/ 5135880 h 5433060"/>
                  <a:gd name="connsiteX79" fmla="*/ 1165860 w 3360420"/>
                  <a:gd name="connsiteY79" fmla="*/ 5067300 h 5433060"/>
                  <a:gd name="connsiteX80" fmla="*/ 1127760 w 3360420"/>
                  <a:gd name="connsiteY80" fmla="*/ 5128260 h 5433060"/>
                  <a:gd name="connsiteX81" fmla="*/ 1021080 w 3360420"/>
                  <a:gd name="connsiteY81" fmla="*/ 5143500 h 5433060"/>
                  <a:gd name="connsiteX82" fmla="*/ 922020 w 3360420"/>
                  <a:gd name="connsiteY82" fmla="*/ 5105400 h 5433060"/>
                  <a:gd name="connsiteX83" fmla="*/ 800100 w 3360420"/>
                  <a:gd name="connsiteY83" fmla="*/ 5166360 h 5433060"/>
                  <a:gd name="connsiteX84" fmla="*/ 716280 w 3360420"/>
                  <a:gd name="connsiteY84" fmla="*/ 5067300 h 5433060"/>
                  <a:gd name="connsiteX85" fmla="*/ 579120 w 3360420"/>
                  <a:gd name="connsiteY85" fmla="*/ 5090160 h 5433060"/>
                  <a:gd name="connsiteX86" fmla="*/ 487680 w 3360420"/>
                  <a:gd name="connsiteY86" fmla="*/ 4983480 h 5433060"/>
                  <a:gd name="connsiteX87" fmla="*/ 441960 w 3360420"/>
                  <a:gd name="connsiteY87" fmla="*/ 4991100 h 5433060"/>
                  <a:gd name="connsiteX88" fmla="*/ 335280 w 3360420"/>
                  <a:gd name="connsiteY88" fmla="*/ 4922520 h 5433060"/>
                  <a:gd name="connsiteX89" fmla="*/ 259080 w 3360420"/>
                  <a:gd name="connsiteY89" fmla="*/ 4808220 h 5433060"/>
                  <a:gd name="connsiteX90" fmla="*/ 243840 w 3360420"/>
                  <a:gd name="connsiteY90" fmla="*/ 4732020 h 5433060"/>
                  <a:gd name="connsiteX91" fmla="*/ 243840 w 3360420"/>
                  <a:gd name="connsiteY91" fmla="*/ 4678680 h 5433060"/>
                  <a:gd name="connsiteX92" fmla="*/ 297180 w 3360420"/>
                  <a:gd name="connsiteY92" fmla="*/ 4556760 h 5433060"/>
                  <a:gd name="connsiteX93" fmla="*/ 289560 w 3360420"/>
                  <a:gd name="connsiteY93" fmla="*/ 4511040 h 5433060"/>
                  <a:gd name="connsiteX94" fmla="*/ 281940 w 3360420"/>
                  <a:gd name="connsiteY94" fmla="*/ 4450080 h 5433060"/>
                  <a:gd name="connsiteX95" fmla="*/ 320040 w 3360420"/>
                  <a:gd name="connsiteY95" fmla="*/ 4404360 h 5433060"/>
                  <a:gd name="connsiteX96" fmla="*/ 320040 w 3360420"/>
                  <a:gd name="connsiteY96" fmla="*/ 4259580 h 5433060"/>
                  <a:gd name="connsiteX97" fmla="*/ 388620 w 3360420"/>
                  <a:gd name="connsiteY97" fmla="*/ 4251960 h 5433060"/>
                  <a:gd name="connsiteX98" fmla="*/ 434340 w 3360420"/>
                  <a:gd name="connsiteY98" fmla="*/ 4175760 h 5433060"/>
                  <a:gd name="connsiteX99" fmla="*/ 434340 w 3360420"/>
                  <a:gd name="connsiteY99" fmla="*/ 4107180 h 5433060"/>
                  <a:gd name="connsiteX100" fmla="*/ 396240 w 3360420"/>
                  <a:gd name="connsiteY100" fmla="*/ 4038600 h 5433060"/>
                  <a:gd name="connsiteX101" fmla="*/ 426720 w 3360420"/>
                  <a:gd name="connsiteY101" fmla="*/ 3977640 h 5433060"/>
                  <a:gd name="connsiteX102" fmla="*/ 434340 w 3360420"/>
                  <a:gd name="connsiteY102" fmla="*/ 3810000 h 5433060"/>
                  <a:gd name="connsiteX103" fmla="*/ 403860 w 3360420"/>
                  <a:gd name="connsiteY103" fmla="*/ 3741420 h 5433060"/>
                  <a:gd name="connsiteX104" fmla="*/ 464820 w 3360420"/>
                  <a:gd name="connsiteY104" fmla="*/ 3665220 h 5433060"/>
                  <a:gd name="connsiteX105" fmla="*/ 464820 w 3360420"/>
                  <a:gd name="connsiteY105" fmla="*/ 3634740 h 5433060"/>
                  <a:gd name="connsiteX106" fmla="*/ 510540 w 3360420"/>
                  <a:gd name="connsiteY106" fmla="*/ 3627120 h 5433060"/>
                  <a:gd name="connsiteX107" fmla="*/ 632460 w 3360420"/>
                  <a:gd name="connsiteY107" fmla="*/ 3649980 h 5433060"/>
                  <a:gd name="connsiteX108" fmla="*/ 739140 w 3360420"/>
                  <a:gd name="connsiteY108" fmla="*/ 3665220 h 5433060"/>
                  <a:gd name="connsiteX109" fmla="*/ 815340 w 3360420"/>
                  <a:gd name="connsiteY109" fmla="*/ 3596640 h 5433060"/>
                  <a:gd name="connsiteX110" fmla="*/ 967740 w 3360420"/>
                  <a:gd name="connsiteY110" fmla="*/ 3512820 h 5433060"/>
                  <a:gd name="connsiteX111" fmla="*/ 1005840 w 3360420"/>
                  <a:gd name="connsiteY111" fmla="*/ 3398520 h 5433060"/>
                  <a:gd name="connsiteX112" fmla="*/ 1066800 w 3360420"/>
                  <a:gd name="connsiteY112" fmla="*/ 3345180 h 5433060"/>
                  <a:gd name="connsiteX113" fmla="*/ 1059180 w 3360420"/>
                  <a:gd name="connsiteY113" fmla="*/ 3261360 h 5433060"/>
                  <a:gd name="connsiteX114" fmla="*/ 1028700 w 3360420"/>
                  <a:gd name="connsiteY114" fmla="*/ 3230880 h 5433060"/>
                  <a:gd name="connsiteX115" fmla="*/ 914400 w 3360420"/>
                  <a:gd name="connsiteY115" fmla="*/ 3101340 h 5433060"/>
                  <a:gd name="connsiteX116" fmla="*/ 792480 w 3360420"/>
                  <a:gd name="connsiteY116" fmla="*/ 3032760 h 5433060"/>
                  <a:gd name="connsiteX117" fmla="*/ 701040 w 3360420"/>
                  <a:gd name="connsiteY117" fmla="*/ 3055620 h 5433060"/>
                  <a:gd name="connsiteX118" fmla="*/ 556260 w 3360420"/>
                  <a:gd name="connsiteY118" fmla="*/ 2971800 h 5433060"/>
                  <a:gd name="connsiteX119" fmla="*/ 548640 w 3360420"/>
                  <a:gd name="connsiteY119" fmla="*/ 2880360 h 5433060"/>
                  <a:gd name="connsiteX120" fmla="*/ 487680 w 3360420"/>
                  <a:gd name="connsiteY120" fmla="*/ 2903220 h 5433060"/>
                  <a:gd name="connsiteX121" fmla="*/ 487680 w 3360420"/>
                  <a:gd name="connsiteY121" fmla="*/ 2827020 h 5433060"/>
                  <a:gd name="connsiteX122" fmla="*/ 518160 w 3360420"/>
                  <a:gd name="connsiteY122" fmla="*/ 2788920 h 5433060"/>
                  <a:gd name="connsiteX123" fmla="*/ 541020 w 3360420"/>
                  <a:gd name="connsiteY123" fmla="*/ 2621280 h 5433060"/>
                  <a:gd name="connsiteX124" fmla="*/ 502920 w 3360420"/>
                  <a:gd name="connsiteY124" fmla="*/ 2552700 h 5433060"/>
                  <a:gd name="connsiteX125" fmla="*/ 556260 w 3360420"/>
                  <a:gd name="connsiteY125" fmla="*/ 2491740 h 5433060"/>
                  <a:gd name="connsiteX126" fmla="*/ 464820 w 3360420"/>
                  <a:gd name="connsiteY126" fmla="*/ 2446020 h 5433060"/>
                  <a:gd name="connsiteX127" fmla="*/ 396240 w 3360420"/>
                  <a:gd name="connsiteY127" fmla="*/ 2446020 h 5433060"/>
                  <a:gd name="connsiteX128" fmla="*/ 289560 w 3360420"/>
                  <a:gd name="connsiteY128" fmla="*/ 2423160 h 5433060"/>
                  <a:gd name="connsiteX129" fmla="*/ 259080 w 3360420"/>
                  <a:gd name="connsiteY129" fmla="*/ 2362200 h 5433060"/>
                  <a:gd name="connsiteX130" fmla="*/ 182880 w 3360420"/>
                  <a:gd name="connsiteY130" fmla="*/ 2392680 h 5433060"/>
                  <a:gd name="connsiteX131" fmla="*/ 7620 w 3360420"/>
                  <a:gd name="connsiteY131" fmla="*/ 2301240 h 5433060"/>
                  <a:gd name="connsiteX132" fmla="*/ 0 w 3360420"/>
                  <a:gd name="connsiteY132" fmla="*/ 2232660 h 5433060"/>
                  <a:gd name="connsiteX133" fmla="*/ 91440 w 3360420"/>
                  <a:gd name="connsiteY133" fmla="*/ 2057400 h 5433060"/>
                  <a:gd name="connsiteX134" fmla="*/ 160020 w 3360420"/>
                  <a:gd name="connsiteY134" fmla="*/ 1836420 h 5433060"/>
                  <a:gd name="connsiteX135" fmla="*/ 259080 w 3360420"/>
                  <a:gd name="connsiteY135" fmla="*/ 1752600 h 5433060"/>
                  <a:gd name="connsiteX136" fmla="*/ 342900 w 3360420"/>
                  <a:gd name="connsiteY136" fmla="*/ 1722120 h 5433060"/>
                  <a:gd name="connsiteX137" fmla="*/ 396240 w 3360420"/>
                  <a:gd name="connsiteY137" fmla="*/ 1615440 h 5433060"/>
                  <a:gd name="connsiteX138" fmla="*/ 480060 w 3360420"/>
                  <a:gd name="connsiteY138" fmla="*/ 1546860 h 5433060"/>
                  <a:gd name="connsiteX139" fmla="*/ 525780 w 3360420"/>
                  <a:gd name="connsiteY139" fmla="*/ 1463040 h 5433060"/>
                  <a:gd name="connsiteX140" fmla="*/ 617220 w 3360420"/>
                  <a:gd name="connsiteY140" fmla="*/ 1394460 h 5433060"/>
                  <a:gd name="connsiteX141" fmla="*/ 670560 w 3360420"/>
                  <a:gd name="connsiteY141" fmla="*/ 1272540 h 5433060"/>
                  <a:gd name="connsiteX142" fmla="*/ 792480 w 3360420"/>
                  <a:gd name="connsiteY142" fmla="*/ 845820 h 5433060"/>
                  <a:gd name="connsiteX143" fmla="*/ 800100 w 3360420"/>
                  <a:gd name="connsiteY143" fmla="*/ 754380 h 5433060"/>
                  <a:gd name="connsiteX144" fmla="*/ 861060 w 3360420"/>
                  <a:gd name="connsiteY144" fmla="*/ 662940 h 5433060"/>
                  <a:gd name="connsiteX145" fmla="*/ 838200 w 3360420"/>
                  <a:gd name="connsiteY145" fmla="*/ 617220 h 5433060"/>
                  <a:gd name="connsiteX146" fmla="*/ 883920 w 3360420"/>
                  <a:gd name="connsiteY146" fmla="*/ 541020 h 5433060"/>
                  <a:gd name="connsiteX147" fmla="*/ 922020 w 3360420"/>
                  <a:gd name="connsiteY147" fmla="*/ 434340 h 5433060"/>
                  <a:gd name="connsiteX148" fmla="*/ 952500 w 3360420"/>
                  <a:gd name="connsiteY148" fmla="*/ 381000 h 5433060"/>
                  <a:gd name="connsiteX149" fmla="*/ 1005840 w 3360420"/>
                  <a:gd name="connsiteY149" fmla="*/ 175260 h 5433060"/>
                  <a:gd name="connsiteX150" fmla="*/ 982980 w 3360420"/>
                  <a:gd name="connsiteY150" fmla="*/ 38100 h 5433060"/>
                  <a:gd name="connsiteX151" fmla="*/ 993236 w 3360420"/>
                  <a:gd name="connsiteY151" fmla="*/ 32688 h 5433060"/>
                  <a:gd name="connsiteX152" fmla="*/ 989512 w 3360420"/>
                  <a:gd name="connsiteY152" fmla="*/ 45720 h 5433060"/>
                  <a:gd name="connsiteX153" fmla="*/ 1264920 w 3360420"/>
                  <a:gd name="connsiteY153" fmla="*/ 45720 h 5433060"/>
                  <a:gd name="connsiteX154" fmla="*/ 1379220 w 3360420"/>
                  <a:gd name="connsiteY154" fmla="*/ 91440 h 5433060"/>
                  <a:gd name="connsiteX155" fmla="*/ 1394460 w 3360420"/>
                  <a:gd name="connsiteY155" fmla="*/ 22860 h 5433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</a:cxnLst>
                <a:rect l="l" t="t" r="r" b="b"/>
                <a:pathLst>
                  <a:path w="3360420" h="5433060">
                    <a:moveTo>
                      <a:pt x="1554480" y="0"/>
                    </a:moveTo>
                    <a:lnTo>
                      <a:pt x="1592580" y="167640"/>
                    </a:lnTo>
                    <a:lnTo>
                      <a:pt x="1714500" y="213360"/>
                    </a:lnTo>
                    <a:lnTo>
                      <a:pt x="1775460" y="259080"/>
                    </a:lnTo>
                    <a:lnTo>
                      <a:pt x="1874520" y="304800"/>
                    </a:lnTo>
                    <a:lnTo>
                      <a:pt x="1981200" y="281940"/>
                    </a:lnTo>
                    <a:lnTo>
                      <a:pt x="2019300" y="358140"/>
                    </a:lnTo>
                    <a:lnTo>
                      <a:pt x="2133600" y="396240"/>
                    </a:lnTo>
                    <a:lnTo>
                      <a:pt x="2225040" y="373380"/>
                    </a:lnTo>
                    <a:lnTo>
                      <a:pt x="2331720" y="457200"/>
                    </a:lnTo>
                    <a:lnTo>
                      <a:pt x="2392680" y="381000"/>
                    </a:lnTo>
                    <a:lnTo>
                      <a:pt x="2529840" y="472440"/>
                    </a:lnTo>
                    <a:lnTo>
                      <a:pt x="2590800" y="533400"/>
                    </a:lnTo>
                    <a:lnTo>
                      <a:pt x="2705100" y="548640"/>
                    </a:lnTo>
                    <a:lnTo>
                      <a:pt x="2766060" y="647700"/>
                    </a:lnTo>
                    <a:lnTo>
                      <a:pt x="2766060" y="807720"/>
                    </a:lnTo>
                    <a:lnTo>
                      <a:pt x="2865120" y="838200"/>
                    </a:lnTo>
                    <a:lnTo>
                      <a:pt x="2887980" y="899160"/>
                    </a:lnTo>
                    <a:lnTo>
                      <a:pt x="3040380" y="922020"/>
                    </a:lnTo>
                    <a:lnTo>
                      <a:pt x="3092984" y="987773"/>
                    </a:lnTo>
                    <a:lnTo>
                      <a:pt x="3078480" y="1082040"/>
                    </a:lnTo>
                    <a:lnTo>
                      <a:pt x="3124200" y="1127760"/>
                    </a:lnTo>
                    <a:lnTo>
                      <a:pt x="3230880" y="1203960"/>
                    </a:lnTo>
                    <a:lnTo>
                      <a:pt x="3200400" y="1295400"/>
                    </a:lnTo>
                    <a:lnTo>
                      <a:pt x="3246120" y="1386840"/>
                    </a:lnTo>
                    <a:lnTo>
                      <a:pt x="3329940" y="1386840"/>
                    </a:lnTo>
                    <a:lnTo>
                      <a:pt x="3360420" y="1417320"/>
                    </a:lnTo>
                    <a:lnTo>
                      <a:pt x="3230880" y="1615440"/>
                    </a:lnTo>
                    <a:lnTo>
                      <a:pt x="3238500" y="1676400"/>
                    </a:lnTo>
                    <a:lnTo>
                      <a:pt x="3307080" y="1699260"/>
                    </a:lnTo>
                    <a:lnTo>
                      <a:pt x="3246120" y="1859280"/>
                    </a:lnTo>
                    <a:lnTo>
                      <a:pt x="3169920" y="1958340"/>
                    </a:lnTo>
                    <a:lnTo>
                      <a:pt x="3055620" y="1882140"/>
                    </a:lnTo>
                    <a:lnTo>
                      <a:pt x="3025140" y="1981200"/>
                    </a:lnTo>
                    <a:lnTo>
                      <a:pt x="3093720" y="2057400"/>
                    </a:lnTo>
                    <a:lnTo>
                      <a:pt x="3139440" y="2217420"/>
                    </a:lnTo>
                    <a:lnTo>
                      <a:pt x="3086100" y="2331720"/>
                    </a:lnTo>
                    <a:lnTo>
                      <a:pt x="3124200" y="2392680"/>
                    </a:lnTo>
                    <a:lnTo>
                      <a:pt x="3108960" y="2461260"/>
                    </a:lnTo>
                    <a:lnTo>
                      <a:pt x="3238500" y="2552700"/>
                    </a:lnTo>
                    <a:lnTo>
                      <a:pt x="3253740" y="2628900"/>
                    </a:lnTo>
                    <a:lnTo>
                      <a:pt x="3238500" y="2697480"/>
                    </a:lnTo>
                    <a:lnTo>
                      <a:pt x="3154680" y="2712720"/>
                    </a:lnTo>
                    <a:lnTo>
                      <a:pt x="3108960" y="2926080"/>
                    </a:lnTo>
                    <a:lnTo>
                      <a:pt x="2987040" y="3063240"/>
                    </a:lnTo>
                    <a:lnTo>
                      <a:pt x="2987040" y="3192780"/>
                    </a:lnTo>
                    <a:lnTo>
                      <a:pt x="2887980" y="3268980"/>
                    </a:lnTo>
                    <a:lnTo>
                      <a:pt x="2887980" y="3368040"/>
                    </a:lnTo>
                    <a:lnTo>
                      <a:pt x="2827020" y="3383280"/>
                    </a:lnTo>
                    <a:lnTo>
                      <a:pt x="2827020" y="3749040"/>
                    </a:lnTo>
                    <a:lnTo>
                      <a:pt x="2758440" y="3817620"/>
                    </a:lnTo>
                    <a:lnTo>
                      <a:pt x="2750820" y="3886200"/>
                    </a:lnTo>
                    <a:lnTo>
                      <a:pt x="2697480" y="3924300"/>
                    </a:lnTo>
                    <a:lnTo>
                      <a:pt x="2659380" y="4038600"/>
                    </a:lnTo>
                    <a:lnTo>
                      <a:pt x="2659380" y="4114800"/>
                    </a:lnTo>
                    <a:lnTo>
                      <a:pt x="2644140" y="4137660"/>
                    </a:lnTo>
                    <a:lnTo>
                      <a:pt x="2567940" y="4160520"/>
                    </a:lnTo>
                    <a:lnTo>
                      <a:pt x="2529840" y="4183380"/>
                    </a:lnTo>
                    <a:lnTo>
                      <a:pt x="2255520" y="4183380"/>
                    </a:lnTo>
                    <a:lnTo>
                      <a:pt x="2232660" y="4297680"/>
                    </a:lnTo>
                    <a:lnTo>
                      <a:pt x="2263140" y="4411980"/>
                    </a:lnTo>
                    <a:lnTo>
                      <a:pt x="2217420" y="4511040"/>
                    </a:lnTo>
                    <a:lnTo>
                      <a:pt x="2232660" y="4678680"/>
                    </a:lnTo>
                    <a:lnTo>
                      <a:pt x="2225040" y="4739640"/>
                    </a:lnTo>
                    <a:lnTo>
                      <a:pt x="2194560" y="4991100"/>
                    </a:lnTo>
                    <a:lnTo>
                      <a:pt x="2179320" y="5052060"/>
                    </a:lnTo>
                    <a:lnTo>
                      <a:pt x="2293620" y="5158740"/>
                    </a:lnTo>
                    <a:lnTo>
                      <a:pt x="2065020" y="5394960"/>
                    </a:lnTo>
                    <a:lnTo>
                      <a:pt x="1935480" y="5356860"/>
                    </a:lnTo>
                    <a:lnTo>
                      <a:pt x="1851660" y="5356860"/>
                    </a:lnTo>
                    <a:lnTo>
                      <a:pt x="1798320" y="5425440"/>
                    </a:lnTo>
                    <a:lnTo>
                      <a:pt x="1706880" y="5433060"/>
                    </a:lnTo>
                    <a:lnTo>
                      <a:pt x="1600200" y="5356860"/>
                    </a:lnTo>
                    <a:lnTo>
                      <a:pt x="1600200" y="5334000"/>
                    </a:lnTo>
                    <a:lnTo>
                      <a:pt x="1531620" y="5280660"/>
                    </a:lnTo>
                    <a:lnTo>
                      <a:pt x="1501140" y="5326380"/>
                    </a:lnTo>
                    <a:lnTo>
                      <a:pt x="1348740" y="5334000"/>
                    </a:lnTo>
                    <a:lnTo>
                      <a:pt x="1287780" y="5250180"/>
                    </a:lnTo>
                    <a:lnTo>
                      <a:pt x="1249680" y="5135880"/>
                    </a:lnTo>
                    <a:lnTo>
                      <a:pt x="1165860" y="5067300"/>
                    </a:lnTo>
                    <a:lnTo>
                      <a:pt x="1127760" y="5128260"/>
                    </a:lnTo>
                    <a:lnTo>
                      <a:pt x="1021080" y="5143500"/>
                    </a:lnTo>
                    <a:lnTo>
                      <a:pt x="922020" y="5105400"/>
                    </a:lnTo>
                    <a:lnTo>
                      <a:pt x="800100" y="5166360"/>
                    </a:lnTo>
                    <a:lnTo>
                      <a:pt x="716280" y="5067300"/>
                    </a:lnTo>
                    <a:lnTo>
                      <a:pt x="579120" y="5090160"/>
                    </a:lnTo>
                    <a:lnTo>
                      <a:pt x="487680" y="4983480"/>
                    </a:lnTo>
                    <a:lnTo>
                      <a:pt x="441960" y="4991100"/>
                    </a:lnTo>
                    <a:lnTo>
                      <a:pt x="335280" y="4922520"/>
                    </a:lnTo>
                    <a:lnTo>
                      <a:pt x="259080" y="4808220"/>
                    </a:lnTo>
                    <a:lnTo>
                      <a:pt x="243840" y="4732020"/>
                    </a:lnTo>
                    <a:lnTo>
                      <a:pt x="243840" y="4678680"/>
                    </a:lnTo>
                    <a:lnTo>
                      <a:pt x="297180" y="4556760"/>
                    </a:lnTo>
                    <a:lnTo>
                      <a:pt x="289560" y="4511040"/>
                    </a:lnTo>
                    <a:lnTo>
                      <a:pt x="281940" y="4450080"/>
                    </a:lnTo>
                    <a:lnTo>
                      <a:pt x="320040" y="4404360"/>
                    </a:lnTo>
                    <a:lnTo>
                      <a:pt x="320040" y="4259580"/>
                    </a:lnTo>
                    <a:lnTo>
                      <a:pt x="388620" y="4251960"/>
                    </a:lnTo>
                    <a:lnTo>
                      <a:pt x="434340" y="4175760"/>
                    </a:lnTo>
                    <a:lnTo>
                      <a:pt x="434340" y="4107180"/>
                    </a:lnTo>
                    <a:lnTo>
                      <a:pt x="396240" y="4038600"/>
                    </a:lnTo>
                    <a:lnTo>
                      <a:pt x="426720" y="3977640"/>
                    </a:lnTo>
                    <a:lnTo>
                      <a:pt x="434340" y="3810000"/>
                    </a:lnTo>
                    <a:lnTo>
                      <a:pt x="403860" y="3741420"/>
                    </a:lnTo>
                    <a:lnTo>
                      <a:pt x="464820" y="3665220"/>
                    </a:lnTo>
                    <a:lnTo>
                      <a:pt x="464820" y="3634740"/>
                    </a:lnTo>
                    <a:lnTo>
                      <a:pt x="510540" y="3627120"/>
                    </a:lnTo>
                    <a:lnTo>
                      <a:pt x="632460" y="3649980"/>
                    </a:lnTo>
                    <a:lnTo>
                      <a:pt x="739140" y="3665220"/>
                    </a:lnTo>
                    <a:lnTo>
                      <a:pt x="815340" y="3596640"/>
                    </a:lnTo>
                    <a:lnTo>
                      <a:pt x="967740" y="3512820"/>
                    </a:lnTo>
                    <a:lnTo>
                      <a:pt x="1005840" y="3398520"/>
                    </a:lnTo>
                    <a:lnTo>
                      <a:pt x="1066800" y="3345180"/>
                    </a:lnTo>
                    <a:lnTo>
                      <a:pt x="1059180" y="3261360"/>
                    </a:lnTo>
                    <a:lnTo>
                      <a:pt x="1028700" y="3230880"/>
                    </a:lnTo>
                    <a:lnTo>
                      <a:pt x="914400" y="3101340"/>
                    </a:lnTo>
                    <a:lnTo>
                      <a:pt x="792480" y="3032760"/>
                    </a:lnTo>
                    <a:lnTo>
                      <a:pt x="701040" y="3055620"/>
                    </a:lnTo>
                    <a:lnTo>
                      <a:pt x="556260" y="2971800"/>
                    </a:lnTo>
                    <a:lnTo>
                      <a:pt x="548640" y="2880360"/>
                    </a:lnTo>
                    <a:lnTo>
                      <a:pt x="487680" y="2903220"/>
                    </a:lnTo>
                    <a:lnTo>
                      <a:pt x="487680" y="2827020"/>
                    </a:lnTo>
                    <a:lnTo>
                      <a:pt x="518160" y="2788920"/>
                    </a:lnTo>
                    <a:lnTo>
                      <a:pt x="541020" y="2621280"/>
                    </a:lnTo>
                    <a:lnTo>
                      <a:pt x="502920" y="2552700"/>
                    </a:lnTo>
                    <a:lnTo>
                      <a:pt x="556260" y="2491740"/>
                    </a:lnTo>
                    <a:lnTo>
                      <a:pt x="464820" y="2446020"/>
                    </a:lnTo>
                    <a:lnTo>
                      <a:pt x="396240" y="2446020"/>
                    </a:lnTo>
                    <a:lnTo>
                      <a:pt x="289560" y="2423160"/>
                    </a:lnTo>
                    <a:lnTo>
                      <a:pt x="259080" y="2362200"/>
                    </a:lnTo>
                    <a:lnTo>
                      <a:pt x="182880" y="2392680"/>
                    </a:lnTo>
                    <a:lnTo>
                      <a:pt x="7620" y="2301240"/>
                    </a:lnTo>
                    <a:lnTo>
                      <a:pt x="0" y="2232660"/>
                    </a:lnTo>
                    <a:lnTo>
                      <a:pt x="91440" y="2057400"/>
                    </a:lnTo>
                    <a:lnTo>
                      <a:pt x="160020" y="1836420"/>
                    </a:lnTo>
                    <a:lnTo>
                      <a:pt x="259080" y="1752600"/>
                    </a:lnTo>
                    <a:lnTo>
                      <a:pt x="342900" y="1722120"/>
                    </a:lnTo>
                    <a:lnTo>
                      <a:pt x="396240" y="1615440"/>
                    </a:lnTo>
                    <a:lnTo>
                      <a:pt x="480060" y="1546860"/>
                    </a:lnTo>
                    <a:lnTo>
                      <a:pt x="525780" y="1463040"/>
                    </a:lnTo>
                    <a:lnTo>
                      <a:pt x="617220" y="1394460"/>
                    </a:lnTo>
                    <a:lnTo>
                      <a:pt x="670560" y="1272540"/>
                    </a:lnTo>
                    <a:lnTo>
                      <a:pt x="792480" y="845820"/>
                    </a:lnTo>
                    <a:lnTo>
                      <a:pt x="800100" y="754380"/>
                    </a:lnTo>
                    <a:lnTo>
                      <a:pt x="861060" y="662940"/>
                    </a:lnTo>
                    <a:lnTo>
                      <a:pt x="838200" y="617220"/>
                    </a:lnTo>
                    <a:lnTo>
                      <a:pt x="883920" y="541020"/>
                    </a:lnTo>
                    <a:lnTo>
                      <a:pt x="922020" y="434340"/>
                    </a:lnTo>
                    <a:lnTo>
                      <a:pt x="952500" y="381000"/>
                    </a:lnTo>
                    <a:lnTo>
                      <a:pt x="1005840" y="175260"/>
                    </a:lnTo>
                    <a:lnTo>
                      <a:pt x="982980" y="38100"/>
                    </a:lnTo>
                    <a:lnTo>
                      <a:pt x="993236" y="32688"/>
                    </a:lnTo>
                    <a:lnTo>
                      <a:pt x="989512" y="45720"/>
                    </a:lnTo>
                    <a:lnTo>
                      <a:pt x="1264920" y="45720"/>
                    </a:lnTo>
                    <a:lnTo>
                      <a:pt x="1379220" y="91440"/>
                    </a:lnTo>
                    <a:lnTo>
                      <a:pt x="1394460" y="22860"/>
                    </a:lnTo>
                    <a:close/>
                  </a:path>
                </a:pathLst>
              </a:custGeom>
              <a:solidFill>
                <a:srgbClr val="66FF33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90" name="フリーフォーム: 図形 189">
                <a:extLst>
                  <a:ext uri="{FF2B5EF4-FFF2-40B4-BE49-F238E27FC236}">
                    <a16:creationId xmlns:a16="http://schemas.microsoft.com/office/drawing/2014/main" id="{87DFDE59-DF04-054B-F2DE-FCB766B13009}"/>
                  </a:ext>
                </a:extLst>
              </p:cNvPr>
              <p:cNvSpPr/>
              <p:nvPr/>
            </p:nvSpPr>
            <p:spPr>
              <a:xfrm>
                <a:off x="2360084" y="1141589"/>
                <a:ext cx="805776" cy="905832"/>
              </a:xfrm>
              <a:custGeom>
                <a:avLst/>
                <a:gdLst>
                  <a:gd name="connsiteX0" fmla="*/ 3707012 w 4265812"/>
                  <a:gd name="connsiteY0" fmla="*/ 0 h 4795520"/>
                  <a:gd name="connsiteX1" fmla="*/ 3783212 w 4265812"/>
                  <a:gd name="connsiteY1" fmla="*/ 0 h 4795520"/>
                  <a:gd name="connsiteX2" fmla="*/ 4037212 w 4265812"/>
                  <a:gd name="connsiteY2" fmla="*/ 50800 h 4795520"/>
                  <a:gd name="connsiteX3" fmla="*/ 4151436 w 4265812"/>
                  <a:gd name="connsiteY3" fmla="*/ 101566 h 4795520"/>
                  <a:gd name="connsiteX4" fmla="*/ 4265812 w 4265812"/>
                  <a:gd name="connsiteY4" fmla="*/ 527050 h 4795520"/>
                  <a:gd name="connsiteX5" fmla="*/ 4253112 w 4265812"/>
                  <a:gd name="connsiteY5" fmla="*/ 590550 h 4795520"/>
                  <a:gd name="connsiteX6" fmla="*/ 4126112 w 4265812"/>
                  <a:gd name="connsiteY6" fmla="*/ 425450 h 4795520"/>
                  <a:gd name="connsiteX7" fmla="*/ 4157864 w 4265812"/>
                  <a:gd name="connsiteY7" fmla="*/ 654050 h 4795520"/>
                  <a:gd name="connsiteX8" fmla="*/ 4145160 w 4265812"/>
                  <a:gd name="connsiteY8" fmla="*/ 692150 h 4795520"/>
                  <a:gd name="connsiteX9" fmla="*/ 4043560 w 4265812"/>
                  <a:gd name="connsiteY9" fmla="*/ 527050 h 4795520"/>
                  <a:gd name="connsiteX10" fmla="*/ 4011812 w 4265812"/>
                  <a:gd name="connsiteY10" fmla="*/ 609600 h 4795520"/>
                  <a:gd name="connsiteX11" fmla="*/ 4024512 w 4265812"/>
                  <a:gd name="connsiteY11" fmla="*/ 723900 h 4795520"/>
                  <a:gd name="connsiteX12" fmla="*/ 3954664 w 4265812"/>
                  <a:gd name="connsiteY12" fmla="*/ 762000 h 4795520"/>
                  <a:gd name="connsiteX13" fmla="*/ 3814960 w 4265812"/>
                  <a:gd name="connsiteY13" fmla="*/ 844550 h 4795520"/>
                  <a:gd name="connsiteX14" fmla="*/ 3789560 w 4265812"/>
                  <a:gd name="connsiteY14" fmla="*/ 908050 h 4795520"/>
                  <a:gd name="connsiteX15" fmla="*/ 3865760 w 4265812"/>
                  <a:gd name="connsiteY15" fmla="*/ 1009650 h 4795520"/>
                  <a:gd name="connsiteX16" fmla="*/ 3948312 w 4265812"/>
                  <a:gd name="connsiteY16" fmla="*/ 1054100 h 4795520"/>
                  <a:gd name="connsiteX17" fmla="*/ 3935612 w 4265812"/>
                  <a:gd name="connsiteY17" fmla="*/ 1187450 h 4795520"/>
                  <a:gd name="connsiteX18" fmla="*/ 3834012 w 4265812"/>
                  <a:gd name="connsiteY18" fmla="*/ 1174750 h 4795520"/>
                  <a:gd name="connsiteX19" fmla="*/ 3821312 w 4265812"/>
                  <a:gd name="connsiteY19" fmla="*/ 1219200 h 4795520"/>
                  <a:gd name="connsiteX20" fmla="*/ 3751464 w 4265812"/>
                  <a:gd name="connsiteY20" fmla="*/ 1225550 h 4795520"/>
                  <a:gd name="connsiteX21" fmla="*/ 3726064 w 4265812"/>
                  <a:gd name="connsiteY21" fmla="*/ 1289050 h 4795520"/>
                  <a:gd name="connsiteX22" fmla="*/ 3573664 w 4265812"/>
                  <a:gd name="connsiteY22" fmla="*/ 1333500 h 4795520"/>
                  <a:gd name="connsiteX23" fmla="*/ 3573664 w 4265812"/>
                  <a:gd name="connsiteY23" fmla="*/ 1403350 h 4795520"/>
                  <a:gd name="connsiteX24" fmla="*/ 3694312 w 4265812"/>
                  <a:gd name="connsiteY24" fmla="*/ 1409700 h 4795520"/>
                  <a:gd name="connsiteX25" fmla="*/ 3808612 w 4265812"/>
                  <a:gd name="connsiteY25" fmla="*/ 1460500 h 4795520"/>
                  <a:gd name="connsiteX26" fmla="*/ 3834012 w 4265812"/>
                  <a:gd name="connsiteY26" fmla="*/ 1543050 h 4795520"/>
                  <a:gd name="connsiteX27" fmla="*/ 3649864 w 4265812"/>
                  <a:gd name="connsiteY27" fmla="*/ 1701800 h 4795520"/>
                  <a:gd name="connsiteX28" fmla="*/ 3649864 w 4265812"/>
                  <a:gd name="connsiteY28" fmla="*/ 1746250 h 4795520"/>
                  <a:gd name="connsiteX29" fmla="*/ 3726064 w 4265812"/>
                  <a:gd name="connsiteY29" fmla="*/ 1765300 h 4795520"/>
                  <a:gd name="connsiteX30" fmla="*/ 3757812 w 4265812"/>
                  <a:gd name="connsiteY30" fmla="*/ 1822450 h 4795520"/>
                  <a:gd name="connsiteX31" fmla="*/ 3859412 w 4265812"/>
                  <a:gd name="connsiteY31" fmla="*/ 1803400 h 4795520"/>
                  <a:gd name="connsiteX32" fmla="*/ 3884812 w 4265812"/>
                  <a:gd name="connsiteY32" fmla="*/ 1885950 h 4795520"/>
                  <a:gd name="connsiteX33" fmla="*/ 3814960 w 4265812"/>
                  <a:gd name="connsiteY33" fmla="*/ 1981200 h 4795520"/>
                  <a:gd name="connsiteX34" fmla="*/ 3764160 w 4265812"/>
                  <a:gd name="connsiteY34" fmla="*/ 1943100 h 4795520"/>
                  <a:gd name="connsiteX35" fmla="*/ 3707012 w 4265812"/>
                  <a:gd name="connsiteY35" fmla="*/ 1949450 h 4795520"/>
                  <a:gd name="connsiteX36" fmla="*/ 3738760 w 4265812"/>
                  <a:gd name="connsiteY36" fmla="*/ 2019300 h 4795520"/>
                  <a:gd name="connsiteX37" fmla="*/ 3726064 w 4265812"/>
                  <a:gd name="connsiteY37" fmla="*/ 2114550 h 4795520"/>
                  <a:gd name="connsiteX38" fmla="*/ 3764160 w 4265812"/>
                  <a:gd name="connsiteY38" fmla="*/ 2197100 h 4795520"/>
                  <a:gd name="connsiteX39" fmla="*/ 3624464 w 4265812"/>
                  <a:gd name="connsiteY39" fmla="*/ 2222500 h 4795520"/>
                  <a:gd name="connsiteX40" fmla="*/ 3656212 w 4265812"/>
                  <a:gd name="connsiteY40" fmla="*/ 2292350 h 4795520"/>
                  <a:gd name="connsiteX41" fmla="*/ 3656212 w 4265812"/>
                  <a:gd name="connsiteY41" fmla="*/ 2362200 h 4795520"/>
                  <a:gd name="connsiteX42" fmla="*/ 3757812 w 4265812"/>
                  <a:gd name="connsiteY42" fmla="*/ 2362200 h 4795520"/>
                  <a:gd name="connsiteX43" fmla="*/ 3770512 w 4265812"/>
                  <a:gd name="connsiteY43" fmla="*/ 2393950 h 4795520"/>
                  <a:gd name="connsiteX44" fmla="*/ 3745112 w 4265812"/>
                  <a:gd name="connsiteY44" fmla="*/ 2463800 h 4795520"/>
                  <a:gd name="connsiteX45" fmla="*/ 3834012 w 4265812"/>
                  <a:gd name="connsiteY45" fmla="*/ 2501900 h 4795520"/>
                  <a:gd name="connsiteX46" fmla="*/ 3834012 w 4265812"/>
                  <a:gd name="connsiteY46" fmla="*/ 2616200 h 4795520"/>
                  <a:gd name="connsiteX47" fmla="*/ 3853064 w 4265812"/>
                  <a:gd name="connsiteY47" fmla="*/ 2717800 h 4795520"/>
                  <a:gd name="connsiteX48" fmla="*/ 3821312 w 4265812"/>
                  <a:gd name="connsiteY48" fmla="*/ 2863850 h 4795520"/>
                  <a:gd name="connsiteX49" fmla="*/ 3783212 w 4265812"/>
                  <a:gd name="connsiteY49" fmla="*/ 2876550 h 4795520"/>
                  <a:gd name="connsiteX50" fmla="*/ 3757812 w 4265812"/>
                  <a:gd name="connsiteY50" fmla="*/ 2844800 h 4795520"/>
                  <a:gd name="connsiteX51" fmla="*/ 3713360 w 4265812"/>
                  <a:gd name="connsiteY51" fmla="*/ 2781300 h 4795520"/>
                  <a:gd name="connsiteX52" fmla="*/ 3707012 w 4265812"/>
                  <a:gd name="connsiteY52" fmla="*/ 2743200 h 4795520"/>
                  <a:gd name="connsiteX53" fmla="*/ 3656212 w 4265812"/>
                  <a:gd name="connsiteY53" fmla="*/ 2743200 h 4795520"/>
                  <a:gd name="connsiteX54" fmla="*/ 3599064 w 4265812"/>
                  <a:gd name="connsiteY54" fmla="*/ 2698750 h 4795520"/>
                  <a:gd name="connsiteX55" fmla="*/ 3624464 w 4265812"/>
                  <a:gd name="connsiteY55" fmla="*/ 2622550 h 4795520"/>
                  <a:gd name="connsiteX56" fmla="*/ 3624464 w 4265812"/>
                  <a:gd name="connsiteY56" fmla="*/ 2584450 h 4795520"/>
                  <a:gd name="connsiteX57" fmla="*/ 3529212 w 4265812"/>
                  <a:gd name="connsiteY57" fmla="*/ 2571750 h 4795520"/>
                  <a:gd name="connsiteX58" fmla="*/ 3491112 w 4265812"/>
                  <a:gd name="connsiteY58" fmla="*/ 2559050 h 4795520"/>
                  <a:gd name="connsiteX59" fmla="*/ 3560960 w 4265812"/>
                  <a:gd name="connsiteY59" fmla="*/ 2495550 h 4795520"/>
                  <a:gd name="connsiteX60" fmla="*/ 3522864 w 4265812"/>
                  <a:gd name="connsiteY60" fmla="*/ 2444750 h 4795520"/>
                  <a:gd name="connsiteX61" fmla="*/ 3535560 w 4265812"/>
                  <a:gd name="connsiteY61" fmla="*/ 2413000 h 4795520"/>
                  <a:gd name="connsiteX62" fmla="*/ 3453012 w 4265812"/>
                  <a:gd name="connsiteY62" fmla="*/ 2374900 h 4795520"/>
                  <a:gd name="connsiteX63" fmla="*/ 3383160 w 4265812"/>
                  <a:gd name="connsiteY63" fmla="*/ 2432050 h 4795520"/>
                  <a:gd name="connsiteX64" fmla="*/ 3345064 w 4265812"/>
                  <a:gd name="connsiteY64" fmla="*/ 2413000 h 4795520"/>
                  <a:gd name="connsiteX65" fmla="*/ 3351412 w 4265812"/>
                  <a:gd name="connsiteY65" fmla="*/ 2330450 h 4795520"/>
                  <a:gd name="connsiteX66" fmla="*/ 3179960 w 4265812"/>
                  <a:gd name="connsiteY66" fmla="*/ 2311400 h 4795520"/>
                  <a:gd name="connsiteX67" fmla="*/ 3052960 w 4265812"/>
                  <a:gd name="connsiteY67" fmla="*/ 2349500 h 4795520"/>
                  <a:gd name="connsiteX68" fmla="*/ 2932312 w 4265812"/>
                  <a:gd name="connsiteY68" fmla="*/ 2355850 h 4795520"/>
                  <a:gd name="connsiteX69" fmla="*/ 2856112 w 4265812"/>
                  <a:gd name="connsiteY69" fmla="*/ 2393950 h 4795520"/>
                  <a:gd name="connsiteX70" fmla="*/ 2710064 w 4265812"/>
                  <a:gd name="connsiteY70" fmla="*/ 2495550 h 4795520"/>
                  <a:gd name="connsiteX71" fmla="*/ 2703712 w 4265812"/>
                  <a:gd name="connsiteY71" fmla="*/ 2584450 h 4795520"/>
                  <a:gd name="connsiteX72" fmla="*/ 2659264 w 4265812"/>
                  <a:gd name="connsiteY72" fmla="*/ 2622550 h 4795520"/>
                  <a:gd name="connsiteX73" fmla="*/ 2646560 w 4265812"/>
                  <a:gd name="connsiteY73" fmla="*/ 2559050 h 4795520"/>
                  <a:gd name="connsiteX74" fmla="*/ 2621160 w 4265812"/>
                  <a:gd name="connsiteY74" fmla="*/ 2533650 h 4795520"/>
                  <a:gd name="connsiteX75" fmla="*/ 2621160 w 4265812"/>
                  <a:gd name="connsiteY75" fmla="*/ 2444750 h 4795520"/>
                  <a:gd name="connsiteX76" fmla="*/ 2538612 w 4265812"/>
                  <a:gd name="connsiteY76" fmla="*/ 2438400 h 4795520"/>
                  <a:gd name="connsiteX77" fmla="*/ 2430664 w 4265812"/>
                  <a:gd name="connsiteY77" fmla="*/ 2438400 h 4795520"/>
                  <a:gd name="connsiteX78" fmla="*/ 2405264 w 4265812"/>
                  <a:gd name="connsiteY78" fmla="*/ 2552700 h 4795520"/>
                  <a:gd name="connsiteX79" fmla="*/ 2354464 w 4265812"/>
                  <a:gd name="connsiteY79" fmla="*/ 2603500 h 4795520"/>
                  <a:gd name="connsiteX80" fmla="*/ 2373512 w 4265812"/>
                  <a:gd name="connsiteY80" fmla="*/ 2647950 h 4795520"/>
                  <a:gd name="connsiteX81" fmla="*/ 2341760 w 4265812"/>
                  <a:gd name="connsiteY81" fmla="*/ 2679700 h 4795520"/>
                  <a:gd name="connsiteX82" fmla="*/ 2398912 w 4265812"/>
                  <a:gd name="connsiteY82" fmla="*/ 2711450 h 4795520"/>
                  <a:gd name="connsiteX83" fmla="*/ 2443360 w 4265812"/>
                  <a:gd name="connsiteY83" fmla="*/ 2673350 h 4795520"/>
                  <a:gd name="connsiteX84" fmla="*/ 2487812 w 4265812"/>
                  <a:gd name="connsiteY84" fmla="*/ 2755900 h 4795520"/>
                  <a:gd name="connsiteX85" fmla="*/ 2449712 w 4265812"/>
                  <a:gd name="connsiteY85" fmla="*/ 2806700 h 4795520"/>
                  <a:gd name="connsiteX86" fmla="*/ 2278264 w 4265812"/>
                  <a:gd name="connsiteY86" fmla="*/ 2870200 h 4795520"/>
                  <a:gd name="connsiteX87" fmla="*/ 2287268 w 4265812"/>
                  <a:gd name="connsiteY87" fmla="*/ 2890162 h 4795520"/>
                  <a:gd name="connsiteX88" fmla="*/ 2266832 w 4265812"/>
                  <a:gd name="connsiteY88" fmla="*/ 2882900 h 4795520"/>
                  <a:gd name="connsiteX89" fmla="*/ 2205872 w 4265812"/>
                  <a:gd name="connsiteY89" fmla="*/ 3004820 h 4795520"/>
                  <a:gd name="connsiteX90" fmla="*/ 2137292 w 4265812"/>
                  <a:gd name="connsiteY90" fmla="*/ 3164840 h 4795520"/>
                  <a:gd name="connsiteX91" fmla="*/ 2007752 w 4265812"/>
                  <a:gd name="connsiteY91" fmla="*/ 3561080 h 4795520"/>
                  <a:gd name="connsiteX92" fmla="*/ 1962032 w 4265812"/>
                  <a:gd name="connsiteY92" fmla="*/ 3858260 h 4795520"/>
                  <a:gd name="connsiteX93" fmla="*/ 1962032 w 4265812"/>
                  <a:gd name="connsiteY93" fmla="*/ 4102100 h 4795520"/>
                  <a:gd name="connsiteX94" fmla="*/ 2007752 w 4265812"/>
                  <a:gd name="connsiteY94" fmla="*/ 4323080 h 4795520"/>
                  <a:gd name="connsiteX95" fmla="*/ 1847732 w 4265812"/>
                  <a:gd name="connsiteY95" fmla="*/ 4315460 h 4795520"/>
                  <a:gd name="connsiteX96" fmla="*/ 1786772 w 4265812"/>
                  <a:gd name="connsiteY96" fmla="*/ 4368800 h 4795520"/>
                  <a:gd name="connsiteX97" fmla="*/ 1786772 w 4265812"/>
                  <a:gd name="connsiteY97" fmla="*/ 4505960 h 4795520"/>
                  <a:gd name="connsiteX98" fmla="*/ 1771532 w 4265812"/>
                  <a:gd name="connsiteY98" fmla="*/ 4704080 h 4795520"/>
                  <a:gd name="connsiteX99" fmla="*/ 1558172 w 4265812"/>
                  <a:gd name="connsiteY99" fmla="*/ 4704080 h 4795520"/>
                  <a:gd name="connsiteX100" fmla="*/ 1588652 w 4265812"/>
                  <a:gd name="connsiteY100" fmla="*/ 4795520 h 4795520"/>
                  <a:gd name="connsiteX101" fmla="*/ 1428632 w 4265812"/>
                  <a:gd name="connsiteY101" fmla="*/ 4772660 h 4795520"/>
                  <a:gd name="connsiteX102" fmla="*/ 1352432 w 4265812"/>
                  <a:gd name="connsiteY102" fmla="*/ 4772660 h 4795520"/>
                  <a:gd name="connsiteX103" fmla="*/ 1344812 w 4265812"/>
                  <a:gd name="connsiteY103" fmla="*/ 4704080 h 4795520"/>
                  <a:gd name="connsiteX104" fmla="*/ 1245752 w 4265812"/>
                  <a:gd name="connsiteY104" fmla="*/ 4658360 h 4795520"/>
                  <a:gd name="connsiteX105" fmla="*/ 1268612 w 4265812"/>
                  <a:gd name="connsiteY105" fmla="*/ 4490720 h 4795520"/>
                  <a:gd name="connsiteX106" fmla="*/ 1268612 w 4265812"/>
                  <a:gd name="connsiteY106" fmla="*/ 4429760 h 4795520"/>
                  <a:gd name="connsiteX107" fmla="*/ 1268612 w 4265812"/>
                  <a:gd name="connsiteY107" fmla="*/ 4345940 h 4795520"/>
                  <a:gd name="connsiteX108" fmla="*/ 918092 w 4265812"/>
                  <a:gd name="connsiteY108" fmla="*/ 4262120 h 4795520"/>
                  <a:gd name="connsiteX109" fmla="*/ 712352 w 4265812"/>
                  <a:gd name="connsiteY109" fmla="*/ 4300220 h 4795520"/>
                  <a:gd name="connsiteX110" fmla="*/ 613292 w 4265812"/>
                  <a:gd name="connsiteY110" fmla="*/ 4262120 h 4795520"/>
                  <a:gd name="connsiteX111" fmla="*/ 598052 w 4265812"/>
                  <a:gd name="connsiteY111" fmla="*/ 4193540 h 4795520"/>
                  <a:gd name="connsiteX112" fmla="*/ 628532 w 4265812"/>
                  <a:gd name="connsiteY112" fmla="*/ 4117340 h 4795520"/>
                  <a:gd name="connsiteX113" fmla="*/ 453272 w 4265812"/>
                  <a:gd name="connsiteY113" fmla="*/ 4102100 h 4795520"/>
                  <a:gd name="connsiteX114" fmla="*/ 407552 w 4265812"/>
                  <a:gd name="connsiteY114" fmla="*/ 4010660 h 4795520"/>
                  <a:gd name="connsiteX115" fmla="*/ 316112 w 4265812"/>
                  <a:gd name="connsiteY115" fmla="*/ 4102100 h 4795520"/>
                  <a:gd name="connsiteX116" fmla="*/ 186572 w 4265812"/>
                  <a:gd name="connsiteY116" fmla="*/ 4109720 h 4795520"/>
                  <a:gd name="connsiteX117" fmla="*/ 0 w 4265812"/>
                  <a:gd name="connsiteY117" fmla="*/ 4009770 h 4795520"/>
                  <a:gd name="connsiteX118" fmla="*/ 41792 w 4265812"/>
                  <a:gd name="connsiteY118" fmla="*/ 3919220 h 4795520"/>
                  <a:gd name="connsiteX119" fmla="*/ 11312 w 4265812"/>
                  <a:gd name="connsiteY119" fmla="*/ 3804920 h 4795520"/>
                  <a:gd name="connsiteX120" fmla="*/ 34172 w 4265812"/>
                  <a:gd name="connsiteY120" fmla="*/ 3690620 h 4795520"/>
                  <a:gd name="connsiteX121" fmla="*/ 308492 w 4265812"/>
                  <a:gd name="connsiteY121" fmla="*/ 3690620 h 4795520"/>
                  <a:gd name="connsiteX122" fmla="*/ 346592 w 4265812"/>
                  <a:gd name="connsiteY122" fmla="*/ 3667760 h 4795520"/>
                  <a:gd name="connsiteX123" fmla="*/ 422792 w 4265812"/>
                  <a:gd name="connsiteY123" fmla="*/ 3644900 h 4795520"/>
                  <a:gd name="connsiteX124" fmla="*/ 438032 w 4265812"/>
                  <a:gd name="connsiteY124" fmla="*/ 3622040 h 4795520"/>
                  <a:gd name="connsiteX125" fmla="*/ 438032 w 4265812"/>
                  <a:gd name="connsiteY125" fmla="*/ 3545840 h 4795520"/>
                  <a:gd name="connsiteX126" fmla="*/ 476132 w 4265812"/>
                  <a:gd name="connsiteY126" fmla="*/ 3431540 h 4795520"/>
                  <a:gd name="connsiteX127" fmla="*/ 529472 w 4265812"/>
                  <a:gd name="connsiteY127" fmla="*/ 3393440 h 4795520"/>
                  <a:gd name="connsiteX128" fmla="*/ 537092 w 4265812"/>
                  <a:gd name="connsiteY128" fmla="*/ 3324860 h 4795520"/>
                  <a:gd name="connsiteX129" fmla="*/ 605672 w 4265812"/>
                  <a:gd name="connsiteY129" fmla="*/ 3256280 h 4795520"/>
                  <a:gd name="connsiteX130" fmla="*/ 605672 w 4265812"/>
                  <a:gd name="connsiteY130" fmla="*/ 2890520 h 4795520"/>
                  <a:gd name="connsiteX131" fmla="*/ 666632 w 4265812"/>
                  <a:gd name="connsiteY131" fmla="*/ 2875280 h 4795520"/>
                  <a:gd name="connsiteX132" fmla="*/ 666632 w 4265812"/>
                  <a:gd name="connsiteY132" fmla="*/ 2776220 h 4795520"/>
                  <a:gd name="connsiteX133" fmla="*/ 765692 w 4265812"/>
                  <a:gd name="connsiteY133" fmla="*/ 2700020 h 4795520"/>
                  <a:gd name="connsiteX134" fmla="*/ 765692 w 4265812"/>
                  <a:gd name="connsiteY134" fmla="*/ 2570480 h 4795520"/>
                  <a:gd name="connsiteX135" fmla="*/ 887612 w 4265812"/>
                  <a:gd name="connsiteY135" fmla="*/ 2433320 h 4795520"/>
                  <a:gd name="connsiteX136" fmla="*/ 933332 w 4265812"/>
                  <a:gd name="connsiteY136" fmla="*/ 2219960 h 4795520"/>
                  <a:gd name="connsiteX137" fmla="*/ 1017152 w 4265812"/>
                  <a:gd name="connsiteY137" fmla="*/ 2204720 h 4795520"/>
                  <a:gd name="connsiteX138" fmla="*/ 1032392 w 4265812"/>
                  <a:gd name="connsiteY138" fmla="*/ 2136140 h 4795520"/>
                  <a:gd name="connsiteX139" fmla="*/ 1017152 w 4265812"/>
                  <a:gd name="connsiteY139" fmla="*/ 2059940 h 4795520"/>
                  <a:gd name="connsiteX140" fmla="*/ 887612 w 4265812"/>
                  <a:gd name="connsiteY140" fmla="*/ 1968500 h 4795520"/>
                  <a:gd name="connsiteX141" fmla="*/ 902852 w 4265812"/>
                  <a:gd name="connsiteY141" fmla="*/ 1899920 h 4795520"/>
                  <a:gd name="connsiteX142" fmla="*/ 864752 w 4265812"/>
                  <a:gd name="connsiteY142" fmla="*/ 1838960 h 4795520"/>
                  <a:gd name="connsiteX143" fmla="*/ 918092 w 4265812"/>
                  <a:gd name="connsiteY143" fmla="*/ 1724660 h 4795520"/>
                  <a:gd name="connsiteX144" fmla="*/ 872372 w 4265812"/>
                  <a:gd name="connsiteY144" fmla="*/ 1564640 h 4795520"/>
                  <a:gd name="connsiteX145" fmla="*/ 803792 w 4265812"/>
                  <a:gd name="connsiteY145" fmla="*/ 1488440 h 4795520"/>
                  <a:gd name="connsiteX146" fmla="*/ 834272 w 4265812"/>
                  <a:gd name="connsiteY146" fmla="*/ 1389380 h 4795520"/>
                  <a:gd name="connsiteX147" fmla="*/ 948572 w 4265812"/>
                  <a:gd name="connsiteY147" fmla="*/ 1465580 h 4795520"/>
                  <a:gd name="connsiteX148" fmla="*/ 1024772 w 4265812"/>
                  <a:gd name="connsiteY148" fmla="*/ 1366520 h 4795520"/>
                  <a:gd name="connsiteX149" fmla="*/ 1085732 w 4265812"/>
                  <a:gd name="connsiteY149" fmla="*/ 1206500 h 4795520"/>
                  <a:gd name="connsiteX150" fmla="*/ 1017152 w 4265812"/>
                  <a:gd name="connsiteY150" fmla="*/ 1183640 h 4795520"/>
                  <a:gd name="connsiteX151" fmla="*/ 1009532 w 4265812"/>
                  <a:gd name="connsiteY151" fmla="*/ 1122680 h 4795520"/>
                  <a:gd name="connsiteX152" fmla="*/ 1139072 w 4265812"/>
                  <a:gd name="connsiteY152" fmla="*/ 924560 h 4795520"/>
                  <a:gd name="connsiteX153" fmla="*/ 1108592 w 4265812"/>
                  <a:gd name="connsiteY153" fmla="*/ 894080 h 4795520"/>
                  <a:gd name="connsiteX154" fmla="*/ 1024772 w 4265812"/>
                  <a:gd name="connsiteY154" fmla="*/ 894080 h 4795520"/>
                  <a:gd name="connsiteX155" fmla="*/ 979052 w 4265812"/>
                  <a:gd name="connsiteY155" fmla="*/ 802640 h 4795520"/>
                  <a:gd name="connsiteX156" fmla="*/ 1009532 w 4265812"/>
                  <a:gd name="connsiteY156" fmla="*/ 711200 h 4795520"/>
                  <a:gd name="connsiteX157" fmla="*/ 902852 w 4265812"/>
                  <a:gd name="connsiteY157" fmla="*/ 635000 h 4795520"/>
                  <a:gd name="connsiteX158" fmla="*/ 857132 w 4265812"/>
                  <a:gd name="connsiteY158" fmla="*/ 589280 h 4795520"/>
                  <a:gd name="connsiteX159" fmla="*/ 871636 w 4265812"/>
                  <a:gd name="connsiteY159" fmla="*/ 495015 h 4795520"/>
                  <a:gd name="connsiteX160" fmla="*/ 879992 w 4265812"/>
                  <a:gd name="connsiteY160" fmla="*/ 505460 h 4795520"/>
                  <a:gd name="connsiteX161" fmla="*/ 1032392 w 4265812"/>
                  <a:gd name="connsiteY161" fmla="*/ 421640 h 4795520"/>
                  <a:gd name="connsiteX162" fmla="*/ 1146692 w 4265812"/>
                  <a:gd name="connsiteY162" fmla="*/ 474980 h 4795520"/>
                  <a:gd name="connsiteX163" fmla="*/ 1253372 w 4265812"/>
                  <a:gd name="connsiteY163" fmla="*/ 345440 h 4795520"/>
                  <a:gd name="connsiteX164" fmla="*/ 1344812 w 4265812"/>
                  <a:gd name="connsiteY164" fmla="*/ 322580 h 4795520"/>
                  <a:gd name="connsiteX165" fmla="*/ 1428632 w 4265812"/>
                  <a:gd name="connsiteY165" fmla="*/ 185420 h 4795520"/>
                  <a:gd name="connsiteX166" fmla="*/ 1512452 w 4265812"/>
                  <a:gd name="connsiteY166" fmla="*/ 177800 h 4795520"/>
                  <a:gd name="connsiteX167" fmla="*/ 1700412 w 4265812"/>
                  <a:gd name="connsiteY167" fmla="*/ 177800 h 4795520"/>
                  <a:gd name="connsiteX168" fmla="*/ 1878212 w 4265812"/>
                  <a:gd name="connsiteY168" fmla="*/ 317500 h 4795520"/>
                  <a:gd name="connsiteX169" fmla="*/ 1967112 w 4265812"/>
                  <a:gd name="connsiteY169" fmla="*/ 292100 h 4795520"/>
                  <a:gd name="connsiteX170" fmla="*/ 2119512 w 4265812"/>
                  <a:gd name="connsiteY170" fmla="*/ 381000 h 4795520"/>
                  <a:gd name="connsiteX171" fmla="*/ 2170312 w 4265812"/>
                  <a:gd name="connsiteY171" fmla="*/ 495300 h 4795520"/>
                  <a:gd name="connsiteX172" fmla="*/ 2500512 w 4265812"/>
                  <a:gd name="connsiteY172" fmla="*/ 457200 h 4795520"/>
                  <a:gd name="connsiteX173" fmla="*/ 2652912 w 4265812"/>
                  <a:gd name="connsiteY173" fmla="*/ 482600 h 4795520"/>
                  <a:gd name="connsiteX174" fmla="*/ 2678312 w 4265812"/>
                  <a:gd name="connsiteY174" fmla="*/ 609600 h 4795520"/>
                  <a:gd name="connsiteX175" fmla="*/ 2538612 w 4265812"/>
                  <a:gd name="connsiteY175" fmla="*/ 711200 h 4795520"/>
                  <a:gd name="connsiteX176" fmla="*/ 2652912 w 4265812"/>
                  <a:gd name="connsiteY176" fmla="*/ 736600 h 4795520"/>
                  <a:gd name="connsiteX177" fmla="*/ 2652912 w 4265812"/>
                  <a:gd name="connsiteY177" fmla="*/ 812800 h 4795520"/>
                  <a:gd name="connsiteX178" fmla="*/ 2843412 w 4265812"/>
                  <a:gd name="connsiteY178" fmla="*/ 889000 h 4795520"/>
                  <a:gd name="connsiteX179" fmla="*/ 2856112 w 4265812"/>
                  <a:gd name="connsiteY179" fmla="*/ 965200 h 4795520"/>
                  <a:gd name="connsiteX180" fmla="*/ 2919612 w 4265812"/>
                  <a:gd name="connsiteY180" fmla="*/ 977900 h 4795520"/>
                  <a:gd name="connsiteX181" fmla="*/ 2983112 w 4265812"/>
                  <a:gd name="connsiteY181" fmla="*/ 977900 h 4795520"/>
                  <a:gd name="connsiteX182" fmla="*/ 3046612 w 4265812"/>
                  <a:gd name="connsiteY182" fmla="*/ 838200 h 4795520"/>
                  <a:gd name="connsiteX183" fmla="*/ 3148212 w 4265812"/>
                  <a:gd name="connsiteY183" fmla="*/ 825500 h 4795520"/>
                  <a:gd name="connsiteX184" fmla="*/ 3173612 w 4265812"/>
                  <a:gd name="connsiteY184" fmla="*/ 723900 h 4795520"/>
                  <a:gd name="connsiteX185" fmla="*/ 3237112 w 4265812"/>
                  <a:gd name="connsiteY185" fmla="*/ 774700 h 4795520"/>
                  <a:gd name="connsiteX186" fmla="*/ 3313312 w 4265812"/>
                  <a:gd name="connsiteY186" fmla="*/ 774700 h 4795520"/>
                  <a:gd name="connsiteX187" fmla="*/ 3440312 w 4265812"/>
                  <a:gd name="connsiteY187" fmla="*/ 850900 h 4795520"/>
                  <a:gd name="connsiteX188" fmla="*/ 3478412 w 4265812"/>
                  <a:gd name="connsiteY188" fmla="*/ 850900 h 4795520"/>
                  <a:gd name="connsiteX189" fmla="*/ 3503812 w 4265812"/>
                  <a:gd name="connsiteY189" fmla="*/ 774700 h 4795520"/>
                  <a:gd name="connsiteX190" fmla="*/ 3580012 w 4265812"/>
                  <a:gd name="connsiteY190" fmla="*/ 736600 h 4795520"/>
                  <a:gd name="connsiteX191" fmla="*/ 3656212 w 4265812"/>
                  <a:gd name="connsiteY191" fmla="*/ 596900 h 4795520"/>
                  <a:gd name="connsiteX192" fmla="*/ 3605412 w 4265812"/>
                  <a:gd name="connsiteY192" fmla="*/ 533400 h 4795520"/>
                  <a:gd name="connsiteX193" fmla="*/ 3707012 w 4265812"/>
                  <a:gd name="connsiteY193" fmla="*/ 368300 h 4795520"/>
                  <a:gd name="connsiteX194" fmla="*/ 3732412 w 4265812"/>
                  <a:gd name="connsiteY194" fmla="*/ 203200 h 4795520"/>
                  <a:gd name="connsiteX195" fmla="*/ 3681612 w 4265812"/>
                  <a:gd name="connsiteY195" fmla="*/ 114300 h 4795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</a:cxnLst>
                <a:rect l="l" t="t" r="r" b="b"/>
                <a:pathLst>
                  <a:path w="4265812" h="4795520">
                    <a:moveTo>
                      <a:pt x="3707012" y="0"/>
                    </a:moveTo>
                    <a:lnTo>
                      <a:pt x="3783212" y="0"/>
                    </a:lnTo>
                    <a:lnTo>
                      <a:pt x="4037212" y="50800"/>
                    </a:lnTo>
                    <a:lnTo>
                      <a:pt x="4151436" y="101566"/>
                    </a:lnTo>
                    <a:lnTo>
                      <a:pt x="4265812" y="527050"/>
                    </a:lnTo>
                    <a:lnTo>
                      <a:pt x="4253112" y="590550"/>
                    </a:lnTo>
                    <a:lnTo>
                      <a:pt x="4126112" y="425450"/>
                    </a:lnTo>
                    <a:lnTo>
                      <a:pt x="4157864" y="654050"/>
                    </a:lnTo>
                    <a:lnTo>
                      <a:pt x="4145160" y="692150"/>
                    </a:lnTo>
                    <a:lnTo>
                      <a:pt x="4043560" y="527050"/>
                    </a:lnTo>
                    <a:lnTo>
                      <a:pt x="4011812" y="609600"/>
                    </a:lnTo>
                    <a:lnTo>
                      <a:pt x="4024512" y="723900"/>
                    </a:lnTo>
                    <a:lnTo>
                      <a:pt x="3954664" y="762000"/>
                    </a:lnTo>
                    <a:lnTo>
                      <a:pt x="3814960" y="844550"/>
                    </a:lnTo>
                    <a:lnTo>
                      <a:pt x="3789560" y="908050"/>
                    </a:lnTo>
                    <a:lnTo>
                      <a:pt x="3865760" y="1009650"/>
                    </a:lnTo>
                    <a:lnTo>
                      <a:pt x="3948312" y="1054100"/>
                    </a:lnTo>
                    <a:lnTo>
                      <a:pt x="3935612" y="1187450"/>
                    </a:lnTo>
                    <a:lnTo>
                      <a:pt x="3834012" y="1174750"/>
                    </a:lnTo>
                    <a:lnTo>
                      <a:pt x="3821312" y="1219200"/>
                    </a:lnTo>
                    <a:lnTo>
                      <a:pt x="3751464" y="1225550"/>
                    </a:lnTo>
                    <a:lnTo>
                      <a:pt x="3726064" y="1289050"/>
                    </a:lnTo>
                    <a:lnTo>
                      <a:pt x="3573664" y="1333500"/>
                    </a:lnTo>
                    <a:lnTo>
                      <a:pt x="3573664" y="1403350"/>
                    </a:lnTo>
                    <a:lnTo>
                      <a:pt x="3694312" y="1409700"/>
                    </a:lnTo>
                    <a:lnTo>
                      <a:pt x="3808612" y="1460500"/>
                    </a:lnTo>
                    <a:lnTo>
                      <a:pt x="3834012" y="1543050"/>
                    </a:lnTo>
                    <a:lnTo>
                      <a:pt x="3649864" y="1701800"/>
                    </a:lnTo>
                    <a:lnTo>
                      <a:pt x="3649864" y="1746250"/>
                    </a:lnTo>
                    <a:lnTo>
                      <a:pt x="3726064" y="1765300"/>
                    </a:lnTo>
                    <a:lnTo>
                      <a:pt x="3757812" y="1822450"/>
                    </a:lnTo>
                    <a:lnTo>
                      <a:pt x="3859412" y="1803400"/>
                    </a:lnTo>
                    <a:lnTo>
                      <a:pt x="3884812" y="1885950"/>
                    </a:lnTo>
                    <a:lnTo>
                      <a:pt x="3814960" y="1981200"/>
                    </a:lnTo>
                    <a:lnTo>
                      <a:pt x="3764160" y="1943100"/>
                    </a:lnTo>
                    <a:lnTo>
                      <a:pt x="3707012" y="1949450"/>
                    </a:lnTo>
                    <a:lnTo>
                      <a:pt x="3738760" y="2019300"/>
                    </a:lnTo>
                    <a:lnTo>
                      <a:pt x="3726064" y="2114550"/>
                    </a:lnTo>
                    <a:lnTo>
                      <a:pt x="3764160" y="2197100"/>
                    </a:lnTo>
                    <a:lnTo>
                      <a:pt x="3624464" y="2222500"/>
                    </a:lnTo>
                    <a:lnTo>
                      <a:pt x="3656212" y="2292350"/>
                    </a:lnTo>
                    <a:lnTo>
                      <a:pt x="3656212" y="2362200"/>
                    </a:lnTo>
                    <a:lnTo>
                      <a:pt x="3757812" y="2362200"/>
                    </a:lnTo>
                    <a:lnTo>
                      <a:pt x="3770512" y="2393950"/>
                    </a:lnTo>
                    <a:lnTo>
                      <a:pt x="3745112" y="2463800"/>
                    </a:lnTo>
                    <a:lnTo>
                      <a:pt x="3834012" y="2501900"/>
                    </a:lnTo>
                    <a:lnTo>
                      <a:pt x="3834012" y="2616200"/>
                    </a:lnTo>
                    <a:lnTo>
                      <a:pt x="3853064" y="2717800"/>
                    </a:lnTo>
                    <a:lnTo>
                      <a:pt x="3821312" y="2863850"/>
                    </a:lnTo>
                    <a:lnTo>
                      <a:pt x="3783212" y="2876550"/>
                    </a:lnTo>
                    <a:lnTo>
                      <a:pt x="3757812" y="2844800"/>
                    </a:lnTo>
                    <a:lnTo>
                      <a:pt x="3713360" y="2781300"/>
                    </a:lnTo>
                    <a:lnTo>
                      <a:pt x="3707012" y="2743200"/>
                    </a:lnTo>
                    <a:lnTo>
                      <a:pt x="3656212" y="2743200"/>
                    </a:lnTo>
                    <a:lnTo>
                      <a:pt x="3599064" y="2698750"/>
                    </a:lnTo>
                    <a:lnTo>
                      <a:pt x="3624464" y="2622550"/>
                    </a:lnTo>
                    <a:lnTo>
                      <a:pt x="3624464" y="2584450"/>
                    </a:lnTo>
                    <a:lnTo>
                      <a:pt x="3529212" y="2571750"/>
                    </a:lnTo>
                    <a:lnTo>
                      <a:pt x="3491112" y="2559050"/>
                    </a:lnTo>
                    <a:lnTo>
                      <a:pt x="3560960" y="2495550"/>
                    </a:lnTo>
                    <a:lnTo>
                      <a:pt x="3522864" y="2444750"/>
                    </a:lnTo>
                    <a:lnTo>
                      <a:pt x="3535560" y="2413000"/>
                    </a:lnTo>
                    <a:lnTo>
                      <a:pt x="3453012" y="2374900"/>
                    </a:lnTo>
                    <a:lnTo>
                      <a:pt x="3383160" y="2432050"/>
                    </a:lnTo>
                    <a:lnTo>
                      <a:pt x="3345064" y="2413000"/>
                    </a:lnTo>
                    <a:lnTo>
                      <a:pt x="3351412" y="2330450"/>
                    </a:lnTo>
                    <a:lnTo>
                      <a:pt x="3179960" y="2311400"/>
                    </a:lnTo>
                    <a:lnTo>
                      <a:pt x="3052960" y="2349500"/>
                    </a:lnTo>
                    <a:lnTo>
                      <a:pt x="2932312" y="2355850"/>
                    </a:lnTo>
                    <a:lnTo>
                      <a:pt x="2856112" y="2393950"/>
                    </a:lnTo>
                    <a:lnTo>
                      <a:pt x="2710064" y="2495550"/>
                    </a:lnTo>
                    <a:lnTo>
                      <a:pt x="2703712" y="2584450"/>
                    </a:lnTo>
                    <a:lnTo>
                      <a:pt x="2659264" y="2622550"/>
                    </a:lnTo>
                    <a:lnTo>
                      <a:pt x="2646560" y="2559050"/>
                    </a:lnTo>
                    <a:lnTo>
                      <a:pt x="2621160" y="2533650"/>
                    </a:lnTo>
                    <a:lnTo>
                      <a:pt x="2621160" y="2444750"/>
                    </a:lnTo>
                    <a:lnTo>
                      <a:pt x="2538612" y="2438400"/>
                    </a:lnTo>
                    <a:lnTo>
                      <a:pt x="2430664" y="2438400"/>
                    </a:lnTo>
                    <a:lnTo>
                      <a:pt x="2405264" y="2552700"/>
                    </a:lnTo>
                    <a:lnTo>
                      <a:pt x="2354464" y="2603500"/>
                    </a:lnTo>
                    <a:lnTo>
                      <a:pt x="2373512" y="2647950"/>
                    </a:lnTo>
                    <a:lnTo>
                      <a:pt x="2341760" y="2679700"/>
                    </a:lnTo>
                    <a:lnTo>
                      <a:pt x="2398912" y="2711450"/>
                    </a:lnTo>
                    <a:lnTo>
                      <a:pt x="2443360" y="2673350"/>
                    </a:lnTo>
                    <a:lnTo>
                      <a:pt x="2487812" y="2755900"/>
                    </a:lnTo>
                    <a:lnTo>
                      <a:pt x="2449712" y="2806700"/>
                    </a:lnTo>
                    <a:lnTo>
                      <a:pt x="2278264" y="2870200"/>
                    </a:lnTo>
                    <a:lnTo>
                      <a:pt x="2287268" y="2890162"/>
                    </a:lnTo>
                    <a:lnTo>
                      <a:pt x="2266832" y="2882900"/>
                    </a:lnTo>
                    <a:lnTo>
                      <a:pt x="2205872" y="3004820"/>
                    </a:lnTo>
                    <a:lnTo>
                      <a:pt x="2137292" y="3164840"/>
                    </a:lnTo>
                    <a:lnTo>
                      <a:pt x="2007752" y="3561080"/>
                    </a:lnTo>
                    <a:lnTo>
                      <a:pt x="1962032" y="3858260"/>
                    </a:lnTo>
                    <a:lnTo>
                      <a:pt x="1962032" y="4102100"/>
                    </a:lnTo>
                    <a:lnTo>
                      <a:pt x="2007752" y="4323080"/>
                    </a:lnTo>
                    <a:lnTo>
                      <a:pt x="1847732" y="4315460"/>
                    </a:lnTo>
                    <a:lnTo>
                      <a:pt x="1786772" y="4368800"/>
                    </a:lnTo>
                    <a:lnTo>
                      <a:pt x="1786772" y="4505960"/>
                    </a:lnTo>
                    <a:lnTo>
                      <a:pt x="1771532" y="4704080"/>
                    </a:lnTo>
                    <a:lnTo>
                      <a:pt x="1558172" y="4704080"/>
                    </a:lnTo>
                    <a:lnTo>
                      <a:pt x="1588652" y="4795520"/>
                    </a:lnTo>
                    <a:lnTo>
                      <a:pt x="1428632" y="4772660"/>
                    </a:lnTo>
                    <a:lnTo>
                      <a:pt x="1352432" y="4772660"/>
                    </a:lnTo>
                    <a:lnTo>
                      <a:pt x="1344812" y="4704080"/>
                    </a:lnTo>
                    <a:lnTo>
                      <a:pt x="1245752" y="4658360"/>
                    </a:lnTo>
                    <a:lnTo>
                      <a:pt x="1268612" y="4490720"/>
                    </a:lnTo>
                    <a:lnTo>
                      <a:pt x="1268612" y="4429760"/>
                    </a:lnTo>
                    <a:lnTo>
                      <a:pt x="1268612" y="4345940"/>
                    </a:lnTo>
                    <a:lnTo>
                      <a:pt x="918092" y="4262120"/>
                    </a:lnTo>
                    <a:lnTo>
                      <a:pt x="712352" y="4300220"/>
                    </a:lnTo>
                    <a:lnTo>
                      <a:pt x="613292" y="4262120"/>
                    </a:lnTo>
                    <a:lnTo>
                      <a:pt x="598052" y="4193540"/>
                    </a:lnTo>
                    <a:lnTo>
                      <a:pt x="628532" y="4117340"/>
                    </a:lnTo>
                    <a:lnTo>
                      <a:pt x="453272" y="4102100"/>
                    </a:lnTo>
                    <a:lnTo>
                      <a:pt x="407552" y="4010660"/>
                    </a:lnTo>
                    <a:lnTo>
                      <a:pt x="316112" y="4102100"/>
                    </a:lnTo>
                    <a:lnTo>
                      <a:pt x="186572" y="4109720"/>
                    </a:lnTo>
                    <a:lnTo>
                      <a:pt x="0" y="4009770"/>
                    </a:lnTo>
                    <a:lnTo>
                      <a:pt x="41792" y="3919220"/>
                    </a:lnTo>
                    <a:lnTo>
                      <a:pt x="11312" y="3804920"/>
                    </a:lnTo>
                    <a:lnTo>
                      <a:pt x="34172" y="3690620"/>
                    </a:lnTo>
                    <a:lnTo>
                      <a:pt x="308492" y="3690620"/>
                    </a:lnTo>
                    <a:lnTo>
                      <a:pt x="346592" y="3667760"/>
                    </a:lnTo>
                    <a:lnTo>
                      <a:pt x="422792" y="3644900"/>
                    </a:lnTo>
                    <a:lnTo>
                      <a:pt x="438032" y="3622040"/>
                    </a:lnTo>
                    <a:lnTo>
                      <a:pt x="438032" y="3545840"/>
                    </a:lnTo>
                    <a:lnTo>
                      <a:pt x="476132" y="3431540"/>
                    </a:lnTo>
                    <a:lnTo>
                      <a:pt x="529472" y="3393440"/>
                    </a:lnTo>
                    <a:lnTo>
                      <a:pt x="537092" y="3324860"/>
                    </a:lnTo>
                    <a:lnTo>
                      <a:pt x="605672" y="3256280"/>
                    </a:lnTo>
                    <a:lnTo>
                      <a:pt x="605672" y="2890520"/>
                    </a:lnTo>
                    <a:lnTo>
                      <a:pt x="666632" y="2875280"/>
                    </a:lnTo>
                    <a:lnTo>
                      <a:pt x="666632" y="2776220"/>
                    </a:lnTo>
                    <a:lnTo>
                      <a:pt x="765692" y="2700020"/>
                    </a:lnTo>
                    <a:lnTo>
                      <a:pt x="765692" y="2570480"/>
                    </a:lnTo>
                    <a:lnTo>
                      <a:pt x="887612" y="2433320"/>
                    </a:lnTo>
                    <a:lnTo>
                      <a:pt x="933332" y="2219960"/>
                    </a:lnTo>
                    <a:lnTo>
                      <a:pt x="1017152" y="2204720"/>
                    </a:lnTo>
                    <a:lnTo>
                      <a:pt x="1032392" y="2136140"/>
                    </a:lnTo>
                    <a:lnTo>
                      <a:pt x="1017152" y="2059940"/>
                    </a:lnTo>
                    <a:lnTo>
                      <a:pt x="887612" y="1968500"/>
                    </a:lnTo>
                    <a:lnTo>
                      <a:pt x="902852" y="1899920"/>
                    </a:lnTo>
                    <a:lnTo>
                      <a:pt x="864752" y="1838960"/>
                    </a:lnTo>
                    <a:lnTo>
                      <a:pt x="918092" y="1724660"/>
                    </a:lnTo>
                    <a:lnTo>
                      <a:pt x="872372" y="1564640"/>
                    </a:lnTo>
                    <a:lnTo>
                      <a:pt x="803792" y="1488440"/>
                    </a:lnTo>
                    <a:lnTo>
                      <a:pt x="834272" y="1389380"/>
                    </a:lnTo>
                    <a:lnTo>
                      <a:pt x="948572" y="1465580"/>
                    </a:lnTo>
                    <a:lnTo>
                      <a:pt x="1024772" y="1366520"/>
                    </a:lnTo>
                    <a:lnTo>
                      <a:pt x="1085732" y="1206500"/>
                    </a:lnTo>
                    <a:lnTo>
                      <a:pt x="1017152" y="1183640"/>
                    </a:lnTo>
                    <a:lnTo>
                      <a:pt x="1009532" y="1122680"/>
                    </a:lnTo>
                    <a:lnTo>
                      <a:pt x="1139072" y="924560"/>
                    </a:lnTo>
                    <a:lnTo>
                      <a:pt x="1108592" y="894080"/>
                    </a:lnTo>
                    <a:lnTo>
                      <a:pt x="1024772" y="894080"/>
                    </a:lnTo>
                    <a:lnTo>
                      <a:pt x="979052" y="802640"/>
                    </a:lnTo>
                    <a:lnTo>
                      <a:pt x="1009532" y="711200"/>
                    </a:lnTo>
                    <a:lnTo>
                      <a:pt x="902852" y="635000"/>
                    </a:lnTo>
                    <a:lnTo>
                      <a:pt x="857132" y="589280"/>
                    </a:lnTo>
                    <a:lnTo>
                      <a:pt x="871636" y="495015"/>
                    </a:lnTo>
                    <a:lnTo>
                      <a:pt x="879992" y="505460"/>
                    </a:lnTo>
                    <a:lnTo>
                      <a:pt x="1032392" y="421640"/>
                    </a:lnTo>
                    <a:lnTo>
                      <a:pt x="1146692" y="474980"/>
                    </a:lnTo>
                    <a:lnTo>
                      <a:pt x="1253372" y="345440"/>
                    </a:lnTo>
                    <a:lnTo>
                      <a:pt x="1344812" y="322580"/>
                    </a:lnTo>
                    <a:lnTo>
                      <a:pt x="1428632" y="185420"/>
                    </a:lnTo>
                    <a:lnTo>
                      <a:pt x="1512452" y="177800"/>
                    </a:lnTo>
                    <a:lnTo>
                      <a:pt x="1700412" y="177800"/>
                    </a:lnTo>
                    <a:lnTo>
                      <a:pt x="1878212" y="317500"/>
                    </a:lnTo>
                    <a:lnTo>
                      <a:pt x="1967112" y="292100"/>
                    </a:lnTo>
                    <a:lnTo>
                      <a:pt x="2119512" y="381000"/>
                    </a:lnTo>
                    <a:lnTo>
                      <a:pt x="2170312" y="495300"/>
                    </a:lnTo>
                    <a:lnTo>
                      <a:pt x="2500512" y="457200"/>
                    </a:lnTo>
                    <a:lnTo>
                      <a:pt x="2652912" y="482600"/>
                    </a:lnTo>
                    <a:lnTo>
                      <a:pt x="2678312" y="609600"/>
                    </a:lnTo>
                    <a:lnTo>
                      <a:pt x="2538612" y="711200"/>
                    </a:lnTo>
                    <a:lnTo>
                      <a:pt x="2652912" y="736600"/>
                    </a:lnTo>
                    <a:lnTo>
                      <a:pt x="2652912" y="812800"/>
                    </a:lnTo>
                    <a:lnTo>
                      <a:pt x="2843412" y="889000"/>
                    </a:lnTo>
                    <a:lnTo>
                      <a:pt x="2856112" y="965200"/>
                    </a:lnTo>
                    <a:lnTo>
                      <a:pt x="2919612" y="977900"/>
                    </a:lnTo>
                    <a:lnTo>
                      <a:pt x="2983112" y="977900"/>
                    </a:lnTo>
                    <a:lnTo>
                      <a:pt x="3046612" y="838200"/>
                    </a:lnTo>
                    <a:lnTo>
                      <a:pt x="3148212" y="825500"/>
                    </a:lnTo>
                    <a:lnTo>
                      <a:pt x="3173612" y="723900"/>
                    </a:lnTo>
                    <a:lnTo>
                      <a:pt x="3237112" y="774700"/>
                    </a:lnTo>
                    <a:lnTo>
                      <a:pt x="3313312" y="774700"/>
                    </a:lnTo>
                    <a:lnTo>
                      <a:pt x="3440312" y="850900"/>
                    </a:lnTo>
                    <a:lnTo>
                      <a:pt x="3478412" y="850900"/>
                    </a:lnTo>
                    <a:lnTo>
                      <a:pt x="3503812" y="774700"/>
                    </a:lnTo>
                    <a:lnTo>
                      <a:pt x="3580012" y="736600"/>
                    </a:lnTo>
                    <a:lnTo>
                      <a:pt x="3656212" y="596900"/>
                    </a:lnTo>
                    <a:lnTo>
                      <a:pt x="3605412" y="533400"/>
                    </a:lnTo>
                    <a:lnTo>
                      <a:pt x="3707012" y="368300"/>
                    </a:lnTo>
                    <a:lnTo>
                      <a:pt x="3732412" y="203200"/>
                    </a:lnTo>
                    <a:lnTo>
                      <a:pt x="3681612" y="114300"/>
                    </a:lnTo>
                    <a:close/>
                  </a:path>
                </a:pathLst>
              </a:custGeom>
              <a:solidFill>
                <a:srgbClr val="66FF33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91" name="フリーフォーム: 図形 190">
                <a:extLst>
                  <a:ext uri="{FF2B5EF4-FFF2-40B4-BE49-F238E27FC236}">
                    <a16:creationId xmlns:a16="http://schemas.microsoft.com/office/drawing/2014/main" id="{CBAEA48F-7858-692A-DAB5-45707DBCCB43}"/>
                  </a:ext>
                </a:extLst>
              </p:cNvPr>
              <p:cNvSpPr/>
              <p:nvPr/>
            </p:nvSpPr>
            <p:spPr>
              <a:xfrm>
                <a:off x="1167558" y="1632887"/>
                <a:ext cx="207267" cy="390065"/>
              </a:xfrm>
              <a:custGeom>
                <a:avLst/>
                <a:gdLst>
                  <a:gd name="connsiteX0" fmla="*/ 929640 w 1097280"/>
                  <a:gd name="connsiteY0" fmla="*/ 0 h 2065020"/>
                  <a:gd name="connsiteX1" fmla="*/ 762000 w 1097280"/>
                  <a:gd name="connsiteY1" fmla="*/ 53340 h 2065020"/>
                  <a:gd name="connsiteX2" fmla="*/ 723900 w 1097280"/>
                  <a:gd name="connsiteY2" fmla="*/ 198120 h 2065020"/>
                  <a:gd name="connsiteX3" fmla="*/ 716280 w 1097280"/>
                  <a:gd name="connsiteY3" fmla="*/ 289560 h 2065020"/>
                  <a:gd name="connsiteX4" fmla="*/ 594360 w 1097280"/>
                  <a:gd name="connsiteY4" fmla="*/ 342900 h 2065020"/>
                  <a:gd name="connsiteX5" fmla="*/ 457200 w 1097280"/>
                  <a:gd name="connsiteY5" fmla="*/ 525780 h 2065020"/>
                  <a:gd name="connsiteX6" fmla="*/ 388620 w 1097280"/>
                  <a:gd name="connsiteY6" fmla="*/ 563880 h 2065020"/>
                  <a:gd name="connsiteX7" fmla="*/ 243840 w 1097280"/>
                  <a:gd name="connsiteY7" fmla="*/ 792480 h 2065020"/>
                  <a:gd name="connsiteX8" fmla="*/ 99060 w 1097280"/>
                  <a:gd name="connsiteY8" fmla="*/ 998220 h 2065020"/>
                  <a:gd name="connsiteX9" fmla="*/ 83820 w 1097280"/>
                  <a:gd name="connsiteY9" fmla="*/ 1219200 h 2065020"/>
                  <a:gd name="connsiteX10" fmla="*/ 68580 w 1097280"/>
                  <a:gd name="connsiteY10" fmla="*/ 1257300 h 2065020"/>
                  <a:gd name="connsiteX11" fmla="*/ 83820 w 1097280"/>
                  <a:gd name="connsiteY11" fmla="*/ 1325880 h 2065020"/>
                  <a:gd name="connsiteX12" fmla="*/ 60960 w 1097280"/>
                  <a:gd name="connsiteY12" fmla="*/ 1394460 h 2065020"/>
                  <a:gd name="connsiteX13" fmla="*/ 106680 w 1097280"/>
                  <a:gd name="connsiteY13" fmla="*/ 1463040 h 2065020"/>
                  <a:gd name="connsiteX14" fmla="*/ 228600 w 1097280"/>
                  <a:gd name="connsiteY14" fmla="*/ 1295400 h 2065020"/>
                  <a:gd name="connsiteX15" fmla="*/ 320040 w 1097280"/>
                  <a:gd name="connsiteY15" fmla="*/ 1310640 h 2065020"/>
                  <a:gd name="connsiteX16" fmla="*/ 411480 w 1097280"/>
                  <a:gd name="connsiteY16" fmla="*/ 1402080 h 2065020"/>
                  <a:gd name="connsiteX17" fmla="*/ 411480 w 1097280"/>
                  <a:gd name="connsiteY17" fmla="*/ 1493520 h 2065020"/>
                  <a:gd name="connsiteX18" fmla="*/ 236220 w 1097280"/>
                  <a:gd name="connsiteY18" fmla="*/ 1623060 h 2065020"/>
                  <a:gd name="connsiteX19" fmla="*/ 251460 w 1097280"/>
                  <a:gd name="connsiteY19" fmla="*/ 1767840 h 2065020"/>
                  <a:gd name="connsiteX20" fmla="*/ 198120 w 1097280"/>
                  <a:gd name="connsiteY20" fmla="*/ 1905000 h 2065020"/>
                  <a:gd name="connsiteX21" fmla="*/ 30480 w 1097280"/>
                  <a:gd name="connsiteY21" fmla="*/ 1958340 h 2065020"/>
                  <a:gd name="connsiteX22" fmla="*/ 0 w 1097280"/>
                  <a:gd name="connsiteY22" fmla="*/ 2004060 h 2065020"/>
                  <a:gd name="connsiteX23" fmla="*/ 91440 w 1097280"/>
                  <a:gd name="connsiteY23" fmla="*/ 2065020 h 2065020"/>
                  <a:gd name="connsiteX24" fmla="*/ 190500 w 1097280"/>
                  <a:gd name="connsiteY24" fmla="*/ 2065020 h 2065020"/>
                  <a:gd name="connsiteX25" fmla="*/ 289560 w 1097280"/>
                  <a:gd name="connsiteY25" fmla="*/ 1996440 h 2065020"/>
                  <a:gd name="connsiteX26" fmla="*/ 449580 w 1097280"/>
                  <a:gd name="connsiteY26" fmla="*/ 1996440 h 2065020"/>
                  <a:gd name="connsiteX27" fmla="*/ 685800 w 1097280"/>
                  <a:gd name="connsiteY27" fmla="*/ 1775460 h 2065020"/>
                  <a:gd name="connsiteX28" fmla="*/ 807720 w 1097280"/>
                  <a:gd name="connsiteY28" fmla="*/ 1691640 h 2065020"/>
                  <a:gd name="connsiteX29" fmla="*/ 891540 w 1097280"/>
                  <a:gd name="connsiteY29" fmla="*/ 1607820 h 2065020"/>
                  <a:gd name="connsiteX30" fmla="*/ 891540 w 1097280"/>
                  <a:gd name="connsiteY30" fmla="*/ 1531620 h 2065020"/>
                  <a:gd name="connsiteX31" fmla="*/ 1097280 w 1097280"/>
                  <a:gd name="connsiteY31" fmla="*/ 1120140 h 2065020"/>
                  <a:gd name="connsiteX32" fmla="*/ 1074420 w 1097280"/>
                  <a:gd name="connsiteY32" fmla="*/ 967740 h 2065020"/>
                  <a:gd name="connsiteX33" fmla="*/ 830580 w 1097280"/>
                  <a:gd name="connsiteY33" fmla="*/ 1074420 h 2065020"/>
                  <a:gd name="connsiteX34" fmla="*/ 746760 w 1097280"/>
                  <a:gd name="connsiteY34" fmla="*/ 1021080 h 2065020"/>
                  <a:gd name="connsiteX35" fmla="*/ 701040 w 1097280"/>
                  <a:gd name="connsiteY35" fmla="*/ 883920 h 2065020"/>
                  <a:gd name="connsiteX36" fmla="*/ 845820 w 1097280"/>
                  <a:gd name="connsiteY36" fmla="*/ 563880 h 2065020"/>
                  <a:gd name="connsiteX37" fmla="*/ 906780 w 1097280"/>
                  <a:gd name="connsiteY37" fmla="*/ 297180 h 2065020"/>
                  <a:gd name="connsiteX38" fmla="*/ 952500 w 1097280"/>
                  <a:gd name="connsiteY38" fmla="*/ 60960 h 2065020"/>
                  <a:gd name="connsiteX39" fmla="*/ 929640 w 1097280"/>
                  <a:gd name="connsiteY39" fmla="*/ 0 h 2065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1097280" h="2065020">
                    <a:moveTo>
                      <a:pt x="929640" y="0"/>
                    </a:moveTo>
                    <a:lnTo>
                      <a:pt x="762000" y="53340"/>
                    </a:lnTo>
                    <a:lnTo>
                      <a:pt x="723900" y="198120"/>
                    </a:lnTo>
                    <a:lnTo>
                      <a:pt x="716280" y="289560"/>
                    </a:lnTo>
                    <a:lnTo>
                      <a:pt x="594360" y="342900"/>
                    </a:lnTo>
                    <a:lnTo>
                      <a:pt x="457200" y="525780"/>
                    </a:lnTo>
                    <a:lnTo>
                      <a:pt x="388620" y="563880"/>
                    </a:lnTo>
                    <a:lnTo>
                      <a:pt x="243840" y="792480"/>
                    </a:lnTo>
                    <a:lnTo>
                      <a:pt x="99060" y="998220"/>
                    </a:lnTo>
                    <a:lnTo>
                      <a:pt x="83820" y="1219200"/>
                    </a:lnTo>
                    <a:lnTo>
                      <a:pt x="68580" y="1257300"/>
                    </a:lnTo>
                    <a:lnTo>
                      <a:pt x="83820" y="1325880"/>
                    </a:lnTo>
                    <a:lnTo>
                      <a:pt x="60960" y="1394460"/>
                    </a:lnTo>
                    <a:lnTo>
                      <a:pt x="106680" y="1463040"/>
                    </a:lnTo>
                    <a:lnTo>
                      <a:pt x="228600" y="1295400"/>
                    </a:lnTo>
                    <a:lnTo>
                      <a:pt x="320040" y="1310640"/>
                    </a:lnTo>
                    <a:lnTo>
                      <a:pt x="411480" y="1402080"/>
                    </a:lnTo>
                    <a:lnTo>
                      <a:pt x="411480" y="1493520"/>
                    </a:lnTo>
                    <a:lnTo>
                      <a:pt x="236220" y="1623060"/>
                    </a:lnTo>
                    <a:lnTo>
                      <a:pt x="251460" y="1767840"/>
                    </a:lnTo>
                    <a:lnTo>
                      <a:pt x="198120" y="1905000"/>
                    </a:lnTo>
                    <a:lnTo>
                      <a:pt x="30480" y="1958340"/>
                    </a:lnTo>
                    <a:lnTo>
                      <a:pt x="0" y="2004060"/>
                    </a:lnTo>
                    <a:lnTo>
                      <a:pt x="91440" y="2065020"/>
                    </a:lnTo>
                    <a:lnTo>
                      <a:pt x="190500" y="2065020"/>
                    </a:lnTo>
                    <a:lnTo>
                      <a:pt x="289560" y="1996440"/>
                    </a:lnTo>
                    <a:lnTo>
                      <a:pt x="449580" y="1996440"/>
                    </a:lnTo>
                    <a:lnTo>
                      <a:pt x="685800" y="1775460"/>
                    </a:lnTo>
                    <a:lnTo>
                      <a:pt x="807720" y="1691640"/>
                    </a:lnTo>
                    <a:lnTo>
                      <a:pt x="891540" y="1607820"/>
                    </a:lnTo>
                    <a:lnTo>
                      <a:pt x="891540" y="1531620"/>
                    </a:lnTo>
                    <a:lnTo>
                      <a:pt x="1097280" y="1120140"/>
                    </a:lnTo>
                    <a:lnTo>
                      <a:pt x="1074420" y="967740"/>
                    </a:lnTo>
                    <a:lnTo>
                      <a:pt x="830580" y="1074420"/>
                    </a:lnTo>
                    <a:lnTo>
                      <a:pt x="746760" y="1021080"/>
                    </a:lnTo>
                    <a:lnTo>
                      <a:pt x="701040" y="883920"/>
                    </a:lnTo>
                    <a:lnTo>
                      <a:pt x="845820" y="563880"/>
                    </a:lnTo>
                    <a:lnTo>
                      <a:pt x="906780" y="297180"/>
                    </a:lnTo>
                    <a:lnTo>
                      <a:pt x="952500" y="60960"/>
                    </a:lnTo>
                    <a:lnTo>
                      <a:pt x="929640" y="0"/>
                    </a:lnTo>
                    <a:close/>
                  </a:path>
                </a:pathLst>
              </a:custGeom>
              <a:solidFill>
                <a:srgbClr val="66FF33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92" name="フリーフォーム: 図形 191">
                <a:extLst>
                  <a:ext uri="{FF2B5EF4-FFF2-40B4-BE49-F238E27FC236}">
                    <a16:creationId xmlns:a16="http://schemas.microsoft.com/office/drawing/2014/main" id="{230448C4-143D-1D31-9EB1-00154058FA41}"/>
                  </a:ext>
                </a:extLst>
              </p:cNvPr>
              <p:cNvSpPr/>
              <p:nvPr/>
            </p:nvSpPr>
            <p:spPr>
              <a:xfrm>
                <a:off x="840183" y="1483537"/>
                <a:ext cx="1301816" cy="1314505"/>
              </a:xfrm>
              <a:custGeom>
                <a:avLst/>
                <a:gdLst>
                  <a:gd name="connsiteX0" fmla="*/ 5836172 w 6891872"/>
                  <a:gd name="connsiteY0" fmla="*/ 0 h 6959054"/>
                  <a:gd name="connsiteX1" fmla="*/ 6007952 w 6891872"/>
                  <a:gd name="connsiteY1" fmla="*/ 89624 h 6959054"/>
                  <a:gd name="connsiteX2" fmla="*/ 6084152 w 6891872"/>
                  <a:gd name="connsiteY2" fmla="*/ 59144 h 6959054"/>
                  <a:gd name="connsiteX3" fmla="*/ 6114632 w 6891872"/>
                  <a:gd name="connsiteY3" fmla="*/ 120104 h 6959054"/>
                  <a:gd name="connsiteX4" fmla="*/ 6221312 w 6891872"/>
                  <a:gd name="connsiteY4" fmla="*/ 142964 h 6959054"/>
                  <a:gd name="connsiteX5" fmla="*/ 6289892 w 6891872"/>
                  <a:gd name="connsiteY5" fmla="*/ 142964 h 6959054"/>
                  <a:gd name="connsiteX6" fmla="*/ 6381332 w 6891872"/>
                  <a:gd name="connsiteY6" fmla="*/ 188684 h 6959054"/>
                  <a:gd name="connsiteX7" fmla="*/ 6327992 w 6891872"/>
                  <a:gd name="connsiteY7" fmla="*/ 249644 h 6959054"/>
                  <a:gd name="connsiteX8" fmla="*/ 6366092 w 6891872"/>
                  <a:gd name="connsiteY8" fmla="*/ 318224 h 6959054"/>
                  <a:gd name="connsiteX9" fmla="*/ 6343232 w 6891872"/>
                  <a:gd name="connsiteY9" fmla="*/ 485864 h 6959054"/>
                  <a:gd name="connsiteX10" fmla="*/ 6312752 w 6891872"/>
                  <a:gd name="connsiteY10" fmla="*/ 523964 h 6959054"/>
                  <a:gd name="connsiteX11" fmla="*/ 6312752 w 6891872"/>
                  <a:gd name="connsiteY11" fmla="*/ 600164 h 6959054"/>
                  <a:gd name="connsiteX12" fmla="*/ 6373712 w 6891872"/>
                  <a:gd name="connsiteY12" fmla="*/ 577304 h 6959054"/>
                  <a:gd name="connsiteX13" fmla="*/ 6381332 w 6891872"/>
                  <a:gd name="connsiteY13" fmla="*/ 668744 h 6959054"/>
                  <a:gd name="connsiteX14" fmla="*/ 6526112 w 6891872"/>
                  <a:gd name="connsiteY14" fmla="*/ 752564 h 6959054"/>
                  <a:gd name="connsiteX15" fmla="*/ 6617552 w 6891872"/>
                  <a:gd name="connsiteY15" fmla="*/ 729704 h 6959054"/>
                  <a:gd name="connsiteX16" fmla="*/ 6739472 w 6891872"/>
                  <a:gd name="connsiteY16" fmla="*/ 798284 h 6959054"/>
                  <a:gd name="connsiteX17" fmla="*/ 6853772 w 6891872"/>
                  <a:gd name="connsiteY17" fmla="*/ 927824 h 6959054"/>
                  <a:gd name="connsiteX18" fmla="*/ 6884252 w 6891872"/>
                  <a:gd name="connsiteY18" fmla="*/ 958304 h 6959054"/>
                  <a:gd name="connsiteX19" fmla="*/ 6891872 w 6891872"/>
                  <a:gd name="connsiteY19" fmla="*/ 1042124 h 6959054"/>
                  <a:gd name="connsiteX20" fmla="*/ 6830912 w 6891872"/>
                  <a:gd name="connsiteY20" fmla="*/ 1095464 h 6959054"/>
                  <a:gd name="connsiteX21" fmla="*/ 6792812 w 6891872"/>
                  <a:gd name="connsiteY21" fmla="*/ 1209764 h 6959054"/>
                  <a:gd name="connsiteX22" fmla="*/ 6640412 w 6891872"/>
                  <a:gd name="connsiteY22" fmla="*/ 1293584 h 6959054"/>
                  <a:gd name="connsiteX23" fmla="*/ 6564212 w 6891872"/>
                  <a:gd name="connsiteY23" fmla="*/ 1362164 h 6959054"/>
                  <a:gd name="connsiteX24" fmla="*/ 6457532 w 6891872"/>
                  <a:gd name="connsiteY24" fmla="*/ 1346924 h 6959054"/>
                  <a:gd name="connsiteX25" fmla="*/ 6335612 w 6891872"/>
                  <a:gd name="connsiteY25" fmla="*/ 1324064 h 6959054"/>
                  <a:gd name="connsiteX26" fmla="*/ 6289892 w 6891872"/>
                  <a:gd name="connsiteY26" fmla="*/ 1331684 h 6959054"/>
                  <a:gd name="connsiteX27" fmla="*/ 6289892 w 6891872"/>
                  <a:gd name="connsiteY27" fmla="*/ 1362164 h 6959054"/>
                  <a:gd name="connsiteX28" fmla="*/ 6228932 w 6891872"/>
                  <a:gd name="connsiteY28" fmla="*/ 1438364 h 6959054"/>
                  <a:gd name="connsiteX29" fmla="*/ 6259412 w 6891872"/>
                  <a:gd name="connsiteY29" fmla="*/ 1506944 h 6959054"/>
                  <a:gd name="connsiteX30" fmla="*/ 6251792 w 6891872"/>
                  <a:gd name="connsiteY30" fmla="*/ 1674584 h 6959054"/>
                  <a:gd name="connsiteX31" fmla="*/ 6221312 w 6891872"/>
                  <a:gd name="connsiteY31" fmla="*/ 1735544 h 6959054"/>
                  <a:gd name="connsiteX32" fmla="*/ 6259412 w 6891872"/>
                  <a:gd name="connsiteY32" fmla="*/ 1804124 h 6959054"/>
                  <a:gd name="connsiteX33" fmla="*/ 6259412 w 6891872"/>
                  <a:gd name="connsiteY33" fmla="*/ 1872704 h 6959054"/>
                  <a:gd name="connsiteX34" fmla="*/ 6213692 w 6891872"/>
                  <a:gd name="connsiteY34" fmla="*/ 1948904 h 6959054"/>
                  <a:gd name="connsiteX35" fmla="*/ 6145112 w 6891872"/>
                  <a:gd name="connsiteY35" fmla="*/ 1956524 h 6959054"/>
                  <a:gd name="connsiteX36" fmla="*/ 6145112 w 6891872"/>
                  <a:gd name="connsiteY36" fmla="*/ 2101304 h 6959054"/>
                  <a:gd name="connsiteX37" fmla="*/ 6107012 w 6891872"/>
                  <a:gd name="connsiteY37" fmla="*/ 2147024 h 6959054"/>
                  <a:gd name="connsiteX38" fmla="*/ 6114632 w 6891872"/>
                  <a:gd name="connsiteY38" fmla="*/ 2207984 h 6959054"/>
                  <a:gd name="connsiteX39" fmla="*/ 6122252 w 6891872"/>
                  <a:gd name="connsiteY39" fmla="*/ 2253704 h 6959054"/>
                  <a:gd name="connsiteX40" fmla="*/ 6068912 w 6891872"/>
                  <a:gd name="connsiteY40" fmla="*/ 2375624 h 6959054"/>
                  <a:gd name="connsiteX41" fmla="*/ 6068912 w 6891872"/>
                  <a:gd name="connsiteY41" fmla="*/ 2428964 h 6959054"/>
                  <a:gd name="connsiteX42" fmla="*/ 6084152 w 6891872"/>
                  <a:gd name="connsiteY42" fmla="*/ 2505164 h 6959054"/>
                  <a:gd name="connsiteX43" fmla="*/ 6160352 w 6891872"/>
                  <a:gd name="connsiteY43" fmla="*/ 2619464 h 6959054"/>
                  <a:gd name="connsiteX44" fmla="*/ 6267032 w 6891872"/>
                  <a:gd name="connsiteY44" fmla="*/ 2688044 h 6959054"/>
                  <a:gd name="connsiteX45" fmla="*/ 6312752 w 6891872"/>
                  <a:gd name="connsiteY45" fmla="*/ 2680424 h 6959054"/>
                  <a:gd name="connsiteX46" fmla="*/ 6404192 w 6891872"/>
                  <a:gd name="connsiteY46" fmla="*/ 2787104 h 6959054"/>
                  <a:gd name="connsiteX47" fmla="*/ 6289892 w 6891872"/>
                  <a:gd name="connsiteY47" fmla="*/ 2939504 h 6959054"/>
                  <a:gd name="connsiteX48" fmla="*/ 6160352 w 6891872"/>
                  <a:gd name="connsiteY48" fmla="*/ 3038564 h 6959054"/>
                  <a:gd name="connsiteX49" fmla="*/ 6167972 w 6891872"/>
                  <a:gd name="connsiteY49" fmla="*/ 3122384 h 6959054"/>
                  <a:gd name="connsiteX50" fmla="*/ 6038432 w 6891872"/>
                  <a:gd name="connsiteY50" fmla="*/ 3236684 h 6959054"/>
                  <a:gd name="connsiteX51" fmla="*/ 6038432 w 6891872"/>
                  <a:gd name="connsiteY51" fmla="*/ 3297644 h 6959054"/>
                  <a:gd name="connsiteX52" fmla="*/ 5931752 w 6891872"/>
                  <a:gd name="connsiteY52" fmla="*/ 3442424 h 6959054"/>
                  <a:gd name="connsiteX53" fmla="*/ 5855552 w 6891872"/>
                  <a:gd name="connsiteY53" fmla="*/ 3465284 h 6959054"/>
                  <a:gd name="connsiteX54" fmla="*/ 5840312 w 6891872"/>
                  <a:gd name="connsiteY54" fmla="*/ 3625304 h 6959054"/>
                  <a:gd name="connsiteX55" fmla="*/ 5855552 w 6891872"/>
                  <a:gd name="connsiteY55" fmla="*/ 3671024 h 6959054"/>
                  <a:gd name="connsiteX56" fmla="*/ 5893652 w 6891872"/>
                  <a:gd name="connsiteY56" fmla="*/ 3815804 h 6959054"/>
                  <a:gd name="connsiteX57" fmla="*/ 5916512 w 6891872"/>
                  <a:gd name="connsiteY57" fmla="*/ 3892004 h 6959054"/>
                  <a:gd name="connsiteX58" fmla="*/ 5946992 w 6891872"/>
                  <a:gd name="connsiteY58" fmla="*/ 3952964 h 6959054"/>
                  <a:gd name="connsiteX59" fmla="*/ 5901272 w 6891872"/>
                  <a:gd name="connsiteY59" fmla="*/ 4044404 h 6959054"/>
                  <a:gd name="connsiteX60" fmla="*/ 5817452 w 6891872"/>
                  <a:gd name="connsiteY60" fmla="*/ 3983444 h 6959054"/>
                  <a:gd name="connsiteX61" fmla="*/ 5672672 w 6891872"/>
                  <a:gd name="connsiteY61" fmla="*/ 3991064 h 6959054"/>
                  <a:gd name="connsiteX62" fmla="*/ 5611712 w 6891872"/>
                  <a:gd name="connsiteY62" fmla="*/ 4044404 h 6959054"/>
                  <a:gd name="connsiteX63" fmla="*/ 5543132 w 6891872"/>
                  <a:gd name="connsiteY63" fmla="*/ 3975824 h 6959054"/>
                  <a:gd name="connsiteX64" fmla="*/ 5413592 w 6891872"/>
                  <a:gd name="connsiteY64" fmla="*/ 3998684 h 6959054"/>
                  <a:gd name="connsiteX65" fmla="*/ 5398352 w 6891872"/>
                  <a:gd name="connsiteY65" fmla="*/ 4151084 h 6959054"/>
                  <a:gd name="connsiteX66" fmla="*/ 5352632 w 6891872"/>
                  <a:gd name="connsiteY66" fmla="*/ 4189184 h 6959054"/>
                  <a:gd name="connsiteX67" fmla="*/ 5276432 w 6891872"/>
                  <a:gd name="connsiteY67" fmla="*/ 4173944 h 6959054"/>
                  <a:gd name="connsiteX68" fmla="*/ 5207852 w 6891872"/>
                  <a:gd name="connsiteY68" fmla="*/ 4189184 h 6959054"/>
                  <a:gd name="connsiteX69" fmla="*/ 4872572 w 6891872"/>
                  <a:gd name="connsiteY69" fmla="*/ 4234904 h 6959054"/>
                  <a:gd name="connsiteX70" fmla="*/ 4811612 w 6891872"/>
                  <a:gd name="connsiteY70" fmla="*/ 4257764 h 6959054"/>
                  <a:gd name="connsiteX71" fmla="*/ 4781132 w 6891872"/>
                  <a:gd name="connsiteY71" fmla="*/ 4387304 h 6959054"/>
                  <a:gd name="connsiteX72" fmla="*/ 4819232 w 6891872"/>
                  <a:gd name="connsiteY72" fmla="*/ 4455884 h 6959054"/>
                  <a:gd name="connsiteX73" fmla="*/ 4864952 w 6891872"/>
                  <a:gd name="connsiteY73" fmla="*/ 4471124 h 6959054"/>
                  <a:gd name="connsiteX74" fmla="*/ 4872572 w 6891872"/>
                  <a:gd name="connsiteY74" fmla="*/ 4539704 h 6959054"/>
                  <a:gd name="connsiteX75" fmla="*/ 4842092 w 6891872"/>
                  <a:gd name="connsiteY75" fmla="*/ 4692104 h 6959054"/>
                  <a:gd name="connsiteX76" fmla="*/ 4819232 w 6891872"/>
                  <a:gd name="connsiteY76" fmla="*/ 4867364 h 6959054"/>
                  <a:gd name="connsiteX77" fmla="*/ 4666832 w 6891872"/>
                  <a:gd name="connsiteY77" fmla="*/ 5042624 h 6959054"/>
                  <a:gd name="connsiteX78" fmla="*/ 4727792 w 6891872"/>
                  <a:gd name="connsiteY78" fmla="*/ 5225504 h 6959054"/>
                  <a:gd name="connsiteX79" fmla="*/ 4811612 w 6891872"/>
                  <a:gd name="connsiteY79" fmla="*/ 5187404 h 6959054"/>
                  <a:gd name="connsiteX80" fmla="*/ 4895432 w 6891872"/>
                  <a:gd name="connsiteY80" fmla="*/ 5301704 h 6959054"/>
                  <a:gd name="connsiteX81" fmla="*/ 4872572 w 6891872"/>
                  <a:gd name="connsiteY81" fmla="*/ 5576024 h 6959054"/>
                  <a:gd name="connsiteX82" fmla="*/ 4925912 w 6891872"/>
                  <a:gd name="connsiteY82" fmla="*/ 5774144 h 6959054"/>
                  <a:gd name="connsiteX83" fmla="*/ 4925912 w 6891872"/>
                  <a:gd name="connsiteY83" fmla="*/ 5842724 h 6959054"/>
                  <a:gd name="connsiteX84" fmla="*/ 4910672 w 6891872"/>
                  <a:gd name="connsiteY84" fmla="*/ 5911304 h 6959054"/>
                  <a:gd name="connsiteX85" fmla="*/ 4918292 w 6891872"/>
                  <a:gd name="connsiteY85" fmla="*/ 6010364 h 6959054"/>
                  <a:gd name="connsiteX86" fmla="*/ 4910672 w 6891872"/>
                  <a:gd name="connsiteY86" fmla="*/ 6109424 h 6959054"/>
                  <a:gd name="connsiteX87" fmla="*/ 4899272 w 6891872"/>
                  <a:gd name="connsiteY87" fmla="*/ 6125710 h 6959054"/>
                  <a:gd name="connsiteX88" fmla="*/ 4819232 w 6891872"/>
                  <a:gd name="connsiteY88" fmla="*/ 6114504 h 6959054"/>
                  <a:gd name="connsiteX89" fmla="*/ 4774780 w 6891872"/>
                  <a:gd name="connsiteY89" fmla="*/ 6120854 h 6959054"/>
                  <a:gd name="connsiteX90" fmla="*/ 4717632 w 6891872"/>
                  <a:gd name="connsiteY90" fmla="*/ 6095454 h 6959054"/>
                  <a:gd name="connsiteX91" fmla="*/ 4685884 w 6891872"/>
                  <a:gd name="connsiteY91" fmla="*/ 6057354 h 6959054"/>
                  <a:gd name="connsiteX92" fmla="*/ 4679532 w 6891872"/>
                  <a:gd name="connsiteY92" fmla="*/ 5949404 h 6959054"/>
                  <a:gd name="connsiteX93" fmla="*/ 4622380 w 6891872"/>
                  <a:gd name="connsiteY93" fmla="*/ 5936704 h 6959054"/>
                  <a:gd name="connsiteX94" fmla="*/ 4571580 w 6891872"/>
                  <a:gd name="connsiteY94" fmla="*/ 5854154 h 6959054"/>
                  <a:gd name="connsiteX95" fmla="*/ 4514432 w 6891872"/>
                  <a:gd name="connsiteY95" fmla="*/ 5784304 h 6959054"/>
                  <a:gd name="connsiteX96" fmla="*/ 4457284 w 6891872"/>
                  <a:gd name="connsiteY96" fmla="*/ 5746204 h 6959054"/>
                  <a:gd name="connsiteX97" fmla="*/ 4425532 w 6891872"/>
                  <a:gd name="connsiteY97" fmla="*/ 5790654 h 6959054"/>
                  <a:gd name="connsiteX98" fmla="*/ 4419180 w 6891872"/>
                  <a:gd name="connsiteY98" fmla="*/ 5911304 h 6959054"/>
                  <a:gd name="connsiteX99" fmla="*/ 4247732 w 6891872"/>
                  <a:gd name="connsiteY99" fmla="*/ 6019254 h 6959054"/>
                  <a:gd name="connsiteX100" fmla="*/ 4082632 w 6891872"/>
                  <a:gd name="connsiteY100" fmla="*/ 6031954 h 6959054"/>
                  <a:gd name="connsiteX101" fmla="*/ 4044532 w 6891872"/>
                  <a:gd name="connsiteY101" fmla="*/ 6063704 h 6959054"/>
                  <a:gd name="connsiteX102" fmla="*/ 4038180 w 6891872"/>
                  <a:gd name="connsiteY102" fmla="*/ 6203404 h 6959054"/>
                  <a:gd name="connsiteX103" fmla="*/ 4088980 w 6891872"/>
                  <a:gd name="connsiteY103" fmla="*/ 6254204 h 6959054"/>
                  <a:gd name="connsiteX104" fmla="*/ 4088980 w 6891872"/>
                  <a:gd name="connsiteY104" fmla="*/ 6387554 h 6959054"/>
                  <a:gd name="connsiteX105" fmla="*/ 4000084 w 6891872"/>
                  <a:gd name="connsiteY105" fmla="*/ 6374854 h 6959054"/>
                  <a:gd name="connsiteX106" fmla="*/ 3936580 w 6891872"/>
                  <a:gd name="connsiteY106" fmla="*/ 6393904 h 6959054"/>
                  <a:gd name="connsiteX107" fmla="*/ 3904832 w 6891872"/>
                  <a:gd name="connsiteY107" fmla="*/ 6432004 h 6959054"/>
                  <a:gd name="connsiteX108" fmla="*/ 3923884 w 6891872"/>
                  <a:gd name="connsiteY108" fmla="*/ 6546304 h 6959054"/>
                  <a:gd name="connsiteX109" fmla="*/ 3911180 w 6891872"/>
                  <a:gd name="connsiteY109" fmla="*/ 6609804 h 6959054"/>
                  <a:gd name="connsiteX110" fmla="*/ 3873084 w 6891872"/>
                  <a:gd name="connsiteY110" fmla="*/ 6622504 h 6959054"/>
                  <a:gd name="connsiteX111" fmla="*/ 3758780 w 6891872"/>
                  <a:gd name="connsiteY111" fmla="*/ 6616154 h 6959054"/>
                  <a:gd name="connsiteX112" fmla="*/ 3714332 w 6891872"/>
                  <a:gd name="connsiteY112" fmla="*/ 6666954 h 6959054"/>
                  <a:gd name="connsiteX113" fmla="*/ 3612732 w 6891872"/>
                  <a:gd name="connsiteY113" fmla="*/ 6666954 h 6959054"/>
                  <a:gd name="connsiteX114" fmla="*/ 3631780 w 6891872"/>
                  <a:gd name="connsiteY114" fmla="*/ 6781254 h 6959054"/>
                  <a:gd name="connsiteX115" fmla="*/ 3580980 w 6891872"/>
                  <a:gd name="connsiteY115" fmla="*/ 6857454 h 6959054"/>
                  <a:gd name="connsiteX116" fmla="*/ 3542884 w 6891872"/>
                  <a:gd name="connsiteY116" fmla="*/ 6863804 h 6959054"/>
                  <a:gd name="connsiteX117" fmla="*/ 3511132 w 6891872"/>
                  <a:gd name="connsiteY117" fmla="*/ 6920954 h 6959054"/>
                  <a:gd name="connsiteX118" fmla="*/ 3466684 w 6891872"/>
                  <a:gd name="connsiteY118" fmla="*/ 6920954 h 6959054"/>
                  <a:gd name="connsiteX119" fmla="*/ 3339684 w 6891872"/>
                  <a:gd name="connsiteY119" fmla="*/ 6876504 h 6959054"/>
                  <a:gd name="connsiteX120" fmla="*/ 3301580 w 6891872"/>
                  <a:gd name="connsiteY120" fmla="*/ 6882854 h 6959054"/>
                  <a:gd name="connsiteX121" fmla="*/ 3263484 w 6891872"/>
                  <a:gd name="connsiteY121" fmla="*/ 6959054 h 6959054"/>
                  <a:gd name="connsiteX122" fmla="*/ 3206332 w 6891872"/>
                  <a:gd name="connsiteY122" fmla="*/ 6959054 h 6959054"/>
                  <a:gd name="connsiteX123" fmla="*/ 3187284 w 6891872"/>
                  <a:gd name="connsiteY123" fmla="*/ 6844754 h 6959054"/>
                  <a:gd name="connsiteX124" fmla="*/ 3136484 w 6891872"/>
                  <a:gd name="connsiteY124" fmla="*/ 6825704 h 6959054"/>
                  <a:gd name="connsiteX125" fmla="*/ 3136484 w 6891872"/>
                  <a:gd name="connsiteY125" fmla="*/ 6787604 h 6959054"/>
                  <a:gd name="connsiteX126" fmla="*/ 3199980 w 6891872"/>
                  <a:gd name="connsiteY126" fmla="*/ 6755854 h 6959054"/>
                  <a:gd name="connsiteX127" fmla="*/ 3206332 w 6891872"/>
                  <a:gd name="connsiteY127" fmla="*/ 6692354 h 6959054"/>
                  <a:gd name="connsiteX128" fmla="*/ 3180932 w 6891872"/>
                  <a:gd name="connsiteY128" fmla="*/ 6628854 h 6959054"/>
                  <a:gd name="connsiteX129" fmla="*/ 3206332 w 6891872"/>
                  <a:gd name="connsiteY129" fmla="*/ 6533604 h 6959054"/>
                  <a:gd name="connsiteX130" fmla="*/ 3168232 w 6891872"/>
                  <a:gd name="connsiteY130" fmla="*/ 6463754 h 6959054"/>
                  <a:gd name="connsiteX131" fmla="*/ 3104732 w 6891872"/>
                  <a:gd name="connsiteY131" fmla="*/ 6476454 h 6959054"/>
                  <a:gd name="connsiteX132" fmla="*/ 2977732 w 6891872"/>
                  <a:gd name="connsiteY132" fmla="*/ 6387554 h 6959054"/>
                  <a:gd name="connsiteX133" fmla="*/ 2977732 w 6891872"/>
                  <a:gd name="connsiteY133" fmla="*/ 6311354 h 6959054"/>
                  <a:gd name="connsiteX134" fmla="*/ 2914232 w 6891872"/>
                  <a:gd name="connsiteY134" fmla="*/ 6311354 h 6959054"/>
                  <a:gd name="connsiteX135" fmla="*/ 2901532 w 6891872"/>
                  <a:gd name="connsiteY135" fmla="*/ 6273254 h 6959054"/>
                  <a:gd name="connsiteX136" fmla="*/ 2895180 w 6891872"/>
                  <a:gd name="connsiteY136" fmla="*/ 6235154 h 6959054"/>
                  <a:gd name="connsiteX137" fmla="*/ 2869780 w 6891872"/>
                  <a:gd name="connsiteY137" fmla="*/ 6000204 h 6959054"/>
                  <a:gd name="connsiteX138" fmla="*/ 2844380 w 6891872"/>
                  <a:gd name="connsiteY138" fmla="*/ 5955754 h 6959054"/>
                  <a:gd name="connsiteX139" fmla="*/ 2838032 w 6891872"/>
                  <a:gd name="connsiteY139" fmla="*/ 5879554 h 6959054"/>
                  <a:gd name="connsiteX140" fmla="*/ 2691980 w 6891872"/>
                  <a:gd name="connsiteY140" fmla="*/ 5866854 h 6959054"/>
                  <a:gd name="connsiteX141" fmla="*/ 2660232 w 6891872"/>
                  <a:gd name="connsiteY141" fmla="*/ 5841454 h 6959054"/>
                  <a:gd name="connsiteX142" fmla="*/ 2279232 w 6891872"/>
                  <a:gd name="connsiteY142" fmla="*/ 5974804 h 6959054"/>
                  <a:gd name="connsiteX143" fmla="*/ 2234780 w 6891872"/>
                  <a:gd name="connsiteY143" fmla="*/ 6063704 h 6959054"/>
                  <a:gd name="connsiteX144" fmla="*/ 2222084 w 6891872"/>
                  <a:gd name="connsiteY144" fmla="*/ 6178004 h 6959054"/>
                  <a:gd name="connsiteX145" fmla="*/ 2101432 w 6891872"/>
                  <a:gd name="connsiteY145" fmla="*/ 6241504 h 6959054"/>
                  <a:gd name="connsiteX146" fmla="*/ 2056980 w 6891872"/>
                  <a:gd name="connsiteY146" fmla="*/ 6260554 h 6959054"/>
                  <a:gd name="connsiteX147" fmla="*/ 1987132 w 6891872"/>
                  <a:gd name="connsiteY147" fmla="*/ 6330404 h 6959054"/>
                  <a:gd name="connsiteX148" fmla="*/ 2006180 w 6891872"/>
                  <a:gd name="connsiteY148" fmla="*/ 6425654 h 6959054"/>
                  <a:gd name="connsiteX149" fmla="*/ 1987132 w 6891872"/>
                  <a:gd name="connsiteY149" fmla="*/ 6463754 h 6959054"/>
                  <a:gd name="connsiteX150" fmla="*/ 2006180 w 6891872"/>
                  <a:gd name="connsiteY150" fmla="*/ 6520904 h 6959054"/>
                  <a:gd name="connsiteX151" fmla="*/ 1942684 w 6891872"/>
                  <a:gd name="connsiteY151" fmla="*/ 6571704 h 6959054"/>
                  <a:gd name="connsiteX152" fmla="*/ 1923632 w 6891872"/>
                  <a:gd name="connsiteY152" fmla="*/ 6501854 h 6959054"/>
                  <a:gd name="connsiteX153" fmla="*/ 1853780 w 6891872"/>
                  <a:gd name="connsiteY153" fmla="*/ 6457404 h 6959054"/>
                  <a:gd name="connsiteX154" fmla="*/ 1822032 w 6891872"/>
                  <a:gd name="connsiteY154" fmla="*/ 6482804 h 6959054"/>
                  <a:gd name="connsiteX155" fmla="*/ 1733132 w 6891872"/>
                  <a:gd name="connsiteY155" fmla="*/ 6476454 h 6959054"/>
                  <a:gd name="connsiteX156" fmla="*/ 1669632 w 6891872"/>
                  <a:gd name="connsiteY156" fmla="*/ 6533604 h 6959054"/>
                  <a:gd name="connsiteX157" fmla="*/ 1561684 w 6891872"/>
                  <a:gd name="connsiteY157" fmla="*/ 6552654 h 6959054"/>
                  <a:gd name="connsiteX158" fmla="*/ 1472780 w 6891872"/>
                  <a:gd name="connsiteY158" fmla="*/ 6539954 h 6959054"/>
                  <a:gd name="connsiteX159" fmla="*/ 1409284 w 6891872"/>
                  <a:gd name="connsiteY159" fmla="*/ 6539954 h 6959054"/>
                  <a:gd name="connsiteX160" fmla="*/ 1326732 w 6891872"/>
                  <a:gd name="connsiteY160" fmla="*/ 6641554 h 6959054"/>
                  <a:gd name="connsiteX161" fmla="*/ 1326732 w 6891872"/>
                  <a:gd name="connsiteY161" fmla="*/ 6692354 h 6959054"/>
                  <a:gd name="connsiteX162" fmla="*/ 1282284 w 6891872"/>
                  <a:gd name="connsiteY162" fmla="*/ 6705054 h 6959054"/>
                  <a:gd name="connsiteX163" fmla="*/ 1098132 w 6891872"/>
                  <a:gd name="connsiteY163" fmla="*/ 6622504 h 6959054"/>
                  <a:gd name="connsiteX164" fmla="*/ 1142580 w 6891872"/>
                  <a:gd name="connsiteY164" fmla="*/ 6552654 h 6959054"/>
                  <a:gd name="connsiteX165" fmla="*/ 1136232 w 6891872"/>
                  <a:gd name="connsiteY165" fmla="*/ 6514554 h 6959054"/>
                  <a:gd name="connsiteX166" fmla="*/ 1174332 w 6891872"/>
                  <a:gd name="connsiteY166" fmla="*/ 6444704 h 6959054"/>
                  <a:gd name="connsiteX167" fmla="*/ 1167980 w 6891872"/>
                  <a:gd name="connsiteY167" fmla="*/ 6374854 h 6959054"/>
                  <a:gd name="connsiteX168" fmla="*/ 1136232 w 6891872"/>
                  <a:gd name="connsiteY168" fmla="*/ 6374854 h 6959054"/>
                  <a:gd name="connsiteX169" fmla="*/ 1110832 w 6891872"/>
                  <a:gd name="connsiteY169" fmla="*/ 6336754 h 6959054"/>
                  <a:gd name="connsiteX170" fmla="*/ 1079084 w 6891872"/>
                  <a:gd name="connsiteY170" fmla="*/ 6336754 h 6959054"/>
                  <a:gd name="connsiteX171" fmla="*/ 1072732 w 6891872"/>
                  <a:gd name="connsiteY171" fmla="*/ 6298654 h 6959054"/>
                  <a:gd name="connsiteX172" fmla="*/ 1015580 w 6891872"/>
                  <a:gd name="connsiteY172" fmla="*/ 6292304 h 6959054"/>
                  <a:gd name="connsiteX173" fmla="*/ 971132 w 6891872"/>
                  <a:gd name="connsiteY173" fmla="*/ 6330404 h 6959054"/>
                  <a:gd name="connsiteX174" fmla="*/ 818732 w 6891872"/>
                  <a:gd name="connsiteY174" fmla="*/ 6266904 h 6959054"/>
                  <a:gd name="connsiteX175" fmla="*/ 755232 w 6891872"/>
                  <a:gd name="connsiteY175" fmla="*/ 6311354 h 6959054"/>
                  <a:gd name="connsiteX176" fmla="*/ 685380 w 6891872"/>
                  <a:gd name="connsiteY176" fmla="*/ 6292304 h 6959054"/>
                  <a:gd name="connsiteX177" fmla="*/ 666332 w 6891872"/>
                  <a:gd name="connsiteY177" fmla="*/ 6387554 h 6959054"/>
                  <a:gd name="connsiteX178" fmla="*/ 698084 w 6891872"/>
                  <a:gd name="connsiteY178" fmla="*/ 6432004 h 6959054"/>
                  <a:gd name="connsiteX179" fmla="*/ 698084 w 6891872"/>
                  <a:gd name="connsiteY179" fmla="*/ 6489154 h 6959054"/>
                  <a:gd name="connsiteX180" fmla="*/ 647284 w 6891872"/>
                  <a:gd name="connsiteY180" fmla="*/ 6552654 h 6959054"/>
                  <a:gd name="connsiteX181" fmla="*/ 507580 w 6891872"/>
                  <a:gd name="connsiteY181" fmla="*/ 6743154 h 6959054"/>
                  <a:gd name="connsiteX182" fmla="*/ 469484 w 6891872"/>
                  <a:gd name="connsiteY182" fmla="*/ 6781254 h 6959054"/>
                  <a:gd name="connsiteX183" fmla="*/ 456780 w 6891872"/>
                  <a:gd name="connsiteY183" fmla="*/ 6813004 h 6959054"/>
                  <a:gd name="connsiteX184" fmla="*/ 374232 w 6891872"/>
                  <a:gd name="connsiteY184" fmla="*/ 6857454 h 6959054"/>
                  <a:gd name="connsiteX185" fmla="*/ 323432 w 6891872"/>
                  <a:gd name="connsiteY185" fmla="*/ 6806654 h 6959054"/>
                  <a:gd name="connsiteX186" fmla="*/ 361532 w 6891872"/>
                  <a:gd name="connsiteY186" fmla="*/ 6736804 h 6959054"/>
                  <a:gd name="connsiteX187" fmla="*/ 278980 w 6891872"/>
                  <a:gd name="connsiteY187" fmla="*/ 6622504 h 6959054"/>
                  <a:gd name="connsiteX188" fmla="*/ 278980 w 6891872"/>
                  <a:gd name="connsiteY188" fmla="*/ 6432004 h 6959054"/>
                  <a:gd name="connsiteX189" fmla="*/ 209132 w 6891872"/>
                  <a:gd name="connsiteY189" fmla="*/ 6381204 h 6959054"/>
                  <a:gd name="connsiteX190" fmla="*/ 190084 w 6891872"/>
                  <a:gd name="connsiteY190" fmla="*/ 6324054 h 6959054"/>
                  <a:gd name="connsiteX191" fmla="*/ 240884 w 6891872"/>
                  <a:gd name="connsiteY191" fmla="*/ 6305004 h 6959054"/>
                  <a:gd name="connsiteX192" fmla="*/ 240884 w 6891872"/>
                  <a:gd name="connsiteY192" fmla="*/ 6235154 h 6959054"/>
                  <a:gd name="connsiteX193" fmla="*/ 202780 w 6891872"/>
                  <a:gd name="connsiteY193" fmla="*/ 6171654 h 6959054"/>
                  <a:gd name="connsiteX194" fmla="*/ 75780 w 6891872"/>
                  <a:gd name="connsiteY194" fmla="*/ 6146254 h 6959054"/>
                  <a:gd name="connsiteX195" fmla="*/ 0 w 6891872"/>
                  <a:gd name="connsiteY195" fmla="*/ 6043408 h 6959054"/>
                  <a:gd name="connsiteX196" fmla="*/ 4344 w 6891872"/>
                  <a:gd name="connsiteY196" fmla="*/ 6044654 h 6959054"/>
                  <a:gd name="connsiteX197" fmla="*/ 537744 w 6891872"/>
                  <a:gd name="connsiteY197" fmla="*/ 5839868 h 6959054"/>
                  <a:gd name="connsiteX198" fmla="*/ 599656 w 6891872"/>
                  <a:gd name="connsiteY198" fmla="*/ 5768428 h 6959054"/>
                  <a:gd name="connsiteX199" fmla="*/ 733008 w 6891872"/>
                  <a:gd name="connsiteY199" fmla="*/ 5773192 h 6959054"/>
                  <a:gd name="connsiteX200" fmla="*/ 904456 w 6891872"/>
                  <a:gd name="connsiteY200" fmla="*/ 5677942 h 6959054"/>
                  <a:gd name="connsiteX201" fmla="*/ 928268 w 6891872"/>
                  <a:gd name="connsiteY201" fmla="*/ 5644604 h 6959054"/>
                  <a:gd name="connsiteX202" fmla="*/ 966372 w 6891872"/>
                  <a:gd name="connsiteY202" fmla="*/ 5625554 h 6959054"/>
                  <a:gd name="connsiteX203" fmla="*/ 1085432 w 6891872"/>
                  <a:gd name="connsiteY203" fmla="*/ 5516016 h 6959054"/>
                  <a:gd name="connsiteX204" fmla="*/ 1180684 w 6891872"/>
                  <a:gd name="connsiteY204" fmla="*/ 5511254 h 6959054"/>
                  <a:gd name="connsiteX205" fmla="*/ 1375944 w 6891872"/>
                  <a:gd name="connsiteY205" fmla="*/ 5306468 h 6959054"/>
                  <a:gd name="connsiteX206" fmla="*/ 1475956 w 6891872"/>
                  <a:gd name="connsiteY206" fmla="*/ 5311228 h 6959054"/>
                  <a:gd name="connsiteX207" fmla="*/ 1518820 w 6891872"/>
                  <a:gd name="connsiteY207" fmla="*/ 5349328 h 6959054"/>
                  <a:gd name="connsiteX208" fmla="*/ 1699796 w 6891872"/>
                  <a:gd name="connsiteY208" fmla="*/ 5311228 h 6959054"/>
                  <a:gd name="connsiteX209" fmla="*/ 1747420 w 6891872"/>
                  <a:gd name="connsiteY209" fmla="*/ 5306468 h 6959054"/>
                  <a:gd name="connsiteX210" fmla="*/ 1814096 w 6891872"/>
                  <a:gd name="connsiteY210" fmla="*/ 5296942 h 6959054"/>
                  <a:gd name="connsiteX211" fmla="*/ 1861720 w 6891872"/>
                  <a:gd name="connsiteY211" fmla="*/ 5215980 h 6959054"/>
                  <a:gd name="connsiteX212" fmla="*/ 1966496 w 6891872"/>
                  <a:gd name="connsiteY212" fmla="*/ 5182642 h 6959054"/>
                  <a:gd name="connsiteX213" fmla="*/ 2261772 w 6891872"/>
                  <a:gd name="connsiteY213" fmla="*/ 4915942 h 6959054"/>
                  <a:gd name="connsiteX214" fmla="*/ 2371308 w 6891872"/>
                  <a:gd name="connsiteY214" fmla="*/ 4763542 h 6959054"/>
                  <a:gd name="connsiteX215" fmla="*/ 2609432 w 6891872"/>
                  <a:gd name="connsiteY215" fmla="*/ 4596854 h 6959054"/>
                  <a:gd name="connsiteX216" fmla="*/ 2766596 w 6891872"/>
                  <a:gd name="connsiteY216" fmla="*/ 4520654 h 6959054"/>
                  <a:gd name="connsiteX217" fmla="*/ 2885656 w 6891872"/>
                  <a:gd name="connsiteY217" fmla="*/ 4339680 h 6959054"/>
                  <a:gd name="connsiteX218" fmla="*/ 2966620 w 6891872"/>
                  <a:gd name="connsiteY218" fmla="*/ 4134892 h 6959054"/>
                  <a:gd name="connsiteX219" fmla="*/ 3066632 w 6891872"/>
                  <a:gd name="connsiteY219" fmla="*/ 4049168 h 6959054"/>
                  <a:gd name="connsiteX220" fmla="*/ 3085684 w 6891872"/>
                  <a:gd name="connsiteY220" fmla="*/ 3977728 h 6959054"/>
                  <a:gd name="connsiteX221" fmla="*/ 3223796 w 6891872"/>
                  <a:gd name="connsiteY221" fmla="*/ 3834854 h 6959054"/>
                  <a:gd name="connsiteX222" fmla="*/ 3290468 w 6891872"/>
                  <a:gd name="connsiteY222" fmla="*/ 3753892 h 6959054"/>
                  <a:gd name="connsiteX223" fmla="*/ 3323808 w 6891872"/>
                  <a:gd name="connsiteY223" fmla="*/ 3677692 h 6959054"/>
                  <a:gd name="connsiteX224" fmla="*/ 3414296 w 6891872"/>
                  <a:gd name="connsiteY224" fmla="*/ 3558628 h 6959054"/>
                  <a:gd name="connsiteX225" fmla="*/ 3452396 w 6891872"/>
                  <a:gd name="connsiteY225" fmla="*/ 3401468 h 6959054"/>
                  <a:gd name="connsiteX226" fmla="*/ 3504780 w 6891872"/>
                  <a:gd name="connsiteY226" fmla="*/ 3191916 h 6959054"/>
                  <a:gd name="connsiteX227" fmla="*/ 3504780 w 6891872"/>
                  <a:gd name="connsiteY227" fmla="*/ 3144292 h 6959054"/>
                  <a:gd name="connsiteX228" fmla="*/ 3501616 w 6891872"/>
                  <a:gd name="connsiteY228" fmla="*/ 3120396 h 6959054"/>
                  <a:gd name="connsiteX229" fmla="*/ 3623844 w 6891872"/>
                  <a:gd name="connsiteY229" fmla="*/ 2844254 h 6959054"/>
                  <a:gd name="connsiteX230" fmla="*/ 3833396 w 6891872"/>
                  <a:gd name="connsiteY230" fmla="*/ 2658516 h 6959054"/>
                  <a:gd name="connsiteX231" fmla="*/ 4100096 w 6891872"/>
                  <a:gd name="connsiteY231" fmla="*/ 2506116 h 6959054"/>
                  <a:gd name="connsiteX232" fmla="*/ 4371556 w 6891872"/>
                  <a:gd name="connsiteY232" fmla="*/ 2301328 h 6959054"/>
                  <a:gd name="connsiteX233" fmla="*/ 4581108 w 6891872"/>
                  <a:gd name="connsiteY233" fmla="*/ 2229892 h 6959054"/>
                  <a:gd name="connsiteX234" fmla="*/ 4790656 w 6891872"/>
                  <a:gd name="connsiteY234" fmla="*/ 2177504 h 6959054"/>
                  <a:gd name="connsiteX235" fmla="*/ 4866856 w 6891872"/>
                  <a:gd name="connsiteY235" fmla="*/ 2072728 h 6959054"/>
                  <a:gd name="connsiteX236" fmla="*/ 4900196 w 6891872"/>
                  <a:gd name="connsiteY236" fmla="*/ 2067968 h 6959054"/>
                  <a:gd name="connsiteX237" fmla="*/ 5028780 w 6891872"/>
                  <a:gd name="connsiteY237" fmla="*/ 2006054 h 6959054"/>
                  <a:gd name="connsiteX238" fmla="*/ 5219284 w 6891872"/>
                  <a:gd name="connsiteY238" fmla="*/ 1801268 h 6959054"/>
                  <a:gd name="connsiteX239" fmla="*/ 5390732 w 6891872"/>
                  <a:gd name="connsiteY239" fmla="*/ 1567904 h 6959054"/>
                  <a:gd name="connsiteX240" fmla="*/ 5471696 w 6891872"/>
                  <a:gd name="connsiteY240" fmla="*/ 1382168 h 6959054"/>
                  <a:gd name="connsiteX241" fmla="*/ 5471696 w 6891872"/>
                  <a:gd name="connsiteY241" fmla="*/ 1291680 h 6959054"/>
                  <a:gd name="connsiteX242" fmla="*/ 5528844 w 6891872"/>
                  <a:gd name="connsiteY242" fmla="*/ 1182142 h 6959054"/>
                  <a:gd name="connsiteX243" fmla="*/ 5533608 w 6891872"/>
                  <a:gd name="connsiteY243" fmla="*/ 572542 h 69590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</a:cxnLst>
                <a:rect l="l" t="t" r="r" b="b"/>
                <a:pathLst>
                  <a:path w="6891872" h="6959054">
                    <a:moveTo>
                      <a:pt x="5836172" y="0"/>
                    </a:moveTo>
                    <a:lnTo>
                      <a:pt x="6007952" y="89624"/>
                    </a:lnTo>
                    <a:lnTo>
                      <a:pt x="6084152" y="59144"/>
                    </a:lnTo>
                    <a:lnTo>
                      <a:pt x="6114632" y="120104"/>
                    </a:lnTo>
                    <a:lnTo>
                      <a:pt x="6221312" y="142964"/>
                    </a:lnTo>
                    <a:lnTo>
                      <a:pt x="6289892" y="142964"/>
                    </a:lnTo>
                    <a:lnTo>
                      <a:pt x="6381332" y="188684"/>
                    </a:lnTo>
                    <a:lnTo>
                      <a:pt x="6327992" y="249644"/>
                    </a:lnTo>
                    <a:lnTo>
                      <a:pt x="6366092" y="318224"/>
                    </a:lnTo>
                    <a:lnTo>
                      <a:pt x="6343232" y="485864"/>
                    </a:lnTo>
                    <a:lnTo>
                      <a:pt x="6312752" y="523964"/>
                    </a:lnTo>
                    <a:lnTo>
                      <a:pt x="6312752" y="600164"/>
                    </a:lnTo>
                    <a:lnTo>
                      <a:pt x="6373712" y="577304"/>
                    </a:lnTo>
                    <a:lnTo>
                      <a:pt x="6381332" y="668744"/>
                    </a:lnTo>
                    <a:lnTo>
                      <a:pt x="6526112" y="752564"/>
                    </a:lnTo>
                    <a:lnTo>
                      <a:pt x="6617552" y="729704"/>
                    </a:lnTo>
                    <a:lnTo>
                      <a:pt x="6739472" y="798284"/>
                    </a:lnTo>
                    <a:lnTo>
                      <a:pt x="6853772" y="927824"/>
                    </a:lnTo>
                    <a:lnTo>
                      <a:pt x="6884252" y="958304"/>
                    </a:lnTo>
                    <a:lnTo>
                      <a:pt x="6891872" y="1042124"/>
                    </a:lnTo>
                    <a:lnTo>
                      <a:pt x="6830912" y="1095464"/>
                    </a:lnTo>
                    <a:lnTo>
                      <a:pt x="6792812" y="1209764"/>
                    </a:lnTo>
                    <a:lnTo>
                      <a:pt x="6640412" y="1293584"/>
                    </a:lnTo>
                    <a:lnTo>
                      <a:pt x="6564212" y="1362164"/>
                    </a:lnTo>
                    <a:lnTo>
                      <a:pt x="6457532" y="1346924"/>
                    </a:lnTo>
                    <a:lnTo>
                      <a:pt x="6335612" y="1324064"/>
                    </a:lnTo>
                    <a:lnTo>
                      <a:pt x="6289892" y="1331684"/>
                    </a:lnTo>
                    <a:lnTo>
                      <a:pt x="6289892" y="1362164"/>
                    </a:lnTo>
                    <a:lnTo>
                      <a:pt x="6228932" y="1438364"/>
                    </a:lnTo>
                    <a:lnTo>
                      <a:pt x="6259412" y="1506944"/>
                    </a:lnTo>
                    <a:lnTo>
                      <a:pt x="6251792" y="1674584"/>
                    </a:lnTo>
                    <a:lnTo>
                      <a:pt x="6221312" y="1735544"/>
                    </a:lnTo>
                    <a:lnTo>
                      <a:pt x="6259412" y="1804124"/>
                    </a:lnTo>
                    <a:lnTo>
                      <a:pt x="6259412" y="1872704"/>
                    </a:lnTo>
                    <a:lnTo>
                      <a:pt x="6213692" y="1948904"/>
                    </a:lnTo>
                    <a:lnTo>
                      <a:pt x="6145112" y="1956524"/>
                    </a:lnTo>
                    <a:lnTo>
                      <a:pt x="6145112" y="2101304"/>
                    </a:lnTo>
                    <a:lnTo>
                      <a:pt x="6107012" y="2147024"/>
                    </a:lnTo>
                    <a:lnTo>
                      <a:pt x="6114632" y="2207984"/>
                    </a:lnTo>
                    <a:lnTo>
                      <a:pt x="6122252" y="2253704"/>
                    </a:lnTo>
                    <a:lnTo>
                      <a:pt x="6068912" y="2375624"/>
                    </a:lnTo>
                    <a:lnTo>
                      <a:pt x="6068912" y="2428964"/>
                    </a:lnTo>
                    <a:lnTo>
                      <a:pt x="6084152" y="2505164"/>
                    </a:lnTo>
                    <a:lnTo>
                      <a:pt x="6160352" y="2619464"/>
                    </a:lnTo>
                    <a:lnTo>
                      <a:pt x="6267032" y="2688044"/>
                    </a:lnTo>
                    <a:lnTo>
                      <a:pt x="6312752" y="2680424"/>
                    </a:lnTo>
                    <a:lnTo>
                      <a:pt x="6404192" y="2787104"/>
                    </a:lnTo>
                    <a:lnTo>
                      <a:pt x="6289892" y="2939504"/>
                    </a:lnTo>
                    <a:lnTo>
                      <a:pt x="6160352" y="3038564"/>
                    </a:lnTo>
                    <a:lnTo>
                      <a:pt x="6167972" y="3122384"/>
                    </a:lnTo>
                    <a:lnTo>
                      <a:pt x="6038432" y="3236684"/>
                    </a:lnTo>
                    <a:lnTo>
                      <a:pt x="6038432" y="3297644"/>
                    </a:lnTo>
                    <a:lnTo>
                      <a:pt x="5931752" y="3442424"/>
                    </a:lnTo>
                    <a:lnTo>
                      <a:pt x="5855552" y="3465284"/>
                    </a:lnTo>
                    <a:lnTo>
                      <a:pt x="5840312" y="3625304"/>
                    </a:lnTo>
                    <a:lnTo>
                      <a:pt x="5855552" y="3671024"/>
                    </a:lnTo>
                    <a:lnTo>
                      <a:pt x="5893652" y="3815804"/>
                    </a:lnTo>
                    <a:lnTo>
                      <a:pt x="5916512" y="3892004"/>
                    </a:lnTo>
                    <a:lnTo>
                      <a:pt x="5946992" y="3952964"/>
                    </a:lnTo>
                    <a:lnTo>
                      <a:pt x="5901272" y="4044404"/>
                    </a:lnTo>
                    <a:lnTo>
                      <a:pt x="5817452" y="3983444"/>
                    </a:lnTo>
                    <a:lnTo>
                      <a:pt x="5672672" y="3991064"/>
                    </a:lnTo>
                    <a:lnTo>
                      <a:pt x="5611712" y="4044404"/>
                    </a:lnTo>
                    <a:lnTo>
                      <a:pt x="5543132" y="3975824"/>
                    </a:lnTo>
                    <a:lnTo>
                      <a:pt x="5413592" y="3998684"/>
                    </a:lnTo>
                    <a:lnTo>
                      <a:pt x="5398352" y="4151084"/>
                    </a:lnTo>
                    <a:lnTo>
                      <a:pt x="5352632" y="4189184"/>
                    </a:lnTo>
                    <a:lnTo>
                      <a:pt x="5276432" y="4173944"/>
                    </a:lnTo>
                    <a:lnTo>
                      <a:pt x="5207852" y="4189184"/>
                    </a:lnTo>
                    <a:lnTo>
                      <a:pt x="4872572" y="4234904"/>
                    </a:lnTo>
                    <a:lnTo>
                      <a:pt x="4811612" y="4257764"/>
                    </a:lnTo>
                    <a:lnTo>
                      <a:pt x="4781132" y="4387304"/>
                    </a:lnTo>
                    <a:lnTo>
                      <a:pt x="4819232" y="4455884"/>
                    </a:lnTo>
                    <a:lnTo>
                      <a:pt x="4864952" y="4471124"/>
                    </a:lnTo>
                    <a:lnTo>
                      <a:pt x="4872572" y="4539704"/>
                    </a:lnTo>
                    <a:lnTo>
                      <a:pt x="4842092" y="4692104"/>
                    </a:lnTo>
                    <a:lnTo>
                      <a:pt x="4819232" y="4867364"/>
                    </a:lnTo>
                    <a:lnTo>
                      <a:pt x="4666832" y="5042624"/>
                    </a:lnTo>
                    <a:lnTo>
                      <a:pt x="4727792" y="5225504"/>
                    </a:lnTo>
                    <a:lnTo>
                      <a:pt x="4811612" y="5187404"/>
                    </a:lnTo>
                    <a:lnTo>
                      <a:pt x="4895432" y="5301704"/>
                    </a:lnTo>
                    <a:lnTo>
                      <a:pt x="4872572" y="5576024"/>
                    </a:lnTo>
                    <a:lnTo>
                      <a:pt x="4925912" y="5774144"/>
                    </a:lnTo>
                    <a:lnTo>
                      <a:pt x="4925912" y="5842724"/>
                    </a:lnTo>
                    <a:lnTo>
                      <a:pt x="4910672" y="5911304"/>
                    </a:lnTo>
                    <a:lnTo>
                      <a:pt x="4918292" y="6010364"/>
                    </a:lnTo>
                    <a:lnTo>
                      <a:pt x="4910672" y="6109424"/>
                    </a:lnTo>
                    <a:lnTo>
                      <a:pt x="4899272" y="6125710"/>
                    </a:lnTo>
                    <a:lnTo>
                      <a:pt x="4819232" y="6114504"/>
                    </a:lnTo>
                    <a:lnTo>
                      <a:pt x="4774780" y="6120854"/>
                    </a:lnTo>
                    <a:lnTo>
                      <a:pt x="4717632" y="6095454"/>
                    </a:lnTo>
                    <a:lnTo>
                      <a:pt x="4685884" y="6057354"/>
                    </a:lnTo>
                    <a:lnTo>
                      <a:pt x="4679532" y="5949404"/>
                    </a:lnTo>
                    <a:lnTo>
                      <a:pt x="4622380" y="5936704"/>
                    </a:lnTo>
                    <a:lnTo>
                      <a:pt x="4571580" y="5854154"/>
                    </a:lnTo>
                    <a:lnTo>
                      <a:pt x="4514432" y="5784304"/>
                    </a:lnTo>
                    <a:lnTo>
                      <a:pt x="4457284" y="5746204"/>
                    </a:lnTo>
                    <a:lnTo>
                      <a:pt x="4425532" y="5790654"/>
                    </a:lnTo>
                    <a:lnTo>
                      <a:pt x="4419180" y="5911304"/>
                    </a:lnTo>
                    <a:lnTo>
                      <a:pt x="4247732" y="6019254"/>
                    </a:lnTo>
                    <a:lnTo>
                      <a:pt x="4082632" y="6031954"/>
                    </a:lnTo>
                    <a:lnTo>
                      <a:pt x="4044532" y="6063704"/>
                    </a:lnTo>
                    <a:lnTo>
                      <a:pt x="4038180" y="6203404"/>
                    </a:lnTo>
                    <a:lnTo>
                      <a:pt x="4088980" y="6254204"/>
                    </a:lnTo>
                    <a:lnTo>
                      <a:pt x="4088980" y="6387554"/>
                    </a:lnTo>
                    <a:lnTo>
                      <a:pt x="4000084" y="6374854"/>
                    </a:lnTo>
                    <a:lnTo>
                      <a:pt x="3936580" y="6393904"/>
                    </a:lnTo>
                    <a:lnTo>
                      <a:pt x="3904832" y="6432004"/>
                    </a:lnTo>
                    <a:lnTo>
                      <a:pt x="3923884" y="6546304"/>
                    </a:lnTo>
                    <a:lnTo>
                      <a:pt x="3911180" y="6609804"/>
                    </a:lnTo>
                    <a:lnTo>
                      <a:pt x="3873084" y="6622504"/>
                    </a:lnTo>
                    <a:lnTo>
                      <a:pt x="3758780" y="6616154"/>
                    </a:lnTo>
                    <a:lnTo>
                      <a:pt x="3714332" y="6666954"/>
                    </a:lnTo>
                    <a:lnTo>
                      <a:pt x="3612732" y="6666954"/>
                    </a:lnTo>
                    <a:lnTo>
                      <a:pt x="3631780" y="6781254"/>
                    </a:lnTo>
                    <a:lnTo>
                      <a:pt x="3580980" y="6857454"/>
                    </a:lnTo>
                    <a:lnTo>
                      <a:pt x="3542884" y="6863804"/>
                    </a:lnTo>
                    <a:lnTo>
                      <a:pt x="3511132" y="6920954"/>
                    </a:lnTo>
                    <a:lnTo>
                      <a:pt x="3466684" y="6920954"/>
                    </a:lnTo>
                    <a:lnTo>
                      <a:pt x="3339684" y="6876504"/>
                    </a:lnTo>
                    <a:lnTo>
                      <a:pt x="3301580" y="6882854"/>
                    </a:lnTo>
                    <a:lnTo>
                      <a:pt x="3263484" y="6959054"/>
                    </a:lnTo>
                    <a:lnTo>
                      <a:pt x="3206332" y="6959054"/>
                    </a:lnTo>
                    <a:lnTo>
                      <a:pt x="3187284" y="6844754"/>
                    </a:lnTo>
                    <a:lnTo>
                      <a:pt x="3136484" y="6825704"/>
                    </a:lnTo>
                    <a:lnTo>
                      <a:pt x="3136484" y="6787604"/>
                    </a:lnTo>
                    <a:lnTo>
                      <a:pt x="3199980" y="6755854"/>
                    </a:lnTo>
                    <a:lnTo>
                      <a:pt x="3206332" y="6692354"/>
                    </a:lnTo>
                    <a:lnTo>
                      <a:pt x="3180932" y="6628854"/>
                    </a:lnTo>
                    <a:lnTo>
                      <a:pt x="3206332" y="6533604"/>
                    </a:lnTo>
                    <a:lnTo>
                      <a:pt x="3168232" y="6463754"/>
                    </a:lnTo>
                    <a:lnTo>
                      <a:pt x="3104732" y="6476454"/>
                    </a:lnTo>
                    <a:lnTo>
                      <a:pt x="2977732" y="6387554"/>
                    </a:lnTo>
                    <a:lnTo>
                      <a:pt x="2977732" y="6311354"/>
                    </a:lnTo>
                    <a:lnTo>
                      <a:pt x="2914232" y="6311354"/>
                    </a:lnTo>
                    <a:lnTo>
                      <a:pt x="2901532" y="6273254"/>
                    </a:lnTo>
                    <a:lnTo>
                      <a:pt x="2895180" y="6235154"/>
                    </a:lnTo>
                    <a:lnTo>
                      <a:pt x="2869780" y="6000204"/>
                    </a:lnTo>
                    <a:lnTo>
                      <a:pt x="2844380" y="5955754"/>
                    </a:lnTo>
                    <a:lnTo>
                      <a:pt x="2838032" y="5879554"/>
                    </a:lnTo>
                    <a:lnTo>
                      <a:pt x="2691980" y="5866854"/>
                    </a:lnTo>
                    <a:lnTo>
                      <a:pt x="2660232" y="5841454"/>
                    </a:lnTo>
                    <a:lnTo>
                      <a:pt x="2279232" y="5974804"/>
                    </a:lnTo>
                    <a:lnTo>
                      <a:pt x="2234780" y="6063704"/>
                    </a:lnTo>
                    <a:lnTo>
                      <a:pt x="2222084" y="6178004"/>
                    </a:lnTo>
                    <a:lnTo>
                      <a:pt x="2101432" y="6241504"/>
                    </a:lnTo>
                    <a:lnTo>
                      <a:pt x="2056980" y="6260554"/>
                    </a:lnTo>
                    <a:lnTo>
                      <a:pt x="1987132" y="6330404"/>
                    </a:lnTo>
                    <a:lnTo>
                      <a:pt x="2006180" y="6425654"/>
                    </a:lnTo>
                    <a:lnTo>
                      <a:pt x="1987132" y="6463754"/>
                    </a:lnTo>
                    <a:lnTo>
                      <a:pt x="2006180" y="6520904"/>
                    </a:lnTo>
                    <a:lnTo>
                      <a:pt x="1942684" y="6571704"/>
                    </a:lnTo>
                    <a:lnTo>
                      <a:pt x="1923632" y="6501854"/>
                    </a:lnTo>
                    <a:lnTo>
                      <a:pt x="1853780" y="6457404"/>
                    </a:lnTo>
                    <a:lnTo>
                      <a:pt x="1822032" y="6482804"/>
                    </a:lnTo>
                    <a:lnTo>
                      <a:pt x="1733132" y="6476454"/>
                    </a:lnTo>
                    <a:lnTo>
                      <a:pt x="1669632" y="6533604"/>
                    </a:lnTo>
                    <a:lnTo>
                      <a:pt x="1561684" y="6552654"/>
                    </a:lnTo>
                    <a:lnTo>
                      <a:pt x="1472780" y="6539954"/>
                    </a:lnTo>
                    <a:lnTo>
                      <a:pt x="1409284" y="6539954"/>
                    </a:lnTo>
                    <a:lnTo>
                      <a:pt x="1326732" y="6641554"/>
                    </a:lnTo>
                    <a:lnTo>
                      <a:pt x="1326732" y="6692354"/>
                    </a:lnTo>
                    <a:lnTo>
                      <a:pt x="1282284" y="6705054"/>
                    </a:lnTo>
                    <a:lnTo>
                      <a:pt x="1098132" y="6622504"/>
                    </a:lnTo>
                    <a:lnTo>
                      <a:pt x="1142580" y="6552654"/>
                    </a:lnTo>
                    <a:lnTo>
                      <a:pt x="1136232" y="6514554"/>
                    </a:lnTo>
                    <a:lnTo>
                      <a:pt x="1174332" y="6444704"/>
                    </a:lnTo>
                    <a:lnTo>
                      <a:pt x="1167980" y="6374854"/>
                    </a:lnTo>
                    <a:lnTo>
                      <a:pt x="1136232" y="6374854"/>
                    </a:lnTo>
                    <a:lnTo>
                      <a:pt x="1110832" y="6336754"/>
                    </a:lnTo>
                    <a:lnTo>
                      <a:pt x="1079084" y="6336754"/>
                    </a:lnTo>
                    <a:lnTo>
                      <a:pt x="1072732" y="6298654"/>
                    </a:lnTo>
                    <a:lnTo>
                      <a:pt x="1015580" y="6292304"/>
                    </a:lnTo>
                    <a:lnTo>
                      <a:pt x="971132" y="6330404"/>
                    </a:lnTo>
                    <a:lnTo>
                      <a:pt x="818732" y="6266904"/>
                    </a:lnTo>
                    <a:lnTo>
                      <a:pt x="755232" y="6311354"/>
                    </a:lnTo>
                    <a:lnTo>
                      <a:pt x="685380" y="6292304"/>
                    </a:lnTo>
                    <a:lnTo>
                      <a:pt x="666332" y="6387554"/>
                    </a:lnTo>
                    <a:lnTo>
                      <a:pt x="698084" y="6432004"/>
                    </a:lnTo>
                    <a:lnTo>
                      <a:pt x="698084" y="6489154"/>
                    </a:lnTo>
                    <a:lnTo>
                      <a:pt x="647284" y="6552654"/>
                    </a:lnTo>
                    <a:lnTo>
                      <a:pt x="507580" y="6743154"/>
                    </a:lnTo>
                    <a:lnTo>
                      <a:pt x="469484" y="6781254"/>
                    </a:lnTo>
                    <a:lnTo>
                      <a:pt x="456780" y="6813004"/>
                    </a:lnTo>
                    <a:lnTo>
                      <a:pt x="374232" y="6857454"/>
                    </a:lnTo>
                    <a:lnTo>
                      <a:pt x="323432" y="6806654"/>
                    </a:lnTo>
                    <a:lnTo>
                      <a:pt x="361532" y="6736804"/>
                    </a:lnTo>
                    <a:lnTo>
                      <a:pt x="278980" y="6622504"/>
                    </a:lnTo>
                    <a:lnTo>
                      <a:pt x="278980" y="6432004"/>
                    </a:lnTo>
                    <a:lnTo>
                      <a:pt x="209132" y="6381204"/>
                    </a:lnTo>
                    <a:lnTo>
                      <a:pt x="190084" y="6324054"/>
                    </a:lnTo>
                    <a:lnTo>
                      <a:pt x="240884" y="6305004"/>
                    </a:lnTo>
                    <a:lnTo>
                      <a:pt x="240884" y="6235154"/>
                    </a:lnTo>
                    <a:lnTo>
                      <a:pt x="202780" y="6171654"/>
                    </a:lnTo>
                    <a:lnTo>
                      <a:pt x="75780" y="6146254"/>
                    </a:lnTo>
                    <a:lnTo>
                      <a:pt x="0" y="6043408"/>
                    </a:lnTo>
                    <a:lnTo>
                      <a:pt x="4344" y="6044654"/>
                    </a:lnTo>
                    <a:lnTo>
                      <a:pt x="537744" y="5839868"/>
                    </a:lnTo>
                    <a:lnTo>
                      <a:pt x="599656" y="5768428"/>
                    </a:lnTo>
                    <a:lnTo>
                      <a:pt x="733008" y="5773192"/>
                    </a:lnTo>
                    <a:lnTo>
                      <a:pt x="904456" y="5677942"/>
                    </a:lnTo>
                    <a:lnTo>
                      <a:pt x="928268" y="5644604"/>
                    </a:lnTo>
                    <a:lnTo>
                      <a:pt x="966372" y="5625554"/>
                    </a:lnTo>
                    <a:lnTo>
                      <a:pt x="1085432" y="5516016"/>
                    </a:lnTo>
                    <a:lnTo>
                      <a:pt x="1180684" y="5511254"/>
                    </a:lnTo>
                    <a:lnTo>
                      <a:pt x="1375944" y="5306468"/>
                    </a:lnTo>
                    <a:lnTo>
                      <a:pt x="1475956" y="5311228"/>
                    </a:lnTo>
                    <a:lnTo>
                      <a:pt x="1518820" y="5349328"/>
                    </a:lnTo>
                    <a:lnTo>
                      <a:pt x="1699796" y="5311228"/>
                    </a:lnTo>
                    <a:lnTo>
                      <a:pt x="1747420" y="5306468"/>
                    </a:lnTo>
                    <a:lnTo>
                      <a:pt x="1814096" y="5296942"/>
                    </a:lnTo>
                    <a:lnTo>
                      <a:pt x="1861720" y="5215980"/>
                    </a:lnTo>
                    <a:lnTo>
                      <a:pt x="1966496" y="5182642"/>
                    </a:lnTo>
                    <a:lnTo>
                      <a:pt x="2261772" y="4915942"/>
                    </a:lnTo>
                    <a:lnTo>
                      <a:pt x="2371308" y="4763542"/>
                    </a:lnTo>
                    <a:lnTo>
                      <a:pt x="2609432" y="4596854"/>
                    </a:lnTo>
                    <a:lnTo>
                      <a:pt x="2766596" y="4520654"/>
                    </a:lnTo>
                    <a:lnTo>
                      <a:pt x="2885656" y="4339680"/>
                    </a:lnTo>
                    <a:lnTo>
                      <a:pt x="2966620" y="4134892"/>
                    </a:lnTo>
                    <a:lnTo>
                      <a:pt x="3066632" y="4049168"/>
                    </a:lnTo>
                    <a:lnTo>
                      <a:pt x="3085684" y="3977728"/>
                    </a:lnTo>
                    <a:lnTo>
                      <a:pt x="3223796" y="3834854"/>
                    </a:lnTo>
                    <a:lnTo>
                      <a:pt x="3290468" y="3753892"/>
                    </a:lnTo>
                    <a:lnTo>
                      <a:pt x="3323808" y="3677692"/>
                    </a:lnTo>
                    <a:lnTo>
                      <a:pt x="3414296" y="3558628"/>
                    </a:lnTo>
                    <a:lnTo>
                      <a:pt x="3452396" y="3401468"/>
                    </a:lnTo>
                    <a:lnTo>
                      <a:pt x="3504780" y="3191916"/>
                    </a:lnTo>
                    <a:lnTo>
                      <a:pt x="3504780" y="3144292"/>
                    </a:lnTo>
                    <a:lnTo>
                      <a:pt x="3501616" y="3120396"/>
                    </a:lnTo>
                    <a:lnTo>
                      <a:pt x="3623844" y="2844254"/>
                    </a:lnTo>
                    <a:lnTo>
                      <a:pt x="3833396" y="2658516"/>
                    </a:lnTo>
                    <a:lnTo>
                      <a:pt x="4100096" y="2506116"/>
                    </a:lnTo>
                    <a:lnTo>
                      <a:pt x="4371556" y="2301328"/>
                    </a:lnTo>
                    <a:lnTo>
                      <a:pt x="4581108" y="2229892"/>
                    </a:lnTo>
                    <a:lnTo>
                      <a:pt x="4790656" y="2177504"/>
                    </a:lnTo>
                    <a:lnTo>
                      <a:pt x="4866856" y="2072728"/>
                    </a:lnTo>
                    <a:lnTo>
                      <a:pt x="4900196" y="2067968"/>
                    </a:lnTo>
                    <a:lnTo>
                      <a:pt x="5028780" y="2006054"/>
                    </a:lnTo>
                    <a:lnTo>
                      <a:pt x="5219284" y="1801268"/>
                    </a:lnTo>
                    <a:lnTo>
                      <a:pt x="5390732" y="1567904"/>
                    </a:lnTo>
                    <a:lnTo>
                      <a:pt x="5471696" y="1382168"/>
                    </a:lnTo>
                    <a:lnTo>
                      <a:pt x="5471696" y="1291680"/>
                    </a:lnTo>
                    <a:lnTo>
                      <a:pt x="5528844" y="1182142"/>
                    </a:lnTo>
                    <a:cubicBezTo>
                      <a:pt x="5530432" y="978942"/>
                      <a:pt x="5532020" y="775742"/>
                      <a:pt x="5533608" y="572542"/>
                    </a:cubicBezTo>
                    <a:close/>
                  </a:path>
                </a:pathLst>
              </a:custGeom>
              <a:solidFill>
                <a:srgbClr val="66FF33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93" name="フリーフォーム: 図形 192">
                <a:extLst>
                  <a:ext uri="{FF2B5EF4-FFF2-40B4-BE49-F238E27FC236}">
                    <a16:creationId xmlns:a16="http://schemas.microsoft.com/office/drawing/2014/main" id="{CA7E7758-3B37-C3DF-F747-162E1549183E}"/>
                  </a:ext>
                </a:extLst>
              </p:cNvPr>
              <p:cNvSpPr/>
              <p:nvPr/>
            </p:nvSpPr>
            <p:spPr>
              <a:xfrm>
                <a:off x="2018215" y="2650509"/>
                <a:ext cx="679374" cy="860732"/>
              </a:xfrm>
              <a:custGeom>
                <a:avLst/>
                <a:gdLst>
                  <a:gd name="connsiteX0" fmla="*/ 2780028 w 3596640"/>
                  <a:gd name="connsiteY0" fmla="*/ 0 h 4556760"/>
                  <a:gd name="connsiteX1" fmla="*/ 2887980 w 3596640"/>
                  <a:gd name="connsiteY1" fmla="*/ 158750 h 4556760"/>
                  <a:gd name="connsiteX2" fmla="*/ 3008628 w 3596640"/>
                  <a:gd name="connsiteY2" fmla="*/ 177800 h 4556760"/>
                  <a:gd name="connsiteX3" fmla="*/ 3122932 w 3596640"/>
                  <a:gd name="connsiteY3" fmla="*/ 222250 h 4556760"/>
                  <a:gd name="connsiteX4" fmla="*/ 3180080 w 3596640"/>
                  <a:gd name="connsiteY4" fmla="*/ 279400 h 4556760"/>
                  <a:gd name="connsiteX5" fmla="*/ 3262628 w 3596640"/>
                  <a:gd name="connsiteY5" fmla="*/ 247650 h 4556760"/>
                  <a:gd name="connsiteX6" fmla="*/ 3364228 w 3596640"/>
                  <a:gd name="connsiteY6" fmla="*/ 298450 h 4556760"/>
                  <a:gd name="connsiteX7" fmla="*/ 3369792 w 3596640"/>
                  <a:gd name="connsiteY7" fmla="*/ 284942 h 4556760"/>
                  <a:gd name="connsiteX8" fmla="*/ 3421380 w 3596640"/>
                  <a:gd name="connsiteY8" fmla="*/ 373380 h 4556760"/>
                  <a:gd name="connsiteX9" fmla="*/ 3421380 w 3596640"/>
                  <a:gd name="connsiteY9" fmla="*/ 441960 h 4556760"/>
                  <a:gd name="connsiteX10" fmla="*/ 3337560 w 3596640"/>
                  <a:gd name="connsiteY10" fmla="*/ 472440 h 4556760"/>
                  <a:gd name="connsiteX11" fmla="*/ 3200400 w 3596640"/>
                  <a:gd name="connsiteY11" fmla="*/ 739140 h 4556760"/>
                  <a:gd name="connsiteX12" fmla="*/ 3192780 w 3596640"/>
                  <a:gd name="connsiteY12" fmla="*/ 883920 h 4556760"/>
                  <a:gd name="connsiteX13" fmla="*/ 3147060 w 3596640"/>
                  <a:gd name="connsiteY13" fmla="*/ 944880 h 4556760"/>
                  <a:gd name="connsiteX14" fmla="*/ 3154680 w 3596640"/>
                  <a:gd name="connsiteY14" fmla="*/ 1082040 h 4556760"/>
                  <a:gd name="connsiteX15" fmla="*/ 3078480 w 3596640"/>
                  <a:gd name="connsiteY15" fmla="*/ 1196340 h 4556760"/>
                  <a:gd name="connsiteX16" fmla="*/ 3032760 w 3596640"/>
                  <a:gd name="connsiteY16" fmla="*/ 1264920 h 4556760"/>
                  <a:gd name="connsiteX17" fmla="*/ 2895600 w 3596640"/>
                  <a:gd name="connsiteY17" fmla="*/ 1607820 h 4556760"/>
                  <a:gd name="connsiteX18" fmla="*/ 2895600 w 3596640"/>
                  <a:gd name="connsiteY18" fmla="*/ 1699260 h 4556760"/>
                  <a:gd name="connsiteX19" fmla="*/ 2849880 w 3596640"/>
                  <a:gd name="connsiteY19" fmla="*/ 1767840 h 4556760"/>
                  <a:gd name="connsiteX20" fmla="*/ 2842260 w 3596640"/>
                  <a:gd name="connsiteY20" fmla="*/ 1836420 h 4556760"/>
                  <a:gd name="connsiteX21" fmla="*/ 2849880 w 3596640"/>
                  <a:gd name="connsiteY21" fmla="*/ 1935480 h 4556760"/>
                  <a:gd name="connsiteX22" fmla="*/ 2933700 w 3596640"/>
                  <a:gd name="connsiteY22" fmla="*/ 2087880 h 4556760"/>
                  <a:gd name="connsiteX23" fmla="*/ 2895600 w 3596640"/>
                  <a:gd name="connsiteY23" fmla="*/ 2194560 h 4556760"/>
                  <a:gd name="connsiteX24" fmla="*/ 2819400 w 3596640"/>
                  <a:gd name="connsiteY24" fmla="*/ 2278380 h 4556760"/>
                  <a:gd name="connsiteX25" fmla="*/ 2796540 w 3596640"/>
                  <a:gd name="connsiteY25" fmla="*/ 2354580 h 4556760"/>
                  <a:gd name="connsiteX26" fmla="*/ 2773680 w 3596640"/>
                  <a:gd name="connsiteY26" fmla="*/ 2423160 h 4556760"/>
                  <a:gd name="connsiteX27" fmla="*/ 2689860 w 3596640"/>
                  <a:gd name="connsiteY27" fmla="*/ 2438400 h 4556760"/>
                  <a:gd name="connsiteX28" fmla="*/ 2682240 w 3596640"/>
                  <a:gd name="connsiteY28" fmla="*/ 2552700 h 4556760"/>
                  <a:gd name="connsiteX29" fmla="*/ 2712720 w 3596640"/>
                  <a:gd name="connsiteY29" fmla="*/ 2872740 h 4556760"/>
                  <a:gd name="connsiteX30" fmla="*/ 2842260 w 3596640"/>
                  <a:gd name="connsiteY30" fmla="*/ 3246120 h 4556760"/>
                  <a:gd name="connsiteX31" fmla="*/ 3032760 w 3596640"/>
                  <a:gd name="connsiteY31" fmla="*/ 3688080 h 4556760"/>
                  <a:gd name="connsiteX32" fmla="*/ 3147060 w 3596640"/>
                  <a:gd name="connsiteY32" fmla="*/ 3764280 h 4556760"/>
                  <a:gd name="connsiteX33" fmla="*/ 3162300 w 3596640"/>
                  <a:gd name="connsiteY33" fmla="*/ 3924300 h 4556760"/>
                  <a:gd name="connsiteX34" fmla="*/ 3230880 w 3596640"/>
                  <a:gd name="connsiteY34" fmla="*/ 4046220 h 4556760"/>
                  <a:gd name="connsiteX35" fmla="*/ 3482340 w 3596640"/>
                  <a:gd name="connsiteY35" fmla="*/ 4488180 h 4556760"/>
                  <a:gd name="connsiteX36" fmla="*/ 3596640 w 3596640"/>
                  <a:gd name="connsiteY36" fmla="*/ 4556760 h 4556760"/>
                  <a:gd name="connsiteX37" fmla="*/ 3489960 w 3596640"/>
                  <a:gd name="connsiteY37" fmla="*/ 4556760 h 4556760"/>
                  <a:gd name="connsiteX38" fmla="*/ 3421380 w 3596640"/>
                  <a:gd name="connsiteY38" fmla="*/ 4541520 h 4556760"/>
                  <a:gd name="connsiteX39" fmla="*/ 3177540 w 3596640"/>
                  <a:gd name="connsiteY39" fmla="*/ 4343400 h 4556760"/>
                  <a:gd name="connsiteX40" fmla="*/ 3162300 w 3596640"/>
                  <a:gd name="connsiteY40" fmla="*/ 4274820 h 4556760"/>
                  <a:gd name="connsiteX41" fmla="*/ 3124200 w 3596640"/>
                  <a:gd name="connsiteY41" fmla="*/ 4191000 h 4556760"/>
                  <a:gd name="connsiteX42" fmla="*/ 3009900 w 3596640"/>
                  <a:gd name="connsiteY42" fmla="*/ 4145280 h 4556760"/>
                  <a:gd name="connsiteX43" fmla="*/ 2910840 w 3596640"/>
                  <a:gd name="connsiteY43" fmla="*/ 4122420 h 4556760"/>
                  <a:gd name="connsiteX44" fmla="*/ 2796540 w 3596640"/>
                  <a:gd name="connsiteY44" fmla="*/ 3931920 h 4556760"/>
                  <a:gd name="connsiteX45" fmla="*/ 2522220 w 3596640"/>
                  <a:gd name="connsiteY45" fmla="*/ 3756660 h 4556760"/>
                  <a:gd name="connsiteX46" fmla="*/ 2468880 w 3596640"/>
                  <a:gd name="connsiteY46" fmla="*/ 3855720 h 4556760"/>
                  <a:gd name="connsiteX47" fmla="*/ 2468880 w 3596640"/>
                  <a:gd name="connsiteY47" fmla="*/ 3947160 h 4556760"/>
                  <a:gd name="connsiteX48" fmla="*/ 2369820 w 3596640"/>
                  <a:gd name="connsiteY48" fmla="*/ 3870960 h 4556760"/>
                  <a:gd name="connsiteX49" fmla="*/ 2301240 w 3596640"/>
                  <a:gd name="connsiteY49" fmla="*/ 3939540 h 4556760"/>
                  <a:gd name="connsiteX50" fmla="*/ 2202180 w 3596640"/>
                  <a:gd name="connsiteY50" fmla="*/ 3939540 h 4556760"/>
                  <a:gd name="connsiteX51" fmla="*/ 2057400 w 3596640"/>
                  <a:gd name="connsiteY51" fmla="*/ 3970020 h 4556760"/>
                  <a:gd name="connsiteX52" fmla="*/ 2004060 w 3596640"/>
                  <a:gd name="connsiteY52" fmla="*/ 4091940 h 4556760"/>
                  <a:gd name="connsiteX53" fmla="*/ 1897380 w 3596640"/>
                  <a:gd name="connsiteY53" fmla="*/ 4091940 h 4556760"/>
                  <a:gd name="connsiteX54" fmla="*/ 1844040 w 3596640"/>
                  <a:gd name="connsiteY54" fmla="*/ 4069080 h 4556760"/>
                  <a:gd name="connsiteX55" fmla="*/ 1790700 w 3596640"/>
                  <a:gd name="connsiteY55" fmla="*/ 4069080 h 4556760"/>
                  <a:gd name="connsiteX56" fmla="*/ 1722120 w 3596640"/>
                  <a:gd name="connsiteY56" fmla="*/ 4122420 h 4556760"/>
                  <a:gd name="connsiteX57" fmla="*/ 1638300 w 3596640"/>
                  <a:gd name="connsiteY57" fmla="*/ 4122420 h 4556760"/>
                  <a:gd name="connsiteX58" fmla="*/ 1577340 w 3596640"/>
                  <a:gd name="connsiteY58" fmla="*/ 4114800 h 4556760"/>
                  <a:gd name="connsiteX59" fmla="*/ 1432560 w 3596640"/>
                  <a:gd name="connsiteY59" fmla="*/ 4183380 h 4556760"/>
                  <a:gd name="connsiteX60" fmla="*/ 1356360 w 3596640"/>
                  <a:gd name="connsiteY60" fmla="*/ 4053840 h 4556760"/>
                  <a:gd name="connsiteX61" fmla="*/ 1272540 w 3596640"/>
                  <a:gd name="connsiteY61" fmla="*/ 4030980 h 4556760"/>
                  <a:gd name="connsiteX62" fmla="*/ 1196340 w 3596640"/>
                  <a:gd name="connsiteY62" fmla="*/ 4030980 h 4556760"/>
                  <a:gd name="connsiteX63" fmla="*/ 1021080 w 3596640"/>
                  <a:gd name="connsiteY63" fmla="*/ 3931920 h 4556760"/>
                  <a:gd name="connsiteX64" fmla="*/ 967740 w 3596640"/>
                  <a:gd name="connsiteY64" fmla="*/ 3954780 h 4556760"/>
                  <a:gd name="connsiteX65" fmla="*/ 769620 w 3596640"/>
                  <a:gd name="connsiteY65" fmla="*/ 3817620 h 4556760"/>
                  <a:gd name="connsiteX66" fmla="*/ 762000 w 3596640"/>
                  <a:gd name="connsiteY66" fmla="*/ 3710940 h 4556760"/>
                  <a:gd name="connsiteX67" fmla="*/ 647700 w 3596640"/>
                  <a:gd name="connsiteY67" fmla="*/ 3680460 h 4556760"/>
                  <a:gd name="connsiteX68" fmla="*/ 586740 w 3596640"/>
                  <a:gd name="connsiteY68" fmla="*/ 3512820 h 4556760"/>
                  <a:gd name="connsiteX69" fmla="*/ 495300 w 3596640"/>
                  <a:gd name="connsiteY69" fmla="*/ 3451860 h 4556760"/>
                  <a:gd name="connsiteX70" fmla="*/ 419100 w 3596640"/>
                  <a:gd name="connsiteY70" fmla="*/ 3360420 h 4556760"/>
                  <a:gd name="connsiteX71" fmla="*/ 350520 w 3596640"/>
                  <a:gd name="connsiteY71" fmla="*/ 3208020 h 4556760"/>
                  <a:gd name="connsiteX72" fmla="*/ 289560 w 3596640"/>
                  <a:gd name="connsiteY72" fmla="*/ 3223260 h 4556760"/>
                  <a:gd name="connsiteX73" fmla="*/ 289560 w 3596640"/>
                  <a:gd name="connsiteY73" fmla="*/ 3284220 h 4556760"/>
                  <a:gd name="connsiteX74" fmla="*/ 137160 w 3596640"/>
                  <a:gd name="connsiteY74" fmla="*/ 3238500 h 4556760"/>
                  <a:gd name="connsiteX75" fmla="*/ 137160 w 3596640"/>
                  <a:gd name="connsiteY75" fmla="*/ 3162300 h 4556760"/>
                  <a:gd name="connsiteX76" fmla="*/ 68580 w 3596640"/>
                  <a:gd name="connsiteY76" fmla="*/ 3025140 h 4556760"/>
                  <a:gd name="connsiteX77" fmla="*/ 0 w 3596640"/>
                  <a:gd name="connsiteY77" fmla="*/ 2842260 h 4556760"/>
                  <a:gd name="connsiteX78" fmla="*/ 83820 w 3596640"/>
                  <a:gd name="connsiteY78" fmla="*/ 2804160 h 4556760"/>
                  <a:gd name="connsiteX79" fmla="*/ 167640 w 3596640"/>
                  <a:gd name="connsiteY79" fmla="*/ 2804160 h 4556760"/>
                  <a:gd name="connsiteX80" fmla="*/ 441960 w 3596640"/>
                  <a:gd name="connsiteY80" fmla="*/ 2659380 h 4556760"/>
                  <a:gd name="connsiteX81" fmla="*/ 487680 w 3596640"/>
                  <a:gd name="connsiteY81" fmla="*/ 2430780 h 4556760"/>
                  <a:gd name="connsiteX82" fmla="*/ 586740 w 3596640"/>
                  <a:gd name="connsiteY82" fmla="*/ 2377440 h 4556760"/>
                  <a:gd name="connsiteX83" fmla="*/ 655320 w 3596640"/>
                  <a:gd name="connsiteY83" fmla="*/ 2430780 h 4556760"/>
                  <a:gd name="connsiteX84" fmla="*/ 701040 w 3596640"/>
                  <a:gd name="connsiteY84" fmla="*/ 2430780 h 4556760"/>
                  <a:gd name="connsiteX85" fmla="*/ 701040 w 3596640"/>
                  <a:gd name="connsiteY85" fmla="*/ 2301240 h 4556760"/>
                  <a:gd name="connsiteX86" fmla="*/ 868680 w 3596640"/>
                  <a:gd name="connsiteY86" fmla="*/ 2232660 h 4556760"/>
                  <a:gd name="connsiteX87" fmla="*/ 868680 w 3596640"/>
                  <a:gd name="connsiteY87" fmla="*/ 2164080 h 4556760"/>
                  <a:gd name="connsiteX88" fmla="*/ 914400 w 3596640"/>
                  <a:gd name="connsiteY88" fmla="*/ 2194560 h 4556760"/>
                  <a:gd name="connsiteX89" fmla="*/ 1120140 w 3596640"/>
                  <a:gd name="connsiteY89" fmla="*/ 2156460 h 4556760"/>
                  <a:gd name="connsiteX90" fmla="*/ 1181100 w 3596640"/>
                  <a:gd name="connsiteY90" fmla="*/ 2110740 h 4556760"/>
                  <a:gd name="connsiteX91" fmla="*/ 1181100 w 3596640"/>
                  <a:gd name="connsiteY91" fmla="*/ 2049780 h 4556760"/>
                  <a:gd name="connsiteX92" fmla="*/ 1325880 w 3596640"/>
                  <a:gd name="connsiteY92" fmla="*/ 2065020 h 4556760"/>
                  <a:gd name="connsiteX93" fmla="*/ 1348740 w 3596640"/>
                  <a:gd name="connsiteY93" fmla="*/ 2011680 h 4556760"/>
                  <a:gd name="connsiteX94" fmla="*/ 1394460 w 3596640"/>
                  <a:gd name="connsiteY94" fmla="*/ 2011680 h 4556760"/>
                  <a:gd name="connsiteX95" fmla="*/ 1455420 w 3596640"/>
                  <a:gd name="connsiteY95" fmla="*/ 2072640 h 4556760"/>
                  <a:gd name="connsiteX96" fmla="*/ 1546860 w 3596640"/>
                  <a:gd name="connsiteY96" fmla="*/ 2057400 h 4556760"/>
                  <a:gd name="connsiteX97" fmla="*/ 1592580 w 3596640"/>
                  <a:gd name="connsiteY97" fmla="*/ 1981200 h 4556760"/>
                  <a:gd name="connsiteX98" fmla="*/ 1600200 w 3596640"/>
                  <a:gd name="connsiteY98" fmla="*/ 1828800 h 4556760"/>
                  <a:gd name="connsiteX99" fmla="*/ 1744980 w 3596640"/>
                  <a:gd name="connsiteY99" fmla="*/ 1623060 h 4556760"/>
                  <a:gd name="connsiteX100" fmla="*/ 1706880 w 3596640"/>
                  <a:gd name="connsiteY100" fmla="*/ 1531620 h 4556760"/>
                  <a:gd name="connsiteX101" fmla="*/ 1722120 w 3596640"/>
                  <a:gd name="connsiteY101" fmla="*/ 1264920 h 4556760"/>
                  <a:gd name="connsiteX102" fmla="*/ 1691640 w 3596640"/>
                  <a:gd name="connsiteY102" fmla="*/ 1082040 h 4556760"/>
                  <a:gd name="connsiteX103" fmla="*/ 1653540 w 3596640"/>
                  <a:gd name="connsiteY103" fmla="*/ 975360 h 4556760"/>
                  <a:gd name="connsiteX104" fmla="*/ 1691640 w 3596640"/>
                  <a:gd name="connsiteY104" fmla="*/ 914400 h 4556760"/>
                  <a:gd name="connsiteX105" fmla="*/ 1882140 w 3596640"/>
                  <a:gd name="connsiteY105" fmla="*/ 891540 h 4556760"/>
                  <a:gd name="connsiteX106" fmla="*/ 1767840 w 3596640"/>
                  <a:gd name="connsiteY106" fmla="*/ 701040 h 4556760"/>
                  <a:gd name="connsiteX107" fmla="*/ 1775460 w 3596640"/>
                  <a:gd name="connsiteY107" fmla="*/ 617220 h 4556760"/>
                  <a:gd name="connsiteX108" fmla="*/ 1798320 w 3596640"/>
                  <a:gd name="connsiteY108" fmla="*/ 586740 h 4556760"/>
                  <a:gd name="connsiteX109" fmla="*/ 1805940 w 3596640"/>
                  <a:gd name="connsiteY109" fmla="*/ 441960 h 4556760"/>
                  <a:gd name="connsiteX110" fmla="*/ 1752600 w 3596640"/>
                  <a:gd name="connsiteY110" fmla="*/ 335280 h 4556760"/>
                  <a:gd name="connsiteX111" fmla="*/ 1737360 w 3596640"/>
                  <a:gd name="connsiteY111" fmla="*/ 76200 h 4556760"/>
                  <a:gd name="connsiteX112" fmla="*/ 1762320 w 3596640"/>
                  <a:gd name="connsiteY112" fmla="*/ 42254 h 4556760"/>
                  <a:gd name="connsiteX113" fmla="*/ 1764028 w 3596640"/>
                  <a:gd name="connsiteY113" fmla="*/ 44450 h 4556760"/>
                  <a:gd name="connsiteX114" fmla="*/ 1821180 w 3596640"/>
                  <a:gd name="connsiteY114" fmla="*/ 57150 h 4556760"/>
                  <a:gd name="connsiteX115" fmla="*/ 1922780 w 3596640"/>
                  <a:gd name="connsiteY115" fmla="*/ 82550 h 4556760"/>
                  <a:gd name="connsiteX116" fmla="*/ 1967228 w 3596640"/>
                  <a:gd name="connsiteY116" fmla="*/ 190500 h 4556760"/>
                  <a:gd name="connsiteX117" fmla="*/ 2081532 w 3596640"/>
                  <a:gd name="connsiteY117" fmla="*/ 241300 h 4556760"/>
                  <a:gd name="connsiteX118" fmla="*/ 2113280 w 3596640"/>
                  <a:gd name="connsiteY118" fmla="*/ 393700 h 4556760"/>
                  <a:gd name="connsiteX119" fmla="*/ 2252980 w 3596640"/>
                  <a:gd name="connsiteY119" fmla="*/ 431800 h 4556760"/>
                  <a:gd name="connsiteX120" fmla="*/ 2329180 w 3596640"/>
                  <a:gd name="connsiteY120" fmla="*/ 482600 h 4556760"/>
                  <a:gd name="connsiteX121" fmla="*/ 2405380 w 3596640"/>
                  <a:gd name="connsiteY121" fmla="*/ 577850 h 4556760"/>
                  <a:gd name="connsiteX122" fmla="*/ 2462532 w 3596640"/>
                  <a:gd name="connsiteY122" fmla="*/ 488950 h 4556760"/>
                  <a:gd name="connsiteX123" fmla="*/ 2526028 w 3596640"/>
                  <a:gd name="connsiteY123" fmla="*/ 444500 h 4556760"/>
                  <a:gd name="connsiteX124" fmla="*/ 2589532 w 3596640"/>
                  <a:gd name="connsiteY124" fmla="*/ 349250 h 4556760"/>
                  <a:gd name="connsiteX125" fmla="*/ 2614932 w 3596640"/>
                  <a:gd name="connsiteY125" fmla="*/ 330200 h 4556760"/>
                  <a:gd name="connsiteX126" fmla="*/ 2780028 w 3596640"/>
                  <a:gd name="connsiteY126" fmla="*/ 234950 h 4556760"/>
                  <a:gd name="connsiteX127" fmla="*/ 2710180 w 3596640"/>
                  <a:gd name="connsiteY127" fmla="*/ 101600 h 4556760"/>
                  <a:gd name="connsiteX128" fmla="*/ 2710180 w 3596640"/>
                  <a:gd name="connsiteY128" fmla="*/ 6350 h 4556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</a:cxnLst>
                <a:rect l="l" t="t" r="r" b="b"/>
                <a:pathLst>
                  <a:path w="3596640" h="4556760">
                    <a:moveTo>
                      <a:pt x="2780028" y="0"/>
                    </a:moveTo>
                    <a:lnTo>
                      <a:pt x="2887980" y="158750"/>
                    </a:lnTo>
                    <a:lnTo>
                      <a:pt x="3008628" y="177800"/>
                    </a:lnTo>
                    <a:lnTo>
                      <a:pt x="3122932" y="222250"/>
                    </a:lnTo>
                    <a:lnTo>
                      <a:pt x="3180080" y="279400"/>
                    </a:lnTo>
                    <a:lnTo>
                      <a:pt x="3262628" y="247650"/>
                    </a:lnTo>
                    <a:lnTo>
                      <a:pt x="3364228" y="298450"/>
                    </a:lnTo>
                    <a:lnTo>
                      <a:pt x="3369792" y="284942"/>
                    </a:lnTo>
                    <a:lnTo>
                      <a:pt x="3421380" y="373380"/>
                    </a:lnTo>
                    <a:lnTo>
                      <a:pt x="3421380" y="441960"/>
                    </a:lnTo>
                    <a:lnTo>
                      <a:pt x="3337560" y="472440"/>
                    </a:lnTo>
                    <a:lnTo>
                      <a:pt x="3200400" y="739140"/>
                    </a:lnTo>
                    <a:lnTo>
                      <a:pt x="3192780" y="883920"/>
                    </a:lnTo>
                    <a:lnTo>
                      <a:pt x="3147060" y="944880"/>
                    </a:lnTo>
                    <a:lnTo>
                      <a:pt x="3154680" y="1082040"/>
                    </a:lnTo>
                    <a:lnTo>
                      <a:pt x="3078480" y="1196340"/>
                    </a:lnTo>
                    <a:lnTo>
                      <a:pt x="3032760" y="1264920"/>
                    </a:lnTo>
                    <a:lnTo>
                      <a:pt x="2895600" y="1607820"/>
                    </a:lnTo>
                    <a:lnTo>
                      <a:pt x="2895600" y="1699260"/>
                    </a:lnTo>
                    <a:lnTo>
                      <a:pt x="2849880" y="1767840"/>
                    </a:lnTo>
                    <a:lnTo>
                      <a:pt x="2842260" y="1836420"/>
                    </a:lnTo>
                    <a:lnTo>
                      <a:pt x="2849880" y="1935480"/>
                    </a:lnTo>
                    <a:lnTo>
                      <a:pt x="2933700" y="2087880"/>
                    </a:lnTo>
                    <a:lnTo>
                      <a:pt x="2895600" y="2194560"/>
                    </a:lnTo>
                    <a:lnTo>
                      <a:pt x="2819400" y="2278380"/>
                    </a:lnTo>
                    <a:lnTo>
                      <a:pt x="2796540" y="2354580"/>
                    </a:lnTo>
                    <a:lnTo>
                      <a:pt x="2773680" y="2423160"/>
                    </a:lnTo>
                    <a:lnTo>
                      <a:pt x="2689860" y="2438400"/>
                    </a:lnTo>
                    <a:lnTo>
                      <a:pt x="2682240" y="2552700"/>
                    </a:lnTo>
                    <a:lnTo>
                      <a:pt x="2712720" y="2872740"/>
                    </a:lnTo>
                    <a:lnTo>
                      <a:pt x="2842260" y="3246120"/>
                    </a:lnTo>
                    <a:lnTo>
                      <a:pt x="3032760" y="3688080"/>
                    </a:lnTo>
                    <a:lnTo>
                      <a:pt x="3147060" y="3764280"/>
                    </a:lnTo>
                    <a:lnTo>
                      <a:pt x="3162300" y="3924300"/>
                    </a:lnTo>
                    <a:lnTo>
                      <a:pt x="3230880" y="4046220"/>
                    </a:lnTo>
                    <a:lnTo>
                      <a:pt x="3482340" y="4488180"/>
                    </a:lnTo>
                    <a:lnTo>
                      <a:pt x="3596640" y="4556760"/>
                    </a:lnTo>
                    <a:lnTo>
                      <a:pt x="3489960" y="4556760"/>
                    </a:lnTo>
                    <a:lnTo>
                      <a:pt x="3421380" y="4541520"/>
                    </a:lnTo>
                    <a:lnTo>
                      <a:pt x="3177540" y="4343400"/>
                    </a:lnTo>
                    <a:lnTo>
                      <a:pt x="3162300" y="4274820"/>
                    </a:lnTo>
                    <a:lnTo>
                      <a:pt x="3124200" y="4191000"/>
                    </a:lnTo>
                    <a:lnTo>
                      <a:pt x="3009900" y="4145280"/>
                    </a:lnTo>
                    <a:lnTo>
                      <a:pt x="2910840" y="4122420"/>
                    </a:lnTo>
                    <a:lnTo>
                      <a:pt x="2796540" y="3931920"/>
                    </a:lnTo>
                    <a:lnTo>
                      <a:pt x="2522220" y="3756660"/>
                    </a:lnTo>
                    <a:lnTo>
                      <a:pt x="2468880" y="3855720"/>
                    </a:lnTo>
                    <a:lnTo>
                      <a:pt x="2468880" y="3947160"/>
                    </a:lnTo>
                    <a:lnTo>
                      <a:pt x="2369820" y="3870960"/>
                    </a:lnTo>
                    <a:lnTo>
                      <a:pt x="2301240" y="3939540"/>
                    </a:lnTo>
                    <a:lnTo>
                      <a:pt x="2202180" y="3939540"/>
                    </a:lnTo>
                    <a:lnTo>
                      <a:pt x="2057400" y="3970020"/>
                    </a:lnTo>
                    <a:lnTo>
                      <a:pt x="2004060" y="4091940"/>
                    </a:lnTo>
                    <a:lnTo>
                      <a:pt x="1897380" y="4091940"/>
                    </a:lnTo>
                    <a:lnTo>
                      <a:pt x="1844040" y="4069080"/>
                    </a:lnTo>
                    <a:lnTo>
                      <a:pt x="1790700" y="4069080"/>
                    </a:lnTo>
                    <a:lnTo>
                      <a:pt x="1722120" y="4122420"/>
                    </a:lnTo>
                    <a:lnTo>
                      <a:pt x="1638300" y="4122420"/>
                    </a:lnTo>
                    <a:lnTo>
                      <a:pt x="1577340" y="4114800"/>
                    </a:lnTo>
                    <a:lnTo>
                      <a:pt x="1432560" y="4183380"/>
                    </a:lnTo>
                    <a:lnTo>
                      <a:pt x="1356360" y="4053840"/>
                    </a:lnTo>
                    <a:lnTo>
                      <a:pt x="1272540" y="4030980"/>
                    </a:lnTo>
                    <a:lnTo>
                      <a:pt x="1196340" y="4030980"/>
                    </a:lnTo>
                    <a:lnTo>
                      <a:pt x="1021080" y="3931920"/>
                    </a:lnTo>
                    <a:lnTo>
                      <a:pt x="967740" y="3954780"/>
                    </a:lnTo>
                    <a:lnTo>
                      <a:pt x="769620" y="3817620"/>
                    </a:lnTo>
                    <a:lnTo>
                      <a:pt x="762000" y="3710940"/>
                    </a:lnTo>
                    <a:lnTo>
                      <a:pt x="647700" y="3680460"/>
                    </a:lnTo>
                    <a:lnTo>
                      <a:pt x="586740" y="3512820"/>
                    </a:lnTo>
                    <a:lnTo>
                      <a:pt x="495300" y="3451860"/>
                    </a:lnTo>
                    <a:lnTo>
                      <a:pt x="419100" y="3360420"/>
                    </a:lnTo>
                    <a:lnTo>
                      <a:pt x="350520" y="3208020"/>
                    </a:lnTo>
                    <a:lnTo>
                      <a:pt x="289560" y="3223260"/>
                    </a:lnTo>
                    <a:lnTo>
                      <a:pt x="289560" y="3284220"/>
                    </a:lnTo>
                    <a:lnTo>
                      <a:pt x="137160" y="3238500"/>
                    </a:lnTo>
                    <a:lnTo>
                      <a:pt x="137160" y="3162300"/>
                    </a:lnTo>
                    <a:lnTo>
                      <a:pt x="68580" y="3025140"/>
                    </a:lnTo>
                    <a:lnTo>
                      <a:pt x="0" y="2842260"/>
                    </a:lnTo>
                    <a:lnTo>
                      <a:pt x="83820" y="2804160"/>
                    </a:lnTo>
                    <a:lnTo>
                      <a:pt x="167640" y="2804160"/>
                    </a:lnTo>
                    <a:lnTo>
                      <a:pt x="441960" y="2659380"/>
                    </a:lnTo>
                    <a:lnTo>
                      <a:pt x="487680" y="2430780"/>
                    </a:lnTo>
                    <a:lnTo>
                      <a:pt x="586740" y="2377440"/>
                    </a:lnTo>
                    <a:lnTo>
                      <a:pt x="655320" y="2430780"/>
                    </a:lnTo>
                    <a:lnTo>
                      <a:pt x="701040" y="2430780"/>
                    </a:lnTo>
                    <a:lnTo>
                      <a:pt x="701040" y="2301240"/>
                    </a:lnTo>
                    <a:lnTo>
                      <a:pt x="868680" y="2232660"/>
                    </a:lnTo>
                    <a:lnTo>
                      <a:pt x="868680" y="2164080"/>
                    </a:lnTo>
                    <a:lnTo>
                      <a:pt x="914400" y="2194560"/>
                    </a:lnTo>
                    <a:lnTo>
                      <a:pt x="1120140" y="2156460"/>
                    </a:lnTo>
                    <a:lnTo>
                      <a:pt x="1181100" y="2110740"/>
                    </a:lnTo>
                    <a:lnTo>
                      <a:pt x="1181100" y="2049780"/>
                    </a:lnTo>
                    <a:lnTo>
                      <a:pt x="1325880" y="2065020"/>
                    </a:lnTo>
                    <a:lnTo>
                      <a:pt x="1348740" y="2011680"/>
                    </a:lnTo>
                    <a:lnTo>
                      <a:pt x="1394460" y="2011680"/>
                    </a:lnTo>
                    <a:lnTo>
                      <a:pt x="1455420" y="2072640"/>
                    </a:lnTo>
                    <a:lnTo>
                      <a:pt x="1546860" y="2057400"/>
                    </a:lnTo>
                    <a:lnTo>
                      <a:pt x="1592580" y="1981200"/>
                    </a:lnTo>
                    <a:lnTo>
                      <a:pt x="1600200" y="1828800"/>
                    </a:lnTo>
                    <a:lnTo>
                      <a:pt x="1744980" y="1623060"/>
                    </a:lnTo>
                    <a:lnTo>
                      <a:pt x="1706880" y="1531620"/>
                    </a:lnTo>
                    <a:lnTo>
                      <a:pt x="1722120" y="1264920"/>
                    </a:lnTo>
                    <a:lnTo>
                      <a:pt x="1691640" y="1082040"/>
                    </a:lnTo>
                    <a:lnTo>
                      <a:pt x="1653540" y="975360"/>
                    </a:lnTo>
                    <a:lnTo>
                      <a:pt x="1691640" y="914400"/>
                    </a:lnTo>
                    <a:lnTo>
                      <a:pt x="1882140" y="891540"/>
                    </a:lnTo>
                    <a:lnTo>
                      <a:pt x="1767840" y="701040"/>
                    </a:lnTo>
                    <a:lnTo>
                      <a:pt x="1775460" y="617220"/>
                    </a:lnTo>
                    <a:lnTo>
                      <a:pt x="1798320" y="586740"/>
                    </a:lnTo>
                    <a:lnTo>
                      <a:pt x="1805940" y="441960"/>
                    </a:lnTo>
                    <a:lnTo>
                      <a:pt x="1752600" y="335280"/>
                    </a:lnTo>
                    <a:lnTo>
                      <a:pt x="1737360" y="76200"/>
                    </a:lnTo>
                    <a:lnTo>
                      <a:pt x="1762320" y="42254"/>
                    </a:lnTo>
                    <a:lnTo>
                      <a:pt x="1764028" y="44450"/>
                    </a:lnTo>
                    <a:lnTo>
                      <a:pt x="1821180" y="57150"/>
                    </a:lnTo>
                    <a:lnTo>
                      <a:pt x="1922780" y="82550"/>
                    </a:lnTo>
                    <a:lnTo>
                      <a:pt x="1967228" y="190500"/>
                    </a:lnTo>
                    <a:lnTo>
                      <a:pt x="2081532" y="241300"/>
                    </a:lnTo>
                    <a:lnTo>
                      <a:pt x="2113280" y="393700"/>
                    </a:lnTo>
                    <a:lnTo>
                      <a:pt x="2252980" y="431800"/>
                    </a:lnTo>
                    <a:lnTo>
                      <a:pt x="2329180" y="482600"/>
                    </a:lnTo>
                    <a:lnTo>
                      <a:pt x="2405380" y="577850"/>
                    </a:lnTo>
                    <a:lnTo>
                      <a:pt x="2462532" y="488950"/>
                    </a:lnTo>
                    <a:lnTo>
                      <a:pt x="2526028" y="444500"/>
                    </a:lnTo>
                    <a:lnTo>
                      <a:pt x="2589532" y="349250"/>
                    </a:lnTo>
                    <a:lnTo>
                      <a:pt x="2614932" y="330200"/>
                    </a:lnTo>
                    <a:lnTo>
                      <a:pt x="2780028" y="234950"/>
                    </a:lnTo>
                    <a:lnTo>
                      <a:pt x="2710180" y="101600"/>
                    </a:lnTo>
                    <a:lnTo>
                      <a:pt x="2710180" y="6350"/>
                    </a:lnTo>
                    <a:close/>
                  </a:path>
                </a:pathLst>
              </a:custGeom>
              <a:solidFill>
                <a:srgbClr val="66FF33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94" name="フリーフォーム: 図形 193">
                <a:extLst>
                  <a:ext uri="{FF2B5EF4-FFF2-40B4-BE49-F238E27FC236}">
                    <a16:creationId xmlns:a16="http://schemas.microsoft.com/office/drawing/2014/main" id="{EFBC8A53-A37C-AB2E-5141-106D9A858A0A}"/>
                  </a:ext>
                </a:extLst>
              </p:cNvPr>
              <p:cNvSpPr/>
              <p:nvPr/>
            </p:nvSpPr>
            <p:spPr>
              <a:xfrm>
                <a:off x="1278387" y="2568945"/>
                <a:ext cx="727296" cy="771012"/>
              </a:xfrm>
              <a:custGeom>
                <a:avLst/>
                <a:gdLst>
                  <a:gd name="connsiteX0" fmla="*/ 2137412 w 3850336"/>
                  <a:gd name="connsiteY0" fmla="*/ 0 h 4081780"/>
                  <a:gd name="connsiteX1" fmla="*/ 2194560 w 3850336"/>
                  <a:gd name="connsiteY1" fmla="*/ 38100 h 4081780"/>
                  <a:gd name="connsiteX2" fmla="*/ 2251708 w 3850336"/>
                  <a:gd name="connsiteY2" fmla="*/ 107950 h 4081780"/>
                  <a:gd name="connsiteX3" fmla="*/ 2302508 w 3850336"/>
                  <a:gd name="connsiteY3" fmla="*/ 190500 h 4081780"/>
                  <a:gd name="connsiteX4" fmla="*/ 2359660 w 3850336"/>
                  <a:gd name="connsiteY4" fmla="*/ 203200 h 4081780"/>
                  <a:gd name="connsiteX5" fmla="*/ 2366012 w 3850336"/>
                  <a:gd name="connsiteY5" fmla="*/ 311150 h 4081780"/>
                  <a:gd name="connsiteX6" fmla="*/ 2397760 w 3850336"/>
                  <a:gd name="connsiteY6" fmla="*/ 349250 h 4081780"/>
                  <a:gd name="connsiteX7" fmla="*/ 2454908 w 3850336"/>
                  <a:gd name="connsiteY7" fmla="*/ 374650 h 4081780"/>
                  <a:gd name="connsiteX8" fmla="*/ 2499360 w 3850336"/>
                  <a:gd name="connsiteY8" fmla="*/ 368300 h 4081780"/>
                  <a:gd name="connsiteX9" fmla="*/ 2579400 w 3850336"/>
                  <a:gd name="connsiteY9" fmla="*/ 379506 h 4081780"/>
                  <a:gd name="connsiteX10" fmla="*/ 2537460 w 3850336"/>
                  <a:gd name="connsiteY10" fmla="*/ 439420 h 4081780"/>
                  <a:gd name="connsiteX11" fmla="*/ 2540756 w 3850336"/>
                  <a:gd name="connsiteY11" fmla="*/ 458888 h 4081780"/>
                  <a:gd name="connsiteX12" fmla="*/ 2569212 w 3850336"/>
                  <a:gd name="connsiteY12" fmla="*/ 482600 h 4081780"/>
                  <a:gd name="connsiteX13" fmla="*/ 2664460 w 3850336"/>
                  <a:gd name="connsiteY13" fmla="*/ 457200 h 4081780"/>
                  <a:gd name="connsiteX14" fmla="*/ 2867660 w 3850336"/>
                  <a:gd name="connsiteY14" fmla="*/ 495300 h 4081780"/>
                  <a:gd name="connsiteX15" fmla="*/ 2969260 w 3850336"/>
                  <a:gd name="connsiteY15" fmla="*/ 527050 h 4081780"/>
                  <a:gd name="connsiteX16" fmla="*/ 3001012 w 3850336"/>
                  <a:gd name="connsiteY16" fmla="*/ 552450 h 4081780"/>
                  <a:gd name="connsiteX17" fmla="*/ 3013708 w 3850336"/>
                  <a:gd name="connsiteY17" fmla="*/ 546102 h 4081780"/>
                  <a:gd name="connsiteX18" fmla="*/ 3013708 w 3850336"/>
                  <a:gd name="connsiteY18" fmla="*/ 596900 h 4081780"/>
                  <a:gd name="connsiteX19" fmla="*/ 2969260 w 3850336"/>
                  <a:gd name="connsiteY19" fmla="*/ 615950 h 4081780"/>
                  <a:gd name="connsiteX20" fmla="*/ 2956560 w 3850336"/>
                  <a:gd name="connsiteY20" fmla="*/ 660400 h 4081780"/>
                  <a:gd name="connsiteX21" fmla="*/ 2924812 w 3850336"/>
                  <a:gd name="connsiteY21" fmla="*/ 666750 h 4081780"/>
                  <a:gd name="connsiteX22" fmla="*/ 2912108 w 3850336"/>
                  <a:gd name="connsiteY22" fmla="*/ 781050 h 4081780"/>
                  <a:gd name="connsiteX23" fmla="*/ 2981960 w 3850336"/>
                  <a:gd name="connsiteY23" fmla="*/ 844550 h 4081780"/>
                  <a:gd name="connsiteX24" fmla="*/ 3026412 w 3850336"/>
                  <a:gd name="connsiteY24" fmla="*/ 850900 h 4081780"/>
                  <a:gd name="connsiteX25" fmla="*/ 3070860 w 3850336"/>
                  <a:gd name="connsiteY25" fmla="*/ 901700 h 4081780"/>
                  <a:gd name="connsiteX26" fmla="*/ 2981960 w 3850336"/>
                  <a:gd name="connsiteY26" fmla="*/ 1022350 h 4081780"/>
                  <a:gd name="connsiteX27" fmla="*/ 2905760 w 3850336"/>
                  <a:gd name="connsiteY27" fmla="*/ 1092200 h 4081780"/>
                  <a:gd name="connsiteX28" fmla="*/ 2905760 w 3850336"/>
                  <a:gd name="connsiteY28" fmla="*/ 1130300 h 4081780"/>
                  <a:gd name="connsiteX29" fmla="*/ 2969260 w 3850336"/>
                  <a:gd name="connsiteY29" fmla="*/ 1206500 h 4081780"/>
                  <a:gd name="connsiteX30" fmla="*/ 2931160 w 3850336"/>
                  <a:gd name="connsiteY30" fmla="*/ 1289050 h 4081780"/>
                  <a:gd name="connsiteX31" fmla="*/ 2848612 w 3850336"/>
                  <a:gd name="connsiteY31" fmla="*/ 1403350 h 4081780"/>
                  <a:gd name="connsiteX32" fmla="*/ 2874012 w 3850336"/>
                  <a:gd name="connsiteY32" fmla="*/ 1454150 h 4081780"/>
                  <a:gd name="connsiteX33" fmla="*/ 2835908 w 3850336"/>
                  <a:gd name="connsiteY33" fmla="*/ 1530350 h 4081780"/>
                  <a:gd name="connsiteX34" fmla="*/ 2861308 w 3850336"/>
                  <a:gd name="connsiteY34" fmla="*/ 1631950 h 4081780"/>
                  <a:gd name="connsiteX35" fmla="*/ 2931160 w 3850336"/>
                  <a:gd name="connsiteY35" fmla="*/ 1695450 h 4081780"/>
                  <a:gd name="connsiteX36" fmla="*/ 3013708 w 3850336"/>
                  <a:gd name="connsiteY36" fmla="*/ 1701800 h 4081780"/>
                  <a:gd name="connsiteX37" fmla="*/ 3051812 w 3850336"/>
                  <a:gd name="connsiteY37" fmla="*/ 1720850 h 4081780"/>
                  <a:gd name="connsiteX38" fmla="*/ 3102612 w 3850336"/>
                  <a:gd name="connsiteY38" fmla="*/ 1720850 h 4081780"/>
                  <a:gd name="connsiteX39" fmla="*/ 3134360 w 3850336"/>
                  <a:gd name="connsiteY39" fmla="*/ 1746250 h 4081780"/>
                  <a:gd name="connsiteX40" fmla="*/ 3197860 w 3850336"/>
                  <a:gd name="connsiteY40" fmla="*/ 1701800 h 4081780"/>
                  <a:gd name="connsiteX41" fmla="*/ 3261360 w 3850336"/>
                  <a:gd name="connsiteY41" fmla="*/ 1720850 h 4081780"/>
                  <a:gd name="connsiteX42" fmla="*/ 3312160 w 3850336"/>
                  <a:gd name="connsiteY42" fmla="*/ 1822450 h 4081780"/>
                  <a:gd name="connsiteX43" fmla="*/ 3255012 w 3850336"/>
                  <a:gd name="connsiteY43" fmla="*/ 1924050 h 4081780"/>
                  <a:gd name="connsiteX44" fmla="*/ 3172460 w 3850336"/>
                  <a:gd name="connsiteY44" fmla="*/ 1924050 h 4081780"/>
                  <a:gd name="connsiteX45" fmla="*/ 3166108 w 3850336"/>
                  <a:gd name="connsiteY45" fmla="*/ 2025650 h 4081780"/>
                  <a:gd name="connsiteX46" fmla="*/ 3102612 w 3850336"/>
                  <a:gd name="connsiteY46" fmla="*/ 2127250 h 4081780"/>
                  <a:gd name="connsiteX47" fmla="*/ 3166108 w 3850336"/>
                  <a:gd name="connsiteY47" fmla="*/ 2209800 h 4081780"/>
                  <a:gd name="connsiteX48" fmla="*/ 3153412 w 3850336"/>
                  <a:gd name="connsiteY48" fmla="*/ 2260600 h 4081780"/>
                  <a:gd name="connsiteX49" fmla="*/ 3083560 w 3850336"/>
                  <a:gd name="connsiteY49" fmla="*/ 2279650 h 4081780"/>
                  <a:gd name="connsiteX50" fmla="*/ 3077212 w 3850336"/>
                  <a:gd name="connsiteY50" fmla="*/ 2317750 h 4081780"/>
                  <a:gd name="connsiteX51" fmla="*/ 2956560 w 3850336"/>
                  <a:gd name="connsiteY51" fmla="*/ 2501900 h 4081780"/>
                  <a:gd name="connsiteX52" fmla="*/ 2943860 w 3850336"/>
                  <a:gd name="connsiteY52" fmla="*/ 2622550 h 4081780"/>
                  <a:gd name="connsiteX53" fmla="*/ 3039108 w 3850336"/>
                  <a:gd name="connsiteY53" fmla="*/ 2724150 h 4081780"/>
                  <a:gd name="connsiteX54" fmla="*/ 3102612 w 3850336"/>
                  <a:gd name="connsiteY54" fmla="*/ 2736850 h 4081780"/>
                  <a:gd name="connsiteX55" fmla="*/ 3115308 w 3850336"/>
                  <a:gd name="connsiteY55" fmla="*/ 2768600 h 4081780"/>
                  <a:gd name="connsiteX56" fmla="*/ 3096260 w 3850336"/>
                  <a:gd name="connsiteY56" fmla="*/ 2813050 h 4081780"/>
                  <a:gd name="connsiteX57" fmla="*/ 3255012 w 3850336"/>
                  <a:gd name="connsiteY57" fmla="*/ 2984500 h 4081780"/>
                  <a:gd name="connsiteX58" fmla="*/ 3369308 w 3850336"/>
                  <a:gd name="connsiteY58" fmla="*/ 2984500 h 4081780"/>
                  <a:gd name="connsiteX59" fmla="*/ 3451860 w 3850336"/>
                  <a:gd name="connsiteY59" fmla="*/ 2952750 h 4081780"/>
                  <a:gd name="connsiteX60" fmla="*/ 3528060 w 3850336"/>
                  <a:gd name="connsiteY60" fmla="*/ 2965450 h 4081780"/>
                  <a:gd name="connsiteX61" fmla="*/ 3553460 w 3850336"/>
                  <a:gd name="connsiteY61" fmla="*/ 2990850 h 4081780"/>
                  <a:gd name="connsiteX62" fmla="*/ 3693160 w 3850336"/>
                  <a:gd name="connsiteY62" fmla="*/ 2997200 h 4081780"/>
                  <a:gd name="connsiteX63" fmla="*/ 3705860 w 3850336"/>
                  <a:gd name="connsiteY63" fmla="*/ 2984500 h 4081780"/>
                  <a:gd name="connsiteX64" fmla="*/ 3775708 w 3850336"/>
                  <a:gd name="connsiteY64" fmla="*/ 2978150 h 4081780"/>
                  <a:gd name="connsiteX65" fmla="*/ 3769360 w 3850336"/>
                  <a:gd name="connsiteY65" fmla="*/ 3054350 h 4081780"/>
                  <a:gd name="connsiteX66" fmla="*/ 3839212 w 3850336"/>
                  <a:gd name="connsiteY66" fmla="*/ 3168650 h 4081780"/>
                  <a:gd name="connsiteX67" fmla="*/ 3845560 w 3850336"/>
                  <a:gd name="connsiteY67" fmla="*/ 3213100 h 4081780"/>
                  <a:gd name="connsiteX68" fmla="*/ 3850336 w 3850336"/>
                  <a:gd name="connsiteY68" fmla="*/ 3216008 h 4081780"/>
                  <a:gd name="connsiteX69" fmla="*/ 3802380 w 3850336"/>
                  <a:gd name="connsiteY69" fmla="*/ 3274060 h 4081780"/>
                  <a:gd name="connsiteX70" fmla="*/ 3741420 w 3850336"/>
                  <a:gd name="connsiteY70" fmla="*/ 3296920 h 4081780"/>
                  <a:gd name="connsiteX71" fmla="*/ 3672840 w 3850336"/>
                  <a:gd name="connsiteY71" fmla="*/ 3251200 h 4081780"/>
                  <a:gd name="connsiteX72" fmla="*/ 3627120 w 3850336"/>
                  <a:gd name="connsiteY72" fmla="*/ 3235960 h 4081780"/>
                  <a:gd name="connsiteX73" fmla="*/ 3421380 w 3850336"/>
                  <a:gd name="connsiteY73" fmla="*/ 3289300 h 4081780"/>
                  <a:gd name="connsiteX74" fmla="*/ 3360420 w 3850336"/>
                  <a:gd name="connsiteY74" fmla="*/ 3281680 h 4081780"/>
                  <a:gd name="connsiteX75" fmla="*/ 3329940 w 3850336"/>
                  <a:gd name="connsiteY75" fmla="*/ 3304540 h 4081780"/>
                  <a:gd name="connsiteX76" fmla="*/ 3223260 w 3850336"/>
                  <a:gd name="connsiteY76" fmla="*/ 3304540 h 4081780"/>
                  <a:gd name="connsiteX77" fmla="*/ 3032760 w 3850336"/>
                  <a:gd name="connsiteY77" fmla="*/ 3152140 h 4081780"/>
                  <a:gd name="connsiteX78" fmla="*/ 2903220 w 3850336"/>
                  <a:gd name="connsiteY78" fmla="*/ 3068320 h 4081780"/>
                  <a:gd name="connsiteX79" fmla="*/ 2796540 w 3850336"/>
                  <a:gd name="connsiteY79" fmla="*/ 3114040 h 4081780"/>
                  <a:gd name="connsiteX80" fmla="*/ 2606040 w 3850336"/>
                  <a:gd name="connsiteY80" fmla="*/ 3091180 h 4081780"/>
                  <a:gd name="connsiteX81" fmla="*/ 2529840 w 3850336"/>
                  <a:gd name="connsiteY81" fmla="*/ 3060700 h 4081780"/>
                  <a:gd name="connsiteX82" fmla="*/ 2339340 w 3850336"/>
                  <a:gd name="connsiteY82" fmla="*/ 2961640 h 4081780"/>
                  <a:gd name="connsiteX83" fmla="*/ 2217420 w 3850336"/>
                  <a:gd name="connsiteY83" fmla="*/ 2969260 h 4081780"/>
                  <a:gd name="connsiteX84" fmla="*/ 2004060 w 3850336"/>
                  <a:gd name="connsiteY84" fmla="*/ 3304540 h 4081780"/>
                  <a:gd name="connsiteX85" fmla="*/ 2004060 w 3850336"/>
                  <a:gd name="connsiteY85" fmla="*/ 3456940 h 4081780"/>
                  <a:gd name="connsiteX86" fmla="*/ 1958340 w 3850336"/>
                  <a:gd name="connsiteY86" fmla="*/ 3456940 h 4081780"/>
                  <a:gd name="connsiteX87" fmla="*/ 1950720 w 3850336"/>
                  <a:gd name="connsiteY87" fmla="*/ 3517900 h 4081780"/>
                  <a:gd name="connsiteX88" fmla="*/ 1882140 w 3850336"/>
                  <a:gd name="connsiteY88" fmla="*/ 3517900 h 4081780"/>
                  <a:gd name="connsiteX89" fmla="*/ 1760220 w 3850336"/>
                  <a:gd name="connsiteY89" fmla="*/ 3571240 h 4081780"/>
                  <a:gd name="connsiteX90" fmla="*/ 1706880 w 3850336"/>
                  <a:gd name="connsiteY90" fmla="*/ 3548380 h 4081780"/>
                  <a:gd name="connsiteX91" fmla="*/ 1684020 w 3850336"/>
                  <a:gd name="connsiteY91" fmla="*/ 3624580 h 4081780"/>
                  <a:gd name="connsiteX92" fmla="*/ 1623060 w 3850336"/>
                  <a:gd name="connsiteY92" fmla="*/ 3693160 h 4081780"/>
                  <a:gd name="connsiteX93" fmla="*/ 1546860 w 3850336"/>
                  <a:gd name="connsiteY93" fmla="*/ 3670300 h 4081780"/>
                  <a:gd name="connsiteX94" fmla="*/ 1386840 w 3850336"/>
                  <a:gd name="connsiteY94" fmla="*/ 3738880 h 4081780"/>
                  <a:gd name="connsiteX95" fmla="*/ 1318260 w 3850336"/>
                  <a:gd name="connsiteY95" fmla="*/ 3807460 h 4081780"/>
                  <a:gd name="connsiteX96" fmla="*/ 1303020 w 3850336"/>
                  <a:gd name="connsiteY96" fmla="*/ 3883660 h 4081780"/>
                  <a:gd name="connsiteX97" fmla="*/ 1181100 w 3850336"/>
                  <a:gd name="connsiteY97" fmla="*/ 3883660 h 4081780"/>
                  <a:gd name="connsiteX98" fmla="*/ 1120140 w 3850336"/>
                  <a:gd name="connsiteY98" fmla="*/ 3860800 h 4081780"/>
                  <a:gd name="connsiteX99" fmla="*/ 1074420 w 3850336"/>
                  <a:gd name="connsiteY99" fmla="*/ 3898900 h 4081780"/>
                  <a:gd name="connsiteX100" fmla="*/ 1043940 w 3850336"/>
                  <a:gd name="connsiteY100" fmla="*/ 4005580 h 4081780"/>
                  <a:gd name="connsiteX101" fmla="*/ 952500 w 3850336"/>
                  <a:gd name="connsiteY101" fmla="*/ 4081780 h 4081780"/>
                  <a:gd name="connsiteX102" fmla="*/ 723900 w 3850336"/>
                  <a:gd name="connsiteY102" fmla="*/ 3914140 h 4081780"/>
                  <a:gd name="connsiteX103" fmla="*/ 739140 w 3850336"/>
                  <a:gd name="connsiteY103" fmla="*/ 3792220 h 4081780"/>
                  <a:gd name="connsiteX104" fmla="*/ 708660 w 3850336"/>
                  <a:gd name="connsiteY104" fmla="*/ 3685540 h 4081780"/>
                  <a:gd name="connsiteX105" fmla="*/ 762000 w 3850336"/>
                  <a:gd name="connsiteY105" fmla="*/ 3616960 h 4081780"/>
                  <a:gd name="connsiteX106" fmla="*/ 723900 w 3850336"/>
                  <a:gd name="connsiteY106" fmla="*/ 3517900 h 4081780"/>
                  <a:gd name="connsiteX107" fmla="*/ 601980 w 3850336"/>
                  <a:gd name="connsiteY107" fmla="*/ 3510280 h 4081780"/>
                  <a:gd name="connsiteX108" fmla="*/ 571500 w 3850336"/>
                  <a:gd name="connsiteY108" fmla="*/ 3395980 h 4081780"/>
                  <a:gd name="connsiteX109" fmla="*/ 708660 w 3850336"/>
                  <a:gd name="connsiteY109" fmla="*/ 3365500 h 4081780"/>
                  <a:gd name="connsiteX110" fmla="*/ 693420 w 3850336"/>
                  <a:gd name="connsiteY110" fmla="*/ 3281680 h 4081780"/>
                  <a:gd name="connsiteX111" fmla="*/ 701040 w 3850336"/>
                  <a:gd name="connsiteY111" fmla="*/ 3205480 h 4081780"/>
                  <a:gd name="connsiteX112" fmla="*/ 701040 w 3850336"/>
                  <a:gd name="connsiteY112" fmla="*/ 3175000 h 4081780"/>
                  <a:gd name="connsiteX113" fmla="*/ 624840 w 3850336"/>
                  <a:gd name="connsiteY113" fmla="*/ 3098800 h 4081780"/>
                  <a:gd name="connsiteX114" fmla="*/ 609600 w 3850336"/>
                  <a:gd name="connsiteY114" fmla="*/ 2992120 h 4081780"/>
                  <a:gd name="connsiteX115" fmla="*/ 731520 w 3850336"/>
                  <a:gd name="connsiteY115" fmla="*/ 2931160 h 4081780"/>
                  <a:gd name="connsiteX116" fmla="*/ 769620 w 3850336"/>
                  <a:gd name="connsiteY116" fmla="*/ 2885440 h 4081780"/>
                  <a:gd name="connsiteX117" fmla="*/ 769620 w 3850336"/>
                  <a:gd name="connsiteY117" fmla="*/ 2725420 h 4081780"/>
                  <a:gd name="connsiteX118" fmla="*/ 754380 w 3850336"/>
                  <a:gd name="connsiteY118" fmla="*/ 2512060 h 4081780"/>
                  <a:gd name="connsiteX119" fmla="*/ 701040 w 3850336"/>
                  <a:gd name="connsiteY119" fmla="*/ 2435860 h 4081780"/>
                  <a:gd name="connsiteX120" fmla="*/ 518160 w 3850336"/>
                  <a:gd name="connsiteY120" fmla="*/ 2428240 h 4081780"/>
                  <a:gd name="connsiteX121" fmla="*/ 396240 w 3850336"/>
                  <a:gd name="connsiteY121" fmla="*/ 2504440 h 4081780"/>
                  <a:gd name="connsiteX122" fmla="*/ 281940 w 3850336"/>
                  <a:gd name="connsiteY122" fmla="*/ 2443480 h 4081780"/>
                  <a:gd name="connsiteX123" fmla="*/ 266700 w 3850336"/>
                  <a:gd name="connsiteY123" fmla="*/ 2496820 h 4081780"/>
                  <a:gd name="connsiteX124" fmla="*/ 198120 w 3850336"/>
                  <a:gd name="connsiteY124" fmla="*/ 2489200 h 4081780"/>
                  <a:gd name="connsiteX125" fmla="*/ 144780 w 3850336"/>
                  <a:gd name="connsiteY125" fmla="*/ 2420620 h 4081780"/>
                  <a:gd name="connsiteX126" fmla="*/ 0 w 3850336"/>
                  <a:gd name="connsiteY126" fmla="*/ 2367280 h 4081780"/>
                  <a:gd name="connsiteX127" fmla="*/ 15240 w 3850336"/>
                  <a:gd name="connsiteY127" fmla="*/ 2009140 h 4081780"/>
                  <a:gd name="connsiteX128" fmla="*/ 83820 w 3850336"/>
                  <a:gd name="connsiteY128" fmla="*/ 1902460 h 4081780"/>
                  <a:gd name="connsiteX129" fmla="*/ 60960 w 3850336"/>
                  <a:gd name="connsiteY129" fmla="*/ 1818640 h 4081780"/>
                  <a:gd name="connsiteX130" fmla="*/ 83820 w 3850336"/>
                  <a:gd name="connsiteY130" fmla="*/ 1757680 h 4081780"/>
                  <a:gd name="connsiteX131" fmla="*/ 175260 w 3850336"/>
                  <a:gd name="connsiteY131" fmla="*/ 1658620 h 4081780"/>
                  <a:gd name="connsiteX132" fmla="*/ 205740 w 3850336"/>
                  <a:gd name="connsiteY132" fmla="*/ 1597660 h 4081780"/>
                  <a:gd name="connsiteX133" fmla="*/ 358140 w 3850336"/>
                  <a:gd name="connsiteY133" fmla="*/ 1567180 h 4081780"/>
                  <a:gd name="connsiteX134" fmla="*/ 373380 w 3850336"/>
                  <a:gd name="connsiteY134" fmla="*/ 1460500 h 4081780"/>
                  <a:gd name="connsiteX135" fmla="*/ 373380 w 3850336"/>
                  <a:gd name="connsiteY135" fmla="*/ 1384300 h 4081780"/>
                  <a:gd name="connsiteX136" fmla="*/ 495300 w 3850336"/>
                  <a:gd name="connsiteY136" fmla="*/ 1338580 h 4081780"/>
                  <a:gd name="connsiteX137" fmla="*/ 586740 w 3850336"/>
                  <a:gd name="connsiteY137" fmla="*/ 1361440 h 4081780"/>
                  <a:gd name="connsiteX138" fmla="*/ 640080 w 3850336"/>
                  <a:gd name="connsiteY138" fmla="*/ 1285240 h 4081780"/>
                  <a:gd name="connsiteX139" fmla="*/ 886100 w 3850336"/>
                  <a:gd name="connsiteY139" fmla="*/ 1210688 h 4081780"/>
                  <a:gd name="connsiteX140" fmla="*/ 886460 w 3850336"/>
                  <a:gd name="connsiteY140" fmla="*/ 1212850 h 4081780"/>
                  <a:gd name="connsiteX141" fmla="*/ 943612 w 3850336"/>
                  <a:gd name="connsiteY141" fmla="*/ 1212850 h 4081780"/>
                  <a:gd name="connsiteX142" fmla="*/ 981708 w 3850336"/>
                  <a:gd name="connsiteY142" fmla="*/ 1136650 h 4081780"/>
                  <a:gd name="connsiteX143" fmla="*/ 1019812 w 3850336"/>
                  <a:gd name="connsiteY143" fmla="*/ 1130300 h 4081780"/>
                  <a:gd name="connsiteX144" fmla="*/ 1146812 w 3850336"/>
                  <a:gd name="connsiteY144" fmla="*/ 1174750 h 4081780"/>
                  <a:gd name="connsiteX145" fmla="*/ 1191260 w 3850336"/>
                  <a:gd name="connsiteY145" fmla="*/ 1174750 h 4081780"/>
                  <a:gd name="connsiteX146" fmla="*/ 1223012 w 3850336"/>
                  <a:gd name="connsiteY146" fmla="*/ 1117600 h 4081780"/>
                  <a:gd name="connsiteX147" fmla="*/ 1261108 w 3850336"/>
                  <a:gd name="connsiteY147" fmla="*/ 1111250 h 4081780"/>
                  <a:gd name="connsiteX148" fmla="*/ 1311908 w 3850336"/>
                  <a:gd name="connsiteY148" fmla="*/ 1035050 h 4081780"/>
                  <a:gd name="connsiteX149" fmla="*/ 1292860 w 3850336"/>
                  <a:gd name="connsiteY149" fmla="*/ 920750 h 4081780"/>
                  <a:gd name="connsiteX150" fmla="*/ 1394460 w 3850336"/>
                  <a:gd name="connsiteY150" fmla="*/ 920750 h 4081780"/>
                  <a:gd name="connsiteX151" fmla="*/ 1438908 w 3850336"/>
                  <a:gd name="connsiteY151" fmla="*/ 869950 h 4081780"/>
                  <a:gd name="connsiteX152" fmla="*/ 1553212 w 3850336"/>
                  <a:gd name="connsiteY152" fmla="*/ 876300 h 4081780"/>
                  <a:gd name="connsiteX153" fmla="*/ 1591308 w 3850336"/>
                  <a:gd name="connsiteY153" fmla="*/ 863600 h 4081780"/>
                  <a:gd name="connsiteX154" fmla="*/ 1604012 w 3850336"/>
                  <a:gd name="connsiteY154" fmla="*/ 800100 h 4081780"/>
                  <a:gd name="connsiteX155" fmla="*/ 1584960 w 3850336"/>
                  <a:gd name="connsiteY155" fmla="*/ 685800 h 4081780"/>
                  <a:gd name="connsiteX156" fmla="*/ 1616708 w 3850336"/>
                  <a:gd name="connsiteY156" fmla="*/ 647700 h 4081780"/>
                  <a:gd name="connsiteX157" fmla="*/ 1680212 w 3850336"/>
                  <a:gd name="connsiteY157" fmla="*/ 628650 h 4081780"/>
                  <a:gd name="connsiteX158" fmla="*/ 1769108 w 3850336"/>
                  <a:gd name="connsiteY158" fmla="*/ 641350 h 4081780"/>
                  <a:gd name="connsiteX159" fmla="*/ 1769108 w 3850336"/>
                  <a:gd name="connsiteY159" fmla="*/ 508000 h 4081780"/>
                  <a:gd name="connsiteX160" fmla="*/ 1718308 w 3850336"/>
                  <a:gd name="connsiteY160" fmla="*/ 457200 h 4081780"/>
                  <a:gd name="connsiteX161" fmla="*/ 1724660 w 3850336"/>
                  <a:gd name="connsiteY161" fmla="*/ 317500 h 4081780"/>
                  <a:gd name="connsiteX162" fmla="*/ 1762760 w 3850336"/>
                  <a:gd name="connsiteY162" fmla="*/ 285750 h 4081780"/>
                  <a:gd name="connsiteX163" fmla="*/ 1927860 w 3850336"/>
                  <a:gd name="connsiteY163" fmla="*/ 273050 h 4081780"/>
                  <a:gd name="connsiteX164" fmla="*/ 2099308 w 3850336"/>
                  <a:gd name="connsiteY164" fmla="*/ 165100 h 4081780"/>
                  <a:gd name="connsiteX165" fmla="*/ 2105660 w 3850336"/>
                  <a:gd name="connsiteY165" fmla="*/ 44450 h 4081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</a:cxnLst>
                <a:rect l="l" t="t" r="r" b="b"/>
                <a:pathLst>
                  <a:path w="3850336" h="4081780">
                    <a:moveTo>
                      <a:pt x="2137412" y="0"/>
                    </a:moveTo>
                    <a:lnTo>
                      <a:pt x="2194560" y="38100"/>
                    </a:lnTo>
                    <a:lnTo>
                      <a:pt x="2251708" y="107950"/>
                    </a:lnTo>
                    <a:lnTo>
                      <a:pt x="2302508" y="190500"/>
                    </a:lnTo>
                    <a:lnTo>
                      <a:pt x="2359660" y="203200"/>
                    </a:lnTo>
                    <a:lnTo>
                      <a:pt x="2366012" y="311150"/>
                    </a:lnTo>
                    <a:lnTo>
                      <a:pt x="2397760" y="349250"/>
                    </a:lnTo>
                    <a:lnTo>
                      <a:pt x="2454908" y="374650"/>
                    </a:lnTo>
                    <a:lnTo>
                      <a:pt x="2499360" y="368300"/>
                    </a:lnTo>
                    <a:lnTo>
                      <a:pt x="2579400" y="379506"/>
                    </a:lnTo>
                    <a:lnTo>
                      <a:pt x="2537460" y="439420"/>
                    </a:lnTo>
                    <a:lnTo>
                      <a:pt x="2540756" y="458888"/>
                    </a:lnTo>
                    <a:lnTo>
                      <a:pt x="2569212" y="482600"/>
                    </a:lnTo>
                    <a:lnTo>
                      <a:pt x="2664460" y="457200"/>
                    </a:lnTo>
                    <a:lnTo>
                      <a:pt x="2867660" y="495300"/>
                    </a:lnTo>
                    <a:lnTo>
                      <a:pt x="2969260" y="527050"/>
                    </a:lnTo>
                    <a:lnTo>
                      <a:pt x="3001012" y="552450"/>
                    </a:lnTo>
                    <a:lnTo>
                      <a:pt x="3013708" y="546102"/>
                    </a:lnTo>
                    <a:lnTo>
                      <a:pt x="3013708" y="596900"/>
                    </a:lnTo>
                    <a:lnTo>
                      <a:pt x="2969260" y="615950"/>
                    </a:lnTo>
                    <a:lnTo>
                      <a:pt x="2956560" y="660400"/>
                    </a:lnTo>
                    <a:lnTo>
                      <a:pt x="2924812" y="666750"/>
                    </a:lnTo>
                    <a:lnTo>
                      <a:pt x="2912108" y="781050"/>
                    </a:lnTo>
                    <a:lnTo>
                      <a:pt x="2981960" y="844550"/>
                    </a:lnTo>
                    <a:lnTo>
                      <a:pt x="3026412" y="850900"/>
                    </a:lnTo>
                    <a:lnTo>
                      <a:pt x="3070860" y="901700"/>
                    </a:lnTo>
                    <a:lnTo>
                      <a:pt x="2981960" y="1022350"/>
                    </a:lnTo>
                    <a:lnTo>
                      <a:pt x="2905760" y="1092200"/>
                    </a:lnTo>
                    <a:lnTo>
                      <a:pt x="2905760" y="1130300"/>
                    </a:lnTo>
                    <a:lnTo>
                      <a:pt x="2969260" y="1206500"/>
                    </a:lnTo>
                    <a:lnTo>
                      <a:pt x="2931160" y="1289050"/>
                    </a:lnTo>
                    <a:lnTo>
                      <a:pt x="2848612" y="1403350"/>
                    </a:lnTo>
                    <a:lnTo>
                      <a:pt x="2874012" y="1454150"/>
                    </a:lnTo>
                    <a:lnTo>
                      <a:pt x="2835908" y="1530350"/>
                    </a:lnTo>
                    <a:lnTo>
                      <a:pt x="2861308" y="1631950"/>
                    </a:lnTo>
                    <a:lnTo>
                      <a:pt x="2931160" y="1695450"/>
                    </a:lnTo>
                    <a:lnTo>
                      <a:pt x="3013708" y="1701800"/>
                    </a:lnTo>
                    <a:lnTo>
                      <a:pt x="3051812" y="1720850"/>
                    </a:lnTo>
                    <a:lnTo>
                      <a:pt x="3102612" y="1720850"/>
                    </a:lnTo>
                    <a:lnTo>
                      <a:pt x="3134360" y="1746250"/>
                    </a:lnTo>
                    <a:lnTo>
                      <a:pt x="3197860" y="1701800"/>
                    </a:lnTo>
                    <a:lnTo>
                      <a:pt x="3261360" y="1720850"/>
                    </a:lnTo>
                    <a:lnTo>
                      <a:pt x="3312160" y="1822450"/>
                    </a:lnTo>
                    <a:lnTo>
                      <a:pt x="3255012" y="1924050"/>
                    </a:lnTo>
                    <a:lnTo>
                      <a:pt x="3172460" y="1924050"/>
                    </a:lnTo>
                    <a:lnTo>
                      <a:pt x="3166108" y="2025650"/>
                    </a:lnTo>
                    <a:lnTo>
                      <a:pt x="3102612" y="2127250"/>
                    </a:lnTo>
                    <a:lnTo>
                      <a:pt x="3166108" y="2209800"/>
                    </a:lnTo>
                    <a:lnTo>
                      <a:pt x="3153412" y="2260600"/>
                    </a:lnTo>
                    <a:lnTo>
                      <a:pt x="3083560" y="2279650"/>
                    </a:lnTo>
                    <a:lnTo>
                      <a:pt x="3077212" y="2317750"/>
                    </a:lnTo>
                    <a:lnTo>
                      <a:pt x="2956560" y="2501900"/>
                    </a:lnTo>
                    <a:lnTo>
                      <a:pt x="2943860" y="2622550"/>
                    </a:lnTo>
                    <a:lnTo>
                      <a:pt x="3039108" y="2724150"/>
                    </a:lnTo>
                    <a:lnTo>
                      <a:pt x="3102612" y="2736850"/>
                    </a:lnTo>
                    <a:lnTo>
                      <a:pt x="3115308" y="2768600"/>
                    </a:lnTo>
                    <a:lnTo>
                      <a:pt x="3096260" y="2813050"/>
                    </a:lnTo>
                    <a:lnTo>
                      <a:pt x="3255012" y="2984500"/>
                    </a:lnTo>
                    <a:lnTo>
                      <a:pt x="3369308" y="2984500"/>
                    </a:lnTo>
                    <a:lnTo>
                      <a:pt x="3451860" y="2952750"/>
                    </a:lnTo>
                    <a:lnTo>
                      <a:pt x="3528060" y="2965450"/>
                    </a:lnTo>
                    <a:lnTo>
                      <a:pt x="3553460" y="2990850"/>
                    </a:lnTo>
                    <a:lnTo>
                      <a:pt x="3693160" y="2997200"/>
                    </a:lnTo>
                    <a:lnTo>
                      <a:pt x="3705860" y="2984500"/>
                    </a:lnTo>
                    <a:lnTo>
                      <a:pt x="3775708" y="2978150"/>
                    </a:lnTo>
                    <a:lnTo>
                      <a:pt x="3769360" y="3054350"/>
                    </a:lnTo>
                    <a:lnTo>
                      <a:pt x="3839212" y="3168650"/>
                    </a:lnTo>
                    <a:lnTo>
                      <a:pt x="3845560" y="3213100"/>
                    </a:lnTo>
                    <a:lnTo>
                      <a:pt x="3850336" y="3216008"/>
                    </a:lnTo>
                    <a:lnTo>
                      <a:pt x="3802380" y="3274060"/>
                    </a:lnTo>
                    <a:lnTo>
                      <a:pt x="3741420" y="3296920"/>
                    </a:lnTo>
                    <a:lnTo>
                      <a:pt x="3672840" y="3251200"/>
                    </a:lnTo>
                    <a:lnTo>
                      <a:pt x="3627120" y="3235960"/>
                    </a:lnTo>
                    <a:lnTo>
                      <a:pt x="3421380" y="3289300"/>
                    </a:lnTo>
                    <a:lnTo>
                      <a:pt x="3360420" y="3281680"/>
                    </a:lnTo>
                    <a:lnTo>
                      <a:pt x="3329940" y="3304540"/>
                    </a:lnTo>
                    <a:lnTo>
                      <a:pt x="3223260" y="3304540"/>
                    </a:lnTo>
                    <a:lnTo>
                      <a:pt x="3032760" y="3152140"/>
                    </a:lnTo>
                    <a:lnTo>
                      <a:pt x="2903220" y="3068320"/>
                    </a:lnTo>
                    <a:lnTo>
                      <a:pt x="2796540" y="3114040"/>
                    </a:lnTo>
                    <a:lnTo>
                      <a:pt x="2606040" y="3091180"/>
                    </a:lnTo>
                    <a:lnTo>
                      <a:pt x="2529840" y="3060700"/>
                    </a:lnTo>
                    <a:lnTo>
                      <a:pt x="2339340" y="2961640"/>
                    </a:lnTo>
                    <a:lnTo>
                      <a:pt x="2217420" y="2969260"/>
                    </a:lnTo>
                    <a:lnTo>
                      <a:pt x="2004060" y="3304540"/>
                    </a:lnTo>
                    <a:lnTo>
                      <a:pt x="2004060" y="3456940"/>
                    </a:lnTo>
                    <a:lnTo>
                      <a:pt x="1958340" y="3456940"/>
                    </a:lnTo>
                    <a:lnTo>
                      <a:pt x="1950720" y="3517900"/>
                    </a:lnTo>
                    <a:lnTo>
                      <a:pt x="1882140" y="3517900"/>
                    </a:lnTo>
                    <a:lnTo>
                      <a:pt x="1760220" y="3571240"/>
                    </a:lnTo>
                    <a:lnTo>
                      <a:pt x="1706880" y="3548380"/>
                    </a:lnTo>
                    <a:lnTo>
                      <a:pt x="1684020" y="3624580"/>
                    </a:lnTo>
                    <a:lnTo>
                      <a:pt x="1623060" y="3693160"/>
                    </a:lnTo>
                    <a:lnTo>
                      <a:pt x="1546860" y="3670300"/>
                    </a:lnTo>
                    <a:lnTo>
                      <a:pt x="1386840" y="3738880"/>
                    </a:lnTo>
                    <a:lnTo>
                      <a:pt x="1318260" y="3807460"/>
                    </a:lnTo>
                    <a:lnTo>
                      <a:pt x="1303020" y="3883660"/>
                    </a:lnTo>
                    <a:lnTo>
                      <a:pt x="1181100" y="3883660"/>
                    </a:lnTo>
                    <a:lnTo>
                      <a:pt x="1120140" y="3860800"/>
                    </a:lnTo>
                    <a:lnTo>
                      <a:pt x="1074420" y="3898900"/>
                    </a:lnTo>
                    <a:lnTo>
                      <a:pt x="1043940" y="4005580"/>
                    </a:lnTo>
                    <a:lnTo>
                      <a:pt x="952500" y="4081780"/>
                    </a:lnTo>
                    <a:lnTo>
                      <a:pt x="723900" y="3914140"/>
                    </a:lnTo>
                    <a:lnTo>
                      <a:pt x="739140" y="3792220"/>
                    </a:lnTo>
                    <a:lnTo>
                      <a:pt x="708660" y="3685540"/>
                    </a:lnTo>
                    <a:lnTo>
                      <a:pt x="762000" y="3616960"/>
                    </a:lnTo>
                    <a:lnTo>
                      <a:pt x="723900" y="3517900"/>
                    </a:lnTo>
                    <a:lnTo>
                      <a:pt x="601980" y="3510280"/>
                    </a:lnTo>
                    <a:lnTo>
                      <a:pt x="571500" y="3395980"/>
                    </a:lnTo>
                    <a:lnTo>
                      <a:pt x="708660" y="3365500"/>
                    </a:lnTo>
                    <a:lnTo>
                      <a:pt x="693420" y="3281680"/>
                    </a:lnTo>
                    <a:lnTo>
                      <a:pt x="701040" y="3205480"/>
                    </a:lnTo>
                    <a:lnTo>
                      <a:pt x="701040" y="3175000"/>
                    </a:lnTo>
                    <a:lnTo>
                      <a:pt x="624840" y="3098800"/>
                    </a:lnTo>
                    <a:lnTo>
                      <a:pt x="609600" y="2992120"/>
                    </a:lnTo>
                    <a:lnTo>
                      <a:pt x="731520" y="2931160"/>
                    </a:lnTo>
                    <a:lnTo>
                      <a:pt x="769620" y="2885440"/>
                    </a:lnTo>
                    <a:lnTo>
                      <a:pt x="769620" y="2725420"/>
                    </a:lnTo>
                    <a:lnTo>
                      <a:pt x="754380" y="2512060"/>
                    </a:lnTo>
                    <a:lnTo>
                      <a:pt x="701040" y="2435860"/>
                    </a:lnTo>
                    <a:lnTo>
                      <a:pt x="518160" y="2428240"/>
                    </a:lnTo>
                    <a:lnTo>
                      <a:pt x="396240" y="2504440"/>
                    </a:lnTo>
                    <a:lnTo>
                      <a:pt x="281940" y="2443480"/>
                    </a:lnTo>
                    <a:lnTo>
                      <a:pt x="266700" y="2496820"/>
                    </a:lnTo>
                    <a:lnTo>
                      <a:pt x="198120" y="2489200"/>
                    </a:lnTo>
                    <a:lnTo>
                      <a:pt x="144780" y="2420620"/>
                    </a:lnTo>
                    <a:lnTo>
                      <a:pt x="0" y="2367280"/>
                    </a:lnTo>
                    <a:lnTo>
                      <a:pt x="15240" y="2009140"/>
                    </a:lnTo>
                    <a:lnTo>
                      <a:pt x="83820" y="1902460"/>
                    </a:lnTo>
                    <a:lnTo>
                      <a:pt x="60960" y="1818640"/>
                    </a:lnTo>
                    <a:lnTo>
                      <a:pt x="83820" y="1757680"/>
                    </a:lnTo>
                    <a:lnTo>
                      <a:pt x="175260" y="1658620"/>
                    </a:lnTo>
                    <a:lnTo>
                      <a:pt x="205740" y="1597660"/>
                    </a:lnTo>
                    <a:lnTo>
                      <a:pt x="358140" y="1567180"/>
                    </a:lnTo>
                    <a:lnTo>
                      <a:pt x="373380" y="1460500"/>
                    </a:lnTo>
                    <a:lnTo>
                      <a:pt x="373380" y="1384300"/>
                    </a:lnTo>
                    <a:lnTo>
                      <a:pt x="495300" y="1338580"/>
                    </a:lnTo>
                    <a:lnTo>
                      <a:pt x="586740" y="1361440"/>
                    </a:lnTo>
                    <a:lnTo>
                      <a:pt x="640080" y="1285240"/>
                    </a:lnTo>
                    <a:lnTo>
                      <a:pt x="886100" y="1210688"/>
                    </a:lnTo>
                    <a:lnTo>
                      <a:pt x="886460" y="1212850"/>
                    </a:lnTo>
                    <a:lnTo>
                      <a:pt x="943612" y="1212850"/>
                    </a:lnTo>
                    <a:lnTo>
                      <a:pt x="981708" y="1136650"/>
                    </a:lnTo>
                    <a:lnTo>
                      <a:pt x="1019812" y="1130300"/>
                    </a:lnTo>
                    <a:lnTo>
                      <a:pt x="1146812" y="1174750"/>
                    </a:lnTo>
                    <a:lnTo>
                      <a:pt x="1191260" y="1174750"/>
                    </a:lnTo>
                    <a:lnTo>
                      <a:pt x="1223012" y="1117600"/>
                    </a:lnTo>
                    <a:lnTo>
                      <a:pt x="1261108" y="1111250"/>
                    </a:lnTo>
                    <a:lnTo>
                      <a:pt x="1311908" y="1035050"/>
                    </a:lnTo>
                    <a:lnTo>
                      <a:pt x="1292860" y="920750"/>
                    </a:lnTo>
                    <a:lnTo>
                      <a:pt x="1394460" y="920750"/>
                    </a:lnTo>
                    <a:lnTo>
                      <a:pt x="1438908" y="869950"/>
                    </a:lnTo>
                    <a:lnTo>
                      <a:pt x="1553212" y="876300"/>
                    </a:lnTo>
                    <a:lnTo>
                      <a:pt x="1591308" y="863600"/>
                    </a:lnTo>
                    <a:lnTo>
                      <a:pt x="1604012" y="800100"/>
                    </a:lnTo>
                    <a:lnTo>
                      <a:pt x="1584960" y="685800"/>
                    </a:lnTo>
                    <a:lnTo>
                      <a:pt x="1616708" y="647700"/>
                    </a:lnTo>
                    <a:lnTo>
                      <a:pt x="1680212" y="628650"/>
                    </a:lnTo>
                    <a:lnTo>
                      <a:pt x="1769108" y="641350"/>
                    </a:lnTo>
                    <a:lnTo>
                      <a:pt x="1769108" y="508000"/>
                    </a:lnTo>
                    <a:lnTo>
                      <a:pt x="1718308" y="457200"/>
                    </a:lnTo>
                    <a:lnTo>
                      <a:pt x="1724660" y="317500"/>
                    </a:lnTo>
                    <a:lnTo>
                      <a:pt x="1762760" y="285750"/>
                    </a:lnTo>
                    <a:lnTo>
                      <a:pt x="1927860" y="273050"/>
                    </a:lnTo>
                    <a:lnTo>
                      <a:pt x="2099308" y="165100"/>
                    </a:lnTo>
                    <a:lnTo>
                      <a:pt x="2105660" y="44450"/>
                    </a:lnTo>
                    <a:close/>
                  </a:path>
                </a:pathLst>
              </a:custGeom>
              <a:solidFill>
                <a:srgbClr val="66FF33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195" name="グループ化 194">
              <a:extLst>
                <a:ext uri="{FF2B5EF4-FFF2-40B4-BE49-F238E27FC236}">
                  <a16:creationId xmlns:a16="http://schemas.microsoft.com/office/drawing/2014/main" id="{1E27C235-14E3-4589-E2B4-71D40D432EA2}"/>
                </a:ext>
              </a:extLst>
            </p:cNvPr>
            <p:cNvGrpSpPr/>
            <p:nvPr/>
          </p:nvGrpSpPr>
          <p:grpSpPr>
            <a:xfrm>
              <a:off x="3610802" y="835267"/>
              <a:ext cx="2708689" cy="2699241"/>
              <a:chOff x="656587" y="835267"/>
              <a:chExt cx="2708689" cy="2699241"/>
            </a:xfrm>
          </p:grpSpPr>
          <p:sp>
            <p:nvSpPr>
              <p:cNvPr id="196" name="フリーフォーム: 図形 195">
                <a:extLst>
                  <a:ext uri="{FF2B5EF4-FFF2-40B4-BE49-F238E27FC236}">
                    <a16:creationId xmlns:a16="http://schemas.microsoft.com/office/drawing/2014/main" id="{8136D2D1-408D-D2A5-168C-510982FA4EDA}"/>
                  </a:ext>
                </a:extLst>
              </p:cNvPr>
              <p:cNvSpPr/>
              <p:nvPr/>
            </p:nvSpPr>
            <p:spPr>
              <a:xfrm>
                <a:off x="2071022" y="3256477"/>
                <a:ext cx="636642" cy="278031"/>
              </a:xfrm>
              <a:custGeom>
                <a:avLst/>
                <a:gdLst>
                  <a:gd name="connsiteX0" fmla="*/ 12939 w 649468"/>
                  <a:gd name="connsiteY0" fmla="*/ 0 h 283632"/>
                  <a:gd name="connsiteX1" fmla="*/ 26154 w 649468"/>
                  <a:gd name="connsiteY1" fmla="*/ 29367 h 283632"/>
                  <a:gd name="connsiteX2" fmla="*/ 40837 w 649468"/>
                  <a:gd name="connsiteY2" fmla="*/ 46987 h 283632"/>
                  <a:gd name="connsiteX3" fmla="*/ 58458 w 649468"/>
                  <a:gd name="connsiteY3" fmla="*/ 58734 h 283632"/>
                  <a:gd name="connsiteX4" fmla="*/ 70204 w 649468"/>
                  <a:gd name="connsiteY4" fmla="*/ 91038 h 283632"/>
                  <a:gd name="connsiteX5" fmla="*/ 92230 w 649468"/>
                  <a:gd name="connsiteY5" fmla="*/ 96911 h 283632"/>
                  <a:gd name="connsiteX6" fmla="*/ 93698 w 649468"/>
                  <a:gd name="connsiteY6" fmla="*/ 117468 h 283632"/>
                  <a:gd name="connsiteX7" fmla="*/ 131875 w 649468"/>
                  <a:gd name="connsiteY7" fmla="*/ 143898 h 283632"/>
                  <a:gd name="connsiteX8" fmla="*/ 142153 w 649468"/>
                  <a:gd name="connsiteY8" fmla="*/ 139493 h 283632"/>
                  <a:gd name="connsiteX9" fmla="*/ 175925 w 649468"/>
                  <a:gd name="connsiteY9" fmla="*/ 158582 h 283632"/>
                  <a:gd name="connsiteX10" fmla="*/ 190609 w 649468"/>
                  <a:gd name="connsiteY10" fmla="*/ 158582 h 283632"/>
                  <a:gd name="connsiteX11" fmla="*/ 206761 w 649468"/>
                  <a:gd name="connsiteY11" fmla="*/ 162987 h 283632"/>
                  <a:gd name="connsiteX12" fmla="*/ 221444 w 649468"/>
                  <a:gd name="connsiteY12" fmla="*/ 187949 h 283632"/>
                  <a:gd name="connsiteX13" fmla="*/ 249343 w 649468"/>
                  <a:gd name="connsiteY13" fmla="*/ 174734 h 283632"/>
                  <a:gd name="connsiteX14" fmla="*/ 261090 w 649468"/>
                  <a:gd name="connsiteY14" fmla="*/ 176202 h 283632"/>
                  <a:gd name="connsiteX15" fmla="*/ 277241 w 649468"/>
                  <a:gd name="connsiteY15" fmla="*/ 176202 h 283632"/>
                  <a:gd name="connsiteX16" fmla="*/ 290457 w 649468"/>
                  <a:gd name="connsiteY16" fmla="*/ 165924 h 283632"/>
                  <a:gd name="connsiteX17" fmla="*/ 300735 w 649468"/>
                  <a:gd name="connsiteY17" fmla="*/ 165924 h 283632"/>
                  <a:gd name="connsiteX18" fmla="*/ 311013 w 649468"/>
                  <a:gd name="connsiteY18" fmla="*/ 170329 h 283632"/>
                  <a:gd name="connsiteX19" fmla="*/ 331570 w 649468"/>
                  <a:gd name="connsiteY19" fmla="*/ 170329 h 283632"/>
                  <a:gd name="connsiteX20" fmla="*/ 341849 w 649468"/>
                  <a:gd name="connsiteY20" fmla="*/ 146835 h 283632"/>
                  <a:gd name="connsiteX21" fmla="*/ 369747 w 649468"/>
                  <a:gd name="connsiteY21" fmla="*/ 140962 h 283632"/>
                  <a:gd name="connsiteX22" fmla="*/ 388836 w 649468"/>
                  <a:gd name="connsiteY22" fmla="*/ 140962 h 283632"/>
                  <a:gd name="connsiteX23" fmla="*/ 402051 w 649468"/>
                  <a:gd name="connsiteY23" fmla="*/ 127746 h 283632"/>
                  <a:gd name="connsiteX24" fmla="*/ 421140 w 649468"/>
                  <a:gd name="connsiteY24" fmla="*/ 142430 h 283632"/>
                  <a:gd name="connsiteX25" fmla="*/ 421140 w 649468"/>
                  <a:gd name="connsiteY25" fmla="*/ 124810 h 283632"/>
                  <a:gd name="connsiteX26" fmla="*/ 431418 w 649468"/>
                  <a:gd name="connsiteY26" fmla="*/ 105721 h 283632"/>
                  <a:gd name="connsiteX27" fmla="*/ 484279 w 649468"/>
                  <a:gd name="connsiteY27" fmla="*/ 139493 h 283632"/>
                  <a:gd name="connsiteX28" fmla="*/ 506304 w 649468"/>
                  <a:gd name="connsiteY28" fmla="*/ 176202 h 283632"/>
                  <a:gd name="connsiteX29" fmla="*/ 525392 w 649468"/>
                  <a:gd name="connsiteY29" fmla="*/ 180607 h 283632"/>
                  <a:gd name="connsiteX30" fmla="*/ 547418 w 649468"/>
                  <a:gd name="connsiteY30" fmla="*/ 189417 h 283632"/>
                  <a:gd name="connsiteX31" fmla="*/ 554759 w 649468"/>
                  <a:gd name="connsiteY31" fmla="*/ 205569 h 283632"/>
                  <a:gd name="connsiteX32" fmla="*/ 557696 w 649468"/>
                  <a:gd name="connsiteY32" fmla="*/ 218784 h 283632"/>
                  <a:gd name="connsiteX33" fmla="*/ 604683 w 649468"/>
                  <a:gd name="connsiteY33" fmla="*/ 256961 h 283632"/>
                  <a:gd name="connsiteX34" fmla="*/ 617898 w 649468"/>
                  <a:gd name="connsiteY34" fmla="*/ 259898 h 283632"/>
                  <a:gd name="connsiteX35" fmla="*/ 638455 w 649468"/>
                  <a:gd name="connsiteY35" fmla="*/ 259898 h 283632"/>
                  <a:gd name="connsiteX36" fmla="*/ 639190 w 649468"/>
                  <a:gd name="connsiteY36" fmla="*/ 258430 h 283632"/>
                  <a:gd name="connsiteX37" fmla="*/ 649468 w 649468"/>
                  <a:gd name="connsiteY37" fmla="*/ 264303 h 283632"/>
                  <a:gd name="connsiteX38" fmla="*/ 645326 w 649468"/>
                  <a:gd name="connsiteY38" fmla="*/ 283632 h 283632"/>
                  <a:gd name="connsiteX39" fmla="*/ 626492 w 649468"/>
                  <a:gd name="connsiteY39" fmla="*/ 283632 h 283632"/>
                  <a:gd name="connsiteX40" fmla="*/ 624506 w 649468"/>
                  <a:gd name="connsiteY40" fmla="*/ 280455 h 283632"/>
                  <a:gd name="connsiteX41" fmla="*/ 614228 w 649468"/>
                  <a:gd name="connsiteY41" fmla="*/ 280455 h 283632"/>
                  <a:gd name="connsiteX42" fmla="*/ 601013 w 649468"/>
                  <a:gd name="connsiteY42" fmla="*/ 283392 h 283632"/>
                  <a:gd name="connsiteX43" fmla="*/ 600669 w 649468"/>
                  <a:gd name="connsiteY43" fmla="*/ 283632 h 283632"/>
                  <a:gd name="connsiteX44" fmla="*/ 80703 w 649468"/>
                  <a:gd name="connsiteY44" fmla="*/ 283632 h 283632"/>
                  <a:gd name="connsiteX45" fmla="*/ 76812 w 649468"/>
                  <a:gd name="connsiteY45" fmla="*/ 277518 h 283632"/>
                  <a:gd name="connsiteX46" fmla="*/ 73876 w 649468"/>
                  <a:gd name="connsiteY46" fmla="*/ 256961 h 283632"/>
                  <a:gd name="connsiteX47" fmla="*/ 65066 w 649468"/>
                  <a:gd name="connsiteY47" fmla="*/ 251088 h 283632"/>
                  <a:gd name="connsiteX48" fmla="*/ 69471 w 649468"/>
                  <a:gd name="connsiteY48" fmla="*/ 233468 h 283632"/>
                  <a:gd name="connsiteX49" fmla="*/ 67110 w 649468"/>
                  <a:gd name="connsiteY49" fmla="*/ 230678 h 283632"/>
                  <a:gd name="connsiteX50" fmla="*/ 72407 w 649468"/>
                  <a:gd name="connsiteY50" fmla="*/ 160050 h 283632"/>
                  <a:gd name="connsiteX51" fmla="*/ 54971 w 649468"/>
                  <a:gd name="connsiteY51" fmla="*/ 127930 h 283632"/>
                  <a:gd name="connsiteX52" fmla="*/ 41204 w 649468"/>
                  <a:gd name="connsiteY52" fmla="*/ 116918 h 283632"/>
                  <a:gd name="connsiteX53" fmla="*/ 24686 w 649468"/>
                  <a:gd name="connsiteY53" fmla="*/ 81126 h 283632"/>
                  <a:gd name="connsiteX54" fmla="*/ 25604 w 649468"/>
                  <a:gd name="connsiteY54" fmla="*/ 46253 h 283632"/>
                  <a:gd name="connsiteX55" fmla="*/ 11837 w 649468"/>
                  <a:gd name="connsiteY55" fmla="*/ 38911 h 283632"/>
                  <a:gd name="connsiteX56" fmla="*/ 0 w 649468"/>
                  <a:gd name="connsiteY56" fmla="*/ 14326 h 283632"/>
                  <a:gd name="connsiteX57" fmla="*/ 1192 w 649468"/>
                  <a:gd name="connsiteY57" fmla="*/ 14684 h 283632"/>
                  <a:gd name="connsiteX58" fmla="*/ 1192 w 649468"/>
                  <a:gd name="connsiteY58" fmla="*/ 2937 h 283632"/>
                  <a:gd name="connsiteX0" fmla="*/ 12939 w 649468"/>
                  <a:gd name="connsiteY0" fmla="*/ 0 h 357398"/>
                  <a:gd name="connsiteX1" fmla="*/ 26154 w 649468"/>
                  <a:gd name="connsiteY1" fmla="*/ 29367 h 357398"/>
                  <a:gd name="connsiteX2" fmla="*/ 40837 w 649468"/>
                  <a:gd name="connsiteY2" fmla="*/ 46987 h 357398"/>
                  <a:gd name="connsiteX3" fmla="*/ 58458 w 649468"/>
                  <a:gd name="connsiteY3" fmla="*/ 58734 h 357398"/>
                  <a:gd name="connsiteX4" fmla="*/ 70204 w 649468"/>
                  <a:gd name="connsiteY4" fmla="*/ 91038 h 357398"/>
                  <a:gd name="connsiteX5" fmla="*/ 92230 w 649468"/>
                  <a:gd name="connsiteY5" fmla="*/ 96911 h 357398"/>
                  <a:gd name="connsiteX6" fmla="*/ 93698 w 649468"/>
                  <a:gd name="connsiteY6" fmla="*/ 117468 h 357398"/>
                  <a:gd name="connsiteX7" fmla="*/ 131875 w 649468"/>
                  <a:gd name="connsiteY7" fmla="*/ 143898 h 357398"/>
                  <a:gd name="connsiteX8" fmla="*/ 142153 w 649468"/>
                  <a:gd name="connsiteY8" fmla="*/ 139493 h 357398"/>
                  <a:gd name="connsiteX9" fmla="*/ 175925 w 649468"/>
                  <a:gd name="connsiteY9" fmla="*/ 158582 h 357398"/>
                  <a:gd name="connsiteX10" fmla="*/ 190609 w 649468"/>
                  <a:gd name="connsiteY10" fmla="*/ 158582 h 357398"/>
                  <a:gd name="connsiteX11" fmla="*/ 206761 w 649468"/>
                  <a:gd name="connsiteY11" fmla="*/ 162987 h 357398"/>
                  <a:gd name="connsiteX12" fmla="*/ 221444 w 649468"/>
                  <a:gd name="connsiteY12" fmla="*/ 187949 h 357398"/>
                  <a:gd name="connsiteX13" fmla="*/ 249343 w 649468"/>
                  <a:gd name="connsiteY13" fmla="*/ 174734 h 357398"/>
                  <a:gd name="connsiteX14" fmla="*/ 261090 w 649468"/>
                  <a:gd name="connsiteY14" fmla="*/ 176202 h 357398"/>
                  <a:gd name="connsiteX15" fmla="*/ 277241 w 649468"/>
                  <a:gd name="connsiteY15" fmla="*/ 176202 h 357398"/>
                  <a:gd name="connsiteX16" fmla="*/ 290457 w 649468"/>
                  <a:gd name="connsiteY16" fmla="*/ 165924 h 357398"/>
                  <a:gd name="connsiteX17" fmla="*/ 300735 w 649468"/>
                  <a:gd name="connsiteY17" fmla="*/ 165924 h 357398"/>
                  <a:gd name="connsiteX18" fmla="*/ 311013 w 649468"/>
                  <a:gd name="connsiteY18" fmla="*/ 170329 h 357398"/>
                  <a:gd name="connsiteX19" fmla="*/ 331570 w 649468"/>
                  <a:gd name="connsiteY19" fmla="*/ 170329 h 357398"/>
                  <a:gd name="connsiteX20" fmla="*/ 341849 w 649468"/>
                  <a:gd name="connsiteY20" fmla="*/ 146835 h 357398"/>
                  <a:gd name="connsiteX21" fmla="*/ 369747 w 649468"/>
                  <a:gd name="connsiteY21" fmla="*/ 140962 h 357398"/>
                  <a:gd name="connsiteX22" fmla="*/ 388836 w 649468"/>
                  <a:gd name="connsiteY22" fmla="*/ 140962 h 357398"/>
                  <a:gd name="connsiteX23" fmla="*/ 402051 w 649468"/>
                  <a:gd name="connsiteY23" fmla="*/ 127746 h 357398"/>
                  <a:gd name="connsiteX24" fmla="*/ 421140 w 649468"/>
                  <a:gd name="connsiteY24" fmla="*/ 142430 h 357398"/>
                  <a:gd name="connsiteX25" fmla="*/ 421140 w 649468"/>
                  <a:gd name="connsiteY25" fmla="*/ 124810 h 357398"/>
                  <a:gd name="connsiteX26" fmla="*/ 431418 w 649468"/>
                  <a:gd name="connsiteY26" fmla="*/ 105721 h 357398"/>
                  <a:gd name="connsiteX27" fmla="*/ 484279 w 649468"/>
                  <a:gd name="connsiteY27" fmla="*/ 139493 h 357398"/>
                  <a:gd name="connsiteX28" fmla="*/ 506304 w 649468"/>
                  <a:gd name="connsiteY28" fmla="*/ 176202 h 357398"/>
                  <a:gd name="connsiteX29" fmla="*/ 525392 w 649468"/>
                  <a:gd name="connsiteY29" fmla="*/ 180607 h 357398"/>
                  <a:gd name="connsiteX30" fmla="*/ 547418 w 649468"/>
                  <a:gd name="connsiteY30" fmla="*/ 189417 h 357398"/>
                  <a:gd name="connsiteX31" fmla="*/ 554759 w 649468"/>
                  <a:gd name="connsiteY31" fmla="*/ 205569 h 357398"/>
                  <a:gd name="connsiteX32" fmla="*/ 557696 w 649468"/>
                  <a:gd name="connsiteY32" fmla="*/ 218784 h 357398"/>
                  <a:gd name="connsiteX33" fmla="*/ 604683 w 649468"/>
                  <a:gd name="connsiteY33" fmla="*/ 256961 h 357398"/>
                  <a:gd name="connsiteX34" fmla="*/ 617898 w 649468"/>
                  <a:gd name="connsiteY34" fmla="*/ 259898 h 357398"/>
                  <a:gd name="connsiteX35" fmla="*/ 638455 w 649468"/>
                  <a:gd name="connsiteY35" fmla="*/ 259898 h 357398"/>
                  <a:gd name="connsiteX36" fmla="*/ 639190 w 649468"/>
                  <a:gd name="connsiteY36" fmla="*/ 258430 h 357398"/>
                  <a:gd name="connsiteX37" fmla="*/ 649468 w 649468"/>
                  <a:gd name="connsiteY37" fmla="*/ 264303 h 357398"/>
                  <a:gd name="connsiteX38" fmla="*/ 645326 w 649468"/>
                  <a:gd name="connsiteY38" fmla="*/ 283632 h 357398"/>
                  <a:gd name="connsiteX39" fmla="*/ 626492 w 649468"/>
                  <a:gd name="connsiteY39" fmla="*/ 283632 h 357398"/>
                  <a:gd name="connsiteX40" fmla="*/ 624506 w 649468"/>
                  <a:gd name="connsiteY40" fmla="*/ 280455 h 357398"/>
                  <a:gd name="connsiteX41" fmla="*/ 614228 w 649468"/>
                  <a:gd name="connsiteY41" fmla="*/ 280455 h 357398"/>
                  <a:gd name="connsiteX42" fmla="*/ 601013 w 649468"/>
                  <a:gd name="connsiteY42" fmla="*/ 283392 h 357398"/>
                  <a:gd name="connsiteX43" fmla="*/ 600669 w 649468"/>
                  <a:gd name="connsiteY43" fmla="*/ 283632 h 357398"/>
                  <a:gd name="connsiteX44" fmla="*/ 361823 w 649468"/>
                  <a:gd name="connsiteY44" fmla="*/ 357381 h 357398"/>
                  <a:gd name="connsiteX45" fmla="*/ 80703 w 649468"/>
                  <a:gd name="connsiteY45" fmla="*/ 283632 h 357398"/>
                  <a:gd name="connsiteX46" fmla="*/ 76812 w 649468"/>
                  <a:gd name="connsiteY46" fmla="*/ 277518 h 357398"/>
                  <a:gd name="connsiteX47" fmla="*/ 73876 w 649468"/>
                  <a:gd name="connsiteY47" fmla="*/ 256961 h 357398"/>
                  <a:gd name="connsiteX48" fmla="*/ 65066 w 649468"/>
                  <a:gd name="connsiteY48" fmla="*/ 251088 h 357398"/>
                  <a:gd name="connsiteX49" fmla="*/ 69471 w 649468"/>
                  <a:gd name="connsiteY49" fmla="*/ 233468 h 357398"/>
                  <a:gd name="connsiteX50" fmla="*/ 67110 w 649468"/>
                  <a:gd name="connsiteY50" fmla="*/ 230678 h 357398"/>
                  <a:gd name="connsiteX51" fmla="*/ 72407 w 649468"/>
                  <a:gd name="connsiteY51" fmla="*/ 160050 h 357398"/>
                  <a:gd name="connsiteX52" fmla="*/ 54971 w 649468"/>
                  <a:gd name="connsiteY52" fmla="*/ 127930 h 357398"/>
                  <a:gd name="connsiteX53" fmla="*/ 41204 w 649468"/>
                  <a:gd name="connsiteY53" fmla="*/ 116918 h 357398"/>
                  <a:gd name="connsiteX54" fmla="*/ 24686 w 649468"/>
                  <a:gd name="connsiteY54" fmla="*/ 81126 h 357398"/>
                  <a:gd name="connsiteX55" fmla="*/ 25604 w 649468"/>
                  <a:gd name="connsiteY55" fmla="*/ 46253 h 357398"/>
                  <a:gd name="connsiteX56" fmla="*/ 11837 w 649468"/>
                  <a:gd name="connsiteY56" fmla="*/ 38911 h 357398"/>
                  <a:gd name="connsiteX57" fmla="*/ 0 w 649468"/>
                  <a:gd name="connsiteY57" fmla="*/ 14326 h 357398"/>
                  <a:gd name="connsiteX58" fmla="*/ 1192 w 649468"/>
                  <a:gd name="connsiteY58" fmla="*/ 14684 h 357398"/>
                  <a:gd name="connsiteX59" fmla="*/ 1192 w 649468"/>
                  <a:gd name="connsiteY59" fmla="*/ 2937 h 357398"/>
                  <a:gd name="connsiteX60" fmla="*/ 12939 w 649468"/>
                  <a:gd name="connsiteY60" fmla="*/ 0 h 357398"/>
                  <a:gd name="connsiteX0" fmla="*/ 361823 w 649468"/>
                  <a:gd name="connsiteY0" fmla="*/ 357381 h 450663"/>
                  <a:gd name="connsiteX1" fmla="*/ 80703 w 649468"/>
                  <a:gd name="connsiteY1" fmla="*/ 283632 h 450663"/>
                  <a:gd name="connsiteX2" fmla="*/ 76812 w 649468"/>
                  <a:gd name="connsiteY2" fmla="*/ 277518 h 450663"/>
                  <a:gd name="connsiteX3" fmla="*/ 73876 w 649468"/>
                  <a:gd name="connsiteY3" fmla="*/ 256961 h 450663"/>
                  <a:gd name="connsiteX4" fmla="*/ 65066 w 649468"/>
                  <a:gd name="connsiteY4" fmla="*/ 251088 h 450663"/>
                  <a:gd name="connsiteX5" fmla="*/ 69471 w 649468"/>
                  <a:gd name="connsiteY5" fmla="*/ 233468 h 450663"/>
                  <a:gd name="connsiteX6" fmla="*/ 67110 w 649468"/>
                  <a:gd name="connsiteY6" fmla="*/ 230678 h 450663"/>
                  <a:gd name="connsiteX7" fmla="*/ 72407 w 649468"/>
                  <a:gd name="connsiteY7" fmla="*/ 160050 h 450663"/>
                  <a:gd name="connsiteX8" fmla="*/ 54971 w 649468"/>
                  <a:gd name="connsiteY8" fmla="*/ 127930 h 450663"/>
                  <a:gd name="connsiteX9" fmla="*/ 41204 w 649468"/>
                  <a:gd name="connsiteY9" fmla="*/ 116918 h 450663"/>
                  <a:gd name="connsiteX10" fmla="*/ 24686 w 649468"/>
                  <a:gd name="connsiteY10" fmla="*/ 81126 h 450663"/>
                  <a:gd name="connsiteX11" fmla="*/ 25604 w 649468"/>
                  <a:gd name="connsiteY11" fmla="*/ 46253 h 450663"/>
                  <a:gd name="connsiteX12" fmla="*/ 11837 w 649468"/>
                  <a:gd name="connsiteY12" fmla="*/ 38911 h 450663"/>
                  <a:gd name="connsiteX13" fmla="*/ 0 w 649468"/>
                  <a:gd name="connsiteY13" fmla="*/ 14326 h 450663"/>
                  <a:gd name="connsiteX14" fmla="*/ 1192 w 649468"/>
                  <a:gd name="connsiteY14" fmla="*/ 14684 h 450663"/>
                  <a:gd name="connsiteX15" fmla="*/ 1192 w 649468"/>
                  <a:gd name="connsiteY15" fmla="*/ 2937 h 450663"/>
                  <a:gd name="connsiteX16" fmla="*/ 12939 w 649468"/>
                  <a:gd name="connsiteY16" fmla="*/ 0 h 450663"/>
                  <a:gd name="connsiteX17" fmla="*/ 26154 w 649468"/>
                  <a:gd name="connsiteY17" fmla="*/ 29367 h 450663"/>
                  <a:gd name="connsiteX18" fmla="*/ 40837 w 649468"/>
                  <a:gd name="connsiteY18" fmla="*/ 46987 h 450663"/>
                  <a:gd name="connsiteX19" fmla="*/ 58458 w 649468"/>
                  <a:gd name="connsiteY19" fmla="*/ 58734 h 450663"/>
                  <a:gd name="connsiteX20" fmla="*/ 70204 w 649468"/>
                  <a:gd name="connsiteY20" fmla="*/ 91038 h 450663"/>
                  <a:gd name="connsiteX21" fmla="*/ 92230 w 649468"/>
                  <a:gd name="connsiteY21" fmla="*/ 96911 h 450663"/>
                  <a:gd name="connsiteX22" fmla="*/ 93698 w 649468"/>
                  <a:gd name="connsiteY22" fmla="*/ 117468 h 450663"/>
                  <a:gd name="connsiteX23" fmla="*/ 131875 w 649468"/>
                  <a:gd name="connsiteY23" fmla="*/ 143898 h 450663"/>
                  <a:gd name="connsiteX24" fmla="*/ 142153 w 649468"/>
                  <a:gd name="connsiteY24" fmla="*/ 139493 h 450663"/>
                  <a:gd name="connsiteX25" fmla="*/ 175925 w 649468"/>
                  <a:gd name="connsiteY25" fmla="*/ 158582 h 450663"/>
                  <a:gd name="connsiteX26" fmla="*/ 190609 w 649468"/>
                  <a:gd name="connsiteY26" fmla="*/ 158582 h 450663"/>
                  <a:gd name="connsiteX27" fmla="*/ 206761 w 649468"/>
                  <a:gd name="connsiteY27" fmla="*/ 162987 h 450663"/>
                  <a:gd name="connsiteX28" fmla="*/ 221444 w 649468"/>
                  <a:gd name="connsiteY28" fmla="*/ 187949 h 450663"/>
                  <a:gd name="connsiteX29" fmla="*/ 249343 w 649468"/>
                  <a:gd name="connsiteY29" fmla="*/ 174734 h 450663"/>
                  <a:gd name="connsiteX30" fmla="*/ 261090 w 649468"/>
                  <a:gd name="connsiteY30" fmla="*/ 176202 h 450663"/>
                  <a:gd name="connsiteX31" fmla="*/ 277241 w 649468"/>
                  <a:gd name="connsiteY31" fmla="*/ 176202 h 450663"/>
                  <a:gd name="connsiteX32" fmla="*/ 290457 w 649468"/>
                  <a:gd name="connsiteY32" fmla="*/ 165924 h 450663"/>
                  <a:gd name="connsiteX33" fmla="*/ 300735 w 649468"/>
                  <a:gd name="connsiteY33" fmla="*/ 165924 h 450663"/>
                  <a:gd name="connsiteX34" fmla="*/ 311013 w 649468"/>
                  <a:gd name="connsiteY34" fmla="*/ 170329 h 450663"/>
                  <a:gd name="connsiteX35" fmla="*/ 331570 w 649468"/>
                  <a:gd name="connsiteY35" fmla="*/ 170329 h 450663"/>
                  <a:gd name="connsiteX36" fmla="*/ 341849 w 649468"/>
                  <a:gd name="connsiteY36" fmla="*/ 146835 h 450663"/>
                  <a:gd name="connsiteX37" fmla="*/ 369747 w 649468"/>
                  <a:gd name="connsiteY37" fmla="*/ 140962 h 450663"/>
                  <a:gd name="connsiteX38" fmla="*/ 388836 w 649468"/>
                  <a:gd name="connsiteY38" fmla="*/ 140962 h 450663"/>
                  <a:gd name="connsiteX39" fmla="*/ 402051 w 649468"/>
                  <a:gd name="connsiteY39" fmla="*/ 127746 h 450663"/>
                  <a:gd name="connsiteX40" fmla="*/ 421140 w 649468"/>
                  <a:gd name="connsiteY40" fmla="*/ 142430 h 450663"/>
                  <a:gd name="connsiteX41" fmla="*/ 421140 w 649468"/>
                  <a:gd name="connsiteY41" fmla="*/ 124810 h 450663"/>
                  <a:gd name="connsiteX42" fmla="*/ 431418 w 649468"/>
                  <a:gd name="connsiteY42" fmla="*/ 105721 h 450663"/>
                  <a:gd name="connsiteX43" fmla="*/ 484279 w 649468"/>
                  <a:gd name="connsiteY43" fmla="*/ 139493 h 450663"/>
                  <a:gd name="connsiteX44" fmla="*/ 506304 w 649468"/>
                  <a:gd name="connsiteY44" fmla="*/ 176202 h 450663"/>
                  <a:gd name="connsiteX45" fmla="*/ 525392 w 649468"/>
                  <a:gd name="connsiteY45" fmla="*/ 180607 h 450663"/>
                  <a:gd name="connsiteX46" fmla="*/ 547418 w 649468"/>
                  <a:gd name="connsiteY46" fmla="*/ 189417 h 450663"/>
                  <a:gd name="connsiteX47" fmla="*/ 554759 w 649468"/>
                  <a:gd name="connsiteY47" fmla="*/ 205569 h 450663"/>
                  <a:gd name="connsiteX48" fmla="*/ 557696 w 649468"/>
                  <a:gd name="connsiteY48" fmla="*/ 218784 h 450663"/>
                  <a:gd name="connsiteX49" fmla="*/ 604683 w 649468"/>
                  <a:gd name="connsiteY49" fmla="*/ 256961 h 450663"/>
                  <a:gd name="connsiteX50" fmla="*/ 617898 w 649468"/>
                  <a:gd name="connsiteY50" fmla="*/ 259898 h 450663"/>
                  <a:gd name="connsiteX51" fmla="*/ 638455 w 649468"/>
                  <a:gd name="connsiteY51" fmla="*/ 259898 h 450663"/>
                  <a:gd name="connsiteX52" fmla="*/ 639190 w 649468"/>
                  <a:gd name="connsiteY52" fmla="*/ 258430 h 450663"/>
                  <a:gd name="connsiteX53" fmla="*/ 649468 w 649468"/>
                  <a:gd name="connsiteY53" fmla="*/ 264303 h 450663"/>
                  <a:gd name="connsiteX54" fmla="*/ 645326 w 649468"/>
                  <a:gd name="connsiteY54" fmla="*/ 283632 h 450663"/>
                  <a:gd name="connsiteX55" fmla="*/ 626492 w 649468"/>
                  <a:gd name="connsiteY55" fmla="*/ 283632 h 450663"/>
                  <a:gd name="connsiteX56" fmla="*/ 624506 w 649468"/>
                  <a:gd name="connsiteY56" fmla="*/ 280455 h 450663"/>
                  <a:gd name="connsiteX57" fmla="*/ 614228 w 649468"/>
                  <a:gd name="connsiteY57" fmla="*/ 280455 h 450663"/>
                  <a:gd name="connsiteX58" fmla="*/ 601013 w 649468"/>
                  <a:gd name="connsiteY58" fmla="*/ 283392 h 450663"/>
                  <a:gd name="connsiteX59" fmla="*/ 600669 w 649468"/>
                  <a:gd name="connsiteY59" fmla="*/ 283632 h 450663"/>
                  <a:gd name="connsiteX60" fmla="*/ 455105 w 649468"/>
                  <a:gd name="connsiteY60" fmla="*/ 450663 h 450663"/>
                  <a:gd name="connsiteX0" fmla="*/ 80703 w 649468"/>
                  <a:gd name="connsiteY0" fmla="*/ 283632 h 450663"/>
                  <a:gd name="connsiteX1" fmla="*/ 76812 w 649468"/>
                  <a:gd name="connsiteY1" fmla="*/ 277518 h 450663"/>
                  <a:gd name="connsiteX2" fmla="*/ 73876 w 649468"/>
                  <a:gd name="connsiteY2" fmla="*/ 256961 h 450663"/>
                  <a:gd name="connsiteX3" fmla="*/ 65066 w 649468"/>
                  <a:gd name="connsiteY3" fmla="*/ 251088 h 450663"/>
                  <a:gd name="connsiteX4" fmla="*/ 69471 w 649468"/>
                  <a:gd name="connsiteY4" fmla="*/ 233468 h 450663"/>
                  <a:gd name="connsiteX5" fmla="*/ 67110 w 649468"/>
                  <a:gd name="connsiteY5" fmla="*/ 230678 h 450663"/>
                  <a:gd name="connsiteX6" fmla="*/ 72407 w 649468"/>
                  <a:gd name="connsiteY6" fmla="*/ 160050 h 450663"/>
                  <a:gd name="connsiteX7" fmla="*/ 54971 w 649468"/>
                  <a:gd name="connsiteY7" fmla="*/ 127930 h 450663"/>
                  <a:gd name="connsiteX8" fmla="*/ 41204 w 649468"/>
                  <a:gd name="connsiteY8" fmla="*/ 116918 h 450663"/>
                  <a:gd name="connsiteX9" fmla="*/ 24686 w 649468"/>
                  <a:gd name="connsiteY9" fmla="*/ 81126 h 450663"/>
                  <a:gd name="connsiteX10" fmla="*/ 25604 w 649468"/>
                  <a:gd name="connsiteY10" fmla="*/ 46253 h 450663"/>
                  <a:gd name="connsiteX11" fmla="*/ 11837 w 649468"/>
                  <a:gd name="connsiteY11" fmla="*/ 38911 h 450663"/>
                  <a:gd name="connsiteX12" fmla="*/ 0 w 649468"/>
                  <a:gd name="connsiteY12" fmla="*/ 14326 h 450663"/>
                  <a:gd name="connsiteX13" fmla="*/ 1192 w 649468"/>
                  <a:gd name="connsiteY13" fmla="*/ 14684 h 450663"/>
                  <a:gd name="connsiteX14" fmla="*/ 1192 w 649468"/>
                  <a:gd name="connsiteY14" fmla="*/ 2937 h 450663"/>
                  <a:gd name="connsiteX15" fmla="*/ 12939 w 649468"/>
                  <a:gd name="connsiteY15" fmla="*/ 0 h 450663"/>
                  <a:gd name="connsiteX16" fmla="*/ 26154 w 649468"/>
                  <a:gd name="connsiteY16" fmla="*/ 29367 h 450663"/>
                  <a:gd name="connsiteX17" fmla="*/ 40837 w 649468"/>
                  <a:gd name="connsiteY17" fmla="*/ 46987 h 450663"/>
                  <a:gd name="connsiteX18" fmla="*/ 58458 w 649468"/>
                  <a:gd name="connsiteY18" fmla="*/ 58734 h 450663"/>
                  <a:gd name="connsiteX19" fmla="*/ 70204 w 649468"/>
                  <a:gd name="connsiteY19" fmla="*/ 91038 h 450663"/>
                  <a:gd name="connsiteX20" fmla="*/ 92230 w 649468"/>
                  <a:gd name="connsiteY20" fmla="*/ 96911 h 450663"/>
                  <a:gd name="connsiteX21" fmla="*/ 93698 w 649468"/>
                  <a:gd name="connsiteY21" fmla="*/ 117468 h 450663"/>
                  <a:gd name="connsiteX22" fmla="*/ 131875 w 649468"/>
                  <a:gd name="connsiteY22" fmla="*/ 143898 h 450663"/>
                  <a:gd name="connsiteX23" fmla="*/ 142153 w 649468"/>
                  <a:gd name="connsiteY23" fmla="*/ 139493 h 450663"/>
                  <a:gd name="connsiteX24" fmla="*/ 175925 w 649468"/>
                  <a:gd name="connsiteY24" fmla="*/ 158582 h 450663"/>
                  <a:gd name="connsiteX25" fmla="*/ 190609 w 649468"/>
                  <a:gd name="connsiteY25" fmla="*/ 158582 h 450663"/>
                  <a:gd name="connsiteX26" fmla="*/ 206761 w 649468"/>
                  <a:gd name="connsiteY26" fmla="*/ 162987 h 450663"/>
                  <a:gd name="connsiteX27" fmla="*/ 221444 w 649468"/>
                  <a:gd name="connsiteY27" fmla="*/ 187949 h 450663"/>
                  <a:gd name="connsiteX28" fmla="*/ 249343 w 649468"/>
                  <a:gd name="connsiteY28" fmla="*/ 174734 h 450663"/>
                  <a:gd name="connsiteX29" fmla="*/ 261090 w 649468"/>
                  <a:gd name="connsiteY29" fmla="*/ 176202 h 450663"/>
                  <a:gd name="connsiteX30" fmla="*/ 277241 w 649468"/>
                  <a:gd name="connsiteY30" fmla="*/ 176202 h 450663"/>
                  <a:gd name="connsiteX31" fmla="*/ 290457 w 649468"/>
                  <a:gd name="connsiteY31" fmla="*/ 165924 h 450663"/>
                  <a:gd name="connsiteX32" fmla="*/ 300735 w 649468"/>
                  <a:gd name="connsiteY32" fmla="*/ 165924 h 450663"/>
                  <a:gd name="connsiteX33" fmla="*/ 311013 w 649468"/>
                  <a:gd name="connsiteY33" fmla="*/ 170329 h 450663"/>
                  <a:gd name="connsiteX34" fmla="*/ 331570 w 649468"/>
                  <a:gd name="connsiteY34" fmla="*/ 170329 h 450663"/>
                  <a:gd name="connsiteX35" fmla="*/ 341849 w 649468"/>
                  <a:gd name="connsiteY35" fmla="*/ 146835 h 450663"/>
                  <a:gd name="connsiteX36" fmla="*/ 369747 w 649468"/>
                  <a:gd name="connsiteY36" fmla="*/ 140962 h 450663"/>
                  <a:gd name="connsiteX37" fmla="*/ 388836 w 649468"/>
                  <a:gd name="connsiteY37" fmla="*/ 140962 h 450663"/>
                  <a:gd name="connsiteX38" fmla="*/ 402051 w 649468"/>
                  <a:gd name="connsiteY38" fmla="*/ 127746 h 450663"/>
                  <a:gd name="connsiteX39" fmla="*/ 421140 w 649468"/>
                  <a:gd name="connsiteY39" fmla="*/ 142430 h 450663"/>
                  <a:gd name="connsiteX40" fmla="*/ 421140 w 649468"/>
                  <a:gd name="connsiteY40" fmla="*/ 124810 h 450663"/>
                  <a:gd name="connsiteX41" fmla="*/ 431418 w 649468"/>
                  <a:gd name="connsiteY41" fmla="*/ 105721 h 450663"/>
                  <a:gd name="connsiteX42" fmla="*/ 484279 w 649468"/>
                  <a:gd name="connsiteY42" fmla="*/ 139493 h 450663"/>
                  <a:gd name="connsiteX43" fmla="*/ 506304 w 649468"/>
                  <a:gd name="connsiteY43" fmla="*/ 176202 h 450663"/>
                  <a:gd name="connsiteX44" fmla="*/ 525392 w 649468"/>
                  <a:gd name="connsiteY44" fmla="*/ 180607 h 450663"/>
                  <a:gd name="connsiteX45" fmla="*/ 547418 w 649468"/>
                  <a:gd name="connsiteY45" fmla="*/ 189417 h 450663"/>
                  <a:gd name="connsiteX46" fmla="*/ 554759 w 649468"/>
                  <a:gd name="connsiteY46" fmla="*/ 205569 h 450663"/>
                  <a:gd name="connsiteX47" fmla="*/ 557696 w 649468"/>
                  <a:gd name="connsiteY47" fmla="*/ 218784 h 450663"/>
                  <a:gd name="connsiteX48" fmla="*/ 604683 w 649468"/>
                  <a:gd name="connsiteY48" fmla="*/ 256961 h 450663"/>
                  <a:gd name="connsiteX49" fmla="*/ 617898 w 649468"/>
                  <a:gd name="connsiteY49" fmla="*/ 259898 h 450663"/>
                  <a:gd name="connsiteX50" fmla="*/ 638455 w 649468"/>
                  <a:gd name="connsiteY50" fmla="*/ 259898 h 450663"/>
                  <a:gd name="connsiteX51" fmla="*/ 639190 w 649468"/>
                  <a:gd name="connsiteY51" fmla="*/ 258430 h 450663"/>
                  <a:gd name="connsiteX52" fmla="*/ 649468 w 649468"/>
                  <a:gd name="connsiteY52" fmla="*/ 264303 h 450663"/>
                  <a:gd name="connsiteX53" fmla="*/ 645326 w 649468"/>
                  <a:gd name="connsiteY53" fmla="*/ 283632 h 450663"/>
                  <a:gd name="connsiteX54" fmla="*/ 626492 w 649468"/>
                  <a:gd name="connsiteY54" fmla="*/ 283632 h 450663"/>
                  <a:gd name="connsiteX55" fmla="*/ 624506 w 649468"/>
                  <a:gd name="connsiteY55" fmla="*/ 280455 h 450663"/>
                  <a:gd name="connsiteX56" fmla="*/ 614228 w 649468"/>
                  <a:gd name="connsiteY56" fmla="*/ 280455 h 450663"/>
                  <a:gd name="connsiteX57" fmla="*/ 601013 w 649468"/>
                  <a:gd name="connsiteY57" fmla="*/ 283392 h 450663"/>
                  <a:gd name="connsiteX58" fmla="*/ 600669 w 649468"/>
                  <a:gd name="connsiteY58" fmla="*/ 283632 h 450663"/>
                  <a:gd name="connsiteX59" fmla="*/ 455105 w 649468"/>
                  <a:gd name="connsiteY59" fmla="*/ 450663 h 450663"/>
                  <a:gd name="connsiteX0" fmla="*/ 80703 w 649468"/>
                  <a:gd name="connsiteY0" fmla="*/ 283632 h 283632"/>
                  <a:gd name="connsiteX1" fmla="*/ 76812 w 649468"/>
                  <a:gd name="connsiteY1" fmla="*/ 277518 h 283632"/>
                  <a:gd name="connsiteX2" fmla="*/ 73876 w 649468"/>
                  <a:gd name="connsiteY2" fmla="*/ 256961 h 283632"/>
                  <a:gd name="connsiteX3" fmla="*/ 65066 w 649468"/>
                  <a:gd name="connsiteY3" fmla="*/ 251088 h 283632"/>
                  <a:gd name="connsiteX4" fmla="*/ 69471 w 649468"/>
                  <a:gd name="connsiteY4" fmla="*/ 233468 h 283632"/>
                  <a:gd name="connsiteX5" fmla="*/ 67110 w 649468"/>
                  <a:gd name="connsiteY5" fmla="*/ 230678 h 283632"/>
                  <a:gd name="connsiteX6" fmla="*/ 72407 w 649468"/>
                  <a:gd name="connsiteY6" fmla="*/ 160050 h 283632"/>
                  <a:gd name="connsiteX7" fmla="*/ 54971 w 649468"/>
                  <a:gd name="connsiteY7" fmla="*/ 127930 h 283632"/>
                  <a:gd name="connsiteX8" fmla="*/ 41204 w 649468"/>
                  <a:gd name="connsiteY8" fmla="*/ 116918 h 283632"/>
                  <a:gd name="connsiteX9" fmla="*/ 24686 w 649468"/>
                  <a:gd name="connsiteY9" fmla="*/ 81126 h 283632"/>
                  <a:gd name="connsiteX10" fmla="*/ 25604 w 649468"/>
                  <a:gd name="connsiteY10" fmla="*/ 46253 h 283632"/>
                  <a:gd name="connsiteX11" fmla="*/ 11837 w 649468"/>
                  <a:gd name="connsiteY11" fmla="*/ 38911 h 283632"/>
                  <a:gd name="connsiteX12" fmla="*/ 0 w 649468"/>
                  <a:gd name="connsiteY12" fmla="*/ 14326 h 283632"/>
                  <a:gd name="connsiteX13" fmla="*/ 1192 w 649468"/>
                  <a:gd name="connsiteY13" fmla="*/ 14684 h 283632"/>
                  <a:gd name="connsiteX14" fmla="*/ 1192 w 649468"/>
                  <a:gd name="connsiteY14" fmla="*/ 2937 h 283632"/>
                  <a:gd name="connsiteX15" fmla="*/ 12939 w 649468"/>
                  <a:gd name="connsiteY15" fmla="*/ 0 h 283632"/>
                  <a:gd name="connsiteX16" fmla="*/ 26154 w 649468"/>
                  <a:gd name="connsiteY16" fmla="*/ 29367 h 283632"/>
                  <a:gd name="connsiteX17" fmla="*/ 40837 w 649468"/>
                  <a:gd name="connsiteY17" fmla="*/ 46987 h 283632"/>
                  <a:gd name="connsiteX18" fmla="*/ 58458 w 649468"/>
                  <a:gd name="connsiteY18" fmla="*/ 58734 h 283632"/>
                  <a:gd name="connsiteX19" fmla="*/ 70204 w 649468"/>
                  <a:gd name="connsiteY19" fmla="*/ 91038 h 283632"/>
                  <a:gd name="connsiteX20" fmla="*/ 92230 w 649468"/>
                  <a:gd name="connsiteY20" fmla="*/ 96911 h 283632"/>
                  <a:gd name="connsiteX21" fmla="*/ 93698 w 649468"/>
                  <a:gd name="connsiteY21" fmla="*/ 117468 h 283632"/>
                  <a:gd name="connsiteX22" fmla="*/ 131875 w 649468"/>
                  <a:gd name="connsiteY22" fmla="*/ 143898 h 283632"/>
                  <a:gd name="connsiteX23" fmla="*/ 142153 w 649468"/>
                  <a:gd name="connsiteY23" fmla="*/ 139493 h 283632"/>
                  <a:gd name="connsiteX24" fmla="*/ 175925 w 649468"/>
                  <a:gd name="connsiteY24" fmla="*/ 158582 h 283632"/>
                  <a:gd name="connsiteX25" fmla="*/ 190609 w 649468"/>
                  <a:gd name="connsiteY25" fmla="*/ 158582 h 283632"/>
                  <a:gd name="connsiteX26" fmla="*/ 206761 w 649468"/>
                  <a:gd name="connsiteY26" fmla="*/ 162987 h 283632"/>
                  <a:gd name="connsiteX27" fmla="*/ 221444 w 649468"/>
                  <a:gd name="connsiteY27" fmla="*/ 187949 h 283632"/>
                  <a:gd name="connsiteX28" fmla="*/ 249343 w 649468"/>
                  <a:gd name="connsiteY28" fmla="*/ 174734 h 283632"/>
                  <a:gd name="connsiteX29" fmla="*/ 261090 w 649468"/>
                  <a:gd name="connsiteY29" fmla="*/ 176202 h 283632"/>
                  <a:gd name="connsiteX30" fmla="*/ 277241 w 649468"/>
                  <a:gd name="connsiteY30" fmla="*/ 176202 h 283632"/>
                  <a:gd name="connsiteX31" fmla="*/ 290457 w 649468"/>
                  <a:gd name="connsiteY31" fmla="*/ 165924 h 283632"/>
                  <a:gd name="connsiteX32" fmla="*/ 300735 w 649468"/>
                  <a:gd name="connsiteY32" fmla="*/ 165924 h 283632"/>
                  <a:gd name="connsiteX33" fmla="*/ 311013 w 649468"/>
                  <a:gd name="connsiteY33" fmla="*/ 170329 h 283632"/>
                  <a:gd name="connsiteX34" fmla="*/ 331570 w 649468"/>
                  <a:gd name="connsiteY34" fmla="*/ 170329 h 283632"/>
                  <a:gd name="connsiteX35" fmla="*/ 341849 w 649468"/>
                  <a:gd name="connsiteY35" fmla="*/ 146835 h 283632"/>
                  <a:gd name="connsiteX36" fmla="*/ 369747 w 649468"/>
                  <a:gd name="connsiteY36" fmla="*/ 140962 h 283632"/>
                  <a:gd name="connsiteX37" fmla="*/ 388836 w 649468"/>
                  <a:gd name="connsiteY37" fmla="*/ 140962 h 283632"/>
                  <a:gd name="connsiteX38" fmla="*/ 402051 w 649468"/>
                  <a:gd name="connsiteY38" fmla="*/ 127746 h 283632"/>
                  <a:gd name="connsiteX39" fmla="*/ 421140 w 649468"/>
                  <a:gd name="connsiteY39" fmla="*/ 142430 h 283632"/>
                  <a:gd name="connsiteX40" fmla="*/ 421140 w 649468"/>
                  <a:gd name="connsiteY40" fmla="*/ 124810 h 283632"/>
                  <a:gd name="connsiteX41" fmla="*/ 431418 w 649468"/>
                  <a:gd name="connsiteY41" fmla="*/ 105721 h 283632"/>
                  <a:gd name="connsiteX42" fmla="*/ 484279 w 649468"/>
                  <a:gd name="connsiteY42" fmla="*/ 139493 h 283632"/>
                  <a:gd name="connsiteX43" fmla="*/ 506304 w 649468"/>
                  <a:gd name="connsiteY43" fmla="*/ 176202 h 283632"/>
                  <a:gd name="connsiteX44" fmla="*/ 525392 w 649468"/>
                  <a:gd name="connsiteY44" fmla="*/ 180607 h 283632"/>
                  <a:gd name="connsiteX45" fmla="*/ 547418 w 649468"/>
                  <a:gd name="connsiteY45" fmla="*/ 189417 h 283632"/>
                  <a:gd name="connsiteX46" fmla="*/ 554759 w 649468"/>
                  <a:gd name="connsiteY46" fmla="*/ 205569 h 283632"/>
                  <a:gd name="connsiteX47" fmla="*/ 557696 w 649468"/>
                  <a:gd name="connsiteY47" fmla="*/ 218784 h 283632"/>
                  <a:gd name="connsiteX48" fmla="*/ 604683 w 649468"/>
                  <a:gd name="connsiteY48" fmla="*/ 256961 h 283632"/>
                  <a:gd name="connsiteX49" fmla="*/ 617898 w 649468"/>
                  <a:gd name="connsiteY49" fmla="*/ 259898 h 283632"/>
                  <a:gd name="connsiteX50" fmla="*/ 638455 w 649468"/>
                  <a:gd name="connsiteY50" fmla="*/ 259898 h 283632"/>
                  <a:gd name="connsiteX51" fmla="*/ 639190 w 649468"/>
                  <a:gd name="connsiteY51" fmla="*/ 258430 h 283632"/>
                  <a:gd name="connsiteX52" fmla="*/ 649468 w 649468"/>
                  <a:gd name="connsiteY52" fmla="*/ 264303 h 283632"/>
                  <a:gd name="connsiteX53" fmla="*/ 645326 w 649468"/>
                  <a:gd name="connsiteY53" fmla="*/ 283632 h 283632"/>
                  <a:gd name="connsiteX54" fmla="*/ 626492 w 649468"/>
                  <a:gd name="connsiteY54" fmla="*/ 283632 h 283632"/>
                  <a:gd name="connsiteX55" fmla="*/ 624506 w 649468"/>
                  <a:gd name="connsiteY55" fmla="*/ 280455 h 283632"/>
                  <a:gd name="connsiteX56" fmla="*/ 614228 w 649468"/>
                  <a:gd name="connsiteY56" fmla="*/ 280455 h 283632"/>
                  <a:gd name="connsiteX57" fmla="*/ 601013 w 649468"/>
                  <a:gd name="connsiteY57" fmla="*/ 283392 h 283632"/>
                  <a:gd name="connsiteX58" fmla="*/ 600669 w 649468"/>
                  <a:gd name="connsiteY58" fmla="*/ 283632 h 2836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649468" h="283632">
                    <a:moveTo>
                      <a:pt x="80703" y="283632"/>
                    </a:moveTo>
                    <a:lnTo>
                      <a:pt x="76812" y="277518"/>
                    </a:lnTo>
                    <a:lnTo>
                      <a:pt x="73876" y="256961"/>
                    </a:lnTo>
                    <a:lnTo>
                      <a:pt x="65066" y="251088"/>
                    </a:lnTo>
                    <a:lnTo>
                      <a:pt x="69471" y="233468"/>
                    </a:lnTo>
                    <a:lnTo>
                      <a:pt x="67110" y="230678"/>
                    </a:lnTo>
                    <a:lnTo>
                      <a:pt x="72407" y="160050"/>
                    </a:lnTo>
                    <a:lnTo>
                      <a:pt x="54971" y="127930"/>
                    </a:lnTo>
                    <a:lnTo>
                      <a:pt x="41204" y="116918"/>
                    </a:lnTo>
                    <a:lnTo>
                      <a:pt x="24686" y="81126"/>
                    </a:lnTo>
                    <a:lnTo>
                      <a:pt x="25604" y="46253"/>
                    </a:lnTo>
                    <a:lnTo>
                      <a:pt x="11837" y="38911"/>
                    </a:lnTo>
                    <a:lnTo>
                      <a:pt x="0" y="14326"/>
                    </a:lnTo>
                    <a:lnTo>
                      <a:pt x="1192" y="14684"/>
                    </a:lnTo>
                    <a:lnTo>
                      <a:pt x="1192" y="2937"/>
                    </a:lnTo>
                    <a:lnTo>
                      <a:pt x="12939" y="0"/>
                    </a:lnTo>
                    <a:lnTo>
                      <a:pt x="26154" y="29367"/>
                    </a:lnTo>
                    <a:lnTo>
                      <a:pt x="40837" y="46987"/>
                    </a:lnTo>
                    <a:lnTo>
                      <a:pt x="58458" y="58734"/>
                    </a:lnTo>
                    <a:lnTo>
                      <a:pt x="70204" y="91038"/>
                    </a:lnTo>
                    <a:lnTo>
                      <a:pt x="92230" y="96911"/>
                    </a:lnTo>
                    <a:lnTo>
                      <a:pt x="93698" y="117468"/>
                    </a:lnTo>
                    <a:lnTo>
                      <a:pt x="131875" y="143898"/>
                    </a:lnTo>
                    <a:lnTo>
                      <a:pt x="142153" y="139493"/>
                    </a:lnTo>
                    <a:lnTo>
                      <a:pt x="175925" y="158582"/>
                    </a:lnTo>
                    <a:lnTo>
                      <a:pt x="190609" y="158582"/>
                    </a:lnTo>
                    <a:lnTo>
                      <a:pt x="206761" y="162987"/>
                    </a:lnTo>
                    <a:lnTo>
                      <a:pt x="221444" y="187949"/>
                    </a:lnTo>
                    <a:lnTo>
                      <a:pt x="249343" y="174734"/>
                    </a:lnTo>
                    <a:lnTo>
                      <a:pt x="261090" y="176202"/>
                    </a:lnTo>
                    <a:lnTo>
                      <a:pt x="277241" y="176202"/>
                    </a:lnTo>
                    <a:lnTo>
                      <a:pt x="290457" y="165924"/>
                    </a:lnTo>
                    <a:lnTo>
                      <a:pt x="300735" y="165924"/>
                    </a:lnTo>
                    <a:lnTo>
                      <a:pt x="311013" y="170329"/>
                    </a:lnTo>
                    <a:lnTo>
                      <a:pt x="331570" y="170329"/>
                    </a:lnTo>
                    <a:lnTo>
                      <a:pt x="341849" y="146835"/>
                    </a:lnTo>
                    <a:lnTo>
                      <a:pt x="369747" y="140962"/>
                    </a:lnTo>
                    <a:lnTo>
                      <a:pt x="388836" y="140962"/>
                    </a:lnTo>
                    <a:lnTo>
                      <a:pt x="402051" y="127746"/>
                    </a:lnTo>
                    <a:lnTo>
                      <a:pt x="421140" y="142430"/>
                    </a:lnTo>
                    <a:lnTo>
                      <a:pt x="421140" y="124810"/>
                    </a:lnTo>
                    <a:lnTo>
                      <a:pt x="431418" y="105721"/>
                    </a:lnTo>
                    <a:lnTo>
                      <a:pt x="484279" y="139493"/>
                    </a:lnTo>
                    <a:lnTo>
                      <a:pt x="506304" y="176202"/>
                    </a:lnTo>
                    <a:lnTo>
                      <a:pt x="525392" y="180607"/>
                    </a:lnTo>
                    <a:lnTo>
                      <a:pt x="547418" y="189417"/>
                    </a:lnTo>
                    <a:lnTo>
                      <a:pt x="554759" y="205569"/>
                    </a:lnTo>
                    <a:lnTo>
                      <a:pt x="557696" y="218784"/>
                    </a:lnTo>
                    <a:lnTo>
                      <a:pt x="604683" y="256961"/>
                    </a:lnTo>
                    <a:lnTo>
                      <a:pt x="617898" y="259898"/>
                    </a:lnTo>
                    <a:lnTo>
                      <a:pt x="638455" y="259898"/>
                    </a:lnTo>
                    <a:lnTo>
                      <a:pt x="639190" y="258430"/>
                    </a:lnTo>
                    <a:lnTo>
                      <a:pt x="649468" y="264303"/>
                    </a:lnTo>
                    <a:lnTo>
                      <a:pt x="645326" y="283632"/>
                    </a:lnTo>
                    <a:lnTo>
                      <a:pt x="626492" y="283632"/>
                    </a:lnTo>
                    <a:lnTo>
                      <a:pt x="624506" y="280455"/>
                    </a:lnTo>
                    <a:lnTo>
                      <a:pt x="614228" y="280455"/>
                    </a:lnTo>
                    <a:lnTo>
                      <a:pt x="601013" y="283392"/>
                    </a:lnTo>
                    <a:lnTo>
                      <a:pt x="600669" y="283632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97" name="フリーフォーム: 図形 196">
                <a:extLst>
                  <a:ext uri="{FF2B5EF4-FFF2-40B4-BE49-F238E27FC236}">
                    <a16:creationId xmlns:a16="http://schemas.microsoft.com/office/drawing/2014/main" id="{4E0E1263-2B5C-920B-1385-9B82E922AD39}"/>
                  </a:ext>
                </a:extLst>
              </p:cNvPr>
              <p:cNvSpPr/>
              <p:nvPr/>
            </p:nvSpPr>
            <p:spPr>
              <a:xfrm>
                <a:off x="2127401" y="835267"/>
                <a:ext cx="539963" cy="401798"/>
              </a:xfrm>
              <a:custGeom>
                <a:avLst/>
                <a:gdLst>
                  <a:gd name="connsiteX0" fmla="*/ 92255 w 550841"/>
                  <a:gd name="connsiteY0" fmla="*/ 0 h 409891"/>
                  <a:gd name="connsiteX1" fmla="*/ 469369 w 550841"/>
                  <a:gd name="connsiteY1" fmla="*/ 0 h 409891"/>
                  <a:gd name="connsiteX2" fmla="*/ 461272 w 550841"/>
                  <a:gd name="connsiteY2" fmla="*/ 4627 h 409891"/>
                  <a:gd name="connsiteX3" fmla="*/ 458335 w 550841"/>
                  <a:gd name="connsiteY3" fmla="*/ 14905 h 409891"/>
                  <a:gd name="connsiteX4" fmla="*/ 474487 w 550841"/>
                  <a:gd name="connsiteY4" fmla="*/ 23716 h 409891"/>
                  <a:gd name="connsiteX5" fmla="*/ 474487 w 550841"/>
                  <a:gd name="connsiteY5" fmla="*/ 41336 h 409891"/>
                  <a:gd name="connsiteX6" fmla="*/ 490639 w 550841"/>
                  <a:gd name="connsiteY6" fmla="*/ 53082 h 409891"/>
                  <a:gd name="connsiteX7" fmla="*/ 483297 w 550841"/>
                  <a:gd name="connsiteY7" fmla="*/ 75108 h 409891"/>
                  <a:gd name="connsiteX8" fmla="*/ 499449 w 550841"/>
                  <a:gd name="connsiteY8" fmla="*/ 83918 h 409891"/>
                  <a:gd name="connsiteX9" fmla="*/ 497981 w 550841"/>
                  <a:gd name="connsiteY9" fmla="*/ 107411 h 409891"/>
                  <a:gd name="connsiteX10" fmla="*/ 540563 w 550841"/>
                  <a:gd name="connsiteY10" fmla="*/ 132373 h 409891"/>
                  <a:gd name="connsiteX11" fmla="*/ 539094 w 550841"/>
                  <a:gd name="connsiteY11" fmla="*/ 145588 h 409891"/>
                  <a:gd name="connsiteX12" fmla="*/ 525879 w 550841"/>
                  <a:gd name="connsiteY12" fmla="*/ 154399 h 409891"/>
                  <a:gd name="connsiteX13" fmla="*/ 525879 w 550841"/>
                  <a:gd name="connsiteY13" fmla="*/ 161740 h 409891"/>
                  <a:gd name="connsiteX14" fmla="*/ 549373 w 550841"/>
                  <a:gd name="connsiteY14" fmla="*/ 176424 h 409891"/>
                  <a:gd name="connsiteX15" fmla="*/ 520006 w 550841"/>
                  <a:gd name="connsiteY15" fmla="*/ 196981 h 409891"/>
                  <a:gd name="connsiteX16" fmla="*/ 525879 w 550841"/>
                  <a:gd name="connsiteY16" fmla="*/ 216069 h 409891"/>
                  <a:gd name="connsiteX17" fmla="*/ 518537 w 550841"/>
                  <a:gd name="connsiteY17" fmla="*/ 239563 h 409891"/>
                  <a:gd name="connsiteX18" fmla="*/ 522943 w 550841"/>
                  <a:gd name="connsiteY18" fmla="*/ 246904 h 409891"/>
                  <a:gd name="connsiteX19" fmla="*/ 540563 w 550841"/>
                  <a:gd name="connsiteY19" fmla="*/ 255715 h 409891"/>
                  <a:gd name="connsiteX20" fmla="*/ 550841 w 550841"/>
                  <a:gd name="connsiteY20" fmla="*/ 273335 h 409891"/>
                  <a:gd name="connsiteX21" fmla="*/ 540563 w 550841"/>
                  <a:gd name="connsiteY21" fmla="*/ 295360 h 409891"/>
                  <a:gd name="connsiteX22" fmla="*/ 531753 w 550841"/>
                  <a:gd name="connsiteY22" fmla="*/ 310043 h 409891"/>
                  <a:gd name="connsiteX23" fmla="*/ 527348 w 550841"/>
                  <a:gd name="connsiteY23" fmla="*/ 317385 h 409891"/>
                  <a:gd name="connsiteX24" fmla="*/ 528816 w 550841"/>
                  <a:gd name="connsiteY24" fmla="*/ 346752 h 409891"/>
                  <a:gd name="connsiteX25" fmla="*/ 512664 w 550841"/>
                  <a:gd name="connsiteY25" fmla="*/ 348220 h 409891"/>
                  <a:gd name="connsiteX26" fmla="*/ 496512 w 550841"/>
                  <a:gd name="connsiteY26" fmla="*/ 374651 h 409891"/>
                  <a:gd name="connsiteX27" fmla="*/ 478892 w 550841"/>
                  <a:gd name="connsiteY27" fmla="*/ 379056 h 409891"/>
                  <a:gd name="connsiteX28" fmla="*/ 458335 w 550841"/>
                  <a:gd name="connsiteY28" fmla="*/ 404018 h 409891"/>
                  <a:gd name="connsiteX29" fmla="*/ 436310 w 550841"/>
                  <a:gd name="connsiteY29" fmla="*/ 393739 h 409891"/>
                  <a:gd name="connsiteX30" fmla="*/ 406943 w 550841"/>
                  <a:gd name="connsiteY30" fmla="*/ 409891 h 409891"/>
                  <a:gd name="connsiteX31" fmla="*/ 395196 w 550841"/>
                  <a:gd name="connsiteY31" fmla="*/ 395208 h 409891"/>
                  <a:gd name="connsiteX32" fmla="*/ 365829 w 550841"/>
                  <a:gd name="connsiteY32" fmla="*/ 390803 h 409891"/>
                  <a:gd name="connsiteX33" fmla="*/ 361424 w 550841"/>
                  <a:gd name="connsiteY33" fmla="*/ 379056 h 409891"/>
                  <a:gd name="connsiteX34" fmla="*/ 342335 w 550841"/>
                  <a:gd name="connsiteY34" fmla="*/ 373182 h 409891"/>
                  <a:gd name="connsiteX35" fmla="*/ 342335 w 550841"/>
                  <a:gd name="connsiteY35" fmla="*/ 342347 h 409891"/>
                  <a:gd name="connsiteX36" fmla="*/ 330589 w 550841"/>
                  <a:gd name="connsiteY36" fmla="*/ 323259 h 409891"/>
                  <a:gd name="connsiteX37" fmla="*/ 308563 w 550841"/>
                  <a:gd name="connsiteY37" fmla="*/ 320322 h 409891"/>
                  <a:gd name="connsiteX38" fmla="*/ 296816 w 550841"/>
                  <a:gd name="connsiteY38" fmla="*/ 308575 h 409891"/>
                  <a:gd name="connsiteX39" fmla="*/ 270386 w 550841"/>
                  <a:gd name="connsiteY39" fmla="*/ 290955 h 409891"/>
                  <a:gd name="connsiteX40" fmla="*/ 258639 w 550841"/>
                  <a:gd name="connsiteY40" fmla="*/ 305638 h 409891"/>
                  <a:gd name="connsiteX41" fmla="*/ 238082 w 550841"/>
                  <a:gd name="connsiteY41" fmla="*/ 289487 h 409891"/>
                  <a:gd name="connsiteX42" fmla="*/ 220462 w 550841"/>
                  <a:gd name="connsiteY42" fmla="*/ 293892 h 409891"/>
                  <a:gd name="connsiteX43" fmla="*/ 198437 w 550841"/>
                  <a:gd name="connsiteY43" fmla="*/ 286550 h 409891"/>
                  <a:gd name="connsiteX44" fmla="*/ 191095 w 550841"/>
                  <a:gd name="connsiteY44" fmla="*/ 271866 h 409891"/>
                  <a:gd name="connsiteX45" fmla="*/ 170538 w 550841"/>
                  <a:gd name="connsiteY45" fmla="*/ 276271 h 409891"/>
                  <a:gd name="connsiteX46" fmla="*/ 151450 w 550841"/>
                  <a:gd name="connsiteY46" fmla="*/ 267461 h 409891"/>
                  <a:gd name="connsiteX47" fmla="*/ 139703 w 550841"/>
                  <a:gd name="connsiteY47" fmla="*/ 258651 h 409891"/>
                  <a:gd name="connsiteX48" fmla="*/ 116209 w 550841"/>
                  <a:gd name="connsiteY48" fmla="*/ 249841 h 409891"/>
                  <a:gd name="connsiteX49" fmla="*/ 108868 w 550841"/>
                  <a:gd name="connsiteY49" fmla="*/ 217537 h 409891"/>
                  <a:gd name="connsiteX50" fmla="*/ 78032 w 550841"/>
                  <a:gd name="connsiteY50" fmla="*/ 221943 h 409891"/>
                  <a:gd name="connsiteX51" fmla="*/ 75096 w 550841"/>
                  <a:gd name="connsiteY51" fmla="*/ 235158 h 409891"/>
                  <a:gd name="connsiteX52" fmla="*/ 53070 w 550841"/>
                  <a:gd name="connsiteY52" fmla="*/ 226348 h 409891"/>
                  <a:gd name="connsiteX53" fmla="*/ 0 w 550841"/>
                  <a:gd name="connsiteY53" fmla="*/ 226348 h 409891"/>
                  <a:gd name="connsiteX54" fmla="*/ 7551 w 550841"/>
                  <a:gd name="connsiteY54" fmla="*/ 199917 h 409891"/>
                  <a:gd name="connsiteX55" fmla="*/ 19298 w 550841"/>
                  <a:gd name="connsiteY55" fmla="*/ 182297 h 409891"/>
                  <a:gd name="connsiteX56" fmla="*/ 19298 w 550841"/>
                  <a:gd name="connsiteY56" fmla="*/ 167614 h 409891"/>
                  <a:gd name="connsiteX57" fmla="*/ 14893 w 550841"/>
                  <a:gd name="connsiteY57" fmla="*/ 152930 h 409891"/>
                  <a:gd name="connsiteX58" fmla="*/ 26640 w 550841"/>
                  <a:gd name="connsiteY58" fmla="*/ 127968 h 409891"/>
                  <a:gd name="connsiteX59" fmla="*/ 23703 w 550841"/>
                  <a:gd name="connsiteY59" fmla="*/ 111816 h 409891"/>
                  <a:gd name="connsiteX60" fmla="*/ 32513 w 550841"/>
                  <a:gd name="connsiteY60" fmla="*/ 95665 h 409891"/>
                  <a:gd name="connsiteX61" fmla="*/ 57475 w 550841"/>
                  <a:gd name="connsiteY61" fmla="*/ 94196 h 409891"/>
                  <a:gd name="connsiteX0" fmla="*/ 92255 w 550841"/>
                  <a:gd name="connsiteY0" fmla="*/ 22950 h 432841"/>
                  <a:gd name="connsiteX1" fmla="*/ 304308 w 550841"/>
                  <a:gd name="connsiteY1" fmla="*/ 29 h 432841"/>
                  <a:gd name="connsiteX2" fmla="*/ 469369 w 550841"/>
                  <a:gd name="connsiteY2" fmla="*/ 22950 h 432841"/>
                  <a:gd name="connsiteX3" fmla="*/ 461272 w 550841"/>
                  <a:gd name="connsiteY3" fmla="*/ 27577 h 432841"/>
                  <a:gd name="connsiteX4" fmla="*/ 458335 w 550841"/>
                  <a:gd name="connsiteY4" fmla="*/ 37855 h 432841"/>
                  <a:gd name="connsiteX5" fmla="*/ 474487 w 550841"/>
                  <a:gd name="connsiteY5" fmla="*/ 46666 h 432841"/>
                  <a:gd name="connsiteX6" fmla="*/ 474487 w 550841"/>
                  <a:gd name="connsiteY6" fmla="*/ 64286 h 432841"/>
                  <a:gd name="connsiteX7" fmla="*/ 490639 w 550841"/>
                  <a:gd name="connsiteY7" fmla="*/ 76032 h 432841"/>
                  <a:gd name="connsiteX8" fmla="*/ 483297 w 550841"/>
                  <a:gd name="connsiteY8" fmla="*/ 98058 h 432841"/>
                  <a:gd name="connsiteX9" fmla="*/ 499449 w 550841"/>
                  <a:gd name="connsiteY9" fmla="*/ 106868 h 432841"/>
                  <a:gd name="connsiteX10" fmla="*/ 497981 w 550841"/>
                  <a:gd name="connsiteY10" fmla="*/ 130361 h 432841"/>
                  <a:gd name="connsiteX11" fmla="*/ 540563 w 550841"/>
                  <a:gd name="connsiteY11" fmla="*/ 155323 h 432841"/>
                  <a:gd name="connsiteX12" fmla="*/ 539094 w 550841"/>
                  <a:gd name="connsiteY12" fmla="*/ 168538 h 432841"/>
                  <a:gd name="connsiteX13" fmla="*/ 525879 w 550841"/>
                  <a:gd name="connsiteY13" fmla="*/ 177349 h 432841"/>
                  <a:gd name="connsiteX14" fmla="*/ 525879 w 550841"/>
                  <a:gd name="connsiteY14" fmla="*/ 184690 h 432841"/>
                  <a:gd name="connsiteX15" fmla="*/ 549373 w 550841"/>
                  <a:gd name="connsiteY15" fmla="*/ 199374 h 432841"/>
                  <a:gd name="connsiteX16" fmla="*/ 520006 w 550841"/>
                  <a:gd name="connsiteY16" fmla="*/ 219931 h 432841"/>
                  <a:gd name="connsiteX17" fmla="*/ 525879 w 550841"/>
                  <a:gd name="connsiteY17" fmla="*/ 239019 h 432841"/>
                  <a:gd name="connsiteX18" fmla="*/ 518537 w 550841"/>
                  <a:gd name="connsiteY18" fmla="*/ 262513 h 432841"/>
                  <a:gd name="connsiteX19" fmla="*/ 522943 w 550841"/>
                  <a:gd name="connsiteY19" fmla="*/ 269854 h 432841"/>
                  <a:gd name="connsiteX20" fmla="*/ 540563 w 550841"/>
                  <a:gd name="connsiteY20" fmla="*/ 278665 h 432841"/>
                  <a:gd name="connsiteX21" fmla="*/ 550841 w 550841"/>
                  <a:gd name="connsiteY21" fmla="*/ 296285 h 432841"/>
                  <a:gd name="connsiteX22" fmla="*/ 540563 w 550841"/>
                  <a:gd name="connsiteY22" fmla="*/ 318310 h 432841"/>
                  <a:gd name="connsiteX23" fmla="*/ 531753 w 550841"/>
                  <a:gd name="connsiteY23" fmla="*/ 332993 h 432841"/>
                  <a:gd name="connsiteX24" fmla="*/ 527348 w 550841"/>
                  <a:gd name="connsiteY24" fmla="*/ 340335 h 432841"/>
                  <a:gd name="connsiteX25" fmla="*/ 528816 w 550841"/>
                  <a:gd name="connsiteY25" fmla="*/ 369702 h 432841"/>
                  <a:gd name="connsiteX26" fmla="*/ 512664 w 550841"/>
                  <a:gd name="connsiteY26" fmla="*/ 371170 h 432841"/>
                  <a:gd name="connsiteX27" fmla="*/ 496512 w 550841"/>
                  <a:gd name="connsiteY27" fmla="*/ 397601 h 432841"/>
                  <a:gd name="connsiteX28" fmla="*/ 478892 w 550841"/>
                  <a:gd name="connsiteY28" fmla="*/ 402006 h 432841"/>
                  <a:gd name="connsiteX29" fmla="*/ 458335 w 550841"/>
                  <a:gd name="connsiteY29" fmla="*/ 426968 h 432841"/>
                  <a:gd name="connsiteX30" fmla="*/ 436310 w 550841"/>
                  <a:gd name="connsiteY30" fmla="*/ 416689 h 432841"/>
                  <a:gd name="connsiteX31" fmla="*/ 406943 w 550841"/>
                  <a:gd name="connsiteY31" fmla="*/ 432841 h 432841"/>
                  <a:gd name="connsiteX32" fmla="*/ 395196 w 550841"/>
                  <a:gd name="connsiteY32" fmla="*/ 418158 h 432841"/>
                  <a:gd name="connsiteX33" fmla="*/ 365829 w 550841"/>
                  <a:gd name="connsiteY33" fmla="*/ 413753 h 432841"/>
                  <a:gd name="connsiteX34" fmla="*/ 361424 w 550841"/>
                  <a:gd name="connsiteY34" fmla="*/ 402006 h 432841"/>
                  <a:gd name="connsiteX35" fmla="*/ 342335 w 550841"/>
                  <a:gd name="connsiteY35" fmla="*/ 396132 h 432841"/>
                  <a:gd name="connsiteX36" fmla="*/ 342335 w 550841"/>
                  <a:gd name="connsiteY36" fmla="*/ 365297 h 432841"/>
                  <a:gd name="connsiteX37" fmla="*/ 330589 w 550841"/>
                  <a:gd name="connsiteY37" fmla="*/ 346209 h 432841"/>
                  <a:gd name="connsiteX38" fmla="*/ 308563 w 550841"/>
                  <a:gd name="connsiteY38" fmla="*/ 343272 h 432841"/>
                  <a:gd name="connsiteX39" fmla="*/ 296816 w 550841"/>
                  <a:gd name="connsiteY39" fmla="*/ 331525 h 432841"/>
                  <a:gd name="connsiteX40" fmla="*/ 270386 w 550841"/>
                  <a:gd name="connsiteY40" fmla="*/ 313905 h 432841"/>
                  <a:gd name="connsiteX41" fmla="*/ 258639 w 550841"/>
                  <a:gd name="connsiteY41" fmla="*/ 328588 h 432841"/>
                  <a:gd name="connsiteX42" fmla="*/ 238082 w 550841"/>
                  <a:gd name="connsiteY42" fmla="*/ 312437 h 432841"/>
                  <a:gd name="connsiteX43" fmla="*/ 220462 w 550841"/>
                  <a:gd name="connsiteY43" fmla="*/ 316842 h 432841"/>
                  <a:gd name="connsiteX44" fmla="*/ 198437 w 550841"/>
                  <a:gd name="connsiteY44" fmla="*/ 309500 h 432841"/>
                  <a:gd name="connsiteX45" fmla="*/ 191095 w 550841"/>
                  <a:gd name="connsiteY45" fmla="*/ 294816 h 432841"/>
                  <a:gd name="connsiteX46" fmla="*/ 170538 w 550841"/>
                  <a:gd name="connsiteY46" fmla="*/ 299221 h 432841"/>
                  <a:gd name="connsiteX47" fmla="*/ 151450 w 550841"/>
                  <a:gd name="connsiteY47" fmla="*/ 290411 h 432841"/>
                  <a:gd name="connsiteX48" fmla="*/ 139703 w 550841"/>
                  <a:gd name="connsiteY48" fmla="*/ 281601 h 432841"/>
                  <a:gd name="connsiteX49" fmla="*/ 116209 w 550841"/>
                  <a:gd name="connsiteY49" fmla="*/ 272791 h 432841"/>
                  <a:gd name="connsiteX50" fmla="*/ 108868 w 550841"/>
                  <a:gd name="connsiteY50" fmla="*/ 240487 h 432841"/>
                  <a:gd name="connsiteX51" fmla="*/ 78032 w 550841"/>
                  <a:gd name="connsiteY51" fmla="*/ 244893 h 432841"/>
                  <a:gd name="connsiteX52" fmla="*/ 75096 w 550841"/>
                  <a:gd name="connsiteY52" fmla="*/ 258108 h 432841"/>
                  <a:gd name="connsiteX53" fmla="*/ 53070 w 550841"/>
                  <a:gd name="connsiteY53" fmla="*/ 249298 h 432841"/>
                  <a:gd name="connsiteX54" fmla="*/ 0 w 550841"/>
                  <a:gd name="connsiteY54" fmla="*/ 249298 h 432841"/>
                  <a:gd name="connsiteX55" fmla="*/ 7551 w 550841"/>
                  <a:gd name="connsiteY55" fmla="*/ 222867 h 432841"/>
                  <a:gd name="connsiteX56" fmla="*/ 19298 w 550841"/>
                  <a:gd name="connsiteY56" fmla="*/ 205247 h 432841"/>
                  <a:gd name="connsiteX57" fmla="*/ 19298 w 550841"/>
                  <a:gd name="connsiteY57" fmla="*/ 190564 h 432841"/>
                  <a:gd name="connsiteX58" fmla="*/ 14893 w 550841"/>
                  <a:gd name="connsiteY58" fmla="*/ 175880 h 432841"/>
                  <a:gd name="connsiteX59" fmla="*/ 26640 w 550841"/>
                  <a:gd name="connsiteY59" fmla="*/ 150918 h 432841"/>
                  <a:gd name="connsiteX60" fmla="*/ 23703 w 550841"/>
                  <a:gd name="connsiteY60" fmla="*/ 134766 h 432841"/>
                  <a:gd name="connsiteX61" fmla="*/ 32513 w 550841"/>
                  <a:gd name="connsiteY61" fmla="*/ 118615 h 432841"/>
                  <a:gd name="connsiteX62" fmla="*/ 57475 w 550841"/>
                  <a:gd name="connsiteY62" fmla="*/ 117146 h 432841"/>
                  <a:gd name="connsiteX63" fmla="*/ 92255 w 550841"/>
                  <a:gd name="connsiteY63" fmla="*/ 22950 h 432841"/>
                  <a:gd name="connsiteX0" fmla="*/ 304308 w 550841"/>
                  <a:gd name="connsiteY0" fmla="*/ 0 h 432812"/>
                  <a:gd name="connsiteX1" fmla="*/ 469369 w 550841"/>
                  <a:gd name="connsiteY1" fmla="*/ 22921 h 432812"/>
                  <a:gd name="connsiteX2" fmla="*/ 461272 w 550841"/>
                  <a:gd name="connsiteY2" fmla="*/ 27548 h 432812"/>
                  <a:gd name="connsiteX3" fmla="*/ 458335 w 550841"/>
                  <a:gd name="connsiteY3" fmla="*/ 37826 h 432812"/>
                  <a:gd name="connsiteX4" fmla="*/ 474487 w 550841"/>
                  <a:gd name="connsiteY4" fmla="*/ 46637 h 432812"/>
                  <a:gd name="connsiteX5" fmla="*/ 474487 w 550841"/>
                  <a:gd name="connsiteY5" fmla="*/ 64257 h 432812"/>
                  <a:gd name="connsiteX6" fmla="*/ 490639 w 550841"/>
                  <a:gd name="connsiteY6" fmla="*/ 76003 h 432812"/>
                  <a:gd name="connsiteX7" fmla="*/ 483297 w 550841"/>
                  <a:gd name="connsiteY7" fmla="*/ 98029 h 432812"/>
                  <a:gd name="connsiteX8" fmla="*/ 499449 w 550841"/>
                  <a:gd name="connsiteY8" fmla="*/ 106839 h 432812"/>
                  <a:gd name="connsiteX9" fmla="*/ 497981 w 550841"/>
                  <a:gd name="connsiteY9" fmla="*/ 130332 h 432812"/>
                  <a:gd name="connsiteX10" fmla="*/ 540563 w 550841"/>
                  <a:gd name="connsiteY10" fmla="*/ 155294 h 432812"/>
                  <a:gd name="connsiteX11" fmla="*/ 539094 w 550841"/>
                  <a:gd name="connsiteY11" fmla="*/ 168509 h 432812"/>
                  <a:gd name="connsiteX12" fmla="*/ 525879 w 550841"/>
                  <a:gd name="connsiteY12" fmla="*/ 177320 h 432812"/>
                  <a:gd name="connsiteX13" fmla="*/ 525879 w 550841"/>
                  <a:gd name="connsiteY13" fmla="*/ 184661 h 432812"/>
                  <a:gd name="connsiteX14" fmla="*/ 549373 w 550841"/>
                  <a:gd name="connsiteY14" fmla="*/ 199345 h 432812"/>
                  <a:gd name="connsiteX15" fmla="*/ 520006 w 550841"/>
                  <a:gd name="connsiteY15" fmla="*/ 219902 h 432812"/>
                  <a:gd name="connsiteX16" fmla="*/ 525879 w 550841"/>
                  <a:gd name="connsiteY16" fmla="*/ 238990 h 432812"/>
                  <a:gd name="connsiteX17" fmla="*/ 518537 w 550841"/>
                  <a:gd name="connsiteY17" fmla="*/ 262484 h 432812"/>
                  <a:gd name="connsiteX18" fmla="*/ 522943 w 550841"/>
                  <a:gd name="connsiteY18" fmla="*/ 269825 h 432812"/>
                  <a:gd name="connsiteX19" fmla="*/ 540563 w 550841"/>
                  <a:gd name="connsiteY19" fmla="*/ 278636 h 432812"/>
                  <a:gd name="connsiteX20" fmla="*/ 550841 w 550841"/>
                  <a:gd name="connsiteY20" fmla="*/ 296256 h 432812"/>
                  <a:gd name="connsiteX21" fmla="*/ 540563 w 550841"/>
                  <a:gd name="connsiteY21" fmla="*/ 318281 h 432812"/>
                  <a:gd name="connsiteX22" fmla="*/ 531753 w 550841"/>
                  <a:gd name="connsiteY22" fmla="*/ 332964 h 432812"/>
                  <a:gd name="connsiteX23" fmla="*/ 527348 w 550841"/>
                  <a:gd name="connsiteY23" fmla="*/ 340306 h 432812"/>
                  <a:gd name="connsiteX24" fmla="*/ 528816 w 550841"/>
                  <a:gd name="connsiteY24" fmla="*/ 369673 h 432812"/>
                  <a:gd name="connsiteX25" fmla="*/ 512664 w 550841"/>
                  <a:gd name="connsiteY25" fmla="*/ 371141 h 432812"/>
                  <a:gd name="connsiteX26" fmla="*/ 496512 w 550841"/>
                  <a:gd name="connsiteY26" fmla="*/ 397572 h 432812"/>
                  <a:gd name="connsiteX27" fmla="*/ 478892 w 550841"/>
                  <a:gd name="connsiteY27" fmla="*/ 401977 h 432812"/>
                  <a:gd name="connsiteX28" fmla="*/ 458335 w 550841"/>
                  <a:gd name="connsiteY28" fmla="*/ 426939 h 432812"/>
                  <a:gd name="connsiteX29" fmla="*/ 436310 w 550841"/>
                  <a:gd name="connsiteY29" fmla="*/ 416660 h 432812"/>
                  <a:gd name="connsiteX30" fmla="*/ 406943 w 550841"/>
                  <a:gd name="connsiteY30" fmla="*/ 432812 h 432812"/>
                  <a:gd name="connsiteX31" fmla="*/ 395196 w 550841"/>
                  <a:gd name="connsiteY31" fmla="*/ 418129 h 432812"/>
                  <a:gd name="connsiteX32" fmla="*/ 365829 w 550841"/>
                  <a:gd name="connsiteY32" fmla="*/ 413724 h 432812"/>
                  <a:gd name="connsiteX33" fmla="*/ 361424 w 550841"/>
                  <a:gd name="connsiteY33" fmla="*/ 401977 h 432812"/>
                  <a:gd name="connsiteX34" fmla="*/ 342335 w 550841"/>
                  <a:gd name="connsiteY34" fmla="*/ 396103 h 432812"/>
                  <a:gd name="connsiteX35" fmla="*/ 342335 w 550841"/>
                  <a:gd name="connsiteY35" fmla="*/ 365268 h 432812"/>
                  <a:gd name="connsiteX36" fmla="*/ 330589 w 550841"/>
                  <a:gd name="connsiteY36" fmla="*/ 346180 h 432812"/>
                  <a:gd name="connsiteX37" fmla="*/ 308563 w 550841"/>
                  <a:gd name="connsiteY37" fmla="*/ 343243 h 432812"/>
                  <a:gd name="connsiteX38" fmla="*/ 296816 w 550841"/>
                  <a:gd name="connsiteY38" fmla="*/ 331496 h 432812"/>
                  <a:gd name="connsiteX39" fmla="*/ 270386 w 550841"/>
                  <a:gd name="connsiteY39" fmla="*/ 313876 h 432812"/>
                  <a:gd name="connsiteX40" fmla="*/ 258639 w 550841"/>
                  <a:gd name="connsiteY40" fmla="*/ 328559 h 432812"/>
                  <a:gd name="connsiteX41" fmla="*/ 238082 w 550841"/>
                  <a:gd name="connsiteY41" fmla="*/ 312408 h 432812"/>
                  <a:gd name="connsiteX42" fmla="*/ 220462 w 550841"/>
                  <a:gd name="connsiteY42" fmla="*/ 316813 h 432812"/>
                  <a:gd name="connsiteX43" fmla="*/ 198437 w 550841"/>
                  <a:gd name="connsiteY43" fmla="*/ 309471 h 432812"/>
                  <a:gd name="connsiteX44" fmla="*/ 191095 w 550841"/>
                  <a:gd name="connsiteY44" fmla="*/ 294787 h 432812"/>
                  <a:gd name="connsiteX45" fmla="*/ 170538 w 550841"/>
                  <a:gd name="connsiteY45" fmla="*/ 299192 h 432812"/>
                  <a:gd name="connsiteX46" fmla="*/ 151450 w 550841"/>
                  <a:gd name="connsiteY46" fmla="*/ 290382 h 432812"/>
                  <a:gd name="connsiteX47" fmla="*/ 139703 w 550841"/>
                  <a:gd name="connsiteY47" fmla="*/ 281572 h 432812"/>
                  <a:gd name="connsiteX48" fmla="*/ 116209 w 550841"/>
                  <a:gd name="connsiteY48" fmla="*/ 272762 h 432812"/>
                  <a:gd name="connsiteX49" fmla="*/ 108868 w 550841"/>
                  <a:gd name="connsiteY49" fmla="*/ 240458 h 432812"/>
                  <a:gd name="connsiteX50" fmla="*/ 78032 w 550841"/>
                  <a:gd name="connsiteY50" fmla="*/ 244864 h 432812"/>
                  <a:gd name="connsiteX51" fmla="*/ 75096 w 550841"/>
                  <a:gd name="connsiteY51" fmla="*/ 258079 h 432812"/>
                  <a:gd name="connsiteX52" fmla="*/ 53070 w 550841"/>
                  <a:gd name="connsiteY52" fmla="*/ 249269 h 432812"/>
                  <a:gd name="connsiteX53" fmla="*/ 0 w 550841"/>
                  <a:gd name="connsiteY53" fmla="*/ 249269 h 432812"/>
                  <a:gd name="connsiteX54" fmla="*/ 7551 w 550841"/>
                  <a:gd name="connsiteY54" fmla="*/ 222838 h 432812"/>
                  <a:gd name="connsiteX55" fmla="*/ 19298 w 550841"/>
                  <a:gd name="connsiteY55" fmla="*/ 205218 h 432812"/>
                  <a:gd name="connsiteX56" fmla="*/ 19298 w 550841"/>
                  <a:gd name="connsiteY56" fmla="*/ 190535 h 432812"/>
                  <a:gd name="connsiteX57" fmla="*/ 14893 w 550841"/>
                  <a:gd name="connsiteY57" fmla="*/ 175851 h 432812"/>
                  <a:gd name="connsiteX58" fmla="*/ 26640 w 550841"/>
                  <a:gd name="connsiteY58" fmla="*/ 150889 h 432812"/>
                  <a:gd name="connsiteX59" fmla="*/ 23703 w 550841"/>
                  <a:gd name="connsiteY59" fmla="*/ 134737 h 432812"/>
                  <a:gd name="connsiteX60" fmla="*/ 32513 w 550841"/>
                  <a:gd name="connsiteY60" fmla="*/ 118586 h 432812"/>
                  <a:gd name="connsiteX61" fmla="*/ 57475 w 550841"/>
                  <a:gd name="connsiteY61" fmla="*/ 117117 h 432812"/>
                  <a:gd name="connsiteX62" fmla="*/ 92255 w 550841"/>
                  <a:gd name="connsiteY62" fmla="*/ 22921 h 432812"/>
                  <a:gd name="connsiteX63" fmla="*/ 397590 w 550841"/>
                  <a:gd name="connsiteY63" fmla="*/ 93282 h 432812"/>
                  <a:gd name="connsiteX0" fmla="*/ 304308 w 550841"/>
                  <a:gd name="connsiteY0" fmla="*/ 0 h 432812"/>
                  <a:gd name="connsiteX1" fmla="*/ 469369 w 550841"/>
                  <a:gd name="connsiteY1" fmla="*/ 22921 h 432812"/>
                  <a:gd name="connsiteX2" fmla="*/ 461272 w 550841"/>
                  <a:gd name="connsiteY2" fmla="*/ 27548 h 432812"/>
                  <a:gd name="connsiteX3" fmla="*/ 458335 w 550841"/>
                  <a:gd name="connsiteY3" fmla="*/ 37826 h 432812"/>
                  <a:gd name="connsiteX4" fmla="*/ 474487 w 550841"/>
                  <a:gd name="connsiteY4" fmla="*/ 46637 h 432812"/>
                  <a:gd name="connsiteX5" fmla="*/ 474487 w 550841"/>
                  <a:gd name="connsiteY5" fmla="*/ 64257 h 432812"/>
                  <a:gd name="connsiteX6" fmla="*/ 490639 w 550841"/>
                  <a:gd name="connsiteY6" fmla="*/ 76003 h 432812"/>
                  <a:gd name="connsiteX7" fmla="*/ 483297 w 550841"/>
                  <a:gd name="connsiteY7" fmla="*/ 98029 h 432812"/>
                  <a:gd name="connsiteX8" fmla="*/ 499449 w 550841"/>
                  <a:gd name="connsiteY8" fmla="*/ 106839 h 432812"/>
                  <a:gd name="connsiteX9" fmla="*/ 497981 w 550841"/>
                  <a:gd name="connsiteY9" fmla="*/ 130332 h 432812"/>
                  <a:gd name="connsiteX10" fmla="*/ 540563 w 550841"/>
                  <a:gd name="connsiteY10" fmla="*/ 155294 h 432812"/>
                  <a:gd name="connsiteX11" fmla="*/ 539094 w 550841"/>
                  <a:gd name="connsiteY11" fmla="*/ 168509 h 432812"/>
                  <a:gd name="connsiteX12" fmla="*/ 525879 w 550841"/>
                  <a:gd name="connsiteY12" fmla="*/ 177320 h 432812"/>
                  <a:gd name="connsiteX13" fmla="*/ 525879 w 550841"/>
                  <a:gd name="connsiteY13" fmla="*/ 184661 h 432812"/>
                  <a:gd name="connsiteX14" fmla="*/ 549373 w 550841"/>
                  <a:gd name="connsiteY14" fmla="*/ 199345 h 432812"/>
                  <a:gd name="connsiteX15" fmla="*/ 520006 w 550841"/>
                  <a:gd name="connsiteY15" fmla="*/ 219902 h 432812"/>
                  <a:gd name="connsiteX16" fmla="*/ 525879 w 550841"/>
                  <a:gd name="connsiteY16" fmla="*/ 238990 h 432812"/>
                  <a:gd name="connsiteX17" fmla="*/ 518537 w 550841"/>
                  <a:gd name="connsiteY17" fmla="*/ 262484 h 432812"/>
                  <a:gd name="connsiteX18" fmla="*/ 522943 w 550841"/>
                  <a:gd name="connsiteY18" fmla="*/ 269825 h 432812"/>
                  <a:gd name="connsiteX19" fmla="*/ 540563 w 550841"/>
                  <a:gd name="connsiteY19" fmla="*/ 278636 h 432812"/>
                  <a:gd name="connsiteX20" fmla="*/ 550841 w 550841"/>
                  <a:gd name="connsiteY20" fmla="*/ 296256 h 432812"/>
                  <a:gd name="connsiteX21" fmla="*/ 540563 w 550841"/>
                  <a:gd name="connsiteY21" fmla="*/ 318281 h 432812"/>
                  <a:gd name="connsiteX22" fmla="*/ 531753 w 550841"/>
                  <a:gd name="connsiteY22" fmla="*/ 332964 h 432812"/>
                  <a:gd name="connsiteX23" fmla="*/ 527348 w 550841"/>
                  <a:gd name="connsiteY23" fmla="*/ 340306 h 432812"/>
                  <a:gd name="connsiteX24" fmla="*/ 528816 w 550841"/>
                  <a:gd name="connsiteY24" fmla="*/ 369673 h 432812"/>
                  <a:gd name="connsiteX25" fmla="*/ 512664 w 550841"/>
                  <a:gd name="connsiteY25" fmla="*/ 371141 h 432812"/>
                  <a:gd name="connsiteX26" fmla="*/ 496512 w 550841"/>
                  <a:gd name="connsiteY26" fmla="*/ 397572 h 432812"/>
                  <a:gd name="connsiteX27" fmla="*/ 478892 w 550841"/>
                  <a:gd name="connsiteY27" fmla="*/ 401977 h 432812"/>
                  <a:gd name="connsiteX28" fmla="*/ 458335 w 550841"/>
                  <a:gd name="connsiteY28" fmla="*/ 426939 h 432812"/>
                  <a:gd name="connsiteX29" fmla="*/ 436310 w 550841"/>
                  <a:gd name="connsiteY29" fmla="*/ 416660 h 432812"/>
                  <a:gd name="connsiteX30" fmla="*/ 406943 w 550841"/>
                  <a:gd name="connsiteY30" fmla="*/ 432812 h 432812"/>
                  <a:gd name="connsiteX31" fmla="*/ 395196 w 550841"/>
                  <a:gd name="connsiteY31" fmla="*/ 418129 h 432812"/>
                  <a:gd name="connsiteX32" fmla="*/ 365829 w 550841"/>
                  <a:gd name="connsiteY32" fmla="*/ 413724 h 432812"/>
                  <a:gd name="connsiteX33" fmla="*/ 361424 w 550841"/>
                  <a:gd name="connsiteY33" fmla="*/ 401977 h 432812"/>
                  <a:gd name="connsiteX34" fmla="*/ 342335 w 550841"/>
                  <a:gd name="connsiteY34" fmla="*/ 396103 h 432812"/>
                  <a:gd name="connsiteX35" fmla="*/ 342335 w 550841"/>
                  <a:gd name="connsiteY35" fmla="*/ 365268 h 432812"/>
                  <a:gd name="connsiteX36" fmla="*/ 330589 w 550841"/>
                  <a:gd name="connsiteY36" fmla="*/ 346180 h 432812"/>
                  <a:gd name="connsiteX37" fmla="*/ 308563 w 550841"/>
                  <a:gd name="connsiteY37" fmla="*/ 343243 h 432812"/>
                  <a:gd name="connsiteX38" fmla="*/ 296816 w 550841"/>
                  <a:gd name="connsiteY38" fmla="*/ 331496 h 432812"/>
                  <a:gd name="connsiteX39" fmla="*/ 270386 w 550841"/>
                  <a:gd name="connsiteY39" fmla="*/ 313876 h 432812"/>
                  <a:gd name="connsiteX40" fmla="*/ 258639 w 550841"/>
                  <a:gd name="connsiteY40" fmla="*/ 328559 h 432812"/>
                  <a:gd name="connsiteX41" fmla="*/ 238082 w 550841"/>
                  <a:gd name="connsiteY41" fmla="*/ 312408 h 432812"/>
                  <a:gd name="connsiteX42" fmla="*/ 220462 w 550841"/>
                  <a:gd name="connsiteY42" fmla="*/ 316813 h 432812"/>
                  <a:gd name="connsiteX43" fmla="*/ 198437 w 550841"/>
                  <a:gd name="connsiteY43" fmla="*/ 309471 h 432812"/>
                  <a:gd name="connsiteX44" fmla="*/ 191095 w 550841"/>
                  <a:gd name="connsiteY44" fmla="*/ 294787 h 432812"/>
                  <a:gd name="connsiteX45" fmla="*/ 170538 w 550841"/>
                  <a:gd name="connsiteY45" fmla="*/ 299192 h 432812"/>
                  <a:gd name="connsiteX46" fmla="*/ 151450 w 550841"/>
                  <a:gd name="connsiteY46" fmla="*/ 290382 h 432812"/>
                  <a:gd name="connsiteX47" fmla="*/ 139703 w 550841"/>
                  <a:gd name="connsiteY47" fmla="*/ 281572 h 432812"/>
                  <a:gd name="connsiteX48" fmla="*/ 116209 w 550841"/>
                  <a:gd name="connsiteY48" fmla="*/ 272762 h 432812"/>
                  <a:gd name="connsiteX49" fmla="*/ 108868 w 550841"/>
                  <a:gd name="connsiteY49" fmla="*/ 240458 h 432812"/>
                  <a:gd name="connsiteX50" fmla="*/ 78032 w 550841"/>
                  <a:gd name="connsiteY50" fmla="*/ 244864 h 432812"/>
                  <a:gd name="connsiteX51" fmla="*/ 75096 w 550841"/>
                  <a:gd name="connsiteY51" fmla="*/ 258079 h 432812"/>
                  <a:gd name="connsiteX52" fmla="*/ 53070 w 550841"/>
                  <a:gd name="connsiteY52" fmla="*/ 249269 h 432812"/>
                  <a:gd name="connsiteX53" fmla="*/ 0 w 550841"/>
                  <a:gd name="connsiteY53" fmla="*/ 249269 h 432812"/>
                  <a:gd name="connsiteX54" fmla="*/ 7551 w 550841"/>
                  <a:gd name="connsiteY54" fmla="*/ 222838 h 432812"/>
                  <a:gd name="connsiteX55" fmla="*/ 19298 w 550841"/>
                  <a:gd name="connsiteY55" fmla="*/ 205218 h 432812"/>
                  <a:gd name="connsiteX56" fmla="*/ 19298 w 550841"/>
                  <a:gd name="connsiteY56" fmla="*/ 190535 h 432812"/>
                  <a:gd name="connsiteX57" fmla="*/ 14893 w 550841"/>
                  <a:gd name="connsiteY57" fmla="*/ 175851 h 432812"/>
                  <a:gd name="connsiteX58" fmla="*/ 26640 w 550841"/>
                  <a:gd name="connsiteY58" fmla="*/ 150889 h 432812"/>
                  <a:gd name="connsiteX59" fmla="*/ 23703 w 550841"/>
                  <a:gd name="connsiteY59" fmla="*/ 134737 h 432812"/>
                  <a:gd name="connsiteX60" fmla="*/ 32513 w 550841"/>
                  <a:gd name="connsiteY60" fmla="*/ 118586 h 432812"/>
                  <a:gd name="connsiteX61" fmla="*/ 57475 w 550841"/>
                  <a:gd name="connsiteY61" fmla="*/ 117117 h 432812"/>
                  <a:gd name="connsiteX62" fmla="*/ 92255 w 550841"/>
                  <a:gd name="connsiteY62" fmla="*/ 22921 h 432812"/>
                  <a:gd name="connsiteX0" fmla="*/ 469369 w 550841"/>
                  <a:gd name="connsiteY0" fmla="*/ 0 h 409891"/>
                  <a:gd name="connsiteX1" fmla="*/ 461272 w 550841"/>
                  <a:gd name="connsiteY1" fmla="*/ 4627 h 409891"/>
                  <a:gd name="connsiteX2" fmla="*/ 458335 w 550841"/>
                  <a:gd name="connsiteY2" fmla="*/ 14905 h 409891"/>
                  <a:gd name="connsiteX3" fmla="*/ 474487 w 550841"/>
                  <a:gd name="connsiteY3" fmla="*/ 23716 h 409891"/>
                  <a:gd name="connsiteX4" fmla="*/ 474487 w 550841"/>
                  <a:gd name="connsiteY4" fmla="*/ 41336 h 409891"/>
                  <a:gd name="connsiteX5" fmla="*/ 490639 w 550841"/>
                  <a:gd name="connsiteY5" fmla="*/ 53082 h 409891"/>
                  <a:gd name="connsiteX6" fmla="*/ 483297 w 550841"/>
                  <a:gd name="connsiteY6" fmla="*/ 75108 h 409891"/>
                  <a:gd name="connsiteX7" fmla="*/ 499449 w 550841"/>
                  <a:gd name="connsiteY7" fmla="*/ 83918 h 409891"/>
                  <a:gd name="connsiteX8" fmla="*/ 497981 w 550841"/>
                  <a:gd name="connsiteY8" fmla="*/ 107411 h 409891"/>
                  <a:gd name="connsiteX9" fmla="*/ 540563 w 550841"/>
                  <a:gd name="connsiteY9" fmla="*/ 132373 h 409891"/>
                  <a:gd name="connsiteX10" fmla="*/ 539094 w 550841"/>
                  <a:gd name="connsiteY10" fmla="*/ 145588 h 409891"/>
                  <a:gd name="connsiteX11" fmla="*/ 525879 w 550841"/>
                  <a:gd name="connsiteY11" fmla="*/ 154399 h 409891"/>
                  <a:gd name="connsiteX12" fmla="*/ 525879 w 550841"/>
                  <a:gd name="connsiteY12" fmla="*/ 161740 h 409891"/>
                  <a:gd name="connsiteX13" fmla="*/ 549373 w 550841"/>
                  <a:gd name="connsiteY13" fmla="*/ 176424 h 409891"/>
                  <a:gd name="connsiteX14" fmla="*/ 520006 w 550841"/>
                  <a:gd name="connsiteY14" fmla="*/ 196981 h 409891"/>
                  <a:gd name="connsiteX15" fmla="*/ 525879 w 550841"/>
                  <a:gd name="connsiteY15" fmla="*/ 216069 h 409891"/>
                  <a:gd name="connsiteX16" fmla="*/ 518537 w 550841"/>
                  <a:gd name="connsiteY16" fmla="*/ 239563 h 409891"/>
                  <a:gd name="connsiteX17" fmla="*/ 522943 w 550841"/>
                  <a:gd name="connsiteY17" fmla="*/ 246904 h 409891"/>
                  <a:gd name="connsiteX18" fmla="*/ 540563 w 550841"/>
                  <a:gd name="connsiteY18" fmla="*/ 255715 h 409891"/>
                  <a:gd name="connsiteX19" fmla="*/ 550841 w 550841"/>
                  <a:gd name="connsiteY19" fmla="*/ 273335 h 409891"/>
                  <a:gd name="connsiteX20" fmla="*/ 540563 w 550841"/>
                  <a:gd name="connsiteY20" fmla="*/ 295360 h 409891"/>
                  <a:gd name="connsiteX21" fmla="*/ 531753 w 550841"/>
                  <a:gd name="connsiteY21" fmla="*/ 310043 h 409891"/>
                  <a:gd name="connsiteX22" fmla="*/ 527348 w 550841"/>
                  <a:gd name="connsiteY22" fmla="*/ 317385 h 409891"/>
                  <a:gd name="connsiteX23" fmla="*/ 528816 w 550841"/>
                  <a:gd name="connsiteY23" fmla="*/ 346752 h 409891"/>
                  <a:gd name="connsiteX24" fmla="*/ 512664 w 550841"/>
                  <a:gd name="connsiteY24" fmla="*/ 348220 h 409891"/>
                  <a:gd name="connsiteX25" fmla="*/ 496512 w 550841"/>
                  <a:gd name="connsiteY25" fmla="*/ 374651 h 409891"/>
                  <a:gd name="connsiteX26" fmla="*/ 478892 w 550841"/>
                  <a:gd name="connsiteY26" fmla="*/ 379056 h 409891"/>
                  <a:gd name="connsiteX27" fmla="*/ 458335 w 550841"/>
                  <a:gd name="connsiteY27" fmla="*/ 404018 h 409891"/>
                  <a:gd name="connsiteX28" fmla="*/ 436310 w 550841"/>
                  <a:gd name="connsiteY28" fmla="*/ 393739 h 409891"/>
                  <a:gd name="connsiteX29" fmla="*/ 406943 w 550841"/>
                  <a:gd name="connsiteY29" fmla="*/ 409891 h 409891"/>
                  <a:gd name="connsiteX30" fmla="*/ 395196 w 550841"/>
                  <a:gd name="connsiteY30" fmla="*/ 395208 h 409891"/>
                  <a:gd name="connsiteX31" fmla="*/ 365829 w 550841"/>
                  <a:gd name="connsiteY31" fmla="*/ 390803 h 409891"/>
                  <a:gd name="connsiteX32" fmla="*/ 361424 w 550841"/>
                  <a:gd name="connsiteY32" fmla="*/ 379056 h 409891"/>
                  <a:gd name="connsiteX33" fmla="*/ 342335 w 550841"/>
                  <a:gd name="connsiteY33" fmla="*/ 373182 h 409891"/>
                  <a:gd name="connsiteX34" fmla="*/ 342335 w 550841"/>
                  <a:gd name="connsiteY34" fmla="*/ 342347 h 409891"/>
                  <a:gd name="connsiteX35" fmla="*/ 330589 w 550841"/>
                  <a:gd name="connsiteY35" fmla="*/ 323259 h 409891"/>
                  <a:gd name="connsiteX36" fmla="*/ 308563 w 550841"/>
                  <a:gd name="connsiteY36" fmla="*/ 320322 h 409891"/>
                  <a:gd name="connsiteX37" fmla="*/ 296816 w 550841"/>
                  <a:gd name="connsiteY37" fmla="*/ 308575 h 409891"/>
                  <a:gd name="connsiteX38" fmla="*/ 270386 w 550841"/>
                  <a:gd name="connsiteY38" fmla="*/ 290955 h 409891"/>
                  <a:gd name="connsiteX39" fmla="*/ 258639 w 550841"/>
                  <a:gd name="connsiteY39" fmla="*/ 305638 h 409891"/>
                  <a:gd name="connsiteX40" fmla="*/ 238082 w 550841"/>
                  <a:gd name="connsiteY40" fmla="*/ 289487 h 409891"/>
                  <a:gd name="connsiteX41" fmla="*/ 220462 w 550841"/>
                  <a:gd name="connsiteY41" fmla="*/ 293892 h 409891"/>
                  <a:gd name="connsiteX42" fmla="*/ 198437 w 550841"/>
                  <a:gd name="connsiteY42" fmla="*/ 286550 h 409891"/>
                  <a:gd name="connsiteX43" fmla="*/ 191095 w 550841"/>
                  <a:gd name="connsiteY43" fmla="*/ 271866 h 409891"/>
                  <a:gd name="connsiteX44" fmla="*/ 170538 w 550841"/>
                  <a:gd name="connsiteY44" fmla="*/ 276271 h 409891"/>
                  <a:gd name="connsiteX45" fmla="*/ 151450 w 550841"/>
                  <a:gd name="connsiteY45" fmla="*/ 267461 h 409891"/>
                  <a:gd name="connsiteX46" fmla="*/ 139703 w 550841"/>
                  <a:gd name="connsiteY46" fmla="*/ 258651 h 409891"/>
                  <a:gd name="connsiteX47" fmla="*/ 116209 w 550841"/>
                  <a:gd name="connsiteY47" fmla="*/ 249841 h 409891"/>
                  <a:gd name="connsiteX48" fmla="*/ 108868 w 550841"/>
                  <a:gd name="connsiteY48" fmla="*/ 217537 h 409891"/>
                  <a:gd name="connsiteX49" fmla="*/ 78032 w 550841"/>
                  <a:gd name="connsiteY49" fmla="*/ 221943 h 409891"/>
                  <a:gd name="connsiteX50" fmla="*/ 75096 w 550841"/>
                  <a:gd name="connsiteY50" fmla="*/ 235158 h 409891"/>
                  <a:gd name="connsiteX51" fmla="*/ 53070 w 550841"/>
                  <a:gd name="connsiteY51" fmla="*/ 226348 h 409891"/>
                  <a:gd name="connsiteX52" fmla="*/ 0 w 550841"/>
                  <a:gd name="connsiteY52" fmla="*/ 226348 h 409891"/>
                  <a:gd name="connsiteX53" fmla="*/ 7551 w 550841"/>
                  <a:gd name="connsiteY53" fmla="*/ 199917 h 409891"/>
                  <a:gd name="connsiteX54" fmla="*/ 19298 w 550841"/>
                  <a:gd name="connsiteY54" fmla="*/ 182297 h 409891"/>
                  <a:gd name="connsiteX55" fmla="*/ 19298 w 550841"/>
                  <a:gd name="connsiteY55" fmla="*/ 167614 h 409891"/>
                  <a:gd name="connsiteX56" fmla="*/ 14893 w 550841"/>
                  <a:gd name="connsiteY56" fmla="*/ 152930 h 409891"/>
                  <a:gd name="connsiteX57" fmla="*/ 26640 w 550841"/>
                  <a:gd name="connsiteY57" fmla="*/ 127968 h 409891"/>
                  <a:gd name="connsiteX58" fmla="*/ 23703 w 550841"/>
                  <a:gd name="connsiteY58" fmla="*/ 111816 h 409891"/>
                  <a:gd name="connsiteX59" fmla="*/ 32513 w 550841"/>
                  <a:gd name="connsiteY59" fmla="*/ 95665 h 409891"/>
                  <a:gd name="connsiteX60" fmla="*/ 57475 w 550841"/>
                  <a:gd name="connsiteY60" fmla="*/ 94196 h 409891"/>
                  <a:gd name="connsiteX61" fmla="*/ 92255 w 550841"/>
                  <a:gd name="connsiteY61" fmla="*/ 0 h 409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550841" h="409891">
                    <a:moveTo>
                      <a:pt x="469369" y="0"/>
                    </a:moveTo>
                    <a:lnTo>
                      <a:pt x="461272" y="4627"/>
                    </a:lnTo>
                    <a:lnTo>
                      <a:pt x="458335" y="14905"/>
                    </a:lnTo>
                    <a:lnTo>
                      <a:pt x="474487" y="23716"/>
                    </a:lnTo>
                    <a:lnTo>
                      <a:pt x="474487" y="41336"/>
                    </a:lnTo>
                    <a:lnTo>
                      <a:pt x="490639" y="53082"/>
                    </a:lnTo>
                    <a:lnTo>
                      <a:pt x="483297" y="75108"/>
                    </a:lnTo>
                    <a:lnTo>
                      <a:pt x="499449" y="83918"/>
                    </a:lnTo>
                    <a:cubicBezTo>
                      <a:pt x="498960" y="91749"/>
                      <a:pt x="498470" y="99580"/>
                      <a:pt x="497981" y="107411"/>
                    </a:cubicBezTo>
                    <a:lnTo>
                      <a:pt x="540563" y="132373"/>
                    </a:lnTo>
                    <a:lnTo>
                      <a:pt x="539094" y="145588"/>
                    </a:lnTo>
                    <a:lnTo>
                      <a:pt x="525879" y="154399"/>
                    </a:lnTo>
                    <a:lnTo>
                      <a:pt x="525879" y="161740"/>
                    </a:lnTo>
                    <a:lnTo>
                      <a:pt x="549373" y="176424"/>
                    </a:lnTo>
                    <a:lnTo>
                      <a:pt x="520006" y="196981"/>
                    </a:lnTo>
                    <a:lnTo>
                      <a:pt x="525879" y="216069"/>
                    </a:lnTo>
                    <a:lnTo>
                      <a:pt x="518537" y="239563"/>
                    </a:lnTo>
                    <a:lnTo>
                      <a:pt x="522943" y="246904"/>
                    </a:lnTo>
                    <a:lnTo>
                      <a:pt x="540563" y="255715"/>
                    </a:lnTo>
                    <a:lnTo>
                      <a:pt x="550841" y="273335"/>
                    </a:lnTo>
                    <a:lnTo>
                      <a:pt x="540563" y="295360"/>
                    </a:lnTo>
                    <a:lnTo>
                      <a:pt x="531753" y="310043"/>
                    </a:lnTo>
                    <a:lnTo>
                      <a:pt x="527348" y="317385"/>
                    </a:lnTo>
                    <a:cubicBezTo>
                      <a:pt x="527837" y="327174"/>
                      <a:pt x="528327" y="336963"/>
                      <a:pt x="528816" y="346752"/>
                    </a:cubicBezTo>
                    <a:lnTo>
                      <a:pt x="512664" y="348220"/>
                    </a:lnTo>
                    <a:lnTo>
                      <a:pt x="496512" y="374651"/>
                    </a:lnTo>
                    <a:lnTo>
                      <a:pt x="478892" y="379056"/>
                    </a:lnTo>
                    <a:lnTo>
                      <a:pt x="458335" y="404018"/>
                    </a:lnTo>
                    <a:lnTo>
                      <a:pt x="436310" y="393739"/>
                    </a:lnTo>
                    <a:lnTo>
                      <a:pt x="406943" y="409891"/>
                    </a:lnTo>
                    <a:lnTo>
                      <a:pt x="395196" y="395208"/>
                    </a:lnTo>
                    <a:lnTo>
                      <a:pt x="365829" y="390803"/>
                    </a:lnTo>
                    <a:lnTo>
                      <a:pt x="361424" y="379056"/>
                    </a:lnTo>
                    <a:lnTo>
                      <a:pt x="342335" y="373182"/>
                    </a:lnTo>
                    <a:lnTo>
                      <a:pt x="342335" y="342347"/>
                    </a:lnTo>
                    <a:lnTo>
                      <a:pt x="330589" y="323259"/>
                    </a:lnTo>
                    <a:lnTo>
                      <a:pt x="308563" y="320322"/>
                    </a:lnTo>
                    <a:lnTo>
                      <a:pt x="296816" y="308575"/>
                    </a:lnTo>
                    <a:lnTo>
                      <a:pt x="270386" y="290955"/>
                    </a:lnTo>
                    <a:lnTo>
                      <a:pt x="258639" y="305638"/>
                    </a:lnTo>
                    <a:lnTo>
                      <a:pt x="238082" y="289487"/>
                    </a:lnTo>
                    <a:lnTo>
                      <a:pt x="220462" y="293892"/>
                    </a:lnTo>
                    <a:lnTo>
                      <a:pt x="198437" y="286550"/>
                    </a:lnTo>
                    <a:lnTo>
                      <a:pt x="191095" y="271866"/>
                    </a:lnTo>
                    <a:lnTo>
                      <a:pt x="170538" y="276271"/>
                    </a:lnTo>
                    <a:lnTo>
                      <a:pt x="151450" y="267461"/>
                    </a:lnTo>
                    <a:lnTo>
                      <a:pt x="139703" y="258651"/>
                    </a:lnTo>
                    <a:lnTo>
                      <a:pt x="116209" y="249841"/>
                    </a:lnTo>
                    <a:lnTo>
                      <a:pt x="108868" y="217537"/>
                    </a:lnTo>
                    <a:lnTo>
                      <a:pt x="78032" y="221943"/>
                    </a:lnTo>
                    <a:lnTo>
                      <a:pt x="75096" y="235158"/>
                    </a:lnTo>
                    <a:lnTo>
                      <a:pt x="53070" y="226348"/>
                    </a:lnTo>
                    <a:lnTo>
                      <a:pt x="0" y="226348"/>
                    </a:lnTo>
                    <a:lnTo>
                      <a:pt x="7551" y="199917"/>
                    </a:lnTo>
                    <a:lnTo>
                      <a:pt x="19298" y="182297"/>
                    </a:lnTo>
                    <a:lnTo>
                      <a:pt x="19298" y="167614"/>
                    </a:lnTo>
                    <a:lnTo>
                      <a:pt x="14893" y="152930"/>
                    </a:lnTo>
                    <a:lnTo>
                      <a:pt x="26640" y="127968"/>
                    </a:lnTo>
                    <a:lnTo>
                      <a:pt x="23703" y="111816"/>
                    </a:lnTo>
                    <a:lnTo>
                      <a:pt x="32513" y="95665"/>
                    </a:lnTo>
                    <a:lnTo>
                      <a:pt x="57475" y="94196"/>
                    </a:lnTo>
                    <a:lnTo>
                      <a:pt x="92255" y="0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98" name="フリーフォーム: 図形 197">
                <a:extLst>
                  <a:ext uri="{FF2B5EF4-FFF2-40B4-BE49-F238E27FC236}">
                    <a16:creationId xmlns:a16="http://schemas.microsoft.com/office/drawing/2014/main" id="{7D9999C6-F3D4-BCE7-4416-649FAAF82CE4}"/>
                  </a:ext>
                </a:extLst>
              </p:cNvPr>
              <p:cNvSpPr/>
              <p:nvPr/>
            </p:nvSpPr>
            <p:spPr>
              <a:xfrm>
                <a:off x="2576686" y="835269"/>
                <a:ext cx="788590" cy="491037"/>
              </a:xfrm>
              <a:custGeom>
                <a:avLst/>
                <a:gdLst>
                  <a:gd name="connsiteX0" fmla="*/ 790684 w 804477"/>
                  <a:gd name="connsiteY0" fmla="*/ 0 h 500929"/>
                  <a:gd name="connsiteX1" fmla="*/ 804477 w 804477"/>
                  <a:gd name="connsiteY1" fmla="*/ 0 h 500929"/>
                  <a:gd name="connsiteX2" fmla="*/ 801719 w 804477"/>
                  <a:gd name="connsiteY2" fmla="*/ 4138 h 500929"/>
                  <a:gd name="connsiteX3" fmla="*/ 11035 w 804477"/>
                  <a:gd name="connsiteY3" fmla="*/ 0 h 500929"/>
                  <a:gd name="connsiteX4" fmla="*/ 780539 w 804477"/>
                  <a:gd name="connsiteY4" fmla="*/ 0 h 500929"/>
                  <a:gd name="connsiteX5" fmla="*/ 765010 w 804477"/>
                  <a:gd name="connsiteY5" fmla="*/ 31058 h 500929"/>
                  <a:gd name="connsiteX6" fmla="*/ 769904 w 804477"/>
                  <a:gd name="connsiteY6" fmla="*/ 45741 h 500929"/>
                  <a:gd name="connsiteX7" fmla="*/ 767457 w 804477"/>
                  <a:gd name="connsiteY7" fmla="*/ 53083 h 500929"/>
                  <a:gd name="connsiteX8" fmla="*/ 742985 w 804477"/>
                  <a:gd name="connsiteY8" fmla="*/ 55530 h 500929"/>
                  <a:gd name="connsiteX9" fmla="*/ 740537 w 804477"/>
                  <a:gd name="connsiteY9" fmla="*/ 67766 h 500929"/>
                  <a:gd name="connsiteX10" fmla="*/ 789482 w 804477"/>
                  <a:gd name="connsiteY10" fmla="*/ 53083 h 500929"/>
                  <a:gd name="connsiteX11" fmla="*/ 777246 w 804477"/>
                  <a:gd name="connsiteY11" fmla="*/ 77555 h 500929"/>
                  <a:gd name="connsiteX12" fmla="*/ 738090 w 804477"/>
                  <a:gd name="connsiteY12" fmla="*/ 87344 h 500929"/>
                  <a:gd name="connsiteX13" fmla="*/ 750326 w 804477"/>
                  <a:gd name="connsiteY13" fmla="*/ 109370 h 500929"/>
                  <a:gd name="connsiteX14" fmla="*/ 735643 w 804477"/>
                  <a:gd name="connsiteY14" fmla="*/ 114264 h 500929"/>
                  <a:gd name="connsiteX15" fmla="*/ 735643 w 804477"/>
                  <a:gd name="connsiteY15" fmla="*/ 126500 h 500929"/>
                  <a:gd name="connsiteX16" fmla="*/ 762563 w 804477"/>
                  <a:gd name="connsiteY16" fmla="*/ 128948 h 500929"/>
                  <a:gd name="connsiteX17" fmla="*/ 762563 w 804477"/>
                  <a:gd name="connsiteY17" fmla="*/ 155867 h 500929"/>
                  <a:gd name="connsiteX18" fmla="*/ 716065 w 804477"/>
                  <a:gd name="connsiteY18" fmla="*/ 168103 h 500929"/>
                  <a:gd name="connsiteX19" fmla="*/ 747879 w 804477"/>
                  <a:gd name="connsiteY19" fmla="*/ 180340 h 500929"/>
                  <a:gd name="connsiteX20" fmla="*/ 728301 w 804477"/>
                  <a:gd name="connsiteY20" fmla="*/ 204812 h 500929"/>
                  <a:gd name="connsiteX21" fmla="*/ 706276 w 804477"/>
                  <a:gd name="connsiteY21" fmla="*/ 204812 h 500929"/>
                  <a:gd name="connsiteX22" fmla="*/ 718512 w 804477"/>
                  <a:gd name="connsiteY22" fmla="*/ 219496 h 500929"/>
                  <a:gd name="connsiteX23" fmla="*/ 742985 w 804477"/>
                  <a:gd name="connsiteY23" fmla="*/ 239074 h 500929"/>
                  <a:gd name="connsiteX24" fmla="*/ 730748 w 804477"/>
                  <a:gd name="connsiteY24" fmla="*/ 246415 h 500929"/>
                  <a:gd name="connsiteX25" fmla="*/ 706276 w 804477"/>
                  <a:gd name="connsiteY25" fmla="*/ 239074 h 500929"/>
                  <a:gd name="connsiteX26" fmla="*/ 689145 w 804477"/>
                  <a:gd name="connsiteY26" fmla="*/ 239074 h 500929"/>
                  <a:gd name="connsiteX27" fmla="*/ 689145 w 804477"/>
                  <a:gd name="connsiteY27" fmla="*/ 251310 h 500929"/>
                  <a:gd name="connsiteX28" fmla="*/ 711170 w 804477"/>
                  <a:gd name="connsiteY28" fmla="*/ 265993 h 500929"/>
                  <a:gd name="connsiteX29" fmla="*/ 696487 w 804477"/>
                  <a:gd name="connsiteY29" fmla="*/ 280677 h 500929"/>
                  <a:gd name="connsiteX30" fmla="*/ 706276 w 804477"/>
                  <a:gd name="connsiteY30" fmla="*/ 292913 h 500929"/>
                  <a:gd name="connsiteX31" fmla="*/ 696487 w 804477"/>
                  <a:gd name="connsiteY31" fmla="*/ 300255 h 500929"/>
                  <a:gd name="connsiteX32" fmla="*/ 667120 w 804477"/>
                  <a:gd name="connsiteY32" fmla="*/ 292913 h 500929"/>
                  <a:gd name="connsiteX33" fmla="*/ 657331 w 804477"/>
                  <a:gd name="connsiteY33" fmla="*/ 297808 h 500929"/>
                  <a:gd name="connsiteX34" fmla="*/ 635306 w 804477"/>
                  <a:gd name="connsiteY34" fmla="*/ 278230 h 500929"/>
                  <a:gd name="connsiteX35" fmla="*/ 635306 w 804477"/>
                  <a:gd name="connsiteY35" fmla="*/ 322280 h 500929"/>
                  <a:gd name="connsiteX36" fmla="*/ 627964 w 804477"/>
                  <a:gd name="connsiteY36" fmla="*/ 332069 h 500929"/>
                  <a:gd name="connsiteX37" fmla="*/ 632859 w 804477"/>
                  <a:gd name="connsiteY37" fmla="*/ 346753 h 500929"/>
                  <a:gd name="connsiteX38" fmla="*/ 625517 w 804477"/>
                  <a:gd name="connsiteY38" fmla="*/ 354094 h 500929"/>
                  <a:gd name="connsiteX39" fmla="*/ 596150 w 804477"/>
                  <a:gd name="connsiteY39" fmla="*/ 334516 h 500929"/>
                  <a:gd name="connsiteX40" fmla="*/ 596150 w 804477"/>
                  <a:gd name="connsiteY40" fmla="*/ 312491 h 500929"/>
                  <a:gd name="connsiteX41" fmla="*/ 579019 w 804477"/>
                  <a:gd name="connsiteY41" fmla="*/ 307597 h 500929"/>
                  <a:gd name="connsiteX42" fmla="*/ 579019 w 804477"/>
                  <a:gd name="connsiteY42" fmla="*/ 332069 h 500929"/>
                  <a:gd name="connsiteX43" fmla="*/ 556994 w 804477"/>
                  <a:gd name="connsiteY43" fmla="*/ 322280 h 500929"/>
                  <a:gd name="connsiteX44" fmla="*/ 508049 w 804477"/>
                  <a:gd name="connsiteY44" fmla="*/ 312491 h 500929"/>
                  <a:gd name="connsiteX45" fmla="*/ 493365 w 804477"/>
                  <a:gd name="connsiteY45" fmla="*/ 312491 h 500929"/>
                  <a:gd name="connsiteX46" fmla="*/ 488471 w 804477"/>
                  <a:gd name="connsiteY46" fmla="*/ 334516 h 500929"/>
                  <a:gd name="connsiteX47" fmla="*/ 498260 w 804477"/>
                  <a:gd name="connsiteY47" fmla="*/ 351647 h 500929"/>
                  <a:gd name="connsiteX48" fmla="*/ 493365 w 804477"/>
                  <a:gd name="connsiteY48" fmla="*/ 383461 h 500929"/>
                  <a:gd name="connsiteX49" fmla="*/ 473787 w 804477"/>
                  <a:gd name="connsiteY49" fmla="*/ 415275 h 500929"/>
                  <a:gd name="connsiteX50" fmla="*/ 483576 w 804477"/>
                  <a:gd name="connsiteY50" fmla="*/ 427512 h 500929"/>
                  <a:gd name="connsiteX51" fmla="*/ 468893 w 804477"/>
                  <a:gd name="connsiteY51" fmla="*/ 454431 h 500929"/>
                  <a:gd name="connsiteX52" fmla="*/ 454209 w 804477"/>
                  <a:gd name="connsiteY52" fmla="*/ 461773 h 500929"/>
                  <a:gd name="connsiteX53" fmla="*/ 449315 w 804477"/>
                  <a:gd name="connsiteY53" fmla="*/ 476457 h 500929"/>
                  <a:gd name="connsiteX54" fmla="*/ 441973 w 804477"/>
                  <a:gd name="connsiteY54" fmla="*/ 476457 h 500929"/>
                  <a:gd name="connsiteX55" fmla="*/ 417501 w 804477"/>
                  <a:gd name="connsiteY55" fmla="*/ 461773 h 500929"/>
                  <a:gd name="connsiteX56" fmla="*/ 402817 w 804477"/>
                  <a:gd name="connsiteY56" fmla="*/ 461773 h 500929"/>
                  <a:gd name="connsiteX57" fmla="*/ 390581 w 804477"/>
                  <a:gd name="connsiteY57" fmla="*/ 451984 h 500929"/>
                  <a:gd name="connsiteX58" fmla="*/ 385686 w 804477"/>
                  <a:gd name="connsiteY58" fmla="*/ 471562 h 500929"/>
                  <a:gd name="connsiteX59" fmla="*/ 366108 w 804477"/>
                  <a:gd name="connsiteY59" fmla="*/ 474009 h 500929"/>
                  <a:gd name="connsiteX60" fmla="*/ 353872 w 804477"/>
                  <a:gd name="connsiteY60" fmla="*/ 500929 h 500929"/>
                  <a:gd name="connsiteX61" fmla="*/ 341636 w 804477"/>
                  <a:gd name="connsiteY61" fmla="*/ 500929 h 500929"/>
                  <a:gd name="connsiteX62" fmla="*/ 329400 w 804477"/>
                  <a:gd name="connsiteY62" fmla="*/ 498482 h 500929"/>
                  <a:gd name="connsiteX63" fmla="*/ 326953 w 804477"/>
                  <a:gd name="connsiteY63" fmla="*/ 483798 h 500929"/>
                  <a:gd name="connsiteX64" fmla="*/ 290244 w 804477"/>
                  <a:gd name="connsiteY64" fmla="*/ 469115 h 500929"/>
                  <a:gd name="connsiteX65" fmla="*/ 290244 w 804477"/>
                  <a:gd name="connsiteY65" fmla="*/ 454431 h 500929"/>
                  <a:gd name="connsiteX66" fmla="*/ 268219 w 804477"/>
                  <a:gd name="connsiteY66" fmla="*/ 449537 h 500929"/>
                  <a:gd name="connsiteX67" fmla="*/ 295138 w 804477"/>
                  <a:gd name="connsiteY67" fmla="*/ 429959 h 500929"/>
                  <a:gd name="connsiteX68" fmla="*/ 290244 w 804477"/>
                  <a:gd name="connsiteY68" fmla="*/ 405486 h 500929"/>
                  <a:gd name="connsiteX69" fmla="*/ 260877 w 804477"/>
                  <a:gd name="connsiteY69" fmla="*/ 400592 h 500929"/>
                  <a:gd name="connsiteX70" fmla="*/ 197248 w 804477"/>
                  <a:gd name="connsiteY70" fmla="*/ 407934 h 500929"/>
                  <a:gd name="connsiteX71" fmla="*/ 187459 w 804477"/>
                  <a:gd name="connsiteY71" fmla="*/ 385908 h 500929"/>
                  <a:gd name="connsiteX72" fmla="*/ 158092 w 804477"/>
                  <a:gd name="connsiteY72" fmla="*/ 368778 h 500929"/>
                  <a:gd name="connsiteX73" fmla="*/ 140962 w 804477"/>
                  <a:gd name="connsiteY73" fmla="*/ 373672 h 500929"/>
                  <a:gd name="connsiteX74" fmla="*/ 106700 w 804477"/>
                  <a:gd name="connsiteY74" fmla="*/ 346753 h 500929"/>
                  <a:gd name="connsiteX75" fmla="*/ 70481 w 804477"/>
                  <a:gd name="connsiteY75" fmla="*/ 346753 h 500929"/>
                  <a:gd name="connsiteX76" fmla="*/ 69013 w 804477"/>
                  <a:gd name="connsiteY76" fmla="*/ 317386 h 500929"/>
                  <a:gd name="connsiteX77" fmla="*/ 73418 w 804477"/>
                  <a:gd name="connsiteY77" fmla="*/ 310044 h 500929"/>
                  <a:gd name="connsiteX78" fmla="*/ 82228 w 804477"/>
                  <a:gd name="connsiteY78" fmla="*/ 295360 h 500929"/>
                  <a:gd name="connsiteX79" fmla="*/ 92506 w 804477"/>
                  <a:gd name="connsiteY79" fmla="*/ 273335 h 500929"/>
                  <a:gd name="connsiteX80" fmla="*/ 82228 w 804477"/>
                  <a:gd name="connsiteY80" fmla="*/ 255715 h 500929"/>
                  <a:gd name="connsiteX81" fmla="*/ 64607 w 804477"/>
                  <a:gd name="connsiteY81" fmla="*/ 246905 h 500929"/>
                  <a:gd name="connsiteX82" fmla="*/ 60202 w 804477"/>
                  <a:gd name="connsiteY82" fmla="*/ 239563 h 500929"/>
                  <a:gd name="connsiteX83" fmla="*/ 67544 w 804477"/>
                  <a:gd name="connsiteY83" fmla="*/ 216070 h 500929"/>
                  <a:gd name="connsiteX84" fmla="*/ 61671 w 804477"/>
                  <a:gd name="connsiteY84" fmla="*/ 196981 h 500929"/>
                  <a:gd name="connsiteX85" fmla="*/ 91038 w 804477"/>
                  <a:gd name="connsiteY85" fmla="*/ 176424 h 500929"/>
                  <a:gd name="connsiteX86" fmla="*/ 67544 w 804477"/>
                  <a:gd name="connsiteY86" fmla="*/ 161741 h 500929"/>
                  <a:gd name="connsiteX87" fmla="*/ 67544 w 804477"/>
                  <a:gd name="connsiteY87" fmla="*/ 154399 h 500929"/>
                  <a:gd name="connsiteX88" fmla="*/ 80759 w 804477"/>
                  <a:gd name="connsiteY88" fmla="*/ 145589 h 500929"/>
                  <a:gd name="connsiteX89" fmla="*/ 82228 w 804477"/>
                  <a:gd name="connsiteY89" fmla="*/ 132374 h 500929"/>
                  <a:gd name="connsiteX90" fmla="*/ 39646 w 804477"/>
                  <a:gd name="connsiteY90" fmla="*/ 107412 h 500929"/>
                  <a:gd name="connsiteX91" fmla="*/ 41114 w 804477"/>
                  <a:gd name="connsiteY91" fmla="*/ 83918 h 500929"/>
                  <a:gd name="connsiteX92" fmla="*/ 24962 w 804477"/>
                  <a:gd name="connsiteY92" fmla="*/ 75108 h 500929"/>
                  <a:gd name="connsiteX93" fmla="*/ 32304 w 804477"/>
                  <a:gd name="connsiteY93" fmla="*/ 53083 h 500929"/>
                  <a:gd name="connsiteX94" fmla="*/ 16152 w 804477"/>
                  <a:gd name="connsiteY94" fmla="*/ 41336 h 500929"/>
                  <a:gd name="connsiteX95" fmla="*/ 16152 w 804477"/>
                  <a:gd name="connsiteY95" fmla="*/ 23716 h 500929"/>
                  <a:gd name="connsiteX96" fmla="*/ 0 w 804477"/>
                  <a:gd name="connsiteY96" fmla="*/ 14906 h 500929"/>
                  <a:gd name="connsiteX97" fmla="*/ 2937 w 804477"/>
                  <a:gd name="connsiteY97" fmla="*/ 4627 h 500929"/>
                  <a:gd name="connsiteX0" fmla="*/ 790684 w 804477"/>
                  <a:gd name="connsiteY0" fmla="*/ 87701 h 588630"/>
                  <a:gd name="connsiteX1" fmla="*/ 331817 w 804477"/>
                  <a:gd name="connsiteY1" fmla="*/ 90691 h 588630"/>
                  <a:gd name="connsiteX2" fmla="*/ 804477 w 804477"/>
                  <a:gd name="connsiteY2" fmla="*/ 87701 h 588630"/>
                  <a:gd name="connsiteX3" fmla="*/ 801719 w 804477"/>
                  <a:gd name="connsiteY3" fmla="*/ 91839 h 588630"/>
                  <a:gd name="connsiteX4" fmla="*/ 790684 w 804477"/>
                  <a:gd name="connsiteY4" fmla="*/ 87701 h 588630"/>
                  <a:gd name="connsiteX5" fmla="*/ 364206 w 804477"/>
                  <a:gd name="connsiteY5" fmla="*/ 0 h 588630"/>
                  <a:gd name="connsiteX6" fmla="*/ 780539 w 804477"/>
                  <a:gd name="connsiteY6" fmla="*/ 87701 h 588630"/>
                  <a:gd name="connsiteX7" fmla="*/ 765010 w 804477"/>
                  <a:gd name="connsiteY7" fmla="*/ 118759 h 588630"/>
                  <a:gd name="connsiteX8" fmla="*/ 769904 w 804477"/>
                  <a:gd name="connsiteY8" fmla="*/ 133442 h 588630"/>
                  <a:gd name="connsiteX9" fmla="*/ 767457 w 804477"/>
                  <a:gd name="connsiteY9" fmla="*/ 140784 h 588630"/>
                  <a:gd name="connsiteX10" fmla="*/ 742985 w 804477"/>
                  <a:gd name="connsiteY10" fmla="*/ 143231 h 588630"/>
                  <a:gd name="connsiteX11" fmla="*/ 740537 w 804477"/>
                  <a:gd name="connsiteY11" fmla="*/ 155467 h 588630"/>
                  <a:gd name="connsiteX12" fmla="*/ 789482 w 804477"/>
                  <a:gd name="connsiteY12" fmla="*/ 140784 h 588630"/>
                  <a:gd name="connsiteX13" fmla="*/ 777246 w 804477"/>
                  <a:gd name="connsiteY13" fmla="*/ 165256 h 588630"/>
                  <a:gd name="connsiteX14" fmla="*/ 738090 w 804477"/>
                  <a:gd name="connsiteY14" fmla="*/ 175045 h 588630"/>
                  <a:gd name="connsiteX15" fmla="*/ 750326 w 804477"/>
                  <a:gd name="connsiteY15" fmla="*/ 197071 h 588630"/>
                  <a:gd name="connsiteX16" fmla="*/ 735643 w 804477"/>
                  <a:gd name="connsiteY16" fmla="*/ 201965 h 588630"/>
                  <a:gd name="connsiteX17" fmla="*/ 735643 w 804477"/>
                  <a:gd name="connsiteY17" fmla="*/ 214201 h 588630"/>
                  <a:gd name="connsiteX18" fmla="*/ 762563 w 804477"/>
                  <a:gd name="connsiteY18" fmla="*/ 216649 h 588630"/>
                  <a:gd name="connsiteX19" fmla="*/ 762563 w 804477"/>
                  <a:gd name="connsiteY19" fmla="*/ 243568 h 588630"/>
                  <a:gd name="connsiteX20" fmla="*/ 716065 w 804477"/>
                  <a:gd name="connsiteY20" fmla="*/ 255804 h 588630"/>
                  <a:gd name="connsiteX21" fmla="*/ 747879 w 804477"/>
                  <a:gd name="connsiteY21" fmla="*/ 268041 h 588630"/>
                  <a:gd name="connsiteX22" fmla="*/ 728301 w 804477"/>
                  <a:gd name="connsiteY22" fmla="*/ 292513 h 588630"/>
                  <a:gd name="connsiteX23" fmla="*/ 706276 w 804477"/>
                  <a:gd name="connsiteY23" fmla="*/ 292513 h 588630"/>
                  <a:gd name="connsiteX24" fmla="*/ 718512 w 804477"/>
                  <a:gd name="connsiteY24" fmla="*/ 307197 h 588630"/>
                  <a:gd name="connsiteX25" fmla="*/ 742985 w 804477"/>
                  <a:gd name="connsiteY25" fmla="*/ 326775 h 588630"/>
                  <a:gd name="connsiteX26" fmla="*/ 730748 w 804477"/>
                  <a:gd name="connsiteY26" fmla="*/ 334116 h 588630"/>
                  <a:gd name="connsiteX27" fmla="*/ 706276 w 804477"/>
                  <a:gd name="connsiteY27" fmla="*/ 326775 h 588630"/>
                  <a:gd name="connsiteX28" fmla="*/ 689145 w 804477"/>
                  <a:gd name="connsiteY28" fmla="*/ 326775 h 588630"/>
                  <a:gd name="connsiteX29" fmla="*/ 689145 w 804477"/>
                  <a:gd name="connsiteY29" fmla="*/ 339011 h 588630"/>
                  <a:gd name="connsiteX30" fmla="*/ 711170 w 804477"/>
                  <a:gd name="connsiteY30" fmla="*/ 353694 h 588630"/>
                  <a:gd name="connsiteX31" fmla="*/ 696487 w 804477"/>
                  <a:gd name="connsiteY31" fmla="*/ 368378 h 588630"/>
                  <a:gd name="connsiteX32" fmla="*/ 706276 w 804477"/>
                  <a:gd name="connsiteY32" fmla="*/ 380614 h 588630"/>
                  <a:gd name="connsiteX33" fmla="*/ 696487 w 804477"/>
                  <a:gd name="connsiteY33" fmla="*/ 387956 h 588630"/>
                  <a:gd name="connsiteX34" fmla="*/ 667120 w 804477"/>
                  <a:gd name="connsiteY34" fmla="*/ 380614 h 588630"/>
                  <a:gd name="connsiteX35" fmla="*/ 657331 w 804477"/>
                  <a:gd name="connsiteY35" fmla="*/ 385509 h 588630"/>
                  <a:gd name="connsiteX36" fmla="*/ 635306 w 804477"/>
                  <a:gd name="connsiteY36" fmla="*/ 365931 h 588630"/>
                  <a:gd name="connsiteX37" fmla="*/ 635306 w 804477"/>
                  <a:gd name="connsiteY37" fmla="*/ 409981 h 588630"/>
                  <a:gd name="connsiteX38" fmla="*/ 627964 w 804477"/>
                  <a:gd name="connsiteY38" fmla="*/ 419770 h 588630"/>
                  <a:gd name="connsiteX39" fmla="*/ 632859 w 804477"/>
                  <a:gd name="connsiteY39" fmla="*/ 434454 h 588630"/>
                  <a:gd name="connsiteX40" fmla="*/ 625517 w 804477"/>
                  <a:gd name="connsiteY40" fmla="*/ 441795 h 588630"/>
                  <a:gd name="connsiteX41" fmla="*/ 596150 w 804477"/>
                  <a:gd name="connsiteY41" fmla="*/ 422217 h 588630"/>
                  <a:gd name="connsiteX42" fmla="*/ 596150 w 804477"/>
                  <a:gd name="connsiteY42" fmla="*/ 400192 h 588630"/>
                  <a:gd name="connsiteX43" fmla="*/ 579019 w 804477"/>
                  <a:gd name="connsiteY43" fmla="*/ 395298 h 588630"/>
                  <a:gd name="connsiteX44" fmla="*/ 579019 w 804477"/>
                  <a:gd name="connsiteY44" fmla="*/ 419770 h 588630"/>
                  <a:gd name="connsiteX45" fmla="*/ 556994 w 804477"/>
                  <a:gd name="connsiteY45" fmla="*/ 409981 h 588630"/>
                  <a:gd name="connsiteX46" fmla="*/ 508049 w 804477"/>
                  <a:gd name="connsiteY46" fmla="*/ 400192 h 588630"/>
                  <a:gd name="connsiteX47" fmla="*/ 493365 w 804477"/>
                  <a:gd name="connsiteY47" fmla="*/ 400192 h 588630"/>
                  <a:gd name="connsiteX48" fmla="*/ 488471 w 804477"/>
                  <a:gd name="connsiteY48" fmla="*/ 422217 h 588630"/>
                  <a:gd name="connsiteX49" fmla="*/ 498260 w 804477"/>
                  <a:gd name="connsiteY49" fmla="*/ 439348 h 588630"/>
                  <a:gd name="connsiteX50" fmla="*/ 493365 w 804477"/>
                  <a:gd name="connsiteY50" fmla="*/ 471162 h 588630"/>
                  <a:gd name="connsiteX51" fmla="*/ 473787 w 804477"/>
                  <a:gd name="connsiteY51" fmla="*/ 502976 h 588630"/>
                  <a:gd name="connsiteX52" fmla="*/ 483576 w 804477"/>
                  <a:gd name="connsiteY52" fmla="*/ 515213 h 588630"/>
                  <a:gd name="connsiteX53" fmla="*/ 468893 w 804477"/>
                  <a:gd name="connsiteY53" fmla="*/ 542132 h 588630"/>
                  <a:gd name="connsiteX54" fmla="*/ 454209 w 804477"/>
                  <a:gd name="connsiteY54" fmla="*/ 549474 h 588630"/>
                  <a:gd name="connsiteX55" fmla="*/ 449315 w 804477"/>
                  <a:gd name="connsiteY55" fmla="*/ 564158 h 588630"/>
                  <a:gd name="connsiteX56" fmla="*/ 441973 w 804477"/>
                  <a:gd name="connsiteY56" fmla="*/ 564158 h 588630"/>
                  <a:gd name="connsiteX57" fmla="*/ 417501 w 804477"/>
                  <a:gd name="connsiteY57" fmla="*/ 549474 h 588630"/>
                  <a:gd name="connsiteX58" fmla="*/ 402817 w 804477"/>
                  <a:gd name="connsiteY58" fmla="*/ 549474 h 588630"/>
                  <a:gd name="connsiteX59" fmla="*/ 390581 w 804477"/>
                  <a:gd name="connsiteY59" fmla="*/ 539685 h 588630"/>
                  <a:gd name="connsiteX60" fmla="*/ 385686 w 804477"/>
                  <a:gd name="connsiteY60" fmla="*/ 559263 h 588630"/>
                  <a:gd name="connsiteX61" fmla="*/ 366108 w 804477"/>
                  <a:gd name="connsiteY61" fmla="*/ 561710 h 588630"/>
                  <a:gd name="connsiteX62" fmla="*/ 353872 w 804477"/>
                  <a:gd name="connsiteY62" fmla="*/ 588630 h 588630"/>
                  <a:gd name="connsiteX63" fmla="*/ 341636 w 804477"/>
                  <a:gd name="connsiteY63" fmla="*/ 588630 h 588630"/>
                  <a:gd name="connsiteX64" fmla="*/ 329400 w 804477"/>
                  <a:gd name="connsiteY64" fmla="*/ 586183 h 588630"/>
                  <a:gd name="connsiteX65" fmla="*/ 326953 w 804477"/>
                  <a:gd name="connsiteY65" fmla="*/ 571499 h 588630"/>
                  <a:gd name="connsiteX66" fmla="*/ 290244 w 804477"/>
                  <a:gd name="connsiteY66" fmla="*/ 556816 h 588630"/>
                  <a:gd name="connsiteX67" fmla="*/ 290244 w 804477"/>
                  <a:gd name="connsiteY67" fmla="*/ 542132 h 588630"/>
                  <a:gd name="connsiteX68" fmla="*/ 268219 w 804477"/>
                  <a:gd name="connsiteY68" fmla="*/ 537238 h 588630"/>
                  <a:gd name="connsiteX69" fmla="*/ 295138 w 804477"/>
                  <a:gd name="connsiteY69" fmla="*/ 517660 h 588630"/>
                  <a:gd name="connsiteX70" fmla="*/ 290244 w 804477"/>
                  <a:gd name="connsiteY70" fmla="*/ 493187 h 588630"/>
                  <a:gd name="connsiteX71" fmla="*/ 260877 w 804477"/>
                  <a:gd name="connsiteY71" fmla="*/ 488293 h 588630"/>
                  <a:gd name="connsiteX72" fmla="*/ 197248 w 804477"/>
                  <a:gd name="connsiteY72" fmla="*/ 495635 h 588630"/>
                  <a:gd name="connsiteX73" fmla="*/ 187459 w 804477"/>
                  <a:gd name="connsiteY73" fmla="*/ 473609 h 588630"/>
                  <a:gd name="connsiteX74" fmla="*/ 158092 w 804477"/>
                  <a:gd name="connsiteY74" fmla="*/ 456479 h 588630"/>
                  <a:gd name="connsiteX75" fmla="*/ 140962 w 804477"/>
                  <a:gd name="connsiteY75" fmla="*/ 461373 h 588630"/>
                  <a:gd name="connsiteX76" fmla="*/ 106700 w 804477"/>
                  <a:gd name="connsiteY76" fmla="*/ 434454 h 588630"/>
                  <a:gd name="connsiteX77" fmla="*/ 70481 w 804477"/>
                  <a:gd name="connsiteY77" fmla="*/ 434454 h 588630"/>
                  <a:gd name="connsiteX78" fmla="*/ 69013 w 804477"/>
                  <a:gd name="connsiteY78" fmla="*/ 405087 h 588630"/>
                  <a:gd name="connsiteX79" fmla="*/ 73418 w 804477"/>
                  <a:gd name="connsiteY79" fmla="*/ 397745 h 588630"/>
                  <a:gd name="connsiteX80" fmla="*/ 82228 w 804477"/>
                  <a:gd name="connsiteY80" fmla="*/ 383061 h 588630"/>
                  <a:gd name="connsiteX81" fmla="*/ 92506 w 804477"/>
                  <a:gd name="connsiteY81" fmla="*/ 361036 h 588630"/>
                  <a:gd name="connsiteX82" fmla="*/ 82228 w 804477"/>
                  <a:gd name="connsiteY82" fmla="*/ 343416 h 588630"/>
                  <a:gd name="connsiteX83" fmla="*/ 64607 w 804477"/>
                  <a:gd name="connsiteY83" fmla="*/ 334606 h 588630"/>
                  <a:gd name="connsiteX84" fmla="*/ 60202 w 804477"/>
                  <a:gd name="connsiteY84" fmla="*/ 327264 h 588630"/>
                  <a:gd name="connsiteX85" fmla="*/ 67544 w 804477"/>
                  <a:gd name="connsiteY85" fmla="*/ 303771 h 588630"/>
                  <a:gd name="connsiteX86" fmla="*/ 61671 w 804477"/>
                  <a:gd name="connsiteY86" fmla="*/ 284682 h 588630"/>
                  <a:gd name="connsiteX87" fmla="*/ 91038 w 804477"/>
                  <a:gd name="connsiteY87" fmla="*/ 264125 h 588630"/>
                  <a:gd name="connsiteX88" fmla="*/ 67544 w 804477"/>
                  <a:gd name="connsiteY88" fmla="*/ 249442 h 588630"/>
                  <a:gd name="connsiteX89" fmla="*/ 67544 w 804477"/>
                  <a:gd name="connsiteY89" fmla="*/ 242100 h 588630"/>
                  <a:gd name="connsiteX90" fmla="*/ 80759 w 804477"/>
                  <a:gd name="connsiteY90" fmla="*/ 233290 h 588630"/>
                  <a:gd name="connsiteX91" fmla="*/ 82228 w 804477"/>
                  <a:gd name="connsiteY91" fmla="*/ 220075 h 588630"/>
                  <a:gd name="connsiteX92" fmla="*/ 39646 w 804477"/>
                  <a:gd name="connsiteY92" fmla="*/ 195113 h 588630"/>
                  <a:gd name="connsiteX93" fmla="*/ 41114 w 804477"/>
                  <a:gd name="connsiteY93" fmla="*/ 171619 h 588630"/>
                  <a:gd name="connsiteX94" fmla="*/ 24962 w 804477"/>
                  <a:gd name="connsiteY94" fmla="*/ 162809 h 588630"/>
                  <a:gd name="connsiteX95" fmla="*/ 32304 w 804477"/>
                  <a:gd name="connsiteY95" fmla="*/ 140784 h 588630"/>
                  <a:gd name="connsiteX96" fmla="*/ 16152 w 804477"/>
                  <a:gd name="connsiteY96" fmla="*/ 129037 h 588630"/>
                  <a:gd name="connsiteX97" fmla="*/ 16152 w 804477"/>
                  <a:gd name="connsiteY97" fmla="*/ 111417 h 588630"/>
                  <a:gd name="connsiteX98" fmla="*/ 0 w 804477"/>
                  <a:gd name="connsiteY98" fmla="*/ 102607 h 588630"/>
                  <a:gd name="connsiteX99" fmla="*/ 2937 w 804477"/>
                  <a:gd name="connsiteY99" fmla="*/ 92328 h 588630"/>
                  <a:gd name="connsiteX100" fmla="*/ 364206 w 804477"/>
                  <a:gd name="connsiteY100" fmla="*/ 0 h 588630"/>
                  <a:gd name="connsiteX0" fmla="*/ 364206 w 804477"/>
                  <a:gd name="connsiteY0" fmla="*/ 0 h 588630"/>
                  <a:gd name="connsiteX1" fmla="*/ 331817 w 804477"/>
                  <a:gd name="connsiteY1" fmla="*/ 90691 h 588630"/>
                  <a:gd name="connsiteX2" fmla="*/ 804477 w 804477"/>
                  <a:gd name="connsiteY2" fmla="*/ 87701 h 588630"/>
                  <a:gd name="connsiteX3" fmla="*/ 801719 w 804477"/>
                  <a:gd name="connsiteY3" fmla="*/ 91839 h 588630"/>
                  <a:gd name="connsiteX4" fmla="*/ 790684 w 804477"/>
                  <a:gd name="connsiteY4" fmla="*/ 87701 h 588630"/>
                  <a:gd name="connsiteX5" fmla="*/ 364206 w 804477"/>
                  <a:gd name="connsiteY5" fmla="*/ 0 h 588630"/>
                  <a:gd name="connsiteX6" fmla="*/ 780539 w 804477"/>
                  <a:gd name="connsiteY6" fmla="*/ 87701 h 588630"/>
                  <a:gd name="connsiteX7" fmla="*/ 765010 w 804477"/>
                  <a:gd name="connsiteY7" fmla="*/ 118759 h 588630"/>
                  <a:gd name="connsiteX8" fmla="*/ 769904 w 804477"/>
                  <a:gd name="connsiteY8" fmla="*/ 133442 h 588630"/>
                  <a:gd name="connsiteX9" fmla="*/ 767457 w 804477"/>
                  <a:gd name="connsiteY9" fmla="*/ 140784 h 588630"/>
                  <a:gd name="connsiteX10" fmla="*/ 742985 w 804477"/>
                  <a:gd name="connsiteY10" fmla="*/ 143231 h 588630"/>
                  <a:gd name="connsiteX11" fmla="*/ 740537 w 804477"/>
                  <a:gd name="connsiteY11" fmla="*/ 155467 h 588630"/>
                  <a:gd name="connsiteX12" fmla="*/ 789482 w 804477"/>
                  <a:gd name="connsiteY12" fmla="*/ 140784 h 588630"/>
                  <a:gd name="connsiteX13" fmla="*/ 777246 w 804477"/>
                  <a:gd name="connsiteY13" fmla="*/ 165256 h 588630"/>
                  <a:gd name="connsiteX14" fmla="*/ 738090 w 804477"/>
                  <a:gd name="connsiteY14" fmla="*/ 175045 h 588630"/>
                  <a:gd name="connsiteX15" fmla="*/ 750326 w 804477"/>
                  <a:gd name="connsiteY15" fmla="*/ 197071 h 588630"/>
                  <a:gd name="connsiteX16" fmla="*/ 735643 w 804477"/>
                  <a:gd name="connsiteY16" fmla="*/ 201965 h 588630"/>
                  <a:gd name="connsiteX17" fmla="*/ 735643 w 804477"/>
                  <a:gd name="connsiteY17" fmla="*/ 214201 h 588630"/>
                  <a:gd name="connsiteX18" fmla="*/ 762563 w 804477"/>
                  <a:gd name="connsiteY18" fmla="*/ 216649 h 588630"/>
                  <a:gd name="connsiteX19" fmla="*/ 762563 w 804477"/>
                  <a:gd name="connsiteY19" fmla="*/ 243568 h 588630"/>
                  <a:gd name="connsiteX20" fmla="*/ 716065 w 804477"/>
                  <a:gd name="connsiteY20" fmla="*/ 255804 h 588630"/>
                  <a:gd name="connsiteX21" fmla="*/ 747879 w 804477"/>
                  <a:gd name="connsiteY21" fmla="*/ 268041 h 588630"/>
                  <a:gd name="connsiteX22" fmla="*/ 728301 w 804477"/>
                  <a:gd name="connsiteY22" fmla="*/ 292513 h 588630"/>
                  <a:gd name="connsiteX23" fmla="*/ 706276 w 804477"/>
                  <a:gd name="connsiteY23" fmla="*/ 292513 h 588630"/>
                  <a:gd name="connsiteX24" fmla="*/ 718512 w 804477"/>
                  <a:gd name="connsiteY24" fmla="*/ 307197 h 588630"/>
                  <a:gd name="connsiteX25" fmla="*/ 742985 w 804477"/>
                  <a:gd name="connsiteY25" fmla="*/ 326775 h 588630"/>
                  <a:gd name="connsiteX26" fmla="*/ 730748 w 804477"/>
                  <a:gd name="connsiteY26" fmla="*/ 334116 h 588630"/>
                  <a:gd name="connsiteX27" fmla="*/ 706276 w 804477"/>
                  <a:gd name="connsiteY27" fmla="*/ 326775 h 588630"/>
                  <a:gd name="connsiteX28" fmla="*/ 689145 w 804477"/>
                  <a:gd name="connsiteY28" fmla="*/ 326775 h 588630"/>
                  <a:gd name="connsiteX29" fmla="*/ 689145 w 804477"/>
                  <a:gd name="connsiteY29" fmla="*/ 339011 h 588630"/>
                  <a:gd name="connsiteX30" fmla="*/ 711170 w 804477"/>
                  <a:gd name="connsiteY30" fmla="*/ 353694 h 588630"/>
                  <a:gd name="connsiteX31" fmla="*/ 696487 w 804477"/>
                  <a:gd name="connsiteY31" fmla="*/ 368378 h 588630"/>
                  <a:gd name="connsiteX32" fmla="*/ 706276 w 804477"/>
                  <a:gd name="connsiteY32" fmla="*/ 380614 h 588630"/>
                  <a:gd name="connsiteX33" fmla="*/ 696487 w 804477"/>
                  <a:gd name="connsiteY33" fmla="*/ 387956 h 588630"/>
                  <a:gd name="connsiteX34" fmla="*/ 667120 w 804477"/>
                  <a:gd name="connsiteY34" fmla="*/ 380614 h 588630"/>
                  <a:gd name="connsiteX35" fmla="*/ 657331 w 804477"/>
                  <a:gd name="connsiteY35" fmla="*/ 385509 h 588630"/>
                  <a:gd name="connsiteX36" fmla="*/ 635306 w 804477"/>
                  <a:gd name="connsiteY36" fmla="*/ 365931 h 588630"/>
                  <a:gd name="connsiteX37" fmla="*/ 635306 w 804477"/>
                  <a:gd name="connsiteY37" fmla="*/ 409981 h 588630"/>
                  <a:gd name="connsiteX38" fmla="*/ 627964 w 804477"/>
                  <a:gd name="connsiteY38" fmla="*/ 419770 h 588630"/>
                  <a:gd name="connsiteX39" fmla="*/ 632859 w 804477"/>
                  <a:gd name="connsiteY39" fmla="*/ 434454 h 588630"/>
                  <a:gd name="connsiteX40" fmla="*/ 625517 w 804477"/>
                  <a:gd name="connsiteY40" fmla="*/ 441795 h 588630"/>
                  <a:gd name="connsiteX41" fmla="*/ 596150 w 804477"/>
                  <a:gd name="connsiteY41" fmla="*/ 422217 h 588630"/>
                  <a:gd name="connsiteX42" fmla="*/ 596150 w 804477"/>
                  <a:gd name="connsiteY42" fmla="*/ 400192 h 588630"/>
                  <a:gd name="connsiteX43" fmla="*/ 579019 w 804477"/>
                  <a:gd name="connsiteY43" fmla="*/ 395298 h 588630"/>
                  <a:gd name="connsiteX44" fmla="*/ 579019 w 804477"/>
                  <a:gd name="connsiteY44" fmla="*/ 419770 h 588630"/>
                  <a:gd name="connsiteX45" fmla="*/ 556994 w 804477"/>
                  <a:gd name="connsiteY45" fmla="*/ 409981 h 588630"/>
                  <a:gd name="connsiteX46" fmla="*/ 508049 w 804477"/>
                  <a:gd name="connsiteY46" fmla="*/ 400192 h 588630"/>
                  <a:gd name="connsiteX47" fmla="*/ 493365 w 804477"/>
                  <a:gd name="connsiteY47" fmla="*/ 400192 h 588630"/>
                  <a:gd name="connsiteX48" fmla="*/ 488471 w 804477"/>
                  <a:gd name="connsiteY48" fmla="*/ 422217 h 588630"/>
                  <a:gd name="connsiteX49" fmla="*/ 498260 w 804477"/>
                  <a:gd name="connsiteY49" fmla="*/ 439348 h 588630"/>
                  <a:gd name="connsiteX50" fmla="*/ 493365 w 804477"/>
                  <a:gd name="connsiteY50" fmla="*/ 471162 h 588630"/>
                  <a:gd name="connsiteX51" fmla="*/ 473787 w 804477"/>
                  <a:gd name="connsiteY51" fmla="*/ 502976 h 588630"/>
                  <a:gd name="connsiteX52" fmla="*/ 483576 w 804477"/>
                  <a:gd name="connsiteY52" fmla="*/ 515213 h 588630"/>
                  <a:gd name="connsiteX53" fmla="*/ 468893 w 804477"/>
                  <a:gd name="connsiteY53" fmla="*/ 542132 h 588630"/>
                  <a:gd name="connsiteX54" fmla="*/ 454209 w 804477"/>
                  <a:gd name="connsiteY54" fmla="*/ 549474 h 588630"/>
                  <a:gd name="connsiteX55" fmla="*/ 449315 w 804477"/>
                  <a:gd name="connsiteY55" fmla="*/ 564158 h 588630"/>
                  <a:gd name="connsiteX56" fmla="*/ 441973 w 804477"/>
                  <a:gd name="connsiteY56" fmla="*/ 564158 h 588630"/>
                  <a:gd name="connsiteX57" fmla="*/ 417501 w 804477"/>
                  <a:gd name="connsiteY57" fmla="*/ 549474 h 588630"/>
                  <a:gd name="connsiteX58" fmla="*/ 402817 w 804477"/>
                  <a:gd name="connsiteY58" fmla="*/ 549474 h 588630"/>
                  <a:gd name="connsiteX59" fmla="*/ 390581 w 804477"/>
                  <a:gd name="connsiteY59" fmla="*/ 539685 h 588630"/>
                  <a:gd name="connsiteX60" fmla="*/ 385686 w 804477"/>
                  <a:gd name="connsiteY60" fmla="*/ 559263 h 588630"/>
                  <a:gd name="connsiteX61" fmla="*/ 366108 w 804477"/>
                  <a:gd name="connsiteY61" fmla="*/ 561710 h 588630"/>
                  <a:gd name="connsiteX62" fmla="*/ 353872 w 804477"/>
                  <a:gd name="connsiteY62" fmla="*/ 588630 h 588630"/>
                  <a:gd name="connsiteX63" fmla="*/ 341636 w 804477"/>
                  <a:gd name="connsiteY63" fmla="*/ 588630 h 588630"/>
                  <a:gd name="connsiteX64" fmla="*/ 329400 w 804477"/>
                  <a:gd name="connsiteY64" fmla="*/ 586183 h 588630"/>
                  <a:gd name="connsiteX65" fmla="*/ 326953 w 804477"/>
                  <a:gd name="connsiteY65" fmla="*/ 571499 h 588630"/>
                  <a:gd name="connsiteX66" fmla="*/ 290244 w 804477"/>
                  <a:gd name="connsiteY66" fmla="*/ 556816 h 588630"/>
                  <a:gd name="connsiteX67" fmla="*/ 290244 w 804477"/>
                  <a:gd name="connsiteY67" fmla="*/ 542132 h 588630"/>
                  <a:gd name="connsiteX68" fmla="*/ 268219 w 804477"/>
                  <a:gd name="connsiteY68" fmla="*/ 537238 h 588630"/>
                  <a:gd name="connsiteX69" fmla="*/ 295138 w 804477"/>
                  <a:gd name="connsiteY69" fmla="*/ 517660 h 588630"/>
                  <a:gd name="connsiteX70" fmla="*/ 290244 w 804477"/>
                  <a:gd name="connsiteY70" fmla="*/ 493187 h 588630"/>
                  <a:gd name="connsiteX71" fmla="*/ 260877 w 804477"/>
                  <a:gd name="connsiteY71" fmla="*/ 488293 h 588630"/>
                  <a:gd name="connsiteX72" fmla="*/ 197248 w 804477"/>
                  <a:gd name="connsiteY72" fmla="*/ 495635 h 588630"/>
                  <a:gd name="connsiteX73" fmla="*/ 187459 w 804477"/>
                  <a:gd name="connsiteY73" fmla="*/ 473609 h 588630"/>
                  <a:gd name="connsiteX74" fmla="*/ 158092 w 804477"/>
                  <a:gd name="connsiteY74" fmla="*/ 456479 h 588630"/>
                  <a:gd name="connsiteX75" fmla="*/ 140962 w 804477"/>
                  <a:gd name="connsiteY75" fmla="*/ 461373 h 588630"/>
                  <a:gd name="connsiteX76" fmla="*/ 106700 w 804477"/>
                  <a:gd name="connsiteY76" fmla="*/ 434454 h 588630"/>
                  <a:gd name="connsiteX77" fmla="*/ 70481 w 804477"/>
                  <a:gd name="connsiteY77" fmla="*/ 434454 h 588630"/>
                  <a:gd name="connsiteX78" fmla="*/ 69013 w 804477"/>
                  <a:gd name="connsiteY78" fmla="*/ 405087 h 588630"/>
                  <a:gd name="connsiteX79" fmla="*/ 73418 w 804477"/>
                  <a:gd name="connsiteY79" fmla="*/ 397745 h 588630"/>
                  <a:gd name="connsiteX80" fmla="*/ 82228 w 804477"/>
                  <a:gd name="connsiteY80" fmla="*/ 383061 h 588630"/>
                  <a:gd name="connsiteX81" fmla="*/ 92506 w 804477"/>
                  <a:gd name="connsiteY81" fmla="*/ 361036 h 588630"/>
                  <a:gd name="connsiteX82" fmla="*/ 82228 w 804477"/>
                  <a:gd name="connsiteY82" fmla="*/ 343416 h 588630"/>
                  <a:gd name="connsiteX83" fmla="*/ 64607 w 804477"/>
                  <a:gd name="connsiteY83" fmla="*/ 334606 h 588630"/>
                  <a:gd name="connsiteX84" fmla="*/ 60202 w 804477"/>
                  <a:gd name="connsiteY84" fmla="*/ 327264 h 588630"/>
                  <a:gd name="connsiteX85" fmla="*/ 67544 w 804477"/>
                  <a:gd name="connsiteY85" fmla="*/ 303771 h 588630"/>
                  <a:gd name="connsiteX86" fmla="*/ 61671 w 804477"/>
                  <a:gd name="connsiteY86" fmla="*/ 284682 h 588630"/>
                  <a:gd name="connsiteX87" fmla="*/ 91038 w 804477"/>
                  <a:gd name="connsiteY87" fmla="*/ 264125 h 588630"/>
                  <a:gd name="connsiteX88" fmla="*/ 67544 w 804477"/>
                  <a:gd name="connsiteY88" fmla="*/ 249442 h 588630"/>
                  <a:gd name="connsiteX89" fmla="*/ 67544 w 804477"/>
                  <a:gd name="connsiteY89" fmla="*/ 242100 h 588630"/>
                  <a:gd name="connsiteX90" fmla="*/ 80759 w 804477"/>
                  <a:gd name="connsiteY90" fmla="*/ 233290 h 588630"/>
                  <a:gd name="connsiteX91" fmla="*/ 82228 w 804477"/>
                  <a:gd name="connsiteY91" fmla="*/ 220075 h 588630"/>
                  <a:gd name="connsiteX92" fmla="*/ 39646 w 804477"/>
                  <a:gd name="connsiteY92" fmla="*/ 195113 h 588630"/>
                  <a:gd name="connsiteX93" fmla="*/ 41114 w 804477"/>
                  <a:gd name="connsiteY93" fmla="*/ 171619 h 588630"/>
                  <a:gd name="connsiteX94" fmla="*/ 24962 w 804477"/>
                  <a:gd name="connsiteY94" fmla="*/ 162809 h 588630"/>
                  <a:gd name="connsiteX95" fmla="*/ 32304 w 804477"/>
                  <a:gd name="connsiteY95" fmla="*/ 140784 h 588630"/>
                  <a:gd name="connsiteX96" fmla="*/ 16152 w 804477"/>
                  <a:gd name="connsiteY96" fmla="*/ 129037 h 588630"/>
                  <a:gd name="connsiteX97" fmla="*/ 16152 w 804477"/>
                  <a:gd name="connsiteY97" fmla="*/ 111417 h 588630"/>
                  <a:gd name="connsiteX98" fmla="*/ 0 w 804477"/>
                  <a:gd name="connsiteY98" fmla="*/ 102607 h 588630"/>
                  <a:gd name="connsiteX99" fmla="*/ 2937 w 804477"/>
                  <a:gd name="connsiteY99" fmla="*/ 92328 h 588630"/>
                  <a:gd name="connsiteX100" fmla="*/ 457488 w 804477"/>
                  <a:gd name="connsiteY100" fmla="*/ 93282 h 588630"/>
                  <a:gd name="connsiteX0" fmla="*/ 364206 w 804477"/>
                  <a:gd name="connsiteY0" fmla="*/ 0 h 588630"/>
                  <a:gd name="connsiteX1" fmla="*/ 331817 w 804477"/>
                  <a:gd name="connsiteY1" fmla="*/ 90691 h 588630"/>
                  <a:gd name="connsiteX2" fmla="*/ 804477 w 804477"/>
                  <a:gd name="connsiteY2" fmla="*/ 87701 h 588630"/>
                  <a:gd name="connsiteX3" fmla="*/ 801719 w 804477"/>
                  <a:gd name="connsiteY3" fmla="*/ 91839 h 588630"/>
                  <a:gd name="connsiteX4" fmla="*/ 790684 w 804477"/>
                  <a:gd name="connsiteY4" fmla="*/ 87701 h 588630"/>
                  <a:gd name="connsiteX5" fmla="*/ 364206 w 804477"/>
                  <a:gd name="connsiteY5" fmla="*/ 0 h 588630"/>
                  <a:gd name="connsiteX6" fmla="*/ 364206 w 804477"/>
                  <a:gd name="connsiteY6" fmla="*/ 0 h 588630"/>
                  <a:gd name="connsiteX7" fmla="*/ 780539 w 804477"/>
                  <a:gd name="connsiteY7" fmla="*/ 87701 h 588630"/>
                  <a:gd name="connsiteX8" fmla="*/ 765010 w 804477"/>
                  <a:gd name="connsiteY8" fmla="*/ 118759 h 588630"/>
                  <a:gd name="connsiteX9" fmla="*/ 769904 w 804477"/>
                  <a:gd name="connsiteY9" fmla="*/ 133442 h 588630"/>
                  <a:gd name="connsiteX10" fmla="*/ 767457 w 804477"/>
                  <a:gd name="connsiteY10" fmla="*/ 140784 h 588630"/>
                  <a:gd name="connsiteX11" fmla="*/ 742985 w 804477"/>
                  <a:gd name="connsiteY11" fmla="*/ 143231 h 588630"/>
                  <a:gd name="connsiteX12" fmla="*/ 740537 w 804477"/>
                  <a:gd name="connsiteY12" fmla="*/ 155467 h 588630"/>
                  <a:gd name="connsiteX13" fmla="*/ 789482 w 804477"/>
                  <a:gd name="connsiteY13" fmla="*/ 140784 h 588630"/>
                  <a:gd name="connsiteX14" fmla="*/ 777246 w 804477"/>
                  <a:gd name="connsiteY14" fmla="*/ 165256 h 588630"/>
                  <a:gd name="connsiteX15" fmla="*/ 738090 w 804477"/>
                  <a:gd name="connsiteY15" fmla="*/ 175045 h 588630"/>
                  <a:gd name="connsiteX16" fmla="*/ 750326 w 804477"/>
                  <a:gd name="connsiteY16" fmla="*/ 197071 h 588630"/>
                  <a:gd name="connsiteX17" fmla="*/ 735643 w 804477"/>
                  <a:gd name="connsiteY17" fmla="*/ 201965 h 588630"/>
                  <a:gd name="connsiteX18" fmla="*/ 735643 w 804477"/>
                  <a:gd name="connsiteY18" fmla="*/ 214201 h 588630"/>
                  <a:gd name="connsiteX19" fmla="*/ 762563 w 804477"/>
                  <a:gd name="connsiteY19" fmla="*/ 216649 h 588630"/>
                  <a:gd name="connsiteX20" fmla="*/ 762563 w 804477"/>
                  <a:gd name="connsiteY20" fmla="*/ 243568 h 588630"/>
                  <a:gd name="connsiteX21" fmla="*/ 716065 w 804477"/>
                  <a:gd name="connsiteY21" fmla="*/ 255804 h 588630"/>
                  <a:gd name="connsiteX22" fmla="*/ 747879 w 804477"/>
                  <a:gd name="connsiteY22" fmla="*/ 268041 h 588630"/>
                  <a:gd name="connsiteX23" fmla="*/ 728301 w 804477"/>
                  <a:gd name="connsiteY23" fmla="*/ 292513 h 588630"/>
                  <a:gd name="connsiteX24" fmla="*/ 706276 w 804477"/>
                  <a:gd name="connsiteY24" fmla="*/ 292513 h 588630"/>
                  <a:gd name="connsiteX25" fmla="*/ 718512 w 804477"/>
                  <a:gd name="connsiteY25" fmla="*/ 307197 h 588630"/>
                  <a:gd name="connsiteX26" fmla="*/ 742985 w 804477"/>
                  <a:gd name="connsiteY26" fmla="*/ 326775 h 588630"/>
                  <a:gd name="connsiteX27" fmla="*/ 730748 w 804477"/>
                  <a:gd name="connsiteY27" fmla="*/ 334116 h 588630"/>
                  <a:gd name="connsiteX28" fmla="*/ 706276 w 804477"/>
                  <a:gd name="connsiteY28" fmla="*/ 326775 h 588630"/>
                  <a:gd name="connsiteX29" fmla="*/ 689145 w 804477"/>
                  <a:gd name="connsiteY29" fmla="*/ 326775 h 588630"/>
                  <a:gd name="connsiteX30" fmla="*/ 689145 w 804477"/>
                  <a:gd name="connsiteY30" fmla="*/ 339011 h 588630"/>
                  <a:gd name="connsiteX31" fmla="*/ 711170 w 804477"/>
                  <a:gd name="connsiteY31" fmla="*/ 353694 h 588630"/>
                  <a:gd name="connsiteX32" fmla="*/ 696487 w 804477"/>
                  <a:gd name="connsiteY32" fmla="*/ 368378 h 588630"/>
                  <a:gd name="connsiteX33" fmla="*/ 706276 w 804477"/>
                  <a:gd name="connsiteY33" fmla="*/ 380614 h 588630"/>
                  <a:gd name="connsiteX34" fmla="*/ 696487 w 804477"/>
                  <a:gd name="connsiteY34" fmla="*/ 387956 h 588630"/>
                  <a:gd name="connsiteX35" fmla="*/ 667120 w 804477"/>
                  <a:gd name="connsiteY35" fmla="*/ 380614 h 588630"/>
                  <a:gd name="connsiteX36" fmla="*/ 657331 w 804477"/>
                  <a:gd name="connsiteY36" fmla="*/ 385509 h 588630"/>
                  <a:gd name="connsiteX37" fmla="*/ 635306 w 804477"/>
                  <a:gd name="connsiteY37" fmla="*/ 365931 h 588630"/>
                  <a:gd name="connsiteX38" fmla="*/ 635306 w 804477"/>
                  <a:gd name="connsiteY38" fmla="*/ 409981 h 588630"/>
                  <a:gd name="connsiteX39" fmla="*/ 627964 w 804477"/>
                  <a:gd name="connsiteY39" fmla="*/ 419770 h 588630"/>
                  <a:gd name="connsiteX40" fmla="*/ 632859 w 804477"/>
                  <a:gd name="connsiteY40" fmla="*/ 434454 h 588630"/>
                  <a:gd name="connsiteX41" fmla="*/ 625517 w 804477"/>
                  <a:gd name="connsiteY41" fmla="*/ 441795 h 588630"/>
                  <a:gd name="connsiteX42" fmla="*/ 596150 w 804477"/>
                  <a:gd name="connsiteY42" fmla="*/ 422217 h 588630"/>
                  <a:gd name="connsiteX43" fmla="*/ 596150 w 804477"/>
                  <a:gd name="connsiteY43" fmla="*/ 400192 h 588630"/>
                  <a:gd name="connsiteX44" fmla="*/ 579019 w 804477"/>
                  <a:gd name="connsiteY44" fmla="*/ 395298 h 588630"/>
                  <a:gd name="connsiteX45" fmla="*/ 579019 w 804477"/>
                  <a:gd name="connsiteY45" fmla="*/ 419770 h 588630"/>
                  <a:gd name="connsiteX46" fmla="*/ 556994 w 804477"/>
                  <a:gd name="connsiteY46" fmla="*/ 409981 h 588630"/>
                  <a:gd name="connsiteX47" fmla="*/ 508049 w 804477"/>
                  <a:gd name="connsiteY47" fmla="*/ 400192 h 588630"/>
                  <a:gd name="connsiteX48" fmla="*/ 493365 w 804477"/>
                  <a:gd name="connsiteY48" fmla="*/ 400192 h 588630"/>
                  <a:gd name="connsiteX49" fmla="*/ 488471 w 804477"/>
                  <a:gd name="connsiteY49" fmla="*/ 422217 h 588630"/>
                  <a:gd name="connsiteX50" fmla="*/ 498260 w 804477"/>
                  <a:gd name="connsiteY50" fmla="*/ 439348 h 588630"/>
                  <a:gd name="connsiteX51" fmla="*/ 493365 w 804477"/>
                  <a:gd name="connsiteY51" fmla="*/ 471162 h 588630"/>
                  <a:gd name="connsiteX52" fmla="*/ 473787 w 804477"/>
                  <a:gd name="connsiteY52" fmla="*/ 502976 h 588630"/>
                  <a:gd name="connsiteX53" fmla="*/ 483576 w 804477"/>
                  <a:gd name="connsiteY53" fmla="*/ 515213 h 588630"/>
                  <a:gd name="connsiteX54" fmla="*/ 468893 w 804477"/>
                  <a:gd name="connsiteY54" fmla="*/ 542132 h 588630"/>
                  <a:gd name="connsiteX55" fmla="*/ 454209 w 804477"/>
                  <a:gd name="connsiteY55" fmla="*/ 549474 h 588630"/>
                  <a:gd name="connsiteX56" fmla="*/ 449315 w 804477"/>
                  <a:gd name="connsiteY56" fmla="*/ 564158 h 588630"/>
                  <a:gd name="connsiteX57" fmla="*/ 441973 w 804477"/>
                  <a:gd name="connsiteY57" fmla="*/ 564158 h 588630"/>
                  <a:gd name="connsiteX58" fmla="*/ 417501 w 804477"/>
                  <a:gd name="connsiteY58" fmla="*/ 549474 h 588630"/>
                  <a:gd name="connsiteX59" fmla="*/ 402817 w 804477"/>
                  <a:gd name="connsiteY59" fmla="*/ 549474 h 588630"/>
                  <a:gd name="connsiteX60" fmla="*/ 390581 w 804477"/>
                  <a:gd name="connsiteY60" fmla="*/ 539685 h 588630"/>
                  <a:gd name="connsiteX61" fmla="*/ 385686 w 804477"/>
                  <a:gd name="connsiteY61" fmla="*/ 559263 h 588630"/>
                  <a:gd name="connsiteX62" fmla="*/ 366108 w 804477"/>
                  <a:gd name="connsiteY62" fmla="*/ 561710 h 588630"/>
                  <a:gd name="connsiteX63" fmla="*/ 353872 w 804477"/>
                  <a:gd name="connsiteY63" fmla="*/ 588630 h 588630"/>
                  <a:gd name="connsiteX64" fmla="*/ 341636 w 804477"/>
                  <a:gd name="connsiteY64" fmla="*/ 588630 h 588630"/>
                  <a:gd name="connsiteX65" fmla="*/ 329400 w 804477"/>
                  <a:gd name="connsiteY65" fmla="*/ 586183 h 588630"/>
                  <a:gd name="connsiteX66" fmla="*/ 326953 w 804477"/>
                  <a:gd name="connsiteY66" fmla="*/ 571499 h 588630"/>
                  <a:gd name="connsiteX67" fmla="*/ 290244 w 804477"/>
                  <a:gd name="connsiteY67" fmla="*/ 556816 h 588630"/>
                  <a:gd name="connsiteX68" fmla="*/ 290244 w 804477"/>
                  <a:gd name="connsiteY68" fmla="*/ 542132 h 588630"/>
                  <a:gd name="connsiteX69" fmla="*/ 268219 w 804477"/>
                  <a:gd name="connsiteY69" fmla="*/ 537238 h 588630"/>
                  <a:gd name="connsiteX70" fmla="*/ 295138 w 804477"/>
                  <a:gd name="connsiteY70" fmla="*/ 517660 h 588630"/>
                  <a:gd name="connsiteX71" fmla="*/ 290244 w 804477"/>
                  <a:gd name="connsiteY71" fmla="*/ 493187 h 588630"/>
                  <a:gd name="connsiteX72" fmla="*/ 260877 w 804477"/>
                  <a:gd name="connsiteY72" fmla="*/ 488293 h 588630"/>
                  <a:gd name="connsiteX73" fmla="*/ 197248 w 804477"/>
                  <a:gd name="connsiteY73" fmla="*/ 495635 h 588630"/>
                  <a:gd name="connsiteX74" fmla="*/ 187459 w 804477"/>
                  <a:gd name="connsiteY74" fmla="*/ 473609 h 588630"/>
                  <a:gd name="connsiteX75" fmla="*/ 158092 w 804477"/>
                  <a:gd name="connsiteY75" fmla="*/ 456479 h 588630"/>
                  <a:gd name="connsiteX76" fmla="*/ 140962 w 804477"/>
                  <a:gd name="connsiteY76" fmla="*/ 461373 h 588630"/>
                  <a:gd name="connsiteX77" fmla="*/ 106700 w 804477"/>
                  <a:gd name="connsiteY77" fmla="*/ 434454 h 588630"/>
                  <a:gd name="connsiteX78" fmla="*/ 70481 w 804477"/>
                  <a:gd name="connsiteY78" fmla="*/ 434454 h 588630"/>
                  <a:gd name="connsiteX79" fmla="*/ 69013 w 804477"/>
                  <a:gd name="connsiteY79" fmla="*/ 405087 h 588630"/>
                  <a:gd name="connsiteX80" fmla="*/ 73418 w 804477"/>
                  <a:gd name="connsiteY80" fmla="*/ 397745 h 588630"/>
                  <a:gd name="connsiteX81" fmla="*/ 82228 w 804477"/>
                  <a:gd name="connsiteY81" fmla="*/ 383061 h 588630"/>
                  <a:gd name="connsiteX82" fmla="*/ 92506 w 804477"/>
                  <a:gd name="connsiteY82" fmla="*/ 361036 h 588630"/>
                  <a:gd name="connsiteX83" fmla="*/ 82228 w 804477"/>
                  <a:gd name="connsiteY83" fmla="*/ 343416 h 588630"/>
                  <a:gd name="connsiteX84" fmla="*/ 64607 w 804477"/>
                  <a:gd name="connsiteY84" fmla="*/ 334606 h 588630"/>
                  <a:gd name="connsiteX85" fmla="*/ 60202 w 804477"/>
                  <a:gd name="connsiteY85" fmla="*/ 327264 h 588630"/>
                  <a:gd name="connsiteX86" fmla="*/ 67544 w 804477"/>
                  <a:gd name="connsiteY86" fmla="*/ 303771 h 588630"/>
                  <a:gd name="connsiteX87" fmla="*/ 61671 w 804477"/>
                  <a:gd name="connsiteY87" fmla="*/ 284682 h 588630"/>
                  <a:gd name="connsiteX88" fmla="*/ 91038 w 804477"/>
                  <a:gd name="connsiteY88" fmla="*/ 264125 h 588630"/>
                  <a:gd name="connsiteX89" fmla="*/ 67544 w 804477"/>
                  <a:gd name="connsiteY89" fmla="*/ 249442 h 588630"/>
                  <a:gd name="connsiteX90" fmla="*/ 67544 w 804477"/>
                  <a:gd name="connsiteY90" fmla="*/ 242100 h 588630"/>
                  <a:gd name="connsiteX91" fmla="*/ 80759 w 804477"/>
                  <a:gd name="connsiteY91" fmla="*/ 233290 h 588630"/>
                  <a:gd name="connsiteX92" fmla="*/ 82228 w 804477"/>
                  <a:gd name="connsiteY92" fmla="*/ 220075 h 588630"/>
                  <a:gd name="connsiteX93" fmla="*/ 39646 w 804477"/>
                  <a:gd name="connsiteY93" fmla="*/ 195113 h 588630"/>
                  <a:gd name="connsiteX94" fmla="*/ 41114 w 804477"/>
                  <a:gd name="connsiteY94" fmla="*/ 171619 h 588630"/>
                  <a:gd name="connsiteX95" fmla="*/ 24962 w 804477"/>
                  <a:gd name="connsiteY95" fmla="*/ 162809 h 588630"/>
                  <a:gd name="connsiteX96" fmla="*/ 32304 w 804477"/>
                  <a:gd name="connsiteY96" fmla="*/ 140784 h 588630"/>
                  <a:gd name="connsiteX97" fmla="*/ 16152 w 804477"/>
                  <a:gd name="connsiteY97" fmla="*/ 129037 h 588630"/>
                  <a:gd name="connsiteX98" fmla="*/ 16152 w 804477"/>
                  <a:gd name="connsiteY98" fmla="*/ 111417 h 588630"/>
                  <a:gd name="connsiteX99" fmla="*/ 0 w 804477"/>
                  <a:gd name="connsiteY99" fmla="*/ 102607 h 588630"/>
                  <a:gd name="connsiteX100" fmla="*/ 2937 w 804477"/>
                  <a:gd name="connsiteY100" fmla="*/ 92328 h 588630"/>
                  <a:gd name="connsiteX0" fmla="*/ 364206 w 804477"/>
                  <a:gd name="connsiteY0" fmla="*/ 0 h 588630"/>
                  <a:gd name="connsiteX1" fmla="*/ 804477 w 804477"/>
                  <a:gd name="connsiteY1" fmla="*/ 87701 h 588630"/>
                  <a:gd name="connsiteX2" fmla="*/ 801719 w 804477"/>
                  <a:gd name="connsiteY2" fmla="*/ 91839 h 588630"/>
                  <a:gd name="connsiteX3" fmla="*/ 790684 w 804477"/>
                  <a:gd name="connsiteY3" fmla="*/ 87701 h 588630"/>
                  <a:gd name="connsiteX4" fmla="*/ 364206 w 804477"/>
                  <a:gd name="connsiteY4" fmla="*/ 0 h 588630"/>
                  <a:gd name="connsiteX5" fmla="*/ 364206 w 804477"/>
                  <a:gd name="connsiteY5" fmla="*/ 0 h 588630"/>
                  <a:gd name="connsiteX6" fmla="*/ 780539 w 804477"/>
                  <a:gd name="connsiteY6" fmla="*/ 87701 h 588630"/>
                  <a:gd name="connsiteX7" fmla="*/ 765010 w 804477"/>
                  <a:gd name="connsiteY7" fmla="*/ 118759 h 588630"/>
                  <a:gd name="connsiteX8" fmla="*/ 769904 w 804477"/>
                  <a:gd name="connsiteY8" fmla="*/ 133442 h 588630"/>
                  <a:gd name="connsiteX9" fmla="*/ 767457 w 804477"/>
                  <a:gd name="connsiteY9" fmla="*/ 140784 h 588630"/>
                  <a:gd name="connsiteX10" fmla="*/ 742985 w 804477"/>
                  <a:gd name="connsiteY10" fmla="*/ 143231 h 588630"/>
                  <a:gd name="connsiteX11" fmla="*/ 740537 w 804477"/>
                  <a:gd name="connsiteY11" fmla="*/ 155467 h 588630"/>
                  <a:gd name="connsiteX12" fmla="*/ 789482 w 804477"/>
                  <a:gd name="connsiteY12" fmla="*/ 140784 h 588630"/>
                  <a:gd name="connsiteX13" fmla="*/ 777246 w 804477"/>
                  <a:gd name="connsiteY13" fmla="*/ 165256 h 588630"/>
                  <a:gd name="connsiteX14" fmla="*/ 738090 w 804477"/>
                  <a:gd name="connsiteY14" fmla="*/ 175045 h 588630"/>
                  <a:gd name="connsiteX15" fmla="*/ 750326 w 804477"/>
                  <a:gd name="connsiteY15" fmla="*/ 197071 h 588630"/>
                  <a:gd name="connsiteX16" fmla="*/ 735643 w 804477"/>
                  <a:gd name="connsiteY16" fmla="*/ 201965 h 588630"/>
                  <a:gd name="connsiteX17" fmla="*/ 735643 w 804477"/>
                  <a:gd name="connsiteY17" fmla="*/ 214201 h 588630"/>
                  <a:gd name="connsiteX18" fmla="*/ 762563 w 804477"/>
                  <a:gd name="connsiteY18" fmla="*/ 216649 h 588630"/>
                  <a:gd name="connsiteX19" fmla="*/ 762563 w 804477"/>
                  <a:gd name="connsiteY19" fmla="*/ 243568 h 588630"/>
                  <a:gd name="connsiteX20" fmla="*/ 716065 w 804477"/>
                  <a:gd name="connsiteY20" fmla="*/ 255804 h 588630"/>
                  <a:gd name="connsiteX21" fmla="*/ 747879 w 804477"/>
                  <a:gd name="connsiteY21" fmla="*/ 268041 h 588630"/>
                  <a:gd name="connsiteX22" fmla="*/ 728301 w 804477"/>
                  <a:gd name="connsiteY22" fmla="*/ 292513 h 588630"/>
                  <a:gd name="connsiteX23" fmla="*/ 706276 w 804477"/>
                  <a:gd name="connsiteY23" fmla="*/ 292513 h 588630"/>
                  <a:gd name="connsiteX24" fmla="*/ 718512 w 804477"/>
                  <a:gd name="connsiteY24" fmla="*/ 307197 h 588630"/>
                  <a:gd name="connsiteX25" fmla="*/ 742985 w 804477"/>
                  <a:gd name="connsiteY25" fmla="*/ 326775 h 588630"/>
                  <a:gd name="connsiteX26" fmla="*/ 730748 w 804477"/>
                  <a:gd name="connsiteY26" fmla="*/ 334116 h 588630"/>
                  <a:gd name="connsiteX27" fmla="*/ 706276 w 804477"/>
                  <a:gd name="connsiteY27" fmla="*/ 326775 h 588630"/>
                  <a:gd name="connsiteX28" fmla="*/ 689145 w 804477"/>
                  <a:gd name="connsiteY28" fmla="*/ 326775 h 588630"/>
                  <a:gd name="connsiteX29" fmla="*/ 689145 w 804477"/>
                  <a:gd name="connsiteY29" fmla="*/ 339011 h 588630"/>
                  <a:gd name="connsiteX30" fmla="*/ 711170 w 804477"/>
                  <a:gd name="connsiteY30" fmla="*/ 353694 h 588630"/>
                  <a:gd name="connsiteX31" fmla="*/ 696487 w 804477"/>
                  <a:gd name="connsiteY31" fmla="*/ 368378 h 588630"/>
                  <a:gd name="connsiteX32" fmla="*/ 706276 w 804477"/>
                  <a:gd name="connsiteY32" fmla="*/ 380614 h 588630"/>
                  <a:gd name="connsiteX33" fmla="*/ 696487 w 804477"/>
                  <a:gd name="connsiteY33" fmla="*/ 387956 h 588630"/>
                  <a:gd name="connsiteX34" fmla="*/ 667120 w 804477"/>
                  <a:gd name="connsiteY34" fmla="*/ 380614 h 588630"/>
                  <a:gd name="connsiteX35" fmla="*/ 657331 w 804477"/>
                  <a:gd name="connsiteY35" fmla="*/ 385509 h 588630"/>
                  <a:gd name="connsiteX36" fmla="*/ 635306 w 804477"/>
                  <a:gd name="connsiteY36" fmla="*/ 365931 h 588630"/>
                  <a:gd name="connsiteX37" fmla="*/ 635306 w 804477"/>
                  <a:gd name="connsiteY37" fmla="*/ 409981 h 588630"/>
                  <a:gd name="connsiteX38" fmla="*/ 627964 w 804477"/>
                  <a:gd name="connsiteY38" fmla="*/ 419770 h 588630"/>
                  <a:gd name="connsiteX39" fmla="*/ 632859 w 804477"/>
                  <a:gd name="connsiteY39" fmla="*/ 434454 h 588630"/>
                  <a:gd name="connsiteX40" fmla="*/ 625517 w 804477"/>
                  <a:gd name="connsiteY40" fmla="*/ 441795 h 588630"/>
                  <a:gd name="connsiteX41" fmla="*/ 596150 w 804477"/>
                  <a:gd name="connsiteY41" fmla="*/ 422217 h 588630"/>
                  <a:gd name="connsiteX42" fmla="*/ 596150 w 804477"/>
                  <a:gd name="connsiteY42" fmla="*/ 400192 h 588630"/>
                  <a:gd name="connsiteX43" fmla="*/ 579019 w 804477"/>
                  <a:gd name="connsiteY43" fmla="*/ 395298 h 588630"/>
                  <a:gd name="connsiteX44" fmla="*/ 579019 w 804477"/>
                  <a:gd name="connsiteY44" fmla="*/ 419770 h 588630"/>
                  <a:gd name="connsiteX45" fmla="*/ 556994 w 804477"/>
                  <a:gd name="connsiteY45" fmla="*/ 409981 h 588630"/>
                  <a:gd name="connsiteX46" fmla="*/ 508049 w 804477"/>
                  <a:gd name="connsiteY46" fmla="*/ 400192 h 588630"/>
                  <a:gd name="connsiteX47" fmla="*/ 493365 w 804477"/>
                  <a:gd name="connsiteY47" fmla="*/ 400192 h 588630"/>
                  <a:gd name="connsiteX48" fmla="*/ 488471 w 804477"/>
                  <a:gd name="connsiteY48" fmla="*/ 422217 h 588630"/>
                  <a:gd name="connsiteX49" fmla="*/ 498260 w 804477"/>
                  <a:gd name="connsiteY49" fmla="*/ 439348 h 588630"/>
                  <a:gd name="connsiteX50" fmla="*/ 493365 w 804477"/>
                  <a:gd name="connsiteY50" fmla="*/ 471162 h 588630"/>
                  <a:gd name="connsiteX51" fmla="*/ 473787 w 804477"/>
                  <a:gd name="connsiteY51" fmla="*/ 502976 h 588630"/>
                  <a:gd name="connsiteX52" fmla="*/ 483576 w 804477"/>
                  <a:gd name="connsiteY52" fmla="*/ 515213 h 588630"/>
                  <a:gd name="connsiteX53" fmla="*/ 468893 w 804477"/>
                  <a:gd name="connsiteY53" fmla="*/ 542132 h 588630"/>
                  <a:gd name="connsiteX54" fmla="*/ 454209 w 804477"/>
                  <a:gd name="connsiteY54" fmla="*/ 549474 h 588630"/>
                  <a:gd name="connsiteX55" fmla="*/ 449315 w 804477"/>
                  <a:gd name="connsiteY55" fmla="*/ 564158 h 588630"/>
                  <a:gd name="connsiteX56" fmla="*/ 441973 w 804477"/>
                  <a:gd name="connsiteY56" fmla="*/ 564158 h 588630"/>
                  <a:gd name="connsiteX57" fmla="*/ 417501 w 804477"/>
                  <a:gd name="connsiteY57" fmla="*/ 549474 h 588630"/>
                  <a:gd name="connsiteX58" fmla="*/ 402817 w 804477"/>
                  <a:gd name="connsiteY58" fmla="*/ 549474 h 588630"/>
                  <a:gd name="connsiteX59" fmla="*/ 390581 w 804477"/>
                  <a:gd name="connsiteY59" fmla="*/ 539685 h 588630"/>
                  <a:gd name="connsiteX60" fmla="*/ 385686 w 804477"/>
                  <a:gd name="connsiteY60" fmla="*/ 559263 h 588630"/>
                  <a:gd name="connsiteX61" fmla="*/ 366108 w 804477"/>
                  <a:gd name="connsiteY61" fmla="*/ 561710 h 588630"/>
                  <a:gd name="connsiteX62" fmla="*/ 353872 w 804477"/>
                  <a:gd name="connsiteY62" fmla="*/ 588630 h 588630"/>
                  <a:gd name="connsiteX63" fmla="*/ 341636 w 804477"/>
                  <a:gd name="connsiteY63" fmla="*/ 588630 h 588630"/>
                  <a:gd name="connsiteX64" fmla="*/ 329400 w 804477"/>
                  <a:gd name="connsiteY64" fmla="*/ 586183 h 588630"/>
                  <a:gd name="connsiteX65" fmla="*/ 326953 w 804477"/>
                  <a:gd name="connsiteY65" fmla="*/ 571499 h 588630"/>
                  <a:gd name="connsiteX66" fmla="*/ 290244 w 804477"/>
                  <a:gd name="connsiteY66" fmla="*/ 556816 h 588630"/>
                  <a:gd name="connsiteX67" fmla="*/ 290244 w 804477"/>
                  <a:gd name="connsiteY67" fmla="*/ 542132 h 588630"/>
                  <a:gd name="connsiteX68" fmla="*/ 268219 w 804477"/>
                  <a:gd name="connsiteY68" fmla="*/ 537238 h 588630"/>
                  <a:gd name="connsiteX69" fmla="*/ 295138 w 804477"/>
                  <a:gd name="connsiteY69" fmla="*/ 517660 h 588630"/>
                  <a:gd name="connsiteX70" fmla="*/ 290244 w 804477"/>
                  <a:gd name="connsiteY70" fmla="*/ 493187 h 588630"/>
                  <a:gd name="connsiteX71" fmla="*/ 260877 w 804477"/>
                  <a:gd name="connsiteY71" fmla="*/ 488293 h 588630"/>
                  <a:gd name="connsiteX72" fmla="*/ 197248 w 804477"/>
                  <a:gd name="connsiteY72" fmla="*/ 495635 h 588630"/>
                  <a:gd name="connsiteX73" fmla="*/ 187459 w 804477"/>
                  <a:gd name="connsiteY73" fmla="*/ 473609 h 588630"/>
                  <a:gd name="connsiteX74" fmla="*/ 158092 w 804477"/>
                  <a:gd name="connsiteY74" fmla="*/ 456479 h 588630"/>
                  <a:gd name="connsiteX75" fmla="*/ 140962 w 804477"/>
                  <a:gd name="connsiteY75" fmla="*/ 461373 h 588630"/>
                  <a:gd name="connsiteX76" fmla="*/ 106700 w 804477"/>
                  <a:gd name="connsiteY76" fmla="*/ 434454 h 588630"/>
                  <a:gd name="connsiteX77" fmla="*/ 70481 w 804477"/>
                  <a:gd name="connsiteY77" fmla="*/ 434454 h 588630"/>
                  <a:gd name="connsiteX78" fmla="*/ 69013 w 804477"/>
                  <a:gd name="connsiteY78" fmla="*/ 405087 h 588630"/>
                  <a:gd name="connsiteX79" fmla="*/ 73418 w 804477"/>
                  <a:gd name="connsiteY79" fmla="*/ 397745 h 588630"/>
                  <a:gd name="connsiteX80" fmla="*/ 82228 w 804477"/>
                  <a:gd name="connsiteY80" fmla="*/ 383061 h 588630"/>
                  <a:gd name="connsiteX81" fmla="*/ 92506 w 804477"/>
                  <a:gd name="connsiteY81" fmla="*/ 361036 h 588630"/>
                  <a:gd name="connsiteX82" fmla="*/ 82228 w 804477"/>
                  <a:gd name="connsiteY82" fmla="*/ 343416 h 588630"/>
                  <a:gd name="connsiteX83" fmla="*/ 64607 w 804477"/>
                  <a:gd name="connsiteY83" fmla="*/ 334606 h 588630"/>
                  <a:gd name="connsiteX84" fmla="*/ 60202 w 804477"/>
                  <a:gd name="connsiteY84" fmla="*/ 327264 h 588630"/>
                  <a:gd name="connsiteX85" fmla="*/ 67544 w 804477"/>
                  <a:gd name="connsiteY85" fmla="*/ 303771 h 588630"/>
                  <a:gd name="connsiteX86" fmla="*/ 61671 w 804477"/>
                  <a:gd name="connsiteY86" fmla="*/ 284682 h 588630"/>
                  <a:gd name="connsiteX87" fmla="*/ 91038 w 804477"/>
                  <a:gd name="connsiteY87" fmla="*/ 264125 h 588630"/>
                  <a:gd name="connsiteX88" fmla="*/ 67544 w 804477"/>
                  <a:gd name="connsiteY88" fmla="*/ 249442 h 588630"/>
                  <a:gd name="connsiteX89" fmla="*/ 67544 w 804477"/>
                  <a:gd name="connsiteY89" fmla="*/ 242100 h 588630"/>
                  <a:gd name="connsiteX90" fmla="*/ 80759 w 804477"/>
                  <a:gd name="connsiteY90" fmla="*/ 233290 h 588630"/>
                  <a:gd name="connsiteX91" fmla="*/ 82228 w 804477"/>
                  <a:gd name="connsiteY91" fmla="*/ 220075 h 588630"/>
                  <a:gd name="connsiteX92" fmla="*/ 39646 w 804477"/>
                  <a:gd name="connsiteY92" fmla="*/ 195113 h 588630"/>
                  <a:gd name="connsiteX93" fmla="*/ 41114 w 804477"/>
                  <a:gd name="connsiteY93" fmla="*/ 171619 h 588630"/>
                  <a:gd name="connsiteX94" fmla="*/ 24962 w 804477"/>
                  <a:gd name="connsiteY94" fmla="*/ 162809 h 588630"/>
                  <a:gd name="connsiteX95" fmla="*/ 32304 w 804477"/>
                  <a:gd name="connsiteY95" fmla="*/ 140784 h 588630"/>
                  <a:gd name="connsiteX96" fmla="*/ 16152 w 804477"/>
                  <a:gd name="connsiteY96" fmla="*/ 129037 h 588630"/>
                  <a:gd name="connsiteX97" fmla="*/ 16152 w 804477"/>
                  <a:gd name="connsiteY97" fmla="*/ 111417 h 588630"/>
                  <a:gd name="connsiteX98" fmla="*/ 0 w 804477"/>
                  <a:gd name="connsiteY98" fmla="*/ 102607 h 588630"/>
                  <a:gd name="connsiteX99" fmla="*/ 2937 w 804477"/>
                  <a:gd name="connsiteY99" fmla="*/ 92328 h 588630"/>
                  <a:gd name="connsiteX0" fmla="*/ 364206 w 804477"/>
                  <a:gd name="connsiteY0" fmla="*/ 0 h 588630"/>
                  <a:gd name="connsiteX1" fmla="*/ 804477 w 804477"/>
                  <a:gd name="connsiteY1" fmla="*/ 87701 h 588630"/>
                  <a:gd name="connsiteX2" fmla="*/ 801719 w 804477"/>
                  <a:gd name="connsiteY2" fmla="*/ 91839 h 588630"/>
                  <a:gd name="connsiteX3" fmla="*/ 790684 w 804477"/>
                  <a:gd name="connsiteY3" fmla="*/ 87701 h 588630"/>
                  <a:gd name="connsiteX4" fmla="*/ 364206 w 804477"/>
                  <a:gd name="connsiteY4" fmla="*/ 0 h 588630"/>
                  <a:gd name="connsiteX5" fmla="*/ 780539 w 804477"/>
                  <a:gd name="connsiteY5" fmla="*/ 87701 h 588630"/>
                  <a:gd name="connsiteX6" fmla="*/ 765010 w 804477"/>
                  <a:gd name="connsiteY6" fmla="*/ 118759 h 588630"/>
                  <a:gd name="connsiteX7" fmla="*/ 769904 w 804477"/>
                  <a:gd name="connsiteY7" fmla="*/ 133442 h 588630"/>
                  <a:gd name="connsiteX8" fmla="*/ 767457 w 804477"/>
                  <a:gd name="connsiteY8" fmla="*/ 140784 h 588630"/>
                  <a:gd name="connsiteX9" fmla="*/ 742985 w 804477"/>
                  <a:gd name="connsiteY9" fmla="*/ 143231 h 588630"/>
                  <a:gd name="connsiteX10" fmla="*/ 740537 w 804477"/>
                  <a:gd name="connsiteY10" fmla="*/ 155467 h 588630"/>
                  <a:gd name="connsiteX11" fmla="*/ 789482 w 804477"/>
                  <a:gd name="connsiteY11" fmla="*/ 140784 h 588630"/>
                  <a:gd name="connsiteX12" fmla="*/ 777246 w 804477"/>
                  <a:gd name="connsiteY12" fmla="*/ 165256 h 588630"/>
                  <a:gd name="connsiteX13" fmla="*/ 738090 w 804477"/>
                  <a:gd name="connsiteY13" fmla="*/ 175045 h 588630"/>
                  <a:gd name="connsiteX14" fmla="*/ 750326 w 804477"/>
                  <a:gd name="connsiteY14" fmla="*/ 197071 h 588630"/>
                  <a:gd name="connsiteX15" fmla="*/ 735643 w 804477"/>
                  <a:gd name="connsiteY15" fmla="*/ 201965 h 588630"/>
                  <a:gd name="connsiteX16" fmla="*/ 735643 w 804477"/>
                  <a:gd name="connsiteY16" fmla="*/ 214201 h 588630"/>
                  <a:gd name="connsiteX17" fmla="*/ 762563 w 804477"/>
                  <a:gd name="connsiteY17" fmla="*/ 216649 h 588630"/>
                  <a:gd name="connsiteX18" fmla="*/ 762563 w 804477"/>
                  <a:gd name="connsiteY18" fmla="*/ 243568 h 588630"/>
                  <a:gd name="connsiteX19" fmla="*/ 716065 w 804477"/>
                  <a:gd name="connsiteY19" fmla="*/ 255804 h 588630"/>
                  <a:gd name="connsiteX20" fmla="*/ 747879 w 804477"/>
                  <a:gd name="connsiteY20" fmla="*/ 268041 h 588630"/>
                  <a:gd name="connsiteX21" fmla="*/ 728301 w 804477"/>
                  <a:gd name="connsiteY21" fmla="*/ 292513 h 588630"/>
                  <a:gd name="connsiteX22" fmla="*/ 706276 w 804477"/>
                  <a:gd name="connsiteY22" fmla="*/ 292513 h 588630"/>
                  <a:gd name="connsiteX23" fmla="*/ 718512 w 804477"/>
                  <a:gd name="connsiteY23" fmla="*/ 307197 h 588630"/>
                  <a:gd name="connsiteX24" fmla="*/ 742985 w 804477"/>
                  <a:gd name="connsiteY24" fmla="*/ 326775 h 588630"/>
                  <a:gd name="connsiteX25" fmla="*/ 730748 w 804477"/>
                  <a:gd name="connsiteY25" fmla="*/ 334116 h 588630"/>
                  <a:gd name="connsiteX26" fmla="*/ 706276 w 804477"/>
                  <a:gd name="connsiteY26" fmla="*/ 326775 h 588630"/>
                  <a:gd name="connsiteX27" fmla="*/ 689145 w 804477"/>
                  <a:gd name="connsiteY27" fmla="*/ 326775 h 588630"/>
                  <a:gd name="connsiteX28" fmla="*/ 689145 w 804477"/>
                  <a:gd name="connsiteY28" fmla="*/ 339011 h 588630"/>
                  <a:gd name="connsiteX29" fmla="*/ 711170 w 804477"/>
                  <a:gd name="connsiteY29" fmla="*/ 353694 h 588630"/>
                  <a:gd name="connsiteX30" fmla="*/ 696487 w 804477"/>
                  <a:gd name="connsiteY30" fmla="*/ 368378 h 588630"/>
                  <a:gd name="connsiteX31" fmla="*/ 706276 w 804477"/>
                  <a:gd name="connsiteY31" fmla="*/ 380614 h 588630"/>
                  <a:gd name="connsiteX32" fmla="*/ 696487 w 804477"/>
                  <a:gd name="connsiteY32" fmla="*/ 387956 h 588630"/>
                  <a:gd name="connsiteX33" fmla="*/ 667120 w 804477"/>
                  <a:gd name="connsiteY33" fmla="*/ 380614 h 588630"/>
                  <a:gd name="connsiteX34" fmla="*/ 657331 w 804477"/>
                  <a:gd name="connsiteY34" fmla="*/ 385509 h 588630"/>
                  <a:gd name="connsiteX35" fmla="*/ 635306 w 804477"/>
                  <a:gd name="connsiteY35" fmla="*/ 365931 h 588630"/>
                  <a:gd name="connsiteX36" fmla="*/ 635306 w 804477"/>
                  <a:gd name="connsiteY36" fmla="*/ 409981 h 588630"/>
                  <a:gd name="connsiteX37" fmla="*/ 627964 w 804477"/>
                  <a:gd name="connsiteY37" fmla="*/ 419770 h 588630"/>
                  <a:gd name="connsiteX38" fmla="*/ 632859 w 804477"/>
                  <a:gd name="connsiteY38" fmla="*/ 434454 h 588630"/>
                  <a:gd name="connsiteX39" fmla="*/ 625517 w 804477"/>
                  <a:gd name="connsiteY39" fmla="*/ 441795 h 588630"/>
                  <a:gd name="connsiteX40" fmla="*/ 596150 w 804477"/>
                  <a:gd name="connsiteY40" fmla="*/ 422217 h 588630"/>
                  <a:gd name="connsiteX41" fmla="*/ 596150 w 804477"/>
                  <a:gd name="connsiteY41" fmla="*/ 400192 h 588630"/>
                  <a:gd name="connsiteX42" fmla="*/ 579019 w 804477"/>
                  <a:gd name="connsiteY42" fmla="*/ 395298 h 588630"/>
                  <a:gd name="connsiteX43" fmla="*/ 579019 w 804477"/>
                  <a:gd name="connsiteY43" fmla="*/ 419770 h 588630"/>
                  <a:gd name="connsiteX44" fmla="*/ 556994 w 804477"/>
                  <a:gd name="connsiteY44" fmla="*/ 409981 h 588630"/>
                  <a:gd name="connsiteX45" fmla="*/ 508049 w 804477"/>
                  <a:gd name="connsiteY45" fmla="*/ 400192 h 588630"/>
                  <a:gd name="connsiteX46" fmla="*/ 493365 w 804477"/>
                  <a:gd name="connsiteY46" fmla="*/ 400192 h 588630"/>
                  <a:gd name="connsiteX47" fmla="*/ 488471 w 804477"/>
                  <a:gd name="connsiteY47" fmla="*/ 422217 h 588630"/>
                  <a:gd name="connsiteX48" fmla="*/ 498260 w 804477"/>
                  <a:gd name="connsiteY48" fmla="*/ 439348 h 588630"/>
                  <a:gd name="connsiteX49" fmla="*/ 493365 w 804477"/>
                  <a:gd name="connsiteY49" fmla="*/ 471162 h 588630"/>
                  <a:gd name="connsiteX50" fmla="*/ 473787 w 804477"/>
                  <a:gd name="connsiteY50" fmla="*/ 502976 h 588630"/>
                  <a:gd name="connsiteX51" fmla="*/ 483576 w 804477"/>
                  <a:gd name="connsiteY51" fmla="*/ 515213 h 588630"/>
                  <a:gd name="connsiteX52" fmla="*/ 468893 w 804477"/>
                  <a:gd name="connsiteY52" fmla="*/ 542132 h 588630"/>
                  <a:gd name="connsiteX53" fmla="*/ 454209 w 804477"/>
                  <a:gd name="connsiteY53" fmla="*/ 549474 h 588630"/>
                  <a:gd name="connsiteX54" fmla="*/ 449315 w 804477"/>
                  <a:gd name="connsiteY54" fmla="*/ 564158 h 588630"/>
                  <a:gd name="connsiteX55" fmla="*/ 441973 w 804477"/>
                  <a:gd name="connsiteY55" fmla="*/ 564158 h 588630"/>
                  <a:gd name="connsiteX56" fmla="*/ 417501 w 804477"/>
                  <a:gd name="connsiteY56" fmla="*/ 549474 h 588630"/>
                  <a:gd name="connsiteX57" fmla="*/ 402817 w 804477"/>
                  <a:gd name="connsiteY57" fmla="*/ 549474 h 588630"/>
                  <a:gd name="connsiteX58" fmla="*/ 390581 w 804477"/>
                  <a:gd name="connsiteY58" fmla="*/ 539685 h 588630"/>
                  <a:gd name="connsiteX59" fmla="*/ 385686 w 804477"/>
                  <a:gd name="connsiteY59" fmla="*/ 559263 h 588630"/>
                  <a:gd name="connsiteX60" fmla="*/ 366108 w 804477"/>
                  <a:gd name="connsiteY60" fmla="*/ 561710 h 588630"/>
                  <a:gd name="connsiteX61" fmla="*/ 353872 w 804477"/>
                  <a:gd name="connsiteY61" fmla="*/ 588630 h 588630"/>
                  <a:gd name="connsiteX62" fmla="*/ 341636 w 804477"/>
                  <a:gd name="connsiteY62" fmla="*/ 588630 h 588630"/>
                  <a:gd name="connsiteX63" fmla="*/ 329400 w 804477"/>
                  <a:gd name="connsiteY63" fmla="*/ 586183 h 588630"/>
                  <a:gd name="connsiteX64" fmla="*/ 326953 w 804477"/>
                  <a:gd name="connsiteY64" fmla="*/ 571499 h 588630"/>
                  <a:gd name="connsiteX65" fmla="*/ 290244 w 804477"/>
                  <a:gd name="connsiteY65" fmla="*/ 556816 h 588630"/>
                  <a:gd name="connsiteX66" fmla="*/ 290244 w 804477"/>
                  <a:gd name="connsiteY66" fmla="*/ 542132 h 588630"/>
                  <a:gd name="connsiteX67" fmla="*/ 268219 w 804477"/>
                  <a:gd name="connsiteY67" fmla="*/ 537238 h 588630"/>
                  <a:gd name="connsiteX68" fmla="*/ 295138 w 804477"/>
                  <a:gd name="connsiteY68" fmla="*/ 517660 h 588630"/>
                  <a:gd name="connsiteX69" fmla="*/ 290244 w 804477"/>
                  <a:gd name="connsiteY69" fmla="*/ 493187 h 588630"/>
                  <a:gd name="connsiteX70" fmla="*/ 260877 w 804477"/>
                  <a:gd name="connsiteY70" fmla="*/ 488293 h 588630"/>
                  <a:gd name="connsiteX71" fmla="*/ 197248 w 804477"/>
                  <a:gd name="connsiteY71" fmla="*/ 495635 h 588630"/>
                  <a:gd name="connsiteX72" fmla="*/ 187459 w 804477"/>
                  <a:gd name="connsiteY72" fmla="*/ 473609 h 588630"/>
                  <a:gd name="connsiteX73" fmla="*/ 158092 w 804477"/>
                  <a:gd name="connsiteY73" fmla="*/ 456479 h 588630"/>
                  <a:gd name="connsiteX74" fmla="*/ 140962 w 804477"/>
                  <a:gd name="connsiteY74" fmla="*/ 461373 h 588630"/>
                  <a:gd name="connsiteX75" fmla="*/ 106700 w 804477"/>
                  <a:gd name="connsiteY75" fmla="*/ 434454 h 588630"/>
                  <a:gd name="connsiteX76" fmla="*/ 70481 w 804477"/>
                  <a:gd name="connsiteY76" fmla="*/ 434454 h 588630"/>
                  <a:gd name="connsiteX77" fmla="*/ 69013 w 804477"/>
                  <a:gd name="connsiteY77" fmla="*/ 405087 h 588630"/>
                  <a:gd name="connsiteX78" fmla="*/ 73418 w 804477"/>
                  <a:gd name="connsiteY78" fmla="*/ 397745 h 588630"/>
                  <a:gd name="connsiteX79" fmla="*/ 82228 w 804477"/>
                  <a:gd name="connsiteY79" fmla="*/ 383061 h 588630"/>
                  <a:gd name="connsiteX80" fmla="*/ 92506 w 804477"/>
                  <a:gd name="connsiteY80" fmla="*/ 361036 h 588630"/>
                  <a:gd name="connsiteX81" fmla="*/ 82228 w 804477"/>
                  <a:gd name="connsiteY81" fmla="*/ 343416 h 588630"/>
                  <a:gd name="connsiteX82" fmla="*/ 64607 w 804477"/>
                  <a:gd name="connsiteY82" fmla="*/ 334606 h 588630"/>
                  <a:gd name="connsiteX83" fmla="*/ 60202 w 804477"/>
                  <a:gd name="connsiteY83" fmla="*/ 327264 h 588630"/>
                  <a:gd name="connsiteX84" fmla="*/ 67544 w 804477"/>
                  <a:gd name="connsiteY84" fmla="*/ 303771 h 588630"/>
                  <a:gd name="connsiteX85" fmla="*/ 61671 w 804477"/>
                  <a:gd name="connsiteY85" fmla="*/ 284682 h 588630"/>
                  <a:gd name="connsiteX86" fmla="*/ 91038 w 804477"/>
                  <a:gd name="connsiteY86" fmla="*/ 264125 h 588630"/>
                  <a:gd name="connsiteX87" fmla="*/ 67544 w 804477"/>
                  <a:gd name="connsiteY87" fmla="*/ 249442 h 588630"/>
                  <a:gd name="connsiteX88" fmla="*/ 67544 w 804477"/>
                  <a:gd name="connsiteY88" fmla="*/ 242100 h 588630"/>
                  <a:gd name="connsiteX89" fmla="*/ 80759 w 804477"/>
                  <a:gd name="connsiteY89" fmla="*/ 233290 h 588630"/>
                  <a:gd name="connsiteX90" fmla="*/ 82228 w 804477"/>
                  <a:gd name="connsiteY90" fmla="*/ 220075 h 588630"/>
                  <a:gd name="connsiteX91" fmla="*/ 39646 w 804477"/>
                  <a:gd name="connsiteY91" fmla="*/ 195113 h 588630"/>
                  <a:gd name="connsiteX92" fmla="*/ 41114 w 804477"/>
                  <a:gd name="connsiteY92" fmla="*/ 171619 h 588630"/>
                  <a:gd name="connsiteX93" fmla="*/ 24962 w 804477"/>
                  <a:gd name="connsiteY93" fmla="*/ 162809 h 588630"/>
                  <a:gd name="connsiteX94" fmla="*/ 32304 w 804477"/>
                  <a:gd name="connsiteY94" fmla="*/ 140784 h 588630"/>
                  <a:gd name="connsiteX95" fmla="*/ 16152 w 804477"/>
                  <a:gd name="connsiteY95" fmla="*/ 129037 h 588630"/>
                  <a:gd name="connsiteX96" fmla="*/ 16152 w 804477"/>
                  <a:gd name="connsiteY96" fmla="*/ 111417 h 588630"/>
                  <a:gd name="connsiteX97" fmla="*/ 0 w 804477"/>
                  <a:gd name="connsiteY97" fmla="*/ 102607 h 588630"/>
                  <a:gd name="connsiteX98" fmla="*/ 2937 w 804477"/>
                  <a:gd name="connsiteY98" fmla="*/ 92328 h 588630"/>
                  <a:gd name="connsiteX0" fmla="*/ 790684 w 804477"/>
                  <a:gd name="connsiteY0" fmla="*/ 0 h 500929"/>
                  <a:gd name="connsiteX1" fmla="*/ 804477 w 804477"/>
                  <a:gd name="connsiteY1" fmla="*/ 0 h 500929"/>
                  <a:gd name="connsiteX2" fmla="*/ 801719 w 804477"/>
                  <a:gd name="connsiteY2" fmla="*/ 4138 h 500929"/>
                  <a:gd name="connsiteX3" fmla="*/ 790684 w 804477"/>
                  <a:gd name="connsiteY3" fmla="*/ 0 h 500929"/>
                  <a:gd name="connsiteX4" fmla="*/ 780539 w 804477"/>
                  <a:gd name="connsiteY4" fmla="*/ 0 h 500929"/>
                  <a:gd name="connsiteX5" fmla="*/ 765010 w 804477"/>
                  <a:gd name="connsiteY5" fmla="*/ 31058 h 500929"/>
                  <a:gd name="connsiteX6" fmla="*/ 769904 w 804477"/>
                  <a:gd name="connsiteY6" fmla="*/ 45741 h 500929"/>
                  <a:gd name="connsiteX7" fmla="*/ 767457 w 804477"/>
                  <a:gd name="connsiteY7" fmla="*/ 53083 h 500929"/>
                  <a:gd name="connsiteX8" fmla="*/ 742985 w 804477"/>
                  <a:gd name="connsiteY8" fmla="*/ 55530 h 500929"/>
                  <a:gd name="connsiteX9" fmla="*/ 740537 w 804477"/>
                  <a:gd name="connsiteY9" fmla="*/ 67766 h 500929"/>
                  <a:gd name="connsiteX10" fmla="*/ 789482 w 804477"/>
                  <a:gd name="connsiteY10" fmla="*/ 53083 h 500929"/>
                  <a:gd name="connsiteX11" fmla="*/ 777246 w 804477"/>
                  <a:gd name="connsiteY11" fmla="*/ 77555 h 500929"/>
                  <a:gd name="connsiteX12" fmla="*/ 738090 w 804477"/>
                  <a:gd name="connsiteY12" fmla="*/ 87344 h 500929"/>
                  <a:gd name="connsiteX13" fmla="*/ 750326 w 804477"/>
                  <a:gd name="connsiteY13" fmla="*/ 109370 h 500929"/>
                  <a:gd name="connsiteX14" fmla="*/ 735643 w 804477"/>
                  <a:gd name="connsiteY14" fmla="*/ 114264 h 500929"/>
                  <a:gd name="connsiteX15" fmla="*/ 735643 w 804477"/>
                  <a:gd name="connsiteY15" fmla="*/ 126500 h 500929"/>
                  <a:gd name="connsiteX16" fmla="*/ 762563 w 804477"/>
                  <a:gd name="connsiteY16" fmla="*/ 128948 h 500929"/>
                  <a:gd name="connsiteX17" fmla="*/ 762563 w 804477"/>
                  <a:gd name="connsiteY17" fmla="*/ 155867 h 500929"/>
                  <a:gd name="connsiteX18" fmla="*/ 716065 w 804477"/>
                  <a:gd name="connsiteY18" fmla="*/ 168103 h 500929"/>
                  <a:gd name="connsiteX19" fmla="*/ 747879 w 804477"/>
                  <a:gd name="connsiteY19" fmla="*/ 180340 h 500929"/>
                  <a:gd name="connsiteX20" fmla="*/ 728301 w 804477"/>
                  <a:gd name="connsiteY20" fmla="*/ 204812 h 500929"/>
                  <a:gd name="connsiteX21" fmla="*/ 706276 w 804477"/>
                  <a:gd name="connsiteY21" fmla="*/ 204812 h 500929"/>
                  <a:gd name="connsiteX22" fmla="*/ 718512 w 804477"/>
                  <a:gd name="connsiteY22" fmla="*/ 219496 h 500929"/>
                  <a:gd name="connsiteX23" fmla="*/ 742985 w 804477"/>
                  <a:gd name="connsiteY23" fmla="*/ 239074 h 500929"/>
                  <a:gd name="connsiteX24" fmla="*/ 730748 w 804477"/>
                  <a:gd name="connsiteY24" fmla="*/ 246415 h 500929"/>
                  <a:gd name="connsiteX25" fmla="*/ 706276 w 804477"/>
                  <a:gd name="connsiteY25" fmla="*/ 239074 h 500929"/>
                  <a:gd name="connsiteX26" fmla="*/ 689145 w 804477"/>
                  <a:gd name="connsiteY26" fmla="*/ 239074 h 500929"/>
                  <a:gd name="connsiteX27" fmla="*/ 689145 w 804477"/>
                  <a:gd name="connsiteY27" fmla="*/ 251310 h 500929"/>
                  <a:gd name="connsiteX28" fmla="*/ 711170 w 804477"/>
                  <a:gd name="connsiteY28" fmla="*/ 265993 h 500929"/>
                  <a:gd name="connsiteX29" fmla="*/ 696487 w 804477"/>
                  <a:gd name="connsiteY29" fmla="*/ 280677 h 500929"/>
                  <a:gd name="connsiteX30" fmla="*/ 706276 w 804477"/>
                  <a:gd name="connsiteY30" fmla="*/ 292913 h 500929"/>
                  <a:gd name="connsiteX31" fmla="*/ 696487 w 804477"/>
                  <a:gd name="connsiteY31" fmla="*/ 300255 h 500929"/>
                  <a:gd name="connsiteX32" fmla="*/ 667120 w 804477"/>
                  <a:gd name="connsiteY32" fmla="*/ 292913 h 500929"/>
                  <a:gd name="connsiteX33" fmla="*/ 657331 w 804477"/>
                  <a:gd name="connsiteY33" fmla="*/ 297808 h 500929"/>
                  <a:gd name="connsiteX34" fmla="*/ 635306 w 804477"/>
                  <a:gd name="connsiteY34" fmla="*/ 278230 h 500929"/>
                  <a:gd name="connsiteX35" fmla="*/ 635306 w 804477"/>
                  <a:gd name="connsiteY35" fmla="*/ 322280 h 500929"/>
                  <a:gd name="connsiteX36" fmla="*/ 627964 w 804477"/>
                  <a:gd name="connsiteY36" fmla="*/ 332069 h 500929"/>
                  <a:gd name="connsiteX37" fmla="*/ 632859 w 804477"/>
                  <a:gd name="connsiteY37" fmla="*/ 346753 h 500929"/>
                  <a:gd name="connsiteX38" fmla="*/ 625517 w 804477"/>
                  <a:gd name="connsiteY38" fmla="*/ 354094 h 500929"/>
                  <a:gd name="connsiteX39" fmla="*/ 596150 w 804477"/>
                  <a:gd name="connsiteY39" fmla="*/ 334516 h 500929"/>
                  <a:gd name="connsiteX40" fmla="*/ 596150 w 804477"/>
                  <a:gd name="connsiteY40" fmla="*/ 312491 h 500929"/>
                  <a:gd name="connsiteX41" fmla="*/ 579019 w 804477"/>
                  <a:gd name="connsiteY41" fmla="*/ 307597 h 500929"/>
                  <a:gd name="connsiteX42" fmla="*/ 579019 w 804477"/>
                  <a:gd name="connsiteY42" fmla="*/ 332069 h 500929"/>
                  <a:gd name="connsiteX43" fmla="*/ 556994 w 804477"/>
                  <a:gd name="connsiteY43" fmla="*/ 322280 h 500929"/>
                  <a:gd name="connsiteX44" fmla="*/ 508049 w 804477"/>
                  <a:gd name="connsiteY44" fmla="*/ 312491 h 500929"/>
                  <a:gd name="connsiteX45" fmla="*/ 493365 w 804477"/>
                  <a:gd name="connsiteY45" fmla="*/ 312491 h 500929"/>
                  <a:gd name="connsiteX46" fmla="*/ 488471 w 804477"/>
                  <a:gd name="connsiteY46" fmla="*/ 334516 h 500929"/>
                  <a:gd name="connsiteX47" fmla="*/ 498260 w 804477"/>
                  <a:gd name="connsiteY47" fmla="*/ 351647 h 500929"/>
                  <a:gd name="connsiteX48" fmla="*/ 493365 w 804477"/>
                  <a:gd name="connsiteY48" fmla="*/ 383461 h 500929"/>
                  <a:gd name="connsiteX49" fmla="*/ 473787 w 804477"/>
                  <a:gd name="connsiteY49" fmla="*/ 415275 h 500929"/>
                  <a:gd name="connsiteX50" fmla="*/ 483576 w 804477"/>
                  <a:gd name="connsiteY50" fmla="*/ 427512 h 500929"/>
                  <a:gd name="connsiteX51" fmla="*/ 468893 w 804477"/>
                  <a:gd name="connsiteY51" fmla="*/ 454431 h 500929"/>
                  <a:gd name="connsiteX52" fmla="*/ 454209 w 804477"/>
                  <a:gd name="connsiteY52" fmla="*/ 461773 h 500929"/>
                  <a:gd name="connsiteX53" fmla="*/ 449315 w 804477"/>
                  <a:gd name="connsiteY53" fmla="*/ 476457 h 500929"/>
                  <a:gd name="connsiteX54" fmla="*/ 441973 w 804477"/>
                  <a:gd name="connsiteY54" fmla="*/ 476457 h 500929"/>
                  <a:gd name="connsiteX55" fmla="*/ 417501 w 804477"/>
                  <a:gd name="connsiteY55" fmla="*/ 461773 h 500929"/>
                  <a:gd name="connsiteX56" fmla="*/ 402817 w 804477"/>
                  <a:gd name="connsiteY56" fmla="*/ 461773 h 500929"/>
                  <a:gd name="connsiteX57" fmla="*/ 390581 w 804477"/>
                  <a:gd name="connsiteY57" fmla="*/ 451984 h 500929"/>
                  <a:gd name="connsiteX58" fmla="*/ 385686 w 804477"/>
                  <a:gd name="connsiteY58" fmla="*/ 471562 h 500929"/>
                  <a:gd name="connsiteX59" fmla="*/ 366108 w 804477"/>
                  <a:gd name="connsiteY59" fmla="*/ 474009 h 500929"/>
                  <a:gd name="connsiteX60" fmla="*/ 353872 w 804477"/>
                  <a:gd name="connsiteY60" fmla="*/ 500929 h 500929"/>
                  <a:gd name="connsiteX61" fmla="*/ 341636 w 804477"/>
                  <a:gd name="connsiteY61" fmla="*/ 500929 h 500929"/>
                  <a:gd name="connsiteX62" fmla="*/ 329400 w 804477"/>
                  <a:gd name="connsiteY62" fmla="*/ 498482 h 500929"/>
                  <a:gd name="connsiteX63" fmla="*/ 326953 w 804477"/>
                  <a:gd name="connsiteY63" fmla="*/ 483798 h 500929"/>
                  <a:gd name="connsiteX64" fmla="*/ 290244 w 804477"/>
                  <a:gd name="connsiteY64" fmla="*/ 469115 h 500929"/>
                  <a:gd name="connsiteX65" fmla="*/ 290244 w 804477"/>
                  <a:gd name="connsiteY65" fmla="*/ 454431 h 500929"/>
                  <a:gd name="connsiteX66" fmla="*/ 268219 w 804477"/>
                  <a:gd name="connsiteY66" fmla="*/ 449537 h 500929"/>
                  <a:gd name="connsiteX67" fmla="*/ 295138 w 804477"/>
                  <a:gd name="connsiteY67" fmla="*/ 429959 h 500929"/>
                  <a:gd name="connsiteX68" fmla="*/ 290244 w 804477"/>
                  <a:gd name="connsiteY68" fmla="*/ 405486 h 500929"/>
                  <a:gd name="connsiteX69" fmla="*/ 260877 w 804477"/>
                  <a:gd name="connsiteY69" fmla="*/ 400592 h 500929"/>
                  <a:gd name="connsiteX70" fmla="*/ 197248 w 804477"/>
                  <a:gd name="connsiteY70" fmla="*/ 407934 h 500929"/>
                  <a:gd name="connsiteX71" fmla="*/ 187459 w 804477"/>
                  <a:gd name="connsiteY71" fmla="*/ 385908 h 500929"/>
                  <a:gd name="connsiteX72" fmla="*/ 158092 w 804477"/>
                  <a:gd name="connsiteY72" fmla="*/ 368778 h 500929"/>
                  <a:gd name="connsiteX73" fmla="*/ 140962 w 804477"/>
                  <a:gd name="connsiteY73" fmla="*/ 373672 h 500929"/>
                  <a:gd name="connsiteX74" fmla="*/ 106700 w 804477"/>
                  <a:gd name="connsiteY74" fmla="*/ 346753 h 500929"/>
                  <a:gd name="connsiteX75" fmla="*/ 70481 w 804477"/>
                  <a:gd name="connsiteY75" fmla="*/ 346753 h 500929"/>
                  <a:gd name="connsiteX76" fmla="*/ 69013 w 804477"/>
                  <a:gd name="connsiteY76" fmla="*/ 317386 h 500929"/>
                  <a:gd name="connsiteX77" fmla="*/ 73418 w 804477"/>
                  <a:gd name="connsiteY77" fmla="*/ 310044 h 500929"/>
                  <a:gd name="connsiteX78" fmla="*/ 82228 w 804477"/>
                  <a:gd name="connsiteY78" fmla="*/ 295360 h 500929"/>
                  <a:gd name="connsiteX79" fmla="*/ 92506 w 804477"/>
                  <a:gd name="connsiteY79" fmla="*/ 273335 h 500929"/>
                  <a:gd name="connsiteX80" fmla="*/ 82228 w 804477"/>
                  <a:gd name="connsiteY80" fmla="*/ 255715 h 500929"/>
                  <a:gd name="connsiteX81" fmla="*/ 64607 w 804477"/>
                  <a:gd name="connsiteY81" fmla="*/ 246905 h 500929"/>
                  <a:gd name="connsiteX82" fmla="*/ 60202 w 804477"/>
                  <a:gd name="connsiteY82" fmla="*/ 239563 h 500929"/>
                  <a:gd name="connsiteX83" fmla="*/ 67544 w 804477"/>
                  <a:gd name="connsiteY83" fmla="*/ 216070 h 500929"/>
                  <a:gd name="connsiteX84" fmla="*/ 61671 w 804477"/>
                  <a:gd name="connsiteY84" fmla="*/ 196981 h 500929"/>
                  <a:gd name="connsiteX85" fmla="*/ 91038 w 804477"/>
                  <a:gd name="connsiteY85" fmla="*/ 176424 h 500929"/>
                  <a:gd name="connsiteX86" fmla="*/ 67544 w 804477"/>
                  <a:gd name="connsiteY86" fmla="*/ 161741 h 500929"/>
                  <a:gd name="connsiteX87" fmla="*/ 67544 w 804477"/>
                  <a:gd name="connsiteY87" fmla="*/ 154399 h 500929"/>
                  <a:gd name="connsiteX88" fmla="*/ 80759 w 804477"/>
                  <a:gd name="connsiteY88" fmla="*/ 145589 h 500929"/>
                  <a:gd name="connsiteX89" fmla="*/ 82228 w 804477"/>
                  <a:gd name="connsiteY89" fmla="*/ 132374 h 500929"/>
                  <a:gd name="connsiteX90" fmla="*/ 39646 w 804477"/>
                  <a:gd name="connsiteY90" fmla="*/ 107412 h 500929"/>
                  <a:gd name="connsiteX91" fmla="*/ 41114 w 804477"/>
                  <a:gd name="connsiteY91" fmla="*/ 83918 h 500929"/>
                  <a:gd name="connsiteX92" fmla="*/ 24962 w 804477"/>
                  <a:gd name="connsiteY92" fmla="*/ 75108 h 500929"/>
                  <a:gd name="connsiteX93" fmla="*/ 32304 w 804477"/>
                  <a:gd name="connsiteY93" fmla="*/ 53083 h 500929"/>
                  <a:gd name="connsiteX94" fmla="*/ 16152 w 804477"/>
                  <a:gd name="connsiteY94" fmla="*/ 41336 h 500929"/>
                  <a:gd name="connsiteX95" fmla="*/ 16152 w 804477"/>
                  <a:gd name="connsiteY95" fmla="*/ 23716 h 500929"/>
                  <a:gd name="connsiteX96" fmla="*/ 0 w 804477"/>
                  <a:gd name="connsiteY96" fmla="*/ 14906 h 500929"/>
                  <a:gd name="connsiteX97" fmla="*/ 2937 w 804477"/>
                  <a:gd name="connsiteY97" fmla="*/ 4627 h 5009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</a:cxnLst>
                <a:rect l="l" t="t" r="r" b="b"/>
                <a:pathLst>
                  <a:path w="804477" h="500929">
                    <a:moveTo>
                      <a:pt x="790684" y="0"/>
                    </a:moveTo>
                    <a:lnTo>
                      <a:pt x="804477" y="0"/>
                    </a:lnTo>
                    <a:lnTo>
                      <a:pt x="801719" y="4138"/>
                    </a:lnTo>
                    <a:lnTo>
                      <a:pt x="790684" y="0"/>
                    </a:lnTo>
                    <a:close/>
                    <a:moveTo>
                      <a:pt x="780539" y="0"/>
                    </a:moveTo>
                    <a:lnTo>
                      <a:pt x="765010" y="31058"/>
                    </a:lnTo>
                    <a:lnTo>
                      <a:pt x="769904" y="45741"/>
                    </a:lnTo>
                    <a:lnTo>
                      <a:pt x="767457" y="53083"/>
                    </a:lnTo>
                    <a:lnTo>
                      <a:pt x="742985" y="55530"/>
                    </a:lnTo>
                    <a:lnTo>
                      <a:pt x="740537" y="67766"/>
                    </a:lnTo>
                    <a:lnTo>
                      <a:pt x="789482" y="53083"/>
                    </a:lnTo>
                    <a:lnTo>
                      <a:pt x="777246" y="77555"/>
                    </a:lnTo>
                    <a:lnTo>
                      <a:pt x="738090" y="87344"/>
                    </a:lnTo>
                    <a:lnTo>
                      <a:pt x="750326" y="109370"/>
                    </a:lnTo>
                    <a:lnTo>
                      <a:pt x="735643" y="114264"/>
                    </a:lnTo>
                    <a:lnTo>
                      <a:pt x="735643" y="126500"/>
                    </a:lnTo>
                    <a:lnTo>
                      <a:pt x="762563" y="128948"/>
                    </a:lnTo>
                    <a:lnTo>
                      <a:pt x="762563" y="155867"/>
                    </a:lnTo>
                    <a:lnTo>
                      <a:pt x="716065" y="168103"/>
                    </a:lnTo>
                    <a:lnTo>
                      <a:pt x="747879" y="180340"/>
                    </a:lnTo>
                    <a:lnTo>
                      <a:pt x="728301" y="204812"/>
                    </a:lnTo>
                    <a:lnTo>
                      <a:pt x="706276" y="204812"/>
                    </a:lnTo>
                    <a:lnTo>
                      <a:pt x="718512" y="219496"/>
                    </a:lnTo>
                    <a:lnTo>
                      <a:pt x="742985" y="239074"/>
                    </a:lnTo>
                    <a:lnTo>
                      <a:pt x="730748" y="246415"/>
                    </a:lnTo>
                    <a:lnTo>
                      <a:pt x="706276" y="239074"/>
                    </a:lnTo>
                    <a:lnTo>
                      <a:pt x="689145" y="239074"/>
                    </a:lnTo>
                    <a:lnTo>
                      <a:pt x="689145" y="251310"/>
                    </a:lnTo>
                    <a:lnTo>
                      <a:pt x="711170" y="265993"/>
                    </a:lnTo>
                    <a:lnTo>
                      <a:pt x="696487" y="280677"/>
                    </a:lnTo>
                    <a:lnTo>
                      <a:pt x="706276" y="292913"/>
                    </a:lnTo>
                    <a:lnTo>
                      <a:pt x="696487" y="300255"/>
                    </a:lnTo>
                    <a:lnTo>
                      <a:pt x="667120" y="292913"/>
                    </a:lnTo>
                    <a:lnTo>
                      <a:pt x="657331" y="297808"/>
                    </a:lnTo>
                    <a:lnTo>
                      <a:pt x="635306" y="278230"/>
                    </a:lnTo>
                    <a:lnTo>
                      <a:pt x="635306" y="322280"/>
                    </a:lnTo>
                    <a:lnTo>
                      <a:pt x="627964" y="332069"/>
                    </a:lnTo>
                    <a:lnTo>
                      <a:pt x="632859" y="346753"/>
                    </a:lnTo>
                    <a:lnTo>
                      <a:pt x="625517" y="354094"/>
                    </a:lnTo>
                    <a:lnTo>
                      <a:pt x="596150" y="334516"/>
                    </a:lnTo>
                    <a:lnTo>
                      <a:pt x="596150" y="312491"/>
                    </a:lnTo>
                    <a:lnTo>
                      <a:pt x="579019" y="307597"/>
                    </a:lnTo>
                    <a:lnTo>
                      <a:pt x="579019" y="332069"/>
                    </a:lnTo>
                    <a:lnTo>
                      <a:pt x="556994" y="322280"/>
                    </a:lnTo>
                    <a:lnTo>
                      <a:pt x="508049" y="312491"/>
                    </a:lnTo>
                    <a:lnTo>
                      <a:pt x="493365" y="312491"/>
                    </a:lnTo>
                    <a:lnTo>
                      <a:pt x="488471" y="334516"/>
                    </a:lnTo>
                    <a:lnTo>
                      <a:pt x="498260" y="351647"/>
                    </a:lnTo>
                    <a:lnTo>
                      <a:pt x="493365" y="383461"/>
                    </a:lnTo>
                    <a:lnTo>
                      <a:pt x="473787" y="415275"/>
                    </a:lnTo>
                    <a:lnTo>
                      <a:pt x="483576" y="427512"/>
                    </a:lnTo>
                    <a:lnTo>
                      <a:pt x="468893" y="454431"/>
                    </a:lnTo>
                    <a:lnTo>
                      <a:pt x="454209" y="461773"/>
                    </a:lnTo>
                    <a:lnTo>
                      <a:pt x="449315" y="476457"/>
                    </a:lnTo>
                    <a:lnTo>
                      <a:pt x="441973" y="476457"/>
                    </a:lnTo>
                    <a:lnTo>
                      <a:pt x="417501" y="461773"/>
                    </a:lnTo>
                    <a:lnTo>
                      <a:pt x="402817" y="461773"/>
                    </a:lnTo>
                    <a:lnTo>
                      <a:pt x="390581" y="451984"/>
                    </a:lnTo>
                    <a:lnTo>
                      <a:pt x="385686" y="471562"/>
                    </a:lnTo>
                    <a:lnTo>
                      <a:pt x="366108" y="474009"/>
                    </a:lnTo>
                    <a:lnTo>
                      <a:pt x="353872" y="500929"/>
                    </a:lnTo>
                    <a:lnTo>
                      <a:pt x="341636" y="500929"/>
                    </a:lnTo>
                    <a:lnTo>
                      <a:pt x="329400" y="498482"/>
                    </a:lnTo>
                    <a:lnTo>
                      <a:pt x="326953" y="483798"/>
                    </a:lnTo>
                    <a:lnTo>
                      <a:pt x="290244" y="469115"/>
                    </a:lnTo>
                    <a:lnTo>
                      <a:pt x="290244" y="454431"/>
                    </a:lnTo>
                    <a:lnTo>
                      <a:pt x="268219" y="449537"/>
                    </a:lnTo>
                    <a:lnTo>
                      <a:pt x="295138" y="429959"/>
                    </a:lnTo>
                    <a:lnTo>
                      <a:pt x="290244" y="405486"/>
                    </a:lnTo>
                    <a:lnTo>
                      <a:pt x="260877" y="400592"/>
                    </a:lnTo>
                    <a:lnTo>
                      <a:pt x="197248" y="407934"/>
                    </a:lnTo>
                    <a:lnTo>
                      <a:pt x="187459" y="385908"/>
                    </a:lnTo>
                    <a:lnTo>
                      <a:pt x="158092" y="368778"/>
                    </a:lnTo>
                    <a:lnTo>
                      <a:pt x="140962" y="373672"/>
                    </a:lnTo>
                    <a:lnTo>
                      <a:pt x="106700" y="346753"/>
                    </a:lnTo>
                    <a:lnTo>
                      <a:pt x="70481" y="346753"/>
                    </a:lnTo>
                    <a:cubicBezTo>
                      <a:pt x="69992" y="336964"/>
                      <a:pt x="69502" y="327175"/>
                      <a:pt x="69013" y="317386"/>
                    </a:cubicBezTo>
                    <a:lnTo>
                      <a:pt x="73418" y="310044"/>
                    </a:lnTo>
                    <a:lnTo>
                      <a:pt x="82228" y="295360"/>
                    </a:lnTo>
                    <a:lnTo>
                      <a:pt x="92506" y="273335"/>
                    </a:lnTo>
                    <a:lnTo>
                      <a:pt x="82228" y="255715"/>
                    </a:lnTo>
                    <a:lnTo>
                      <a:pt x="64607" y="246905"/>
                    </a:lnTo>
                    <a:lnTo>
                      <a:pt x="60202" y="239563"/>
                    </a:lnTo>
                    <a:lnTo>
                      <a:pt x="67544" y="216070"/>
                    </a:lnTo>
                    <a:lnTo>
                      <a:pt x="61671" y="196981"/>
                    </a:lnTo>
                    <a:lnTo>
                      <a:pt x="91038" y="176424"/>
                    </a:lnTo>
                    <a:lnTo>
                      <a:pt x="67544" y="161741"/>
                    </a:lnTo>
                    <a:lnTo>
                      <a:pt x="67544" y="154399"/>
                    </a:lnTo>
                    <a:lnTo>
                      <a:pt x="80759" y="145589"/>
                    </a:lnTo>
                    <a:lnTo>
                      <a:pt x="82228" y="132374"/>
                    </a:lnTo>
                    <a:lnTo>
                      <a:pt x="39646" y="107412"/>
                    </a:lnTo>
                    <a:cubicBezTo>
                      <a:pt x="40135" y="99581"/>
                      <a:pt x="40625" y="91749"/>
                      <a:pt x="41114" y="83918"/>
                    </a:cubicBezTo>
                    <a:lnTo>
                      <a:pt x="24962" y="75108"/>
                    </a:lnTo>
                    <a:lnTo>
                      <a:pt x="32304" y="53083"/>
                    </a:lnTo>
                    <a:lnTo>
                      <a:pt x="16152" y="41336"/>
                    </a:lnTo>
                    <a:lnTo>
                      <a:pt x="16152" y="23716"/>
                    </a:lnTo>
                    <a:lnTo>
                      <a:pt x="0" y="14906"/>
                    </a:lnTo>
                    <a:lnTo>
                      <a:pt x="2937" y="4627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99" name="フリーフォーム: 図形 198">
                <a:extLst>
                  <a:ext uri="{FF2B5EF4-FFF2-40B4-BE49-F238E27FC236}">
                    <a16:creationId xmlns:a16="http://schemas.microsoft.com/office/drawing/2014/main" id="{BCB3491F-1A86-7E19-2094-C7ED0D8A19F6}"/>
                  </a:ext>
                </a:extLst>
              </p:cNvPr>
              <p:cNvSpPr/>
              <p:nvPr/>
            </p:nvSpPr>
            <p:spPr>
              <a:xfrm>
                <a:off x="656587" y="2586938"/>
                <a:ext cx="820431" cy="947570"/>
              </a:xfrm>
              <a:custGeom>
                <a:avLst/>
                <a:gdLst>
                  <a:gd name="connsiteX0" fmla="*/ 226009 w 836959"/>
                  <a:gd name="connsiteY0" fmla="*/ 99253 h 966659"/>
                  <a:gd name="connsiteX1" fmla="*/ 227594 w 836959"/>
                  <a:gd name="connsiteY1" fmla="*/ 104008 h 966659"/>
                  <a:gd name="connsiteX2" fmla="*/ 226009 w 836959"/>
                  <a:gd name="connsiteY2" fmla="*/ 99253 h 966659"/>
                  <a:gd name="connsiteX3" fmla="*/ 699913 w 836959"/>
                  <a:gd name="connsiteY3" fmla="*/ 0 h 966659"/>
                  <a:gd name="connsiteX4" fmla="*/ 706031 w 836959"/>
                  <a:gd name="connsiteY4" fmla="*/ 4895 h 966659"/>
                  <a:gd name="connsiteX5" fmla="*/ 734175 w 836959"/>
                  <a:gd name="connsiteY5" fmla="*/ 7342 h 966659"/>
                  <a:gd name="connsiteX6" fmla="*/ 735398 w 836959"/>
                  <a:gd name="connsiteY6" fmla="*/ 22025 h 966659"/>
                  <a:gd name="connsiteX7" fmla="*/ 740292 w 836959"/>
                  <a:gd name="connsiteY7" fmla="*/ 30591 h 966659"/>
                  <a:gd name="connsiteX8" fmla="*/ 745187 w 836959"/>
                  <a:gd name="connsiteY8" fmla="*/ 75865 h 966659"/>
                  <a:gd name="connsiteX9" fmla="*/ 746411 w 836959"/>
                  <a:gd name="connsiteY9" fmla="*/ 83207 h 966659"/>
                  <a:gd name="connsiteX10" fmla="*/ 748858 w 836959"/>
                  <a:gd name="connsiteY10" fmla="*/ 90548 h 966659"/>
                  <a:gd name="connsiteX11" fmla="*/ 761094 w 836959"/>
                  <a:gd name="connsiteY11" fmla="*/ 90548 h 966659"/>
                  <a:gd name="connsiteX12" fmla="*/ 761094 w 836959"/>
                  <a:gd name="connsiteY12" fmla="*/ 105232 h 966659"/>
                  <a:gd name="connsiteX13" fmla="*/ 785567 w 836959"/>
                  <a:gd name="connsiteY13" fmla="*/ 122362 h 966659"/>
                  <a:gd name="connsiteX14" fmla="*/ 797803 w 836959"/>
                  <a:gd name="connsiteY14" fmla="*/ 119915 h 966659"/>
                  <a:gd name="connsiteX15" fmla="*/ 805145 w 836959"/>
                  <a:gd name="connsiteY15" fmla="*/ 133375 h 966659"/>
                  <a:gd name="connsiteX16" fmla="*/ 800250 w 836959"/>
                  <a:gd name="connsiteY16" fmla="*/ 151729 h 966659"/>
                  <a:gd name="connsiteX17" fmla="*/ 805145 w 836959"/>
                  <a:gd name="connsiteY17" fmla="*/ 163966 h 966659"/>
                  <a:gd name="connsiteX18" fmla="*/ 803921 w 836959"/>
                  <a:gd name="connsiteY18" fmla="*/ 176202 h 966659"/>
                  <a:gd name="connsiteX19" fmla="*/ 791685 w 836959"/>
                  <a:gd name="connsiteY19" fmla="*/ 182320 h 966659"/>
                  <a:gd name="connsiteX20" fmla="*/ 791685 w 836959"/>
                  <a:gd name="connsiteY20" fmla="*/ 189662 h 966659"/>
                  <a:gd name="connsiteX21" fmla="*/ 801474 w 836959"/>
                  <a:gd name="connsiteY21" fmla="*/ 193333 h 966659"/>
                  <a:gd name="connsiteX22" fmla="*/ 805075 w 836959"/>
                  <a:gd name="connsiteY22" fmla="*/ 214941 h 966659"/>
                  <a:gd name="connsiteX23" fmla="*/ 757668 w 836959"/>
                  <a:gd name="connsiteY23" fmla="*/ 229307 h 966659"/>
                  <a:gd name="connsiteX24" fmla="*/ 747390 w 836959"/>
                  <a:gd name="connsiteY24" fmla="*/ 243991 h 966659"/>
                  <a:gd name="connsiteX25" fmla="*/ 729770 w 836959"/>
                  <a:gd name="connsiteY25" fmla="*/ 239586 h 966659"/>
                  <a:gd name="connsiteX26" fmla="*/ 706276 w 836959"/>
                  <a:gd name="connsiteY26" fmla="*/ 248396 h 966659"/>
                  <a:gd name="connsiteX27" fmla="*/ 706276 w 836959"/>
                  <a:gd name="connsiteY27" fmla="*/ 263079 h 966659"/>
                  <a:gd name="connsiteX28" fmla="*/ 703339 w 836959"/>
                  <a:gd name="connsiteY28" fmla="*/ 283636 h 966659"/>
                  <a:gd name="connsiteX29" fmla="*/ 673972 w 836959"/>
                  <a:gd name="connsiteY29" fmla="*/ 289509 h 966659"/>
                  <a:gd name="connsiteX30" fmla="*/ 668099 w 836959"/>
                  <a:gd name="connsiteY30" fmla="*/ 301256 h 966659"/>
                  <a:gd name="connsiteX31" fmla="*/ 650479 w 836959"/>
                  <a:gd name="connsiteY31" fmla="*/ 320345 h 966659"/>
                  <a:gd name="connsiteX32" fmla="*/ 646074 w 836959"/>
                  <a:gd name="connsiteY32" fmla="*/ 332092 h 966659"/>
                  <a:gd name="connsiteX33" fmla="*/ 650479 w 836959"/>
                  <a:gd name="connsiteY33" fmla="*/ 348243 h 966659"/>
                  <a:gd name="connsiteX34" fmla="*/ 637264 w 836959"/>
                  <a:gd name="connsiteY34" fmla="*/ 368800 h 966659"/>
                  <a:gd name="connsiteX35" fmla="*/ 634327 w 836959"/>
                  <a:gd name="connsiteY35" fmla="*/ 437813 h 966659"/>
                  <a:gd name="connsiteX36" fmla="*/ 662226 w 836959"/>
                  <a:gd name="connsiteY36" fmla="*/ 448091 h 966659"/>
                  <a:gd name="connsiteX37" fmla="*/ 672504 w 836959"/>
                  <a:gd name="connsiteY37" fmla="*/ 461306 h 966659"/>
                  <a:gd name="connsiteX38" fmla="*/ 685719 w 836959"/>
                  <a:gd name="connsiteY38" fmla="*/ 462775 h 966659"/>
                  <a:gd name="connsiteX39" fmla="*/ 688656 w 836959"/>
                  <a:gd name="connsiteY39" fmla="*/ 452496 h 966659"/>
                  <a:gd name="connsiteX40" fmla="*/ 710681 w 836959"/>
                  <a:gd name="connsiteY40" fmla="*/ 464243 h 966659"/>
                  <a:gd name="connsiteX41" fmla="*/ 734175 w 836959"/>
                  <a:gd name="connsiteY41" fmla="*/ 449559 h 966659"/>
                  <a:gd name="connsiteX42" fmla="*/ 769415 w 836959"/>
                  <a:gd name="connsiteY42" fmla="*/ 451028 h 966659"/>
                  <a:gd name="connsiteX43" fmla="*/ 779694 w 836959"/>
                  <a:gd name="connsiteY43" fmla="*/ 465711 h 966659"/>
                  <a:gd name="connsiteX44" fmla="*/ 782630 w 836959"/>
                  <a:gd name="connsiteY44" fmla="*/ 506825 h 966659"/>
                  <a:gd name="connsiteX45" fmla="*/ 782630 w 836959"/>
                  <a:gd name="connsiteY45" fmla="*/ 537660 h 966659"/>
                  <a:gd name="connsiteX46" fmla="*/ 775288 w 836959"/>
                  <a:gd name="connsiteY46" fmla="*/ 546470 h 966659"/>
                  <a:gd name="connsiteX47" fmla="*/ 751795 w 836959"/>
                  <a:gd name="connsiteY47" fmla="*/ 558217 h 966659"/>
                  <a:gd name="connsiteX48" fmla="*/ 754732 w 836959"/>
                  <a:gd name="connsiteY48" fmla="*/ 578774 h 966659"/>
                  <a:gd name="connsiteX49" fmla="*/ 769415 w 836959"/>
                  <a:gd name="connsiteY49" fmla="*/ 593458 h 966659"/>
                  <a:gd name="connsiteX50" fmla="*/ 769415 w 836959"/>
                  <a:gd name="connsiteY50" fmla="*/ 599331 h 966659"/>
                  <a:gd name="connsiteX51" fmla="*/ 767947 w 836959"/>
                  <a:gd name="connsiteY51" fmla="*/ 614014 h 966659"/>
                  <a:gd name="connsiteX52" fmla="*/ 770883 w 836959"/>
                  <a:gd name="connsiteY52" fmla="*/ 630166 h 966659"/>
                  <a:gd name="connsiteX53" fmla="*/ 744453 w 836959"/>
                  <a:gd name="connsiteY53" fmla="*/ 636040 h 966659"/>
                  <a:gd name="connsiteX54" fmla="*/ 750327 w 836959"/>
                  <a:gd name="connsiteY54" fmla="*/ 658065 h 966659"/>
                  <a:gd name="connsiteX55" fmla="*/ 773820 w 836959"/>
                  <a:gd name="connsiteY55" fmla="*/ 659533 h 966659"/>
                  <a:gd name="connsiteX56" fmla="*/ 781162 w 836959"/>
                  <a:gd name="connsiteY56" fmla="*/ 678622 h 966659"/>
                  <a:gd name="connsiteX57" fmla="*/ 770883 w 836959"/>
                  <a:gd name="connsiteY57" fmla="*/ 691837 h 966659"/>
                  <a:gd name="connsiteX58" fmla="*/ 776757 w 836959"/>
                  <a:gd name="connsiteY58" fmla="*/ 712394 h 966659"/>
                  <a:gd name="connsiteX59" fmla="*/ 773820 w 836959"/>
                  <a:gd name="connsiteY59" fmla="*/ 735887 h 966659"/>
                  <a:gd name="connsiteX60" fmla="*/ 816769 w 836959"/>
                  <a:gd name="connsiteY60" fmla="*/ 767383 h 966659"/>
                  <a:gd name="connsiteX61" fmla="*/ 816769 w 836959"/>
                  <a:gd name="connsiteY61" fmla="*/ 782508 h 966659"/>
                  <a:gd name="connsiteX62" fmla="*/ 827782 w 836959"/>
                  <a:gd name="connsiteY62" fmla="*/ 791684 h 966659"/>
                  <a:gd name="connsiteX63" fmla="*/ 836959 w 836959"/>
                  <a:gd name="connsiteY63" fmla="*/ 799026 h 966659"/>
                  <a:gd name="connsiteX64" fmla="*/ 827782 w 836959"/>
                  <a:gd name="connsiteY64" fmla="*/ 824722 h 966659"/>
                  <a:gd name="connsiteX65" fmla="*/ 805757 w 836959"/>
                  <a:gd name="connsiteY65" fmla="*/ 824722 h 966659"/>
                  <a:gd name="connsiteX66" fmla="*/ 800250 w 836959"/>
                  <a:gd name="connsiteY66" fmla="*/ 832064 h 966659"/>
                  <a:gd name="connsiteX67" fmla="*/ 798415 w 836959"/>
                  <a:gd name="connsiteY67" fmla="*/ 848583 h 966659"/>
                  <a:gd name="connsiteX68" fmla="*/ 758035 w 836959"/>
                  <a:gd name="connsiteY68" fmla="*/ 848583 h 966659"/>
                  <a:gd name="connsiteX69" fmla="*/ 758035 w 836959"/>
                  <a:gd name="connsiteY69" fmla="*/ 824722 h 966659"/>
                  <a:gd name="connsiteX70" fmla="*/ 748858 w 836959"/>
                  <a:gd name="connsiteY70" fmla="*/ 815545 h 966659"/>
                  <a:gd name="connsiteX71" fmla="*/ 737846 w 836959"/>
                  <a:gd name="connsiteY71" fmla="*/ 819216 h 966659"/>
                  <a:gd name="connsiteX72" fmla="*/ 726833 w 836959"/>
                  <a:gd name="connsiteY72" fmla="*/ 815545 h 966659"/>
                  <a:gd name="connsiteX73" fmla="*/ 697466 w 836959"/>
                  <a:gd name="connsiteY73" fmla="*/ 817381 h 966659"/>
                  <a:gd name="connsiteX74" fmla="*/ 691959 w 836959"/>
                  <a:gd name="connsiteY74" fmla="*/ 822887 h 966659"/>
                  <a:gd name="connsiteX75" fmla="*/ 688289 w 836959"/>
                  <a:gd name="connsiteY75" fmla="*/ 830228 h 966659"/>
                  <a:gd name="connsiteX76" fmla="*/ 671769 w 836959"/>
                  <a:gd name="connsiteY76" fmla="*/ 832064 h 966659"/>
                  <a:gd name="connsiteX77" fmla="*/ 660757 w 836959"/>
                  <a:gd name="connsiteY77" fmla="*/ 822887 h 966659"/>
                  <a:gd name="connsiteX78" fmla="*/ 660757 w 836959"/>
                  <a:gd name="connsiteY78" fmla="*/ 810039 h 966659"/>
                  <a:gd name="connsiteX79" fmla="*/ 658922 w 836959"/>
                  <a:gd name="connsiteY79" fmla="*/ 797191 h 966659"/>
                  <a:gd name="connsiteX80" fmla="*/ 647909 w 836959"/>
                  <a:gd name="connsiteY80" fmla="*/ 788014 h 966659"/>
                  <a:gd name="connsiteX81" fmla="*/ 614871 w 836959"/>
                  <a:gd name="connsiteY81" fmla="*/ 780672 h 966659"/>
                  <a:gd name="connsiteX82" fmla="*/ 565315 w 836959"/>
                  <a:gd name="connsiteY82" fmla="*/ 859595 h 966659"/>
                  <a:gd name="connsiteX83" fmla="*/ 552466 w 836959"/>
                  <a:gd name="connsiteY83" fmla="*/ 841241 h 966659"/>
                  <a:gd name="connsiteX84" fmla="*/ 537783 w 836959"/>
                  <a:gd name="connsiteY84" fmla="*/ 841241 h 966659"/>
                  <a:gd name="connsiteX85" fmla="*/ 523099 w 836959"/>
                  <a:gd name="connsiteY85" fmla="*/ 881621 h 966659"/>
                  <a:gd name="connsiteX86" fmla="*/ 517594 w 836959"/>
                  <a:gd name="connsiteY86" fmla="*/ 888962 h 966659"/>
                  <a:gd name="connsiteX87" fmla="*/ 506581 w 836959"/>
                  <a:gd name="connsiteY87" fmla="*/ 907317 h 966659"/>
                  <a:gd name="connsiteX88" fmla="*/ 508416 w 836959"/>
                  <a:gd name="connsiteY88" fmla="*/ 914659 h 966659"/>
                  <a:gd name="connsiteX89" fmla="*/ 534112 w 836959"/>
                  <a:gd name="connsiteY89" fmla="*/ 934848 h 966659"/>
                  <a:gd name="connsiteX90" fmla="*/ 504745 w 836959"/>
                  <a:gd name="connsiteY90" fmla="*/ 964215 h 966659"/>
                  <a:gd name="connsiteX91" fmla="*/ 507800 w 836959"/>
                  <a:gd name="connsiteY91" fmla="*/ 966659 h 966659"/>
                  <a:gd name="connsiteX92" fmla="*/ 95966 w 836959"/>
                  <a:gd name="connsiteY92" fmla="*/ 966659 h 966659"/>
                  <a:gd name="connsiteX93" fmla="*/ 95443 w 836959"/>
                  <a:gd name="connsiteY93" fmla="*/ 964215 h 966659"/>
                  <a:gd name="connsiteX94" fmla="*/ 88101 w 836959"/>
                  <a:gd name="connsiteY94" fmla="*/ 949532 h 966659"/>
                  <a:gd name="connsiteX95" fmla="*/ 86266 w 836959"/>
                  <a:gd name="connsiteY95" fmla="*/ 938519 h 966659"/>
                  <a:gd name="connsiteX96" fmla="*/ 78924 w 836959"/>
                  <a:gd name="connsiteY96" fmla="*/ 931178 h 966659"/>
                  <a:gd name="connsiteX97" fmla="*/ 67911 w 836959"/>
                  <a:gd name="connsiteY97" fmla="*/ 934848 h 966659"/>
                  <a:gd name="connsiteX98" fmla="*/ 60569 w 836959"/>
                  <a:gd name="connsiteY98" fmla="*/ 920165 h 966659"/>
                  <a:gd name="connsiteX99" fmla="*/ 42215 w 836959"/>
                  <a:gd name="connsiteY99" fmla="*/ 920165 h 966659"/>
                  <a:gd name="connsiteX100" fmla="*/ 40379 w 836959"/>
                  <a:gd name="connsiteY100" fmla="*/ 903646 h 966659"/>
                  <a:gd name="connsiteX101" fmla="*/ 14684 w 836959"/>
                  <a:gd name="connsiteY101" fmla="*/ 903646 h 966659"/>
                  <a:gd name="connsiteX102" fmla="*/ 0 w 836959"/>
                  <a:gd name="connsiteY102" fmla="*/ 892634 h 966659"/>
                  <a:gd name="connsiteX103" fmla="*/ 7342 w 836959"/>
                  <a:gd name="connsiteY103" fmla="*/ 870608 h 966659"/>
                  <a:gd name="connsiteX104" fmla="*/ 22025 w 836959"/>
                  <a:gd name="connsiteY104" fmla="*/ 870608 h 966659"/>
                  <a:gd name="connsiteX105" fmla="*/ 29367 w 836959"/>
                  <a:gd name="connsiteY105" fmla="*/ 865102 h 966659"/>
                  <a:gd name="connsiteX106" fmla="*/ 27532 w 836959"/>
                  <a:gd name="connsiteY106" fmla="*/ 843077 h 966659"/>
                  <a:gd name="connsiteX107" fmla="*/ 40379 w 836959"/>
                  <a:gd name="connsiteY107" fmla="*/ 830228 h 966659"/>
                  <a:gd name="connsiteX108" fmla="*/ 62405 w 836959"/>
                  <a:gd name="connsiteY108" fmla="*/ 828393 h 966659"/>
                  <a:gd name="connsiteX109" fmla="*/ 80759 w 836959"/>
                  <a:gd name="connsiteY109" fmla="*/ 835735 h 966659"/>
                  <a:gd name="connsiteX110" fmla="*/ 91772 w 836959"/>
                  <a:gd name="connsiteY110" fmla="*/ 833900 h 966659"/>
                  <a:gd name="connsiteX111" fmla="*/ 93608 w 836959"/>
                  <a:gd name="connsiteY111" fmla="*/ 815545 h 966659"/>
                  <a:gd name="connsiteX112" fmla="*/ 104620 w 836959"/>
                  <a:gd name="connsiteY112" fmla="*/ 802697 h 966659"/>
                  <a:gd name="connsiteX113" fmla="*/ 113797 w 836959"/>
                  <a:gd name="connsiteY113" fmla="*/ 802697 h 966659"/>
                  <a:gd name="connsiteX114" fmla="*/ 130316 w 836959"/>
                  <a:gd name="connsiteY114" fmla="*/ 764153 h 966659"/>
                  <a:gd name="connsiteX115" fmla="*/ 157847 w 836959"/>
                  <a:gd name="connsiteY115" fmla="*/ 749469 h 966659"/>
                  <a:gd name="connsiteX116" fmla="*/ 157847 w 836959"/>
                  <a:gd name="connsiteY116" fmla="*/ 732951 h 966659"/>
                  <a:gd name="connsiteX117" fmla="*/ 170695 w 836959"/>
                  <a:gd name="connsiteY117" fmla="*/ 705419 h 966659"/>
                  <a:gd name="connsiteX118" fmla="*/ 152342 w 836959"/>
                  <a:gd name="connsiteY118" fmla="*/ 699913 h 966659"/>
                  <a:gd name="connsiteX119" fmla="*/ 135823 w 836959"/>
                  <a:gd name="connsiteY119" fmla="*/ 677888 h 966659"/>
                  <a:gd name="connsiteX120" fmla="*/ 137658 w 836959"/>
                  <a:gd name="connsiteY120" fmla="*/ 666875 h 966659"/>
                  <a:gd name="connsiteX121" fmla="*/ 133987 w 836959"/>
                  <a:gd name="connsiteY121" fmla="*/ 654027 h 966659"/>
                  <a:gd name="connsiteX122" fmla="*/ 143164 w 836959"/>
                  <a:gd name="connsiteY122" fmla="*/ 641179 h 966659"/>
                  <a:gd name="connsiteX123" fmla="*/ 157847 w 836959"/>
                  <a:gd name="connsiteY123" fmla="*/ 643014 h 966659"/>
                  <a:gd name="connsiteX124" fmla="*/ 157847 w 836959"/>
                  <a:gd name="connsiteY124" fmla="*/ 619154 h 966659"/>
                  <a:gd name="connsiteX125" fmla="*/ 146835 w 836959"/>
                  <a:gd name="connsiteY125" fmla="*/ 615483 h 966659"/>
                  <a:gd name="connsiteX126" fmla="*/ 148670 w 836959"/>
                  <a:gd name="connsiteY126" fmla="*/ 598964 h 966659"/>
                  <a:gd name="connsiteX127" fmla="*/ 190885 w 836959"/>
                  <a:gd name="connsiteY127" fmla="*/ 542065 h 966659"/>
                  <a:gd name="connsiteX128" fmla="*/ 192721 w 836959"/>
                  <a:gd name="connsiteY128" fmla="*/ 516369 h 966659"/>
                  <a:gd name="connsiteX129" fmla="*/ 176202 w 836959"/>
                  <a:gd name="connsiteY129" fmla="*/ 501686 h 966659"/>
                  <a:gd name="connsiteX130" fmla="*/ 174367 w 836959"/>
                  <a:gd name="connsiteY130" fmla="*/ 490673 h 966659"/>
                  <a:gd name="connsiteX131" fmla="*/ 156012 w 836959"/>
                  <a:gd name="connsiteY131" fmla="*/ 485167 h 966659"/>
                  <a:gd name="connsiteX132" fmla="*/ 153100 w 836959"/>
                  <a:gd name="connsiteY132" fmla="*/ 471726 h 966659"/>
                  <a:gd name="connsiteX133" fmla="*/ 155645 w 836959"/>
                  <a:gd name="connsiteY133" fmla="*/ 471585 h 966659"/>
                  <a:gd name="connsiteX134" fmla="*/ 164455 w 836959"/>
                  <a:gd name="connsiteY134" fmla="*/ 465711 h 966659"/>
                  <a:gd name="connsiteX135" fmla="*/ 165923 w 836959"/>
                  <a:gd name="connsiteY135" fmla="*/ 453964 h 966659"/>
                  <a:gd name="connsiteX136" fmla="*/ 176202 w 836959"/>
                  <a:gd name="connsiteY136" fmla="*/ 451028 h 966659"/>
                  <a:gd name="connsiteX137" fmla="*/ 179139 w 836959"/>
                  <a:gd name="connsiteY137" fmla="*/ 439281 h 966659"/>
                  <a:gd name="connsiteX138" fmla="*/ 196759 w 836959"/>
                  <a:gd name="connsiteY138" fmla="*/ 423129 h 966659"/>
                  <a:gd name="connsiteX139" fmla="*/ 187949 w 836959"/>
                  <a:gd name="connsiteY139" fmla="*/ 411382 h 966659"/>
                  <a:gd name="connsiteX140" fmla="*/ 187949 w 836959"/>
                  <a:gd name="connsiteY140" fmla="*/ 402572 h 966659"/>
                  <a:gd name="connsiteX141" fmla="*/ 199696 w 836959"/>
                  <a:gd name="connsiteY141" fmla="*/ 399636 h 966659"/>
                  <a:gd name="connsiteX142" fmla="*/ 204101 w 836959"/>
                  <a:gd name="connsiteY142" fmla="*/ 387889 h 966659"/>
                  <a:gd name="connsiteX143" fmla="*/ 220252 w 836959"/>
                  <a:gd name="connsiteY143" fmla="*/ 382015 h 966659"/>
                  <a:gd name="connsiteX144" fmla="*/ 226126 w 836959"/>
                  <a:gd name="connsiteY144" fmla="*/ 364395 h 966659"/>
                  <a:gd name="connsiteX145" fmla="*/ 209974 w 836959"/>
                  <a:gd name="connsiteY145" fmla="*/ 362927 h 966659"/>
                  <a:gd name="connsiteX146" fmla="*/ 212911 w 836959"/>
                  <a:gd name="connsiteY146" fmla="*/ 346775 h 966659"/>
                  <a:gd name="connsiteX147" fmla="*/ 234936 w 836959"/>
                  <a:gd name="connsiteY147" fmla="*/ 327686 h 966659"/>
                  <a:gd name="connsiteX148" fmla="*/ 251088 w 836959"/>
                  <a:gd name="connsiteY148" fmla="*/ 327686 h 966659"/>
                  <a:gd name="connsiteX149" fmla="*/ 246683 w 836959"/>
                  <a:gd name="connsiteY149" fmla="*/ 302725 h 966659"/>
                  <a:gd name="connsiteX150" fmla="*/ 254024 w 836959"/>
                  <a:gd name="connsiteY150" fmla="*/ 290978 h 966659"/>
                  <a:gd name="connsiteX151" fmla="*/ 258430 w 836959"/>
                  <a:gd name="connsiteY151" fmla="*/ 268953 h 966659"/>
                  <a:gd name="connsiteX152" fmla="*/ 249619 w 836959"/>
                  <a:gd name="connsiteY152" fmla="*/ 243991 h 966659"/>
                  <a:gd name="connsiteX153" fmla="*/ 255493 w 836959"/>
                  <a:gd name="connsiteY153" fmla="*/ 192598 h 966659"/>
                  <a:gd name="connsiteX154" fmla="*/ 255606 w 836959"/>
                  <a:gd name="connsiteY154" fmla="*/ 191978 h 966659"/>
                  <a:gd name="connsiteX155" fmla="*/ 259408 w 836959"/>
                  <a:gd name="connsiteY155" fmla="*/ 195780 h 966659"/>
                  <a:gd name="connsiteX156" fmla="*/ 275315 w 836959"/>
                  <a:gd name="connsiteY156" fmla="*/ 187215 h 966659"/>
                  <a:gd name="connsiteX157" fmla="*/ 277763 w 836959"/>
                  <a:gd name="connsiteY157" fmla="*/ 181096 h 966659"/>
                  <a:gd name="connsiteX158" fmla="*/ 285104 w 836959"/>
                  <a:gd name="connsiteY158" fmla="*/ 173755 h 966659"/>
                  <a:gd name="connsiteX159" fmla="*/ 312025 w 836959"/>
                  <a:gd name="connsiteY159" fmla="*/ 137046 h 966659"/>
                  <a:gd name="connsiteX160" fmla="*/ 321814 w 836959"/>
                  <a:gd name="connsiteY160" fmla="*/ 124810 h 966659"/>
                  <a:gd name="connsiteX161" fmla="*/ 321814 w 836959"/>
                  <a:gd name="connsiteY161" fmla="*/ 113797 h 966659"/>
                  <a:gd name="connsiteX162" fmla="*/ 315695 w 836959"/>
                  <a:gd name="connsiteY162" fmla="*/ 105232 h 966659"/>
                  <a:gd name="connsiteX163" fmla="*/ 319366 w 836959"/>
                  <a:gd name="connsiteY163" fmla="*/ 86877 h 966659"/>
                  <a:gd name="connsiteX164" fmla="*/ 332826 w 836959"/>
                  <a:gd name="connsiteY164" fmla="*/ 90548 h 966659"/>
                  <a:gd name="connsiteX165" fmla="*/ 345062 w 836959"/>
                  <a:gd name="connsiteY165" fmla="*/ 81983 h 966659"/>
                  <a:gd name="connsiteX166" fmla="*/ 374429 w 836959"/>
                  <a:gd name="connsiteY166" fmla="*/ 94219 h 966659"/>
                  <a:gd name="connsiteX167" fmla="*/ 382994 w 836959"/>
                  <a:gd name="connsiteY167" fmla="*/ 86877 h 966659"/>
                  <a:gd name="connsiteX168" fmla="*/ 394007 w 836959"/>
                  <a:gd name="connsiteY168" fmla="*/ 88101 h 966659"/>
                  <a:gd name="connsiteX169" fmla="*/ 395231 w 836959"/>
                  <a:gd name="connsiteY169" fmla="*/ 95443 h 966659"/>
                  <a:gd name="connsiteX170" fmla="*/ 401349 w 836959"/>
                  <a:gd name="connsiteY170" fmla="*/ 95443 h 966659"/>
                  <a:gd name="connsiteX171" fmla="*/ 406243 w 836959"/>
                  <a:gd name="connsiteY171" fmla="*/ 102784 h 966659"/>
                  <a:gd name="connsiteX172" fmla="*/ 412361 w 836959"/>
                  <a:gd name="connsiteY172" fmla="*/ 102784 h 966659"/>
                  <a:gd name="connsiteX173" fmla="*/ 413585 w 836959"/>
                  <a:gd name="connsiteY173" fmla="*/ 116244 h 966659"/>
                  <a:gd name="connsiteX174" fmla="*/ 406243 w 836959"/>
                  <a:gd name="connsiteY174" fmla="*/ 129704 h 966659"/>
                  <a:gd name="connsiteX175" fmla="*/ 407467 w 836959"/>
                  <a:gd name="connsiteY175" fmla="*/ 137046 h 966659"/>
                  <a:gd name="connsiteX176" fmla="*/ 398902 w 836959"/>
                  <a:gd name="connsiteY176" fmla="*/ 150506 h 966659"/>
                  <a:gd name="connsiteX177" fmla="*/ 434387 w 836959"/>
                  <a:gd name="connsiteY177" fmla="*/ 166413 h 966659"/>
                  <a:gd name="connsiteX178" fmla="*/ 442952 w 836959"/>
                  <a:gd name="connsiteY178" fmla="*/ 163966 h 966659"/>
                  <a:gd name="connsiteX179" fmla="*/ 442952 w 836959"/>
                  <a:gd name="connsiteY179" fmla="*/ 154177 h 966659"/>
                  <a:gd name="connsiteX180" fmla="*/ 458860 w 836959"/>
                  <a:gd name="connsiteY180" fmla="*/ 134599 h 966659"/>
                  <a:gd name="connsiteX181" fmla="*/ 471095 w 836959"/>
                  <a:gd name="connsiteY181" fmla="*/ 134599 h 966659"/>
                  <a:gd name="connsiteX182" fmla="*/ 488227 w 836959"/>
                  <a:gd name="connsiteY182" fmla="*/ 137046 h 966659"/>
                  <a:gd name="connsiteX183" fmla="*/ 509028 w 836959"/>
                  <a:gd name="connsiteY183" fmla="*/ 133375 h 966659"/>
                  <a:gd name="connsiteX184" fmla="*/ 521264 w 836959"/>
                  <a:gd name="connsiteY184" fmla="*/ 122362 h 966659"/>
                  <a:gd name="connsiteX185" fmla="*/ 538395 w 836959"/>
                  <a:gd name="connsiteY185" fmla="*/ 123586 h 966659"/>
                  <a:gd name="connsiteX186" fmla="*/ 544513 w 836959"/>
                  <a:gd name="connsiteY186" fmla="*/ 118692 h 966659"/>
                  <a:gd name="connsiteX187" fmla="*/ 557973 w 836959"/>
                  <a:gd name="connsiteY187" fmla="*/ 127257 h 966659"/>
                  <a:gd name="connsiteX188" fmla="*/ 561644 w 836959"/>
                  <a:gd name="connsiteY188" fmla="*/ 140717 h 966659"/>
                  <a:gd name="connsiteX189" fmla="*/ 573879 w 836959"/>
                  <a:gd name="connsiteY189" fmla="*/ 130928 h 966659"/>
                  <a:gd name="connsiteX190" fmla="*/ 570209 w 836959"/>
                  <a:gd name="connsiteY190" fmla="*/ 119915 h 966659"/>
                  <a:gd name="connsiteX191" fmla="*/ 573879 w 836959"/>
                  <a:gd name="connsiteY191" fmla="*/ 112573 h 966659"/>
                  <a:gd name="connsiteX192" fmla="*/ 570209 w 836959"/>
                  <a:gd name="connsiteY192" fmla="*/ 94219 h 966659"/>
                  <a:gd name="connsiteX193" fmla="*/ 583669 w 836959"/>
                  <a:gd name="connsiteY193" fmla="*/ 80759 h 966659"/>
                  <a:gd name="connsiteX194" fmla="*/ 592234 w 836959"/>
                  <a:gd name="connsiteY194" fmla="*/ 77088 h 966659"/>
                  <a:gd name="connsiteX195" fmla="*/ 615483 w 836959"/>
                  <a:gd name="connsiteY195" fmla="*/ 64852 h 966659"/>
                  <a:gd name="connsiteX196" fmla="*/ 617930 w 836959"/>
                  <a:gd name="connsiteY196" fmla="*/ 42827 h 966659"/>
                  <a:gd name="connsiteX197" fmla="*/ 626496 w 836959"/>
                  <a:gd name="connsiteY197" fmla="*/ 25696 h 966659"/>
                  <a:gd name="connsiteX0" fmla="*/ 226009 w 836959"/>
                  <a:gd name="connsiteY0" fmla="*/ 99253 h 1105187"/>
                  <a:gd name="connsiteX1" fmla="*/ 227594 w 836959"/>
                  <a:gd name="connsiteY1" fmla="*/ 104008 h 1105187"/>
                  <a:gd name="connsiteX2" fmla="*/ 226009 w 836959"/>
                  <a:gd name="connsiteY2" fmla="*/ 99253 h 1105187"/>
                  <a:gd name="connsiteX3" fmla="*/ 699913 w 836959"/>
                  <a:gd name="connsiteY3" fmla="*/ 0 h 1105187"/>
                  <a:gd name="connsiteX4" fmla="*/ 706031 w 836959"/>
                  <a:gd name="connsiteY4" fmla="*/ 4895 h 1105187"/>
                  <a:gd name="connsiteX5" fmla="*/ 734175 w 836959"/>
                  <a:gd name="connsiteY5" fmla="*/ 7342 h 1105187"/>
                  <a:gd name="connsiteX6" fmla="*/ 735398 w 836959"/>
                  <a:gd name="connsiteY6" fmla="*/ 22025 h 1105187"/>
                  <a:gd name="connsiteX7" fmla="*/ 740292 w 836959"/>
                  <a:gd name="connsiteY7" fmla="*/ 30591 h 1105187"/>
                  <a:gd name="connsiteX8" fmla="*/ 745187 w 836959"/>
                  <a:gd name="connsiteY8" fmla="*/ 75865 h 1105187"/>
                  <a:gd name="connsiteX9" fmla="*/ 746411 w 836959"/>
                  <a:gd name="connsiteY9" fmla="*/ 83207 h 1105187"/>
                  <a:gd name="connsiteX10" fmla="*/ 748858 w 836959"/>
                  <a:gd name="connsiteY10" fmla="*/ 90548 h 1105187"/>
                  <a:gd name="connsiteX11" fmla="*/ 761094 w 836959"/>
                  <a:gd name="connsiteY11" fmla="*/ 90548 h 1105187"/>
                  <a:gd name="connsiteX12" fmla="*/ 761094 w 836959"/>
                  <a:gd name="connsiteY12" fmla="*/ 105232 h 1105187"/>
                  <a:gd name="connsiteX13" fmla="*/ 785567 w 836959"/>
                  <a:gd name="connsiteY13" fmla="*/ 122362 h 1105187"/>
                  <a:gd name="connsiteX14" fmla="*/ 797803 w 836959"/>
                  <a:gd name="connsiteY14" fmla="*/ 119915 h 1105187"/>
                  <a:gd name="connsiteX15" fmla="*/ 805145 w 836959"/>
                  <a:gd name="connsiteY15" fmla="*/ 133375 h 1105187"/>
                  <a:gd name="connsiteX16" fmla="*/ 800250 w 836959"/>
                  <a:gd name="connsiteY16" fmla="*/ 151729 h 1105187"/>
                  <a:gd name="connsiteX17" fmla="*/ 805145 w 836959"/>
                  <a:gd name="connsiteY17" fmla="*/ 163966 h 1105187"/>
                  <a:gd name="connsiteX18" fmla="*/ 803921 w 836959"/>
                  <a:gd name="connsiteY18" fmla="*/ 176202 h 1105187"/>
                  <a:gd name="connsiteX19" fmla="*/ 791685 w 836959"/>
                  <a:gd name="connsiteY19" fmla="*/ 182320 h 1105187"/>
                  <a:gd name="connsiteX20" fmla="*/ 791685 w 836959"/>
                  <a:gd name="connsiteY20" fmla="*/ 189662 h 1105187"/>
                  <a:gd name="connsiteX21" fmla="*/ 801474 w 836959"/>
                  <a:gd name="connsiteY21" fmla="*/ 193333 h 1105187"/>
                  <a:gd name="connsiteX22" fmla="*/ 805075 w 836959"/>
                  <a:gd name="connsiteY22" fmla="*/ 214941 h 1105187"/>
                  <a:gd name="connsiteX23" fmla="*/ 757668 w 836959"/>
                  <a:gd name="connsiteY23" fmla="*/ 229307 h 1105187"/>
                  <a:gd name="connsiteX24" fmla="*/ 747390 w 836959"/>
                  <a:gd name="connsiteY24" fmla="*/ 243991 h 1105187"/>
                  <a:gd name="connsiteX25" fmla="*/ 729770 w 836959"/>
                  <a:gd name="connsiteY25" fmla="*/ 239586 h 1105187"/>
                  <a:gd name="connsiteX26" fmla="*/ 706276 w 836959"/>
                  <a:gd name="connsiteY26" fmla="*/ 248396 h 1105187"/>
                  <a:gd name="connsiteX27" fmla="*/ 706276 w 836959"/>
                  <a:gd name="connsiteY27" fmla="*/ 263079 h 1105187"/>
                  <a:gd name="connsiteX28" fmla="*/ 703339 w 836959"/>
                  <a:gd name="connsiteY28" fmla="*/ 283636 h 1105187"/>
                  <a:gd name="connsiteX29" fmla="*/ 673972 w 836959"/>
                  <a:gd name="connsiteY29" fmla="*/ 289509 h 1105187"/>
                  <a:gd name="connsiteX30" fmla="*/ 668099 w 836959"/>
                  <a:gd name="connsiteY30" fmla="*/ 301256 h 1105187"/>
                  <a:gd name="connsiteX31" fmla="*/ 650479 w 836959"/>
                  <a:gd name="connsiteY31" fmla="*/ 320345 h 1105187"/>
                  <a:gd name="connsiteX32" fmla="*/ 646074 w 836959"/>
                  <a:gd name="connsiteY32" fmla="*/ 332092 h 1105187"/>
                  <a:gd name="connsiteX33" fmla="*/ 650479 w 836959"/>
                  <a:gd name="connsiteY33" fmla="*/ 348243 h 1105187"/>
                  <a:gd name="connsiteX34" fmla="*/ 637264 w 836959"/>
                  <a:gd name="connsiteY34" fmla="*/ 368800 h 1105187"/>
                  <a:gd name="connsiteX35" fmla="*/ 634327 w 836959"/>
                  <a:gd name="connsiteY35" fmla="*/ 437813 h 1105187"/>
                  <a:gd name="connsiteX36" fmla="*/ 662226 w 836959"/>
                  <a:gd name="connsiteY36" fmla="*/ 448091 h 1105187"/>
                  <a:gd name="connsiteX37" fmla="*/ 672504 w 836959"/>
                  <a:gd name="connsiteY37" fmla="*/ 461306 h 1105187"/>
                  <a:gd name="connsiteX38" fmla="*/ 685719 w 836959"/>
                  <a:gd name="connsiteY38" fmla="*/ 462775 h 1105187"/>
                  <a:gd name="connsiteX39" fmla="*/ 688656 w 836959"/>
                  <a:gd name="connsiteY39" fmla="*/ 452496 h 1105187"/>
                  <a:gd name="connsiteX40" fmla="*/ 710681 w 836959"/>
                  <a:gd name="connsiteY40" fmla="*/ 464243 h 1105187"/>
                  <a:gd name="connsiteX41" fmla="*/ 734175 w 836959"/>
                  <a:gd name="connsiteY41" fmla="*/ 449559 h 1105187"/>
                  <a:gd name="connsiteX42" fmla="*/ 769415 w 836959"/>
                  <a:gd name="connsiteY42" fmla="*/ 451028 h 1105187"/>
                  <a:gd name="connsiteX43" fmla="*/ 779694 w 836959"/>
                  <a:gd name="connsiteY43" fmla="*/ 465711 h 1105187"/>
                  <a:gd name="connsiteX44" fmla="*/ 782630 w 836959"/>
                  <a:gd name="connsiteY44" fmla="*/ 506825 h 1105187"/>
                  <a:gd name="connsiteX45" fmla="*/ 782630 w 836959"/>
                  <a:gd name="connsiteY45" fmla="*/ 537660 h 1105187"/>
                  <a:gd name="connsiteX46" fmla="*/ 775288 w 836959"/>
                  <a:gd name="connsiteY46" fmla="*/ 546470 h 1105187"/>
                  <a:gd name="connsiteX47" fmla="*/ 751795 w 836959"/>
                  <a:gd name="connsiteY47" fmla="*/ 558217 h 1105187"/>
                  <a:gd name="connsiteX48" fmla="*/ 754732 w 836959"/>
                  <a:gd name="connsiteY48" fmla="*/ 578774 h 1105187"/>
                  <a:gd name="connsiteX49" fmla="*/ 769415 w 836959"/>
                  <a:gd name="connsiteY49" fmla="*/ 593458 h 1105187"/>
                  <a:gd name="connsiteX50" fmla="*/ 769415 w 836959"/>
                  <a:gd name="connsiteY50" fmla="*/ 599331 h 1105187"/>
                  <a:gd name="connsiteX51" fmla="*/ 767947 w 836959"/>
                  <a:gd name="connsiteY51" fmla="*/ 614014 h 1105187"/>
                  <a:gd name="connsiteX52" fmla="*/ 770883 w 836959"/>
                  <a:gd name="connsiteY52" fmla="*/ 630166 h 1105187"/>
                  <a:gd name="connsiteX53" fmla="*/ 744453 w 836959"/>
                  <a:gd name="connsiteY53" fmla="*/ 636040 h 1105187"/>
                  <a:gd name="connsiteX54" fmla="*/ 750327 w 836959"/>
                  <a:gd name="connsiteY54" fmla="*/ 658065 h 1105187"/>
                  <a:gd name="connsiteX55" fmla="*/ 773820 w 836959"/>
                  <a:gd name="connsiteY55" fmla="*/ 659533 h 1105187"/>
                  <a:gd name="connsiteX56" fmla="*/ 781162 w 836959"/>
                  <a:gd name="connsiteY56" fmla="*/ 678622 h 1105187"/>
                  <a:gd name="connsiteX57" fmla="*/ 770883 w 836959"/>
                  <a:gd name="connsiteY57" fmla="*/ 691837 h 1105187"/>
                  <a:gd name="connsiteX58" fmla="*/ 776757 w 836959"/>
                  <a:gd name="connsiteY58" fmla="*/ 712394 h 1105187"/>
                  <a:gd name="connsiteX59" fmla="*/ 773820 w 836959"/>
                  <a:gd name="connsiteY59" fmla="*/ 735887 h 1105187"/>
                  <a:gd name="connsiteX60" fmla="*/ 816769 w 836959"/>
                  <a:gd name="connsiteY60" fmla="*/ 767383 h 1105187"/>
                  <a:gd name="connsiteX61" fmla="*/ 816769 w 836959"/>
                  <a:gd name="connsiteY61" fmla="*/ 782508 h 1105187"/>
                  <a:gd name="connsiteX62" fmla="*/ 827782 w 836959"/>
                  <a:gd name="connsiteY62" fmla="*/ 791684 h 1105187"/>
                  <a:gd name="connsiteX63" fmla="*/ 836959 w 836959"/>
                  <a:gd name="connsiteY63" fmla="*/ 799026 h 1105187"/>
                  <a:gd name="connsiteX64" fmla="*/ 827782 w 836959"/>
                  <a:gd name="connsiteY64" fmla="*/ 824722 h 1105187"/>
                  <a:gd name="connsiteX65" fmla="*/ 805757 w 836959"/>
                  <a:gd name="connsiteY65" fmla="*/ 824722 h 1105187"/>
                  <a:gd name="connsiteX66" fmla="*/ 800250 w 836959"/>
                  <a:gd name="connsiteY66" fmla="*/ 832064 h 1105187"/>
                  <a:gd name="connsiteX67" fmla="*/ 798415 w 836959"/>
                  <a:gd name="connsiteY67" fmla="*/ 848583 h 1105187"/>
                  <a:gd name="connsiteX68" fmla="*/ 758035 w 836959"/>
                  <a:gd name="connsiteY68" fmla="*/ 848583 h 1105187"/>
                  <a:gd name="connsiteX69" fmla="*/ 758035 w 836959"/>
                  <a:gd name="connsiteY69" fmla="*/ 824722 h 1105187"/>
                  <a:gd name="connsiteX70" fmla="*/ 748858 w 836959"/>
                  <a:gd name="connsiteY70" fmla="*/ 815545 h 1105187"/>
                  <a:gd name="connsiteX71" fmla="*/ 737846 w 836959"/>
                  <a:gd name="connsiteY71" fmla="*/ 819216 h 1105187"/>
                  <a:gd name="connsiteX72" fmla="*/ 726833 w 836959"/>
                  <a:gd name="connsiteY72" fmla="*/ 815545 h 1105187"/>
                  <a:gd name="connsiteX73" fmla="*/ 697466 w 836959"/>
                  <a:gd name="connsiteY73" fmla="*/ 817381 h 1105187"/>
                  <a:gd name="connsiteX74" fmla="*/ 691959 w 836959"/>
                  <a:gd name="connsiteY74" fmla="*/ 822887 h 1105187"/>
                  <a:gd name="connsiteX75" fmla="*/ 688289 w 836959"/>
                  <a:gd name="connsiteY75" fmla="*/ 830228 h 1105187"/>
                  <a:gd name="connsiteX76" fmla="*/ 671769 w 836959"/>
                  <a:gd name="connsiteY76" fmla="*/ 832064 h 1105187"/>
                  <a:gd name="connsiteX77" fmla="*/ 660757 w 836959"/>
                  <a:gd name="connsiteY77" fmla="*/ 822887 h 1105187"/>
                  <a:gd name="connsiteX78" fmla="*/ 660757 w 836959"/>
                  <a:gd name="connsiteY78" fmla="*/ 810039 h 1105187"/>
                  <a:gd name="connsiteX79" fmla="*/ 658922 w 836959"/>
                  <a:gd name="connsiteY79" fmla="*/ 797191 h 1105187"/>
                  <a:gd name="connsiteX80" fmla="*/ 647909 w 836959"/>
                  <a:gd name="connsiteY80" fmla="*/ 788014 h 1105187"/>
                  <a:gd name="connsiteX81" fmla="*/ 614871 w 836959"/>
                  <a:gd name="connsiteY81" fmla="*/ 780672 h 1105187"/>
                  <a:gd name="connsiteX82" fmla="*/ 565315 w 836959"/>
                  <a:gd name="connsiteY82" fmla="*/ 859595 h 1105187"/>
                  <a:gd name="connsiteX83" fmla="*/ 552466 w 836959"/>
                  <a:gd name="connsiteY83" fmla="*/ 841241 h 1105187"/>
                  <a:gd name="connsiteX84" fmla="*/ 537783 w 836959"/>
                  <a:gd name="connsiteY84" fmla="*/ 841241 h 1105187"/>
                  <a:gd name="connsiteX85" fmla="*/ 523099 w 836959"/>
                  <a:gd name="connsiteY85" fmla="*/ 881621 h 1105187"/>
                  <a:gd name="connsiteX86" fmla="*/ 517594 w 836959"/>
                  <a:gd name="connsiteY86" fmla="*/ 888962 h 1105187"/>
                  <a:gd name="connsiteX87" fmla="*/ 506581 w 836959"/>
                  <a:gd name="connsiteY87" fmla="*/ 907317 h 1105187"/>
                  <a:gd name="connsiteX88" fmla="*/ 508416 w 836959"/>
                  <a:gd name="connsiteY88" fmla="*/ 914659 h 1105187"/>
                  <a:gd name="connsiteX89" fmla="*/ 534112 w 836959"/>
                  <a:gd name="connsiteY89" fmla="*/ 934848 h 1105187"/>
                  <a:gd name="connsiteX90" fmla="*/ 504745 w 836959"/>
                  <a:gd name="connsiteY90" fmla="*/ 964215 h 1105187"/>
                  <a:gd name="connsiteX91" fmla="*/ 507800 w 836959"/>
                  <a:gd name="connsiteY91" fmla="*/ 966659 h 1105187"/>
                  <a:gd name="connsiteX92" fmla="*/ 334264 w 836959"/>
                  <a:gd name="connsiteY92" fmla="*/ 1105187 h 1105187"/>
                  <a:gd name="connsiteX93" fmla="*/ 95966 w 836959"/>
                  <a:gd name="connsiteY93" fmla="*/ 966659 h 1105187"/>
                  <a:gd name="connsiteX94" fmla="*/ 95443 w 836959"/>
                  <a:gd name="connsiteY94" fmla="*/ 964215 h 1105187"/>
                  <a:gd name="connsiteX95" fmla="*/ 88101 w 836959"/>
                  <a:gd name="connsiteY95" fmla="*/ 949532 h 1105187"/>
                  <a:gd name="connsiteX96" fmla="*/ 86266 w 836959"/>
                  <a:gd name="connsiteY96" fmla="*/ 938519 h 1105187"/>
                  <a:gd name="connsiteX97" fmla="*/ 78924 w 836959"/>
                  <a:gd name="connsiteY97" fmla="*/ 931178 h 1105187"/>
                  <a:gd name="connsiteX98" fmla="*/ 67911 w 836959"/>
                  <a:gd name="connsiteY98" fmla="*/ 934848 h 1105187"/>
                  <a:gd name="connsiteX99" fmla="*/ 60569 w 836959"/>
                  <a:gd name="connsiteY99" fmla="*/ 920165 h 1105187"/>
                  <a:gd name="connsiteX100" fmla="*/ 42215 w 836959"/>
                  <a:gd name="connsiteY100" fmla="*/ 920165 h 1105187"/>
                  <a:gd name="connsiteX101" fmla="*/ 40379 w 836959"/>
                  <a:gd name="connsiteY101" fmla="*/ 903646 h 1105187"/>
                  <a:gd name="connsiteX102" fmla="*/ 14684 w 836959"/>
                  <a:gd name="connsiteY102" fmla="*/ 903646 h 1105187"/>
                  <a:gd name="connsiteX103" fmla="*/ 0 w 836959"/>
                  <a:gd name="connsiteY103" fmla="*/ 892634 h 1105187"/>
                  <a:gd name="connsiteX104" fmla="*/ 7342 w 836959"/>
                  <a:gd name="connsiteY104" fmla="*/ 870608 h 1105187"/>
                  <a:gd name="connsiteX105" fmla="*/ 22025 w 836959"/>
                  <a:gd name="connsiteY105" fmla="*/ 870608 h 1105187"/>
                  <a:gd name="connsiteX106" fmla="*/ 29367 w 836959"/>
                  <a:gd name="connsiteY106" fmla="*/ 865102 h 1105187"/>
                  <a:gd name="connsiteX107" fmla="*/ 27532 w 836959"/>
                  <a:gd name="connsiteY107" fmla="*/ 843077 h 1105187"/>
                  <a:gd name="connsiteX108" fmla="*/ 40379 w 836959"/>
                  <a:gd name="connsiteY108" fmla="*/ 830228 h 1105187"/>
                  <a:gd name="connsiteX109" fmla="*/ 62405 w 836959"/>
                  <a:gd name="connsiteY109" fmla="*/ 828393 h 1105187"/>
                  <a:gd name="connsiteX110" fmla="*/ 80759 w 836959"/>
                  <a:gd name="connsiteY110" fmla="*/ 835735 h 1105187"/>
                  <a:gd name="connsiteX111" fmla="*/ 91772 w 836959"/>
                  <a:gd name="connsiteY111" fmla="*/ 833900 h 1105187"/>
                  <a:gd name="connsiteX112" fmla="*/ 93608 w 836959"/>
                  <a:gd name="connsiteY112" fmla="*/ 815545 h 1105187"/>
                  <a:gd name="connsiteX113" fmla="*/ 104620 w 836959"/>
                  <a:gd name="connsiteY113" fmla="*/ 802697 h 1105187"/>
                  <a:gd name="connsiteX114" fmla="*/ 113797 w 836959"/>
                  <a:gd name="connsiteY114" fmla="*/ 802697 h 1105187"/>
                  <a:gd name="connsiteX115" fmla="*/ 130316 w 836959"/>
                  <a:gd name="connsiteY115" fmla="*/ 764153 h 1105187"/>
                  <a:gd name="connsiteX116" fmla="*/ 157847 w 836959"/>
                  <a:gd name="connsiteY116" fmla="*/ 749469 h 1105187"/>
                  <a:gd name="connsiteX117" fmla="*/ 157847 w 836959"/>
                  <a:gd name="connsiteY117" fmla="*/ 732951 h 1105187"/>
                  <a:gd name="connsiteX118" fmla="*/ 170695 w 836959"/>
                  <a:gd name="connsiteY118" fmla="*/ 705419 h 1105187"/>
                  <a:gd name="connsiteX119" fmla="*/ 152342 w 836959"/>
                  <a:gd name="connsiteY119" fmla="*/ 699913 h 1105187"/>
                  <a:gd name="connsiteX120" fmla="*/ 135823 w 836959"/>
                  <a:gd name="connsiteY120" fmla="*/ 677888 h 1105187"/>
                  <a:gd name="connsiteX121" fmla="*/ 137658 w 836959"/>
                  <a:gd name="connsiteY121" fmla="*/ 666875 h 1105187"/>
                  <a:gd name="connsiteX122" fmla="*/ 133987 w 836959"/>
                  <a:gd name="connsiteY122" fmla="*/ 654027 h 1105187"/>
                  <a:gd name="connsiteX123" fmla="*/ 143164 w 836959"/>
                  <a:gd name="connsiteY123" fmla="*/ 641179 h 1105187"/>
                  <a:gd name="connsiteX124" fmla="*/ 157847 w 836959"/>
                  <a:gd name="connsiteY124" fmla="*/ 643014 h 1105187"/>
                  <a:gd name="connsiteX125" fmla="*/ 157847 w 836959"/>
                  <a:gd name="connsiteY125" fmla="*/ 619154 h 1105187"/>
                  <a:gd name="connsiteX126" fmla="*/ 146835 w 836959"/>
                  <a:gd name="connsiteY126" fmla="*/ 615483 h 1105187"/>
                  <a:gd name="connsiteX127" fmla="*/ 148670 w 836959"/>
                  <a:gd name="connsiteY127" fmla="*/ 598964 h 1105187"/>
                  <a:gd name="connsiteX128" fmla="*/ 190885 w 836959"/>
                  <a:gd name="connsiteY128" fmla="*/ 542065 h 1105187"/>
                  <a:gd name="connsiteX129" fmla="*/ 192721 w 836959"/>
                  <a:gd name="connsiteY129" fmla="*/ 516369 h 1105187"/>
                  <a:gd name="connsiteX130" fmla="*/ 176202 w 836959"/>
                  <a:gd name="connsiteY130" fmla="*/ 501686 h 1105187"/>
                  <a:gd name="connsiteX131" fmla="*/ 174367 w 836959"/>
                  <a:gd name="connsiteY131" fmla="*/ 490673 h 1105187"/>
                  <a:gd name="connsiteX132" fmla="*/ 156012 w 836959"/>
                  <a:gd name="connsiteY132" fmla="*/ 485167 h 1105187"/>
                  <a:gd name="connsiteX133" fmla="*/ 153100 w 836959"/>
                  <a:gd name="connsiteY133" fmla="*/ 471726 h 1105187"/>
                  <a:gd name="connsiteX134" fmla="*/ 155645 w 836959"/>
                  <a:gd name="connsiteY134" fmla="*/ 471585 h 1105187"/>
                  <a:gd name="connsiteX135" fmla="*/ 164455 w 836959"/>
                  <a:gd name="connsiteY135" fmla="*/ 465711 h 1105187"/>
                  <a:gd name="connsiteX136" fmla="*/ 165923 w 836959"/>
                  <a:gd name="connsiteY136" fmla="*/ 453964 h 1105187"/>
                  <a:gd name="connsiteX137" fmla="*/ 176202 w 836959"/>
                  <a:gd name="connsiteY137" fmla="*/ 451028 h 1105187"/>
                  <a:gd name="connsiteX138" fmla="*/ 179139 w 836959"/>
                  <a:gd name="connsiteY138" fmla="*/ 439281 h 1105187"/>
                  <a:gd name="connsiteX139" fmla="*/ 196759 w 836959"/>
                  <a:gd name="connsiteY139" fmla="*/ 423129 h 1105187"/>
                  <a:gd name="connsiteX140" fmla="*/ 187949 w 836959"/>
                  <a:gd name="connsiteY140" fmla="*/ 411382 h 1105187"/>
                  <a:gd name="connsiteX141" fmla="*/ 187949 w 836959"/>
                  <a:gd name="connsiteY141" fmla="*/ 402572 h 1105187"/>
                  <a:gd name="connsiteX142" fmla="*/ 199696 w 836959"/>
                  <a:gd name="connsiteY142" fmla="*/ 399636 h 1105187"/>
                  <a:gd name="connsiteX143" fmla="*/ 204101 w 836959"/>
                  <a:gd name="connsiteY143" fmla="*/ 387889 h 1105187"/>
                  <a:gd name="connsiteX144" fmla="*/ 220252 w 836959"/>
                  <a:gd name="connsiteY144" fmla="*/ 382015 h 1105187"/>
                  <a:gd name="connsiteX145" fmla="*/ 226126 w 836959"/>
                  <a:gd name="connsiteY145" fmla="*/ 364395 h 1105187"/>
                  <a:gd name="connsiteX146" fmla="*/ 209974 w 836959"/>
                  <a:gd name="connsiteY146" fmla="*/ 362927 h 1105187"/>
                  <a:gd name="connsiteX147" fmla="*/ 212911 w 836959"/>
                  <a:gd name="connsiteY147" fmla="*/ 346775 h 1105187"/>
                  <a:gd name="connsiteX148" fmla="*/ 234936 w 836959"/>
                  <a:gd name="connsiteY148" fmla="*/ 327686 h 1105187"/>
                  <a:gd name="connsiteX149" fmla="*/ 251088 w 836959"/>
                  <a:gd name="connsiteY149" fmla="*/ 327686 h 1105187"/>
                  <a:gd name="connsiteX150" fmla="*/ 246683 w 836959"/>
                  <a:gd name="connsiteY150" fmla="*/ 302725 h 1105187"/>
                  <a:gd name="connsiteX151" fmla="*/ 254024 w 836959"/>
                  <a:gd name="connsiteY151" fmla="*/ 290978 h 1105187"/>
                  <a:gd name="connsiteX152" fmla="*/ 258430 w 836959"/>
                  <a:gd name="connsiteY152" fmla="*/ 268953 h 1105187"/>
                  <a:gd name="connsiteX153" fmla="*/ 249619 w 836959"/>
                  <a:gd name="connsiteY153" fmla="*/ 243991 h 1105187"/>
                  <a:gd name="connsiteX154" fmla="*/ 255493 w 836959"/>
                  <a:gd name="connsiteY154" fmla="*/ 192598 h 1105187"/>
                  <a:gd name="connsiteX155" fmla="*/ 255606 w 836959"/>
                  <a:gd name="connsiteY155" fmla="*/ 191978 h 1105187"/>
                  <a:gd name="connsiteX156" fmla="*/ 259408 w 836959"/>
                  <a:gd name="connsiteY156" fmla="*/ 195780 h 1105187"/>
                  <a:gd name="connsiteX157" fmla="*/ 275315 w 836959"/>
                  <a:gd name="connsiteY157" fmla="*/ 187215 h 1105187"/>
                  <a:gd name="connsiteX158" fmla="*/ 277763 w 836959"/>
                  <a:gd name="connsiteY158" fmla="*/ 181096 h 1105187"/>
                  <a:gd name="connsiteX159" fmla="*/ 285104 w 836959"/>
                  <a:gd name="connsiteY159" fmla="*/ 173755 h 1105187"/>
                  <a:gd name="connsiteX160" fmla="*/ 312025 w 836959"/>
                  <a:gd name="connsiteY160" fmla="*/ 137046 h 1105187"/>
                  <a:gd name="connsiteX161" fmla="*/ 321814 w 836959"/>
                  <a:gd name="connsiteY161" fmla="*/ 124810 h 1105187"/>
                  <a:gd name="connsiteX162" fmla="*/ 321814 w 836959"/>
                  <a:gd name="connsiteY162" fmla="*/ 113797 h 1105187"/>
                  <a:gd name="connsiteX163" fmla="*/ 315695 w 836959"/>
                  <a:gd name="connsiteY163" fmla="*/ 105232 h 1105187"/>
                  <a:gd name="connsiteX164" fmla="*/ 319366 w 836959"/>
                  <a:gd name="connsiteY164" fmla="*/ 86877 h 1105187"/>
                  <a:gd name="connsiteX165" fmla="*/ 332826 w 836959"/>
                  <a:gd name="connsiteY165" fmla="*/ 90548 h 1105187"/>
                  <a:gd name="connsiteX166" fmla="*/ 345062 w 836959"/>
                  <a:gd name="connsiteY166" fmla="*/ 81983 h 1105187"/>
                  <a:gd name="connsiteX167" fmla="*/ 374429 w 836959"/>
                  <a:gd name="connsiteY167" fmla="*/ 94219 h 1105187"/>
                  <a:gd name="connsiteX168" fmla="*/ 382994 w 836959"/>
                  <a:gd name="connsiteY168" fmla="*/ 86877 h 1105187"/>
                  <a:gd name="connsiteX169" fmla="*/ 394007 w 836959"/>
                  <a:gd name="connsiteY169" fmla="*/ 88101 h 1105187"/>
                  <a:gd name="connsiteX170" fmla="*/ 395231 w 836959"/>
                  <a:gd name="connsiteY170" fmla="*/ 95443 h 1105187"/>
                  <a:gd name="connsiteX171" fmla="*/ 401349 w 836959"/>
                  <a:gd name="connsiteY171" fmla="*/ 95443 h 1105187"/>
                  <a:gd name="connsiteX172" fmla="*/ 406243 w 836959"/>
                  <a:gd name="connsiteY172" fmla="*/ 102784 h 1105187"/>
                  <a:gd name="connsiteX173" fmla="*/ 412361 w 836959"/>
                  <a:gd name="connsiteY173" fmla="*/ 102784 h 1105187"/>
                  <a:gd name="connsiteX174" fmla="*/ 413585 w 836959"/>
                  <a:gd name="connsiteY174" fmla="*/ 116244 h 1105187"/>
                  <a:gd name="connsiteX175" fmla="*/ 406243 w 836959"/>
                  <a:gd name="connsiteY175" fmla="*/ 129704 h 1105187"/>
                  <a:gd name="connsiteX176" fmla="*/ 407467 w 836959"/>
                  <a:gd name="connsiteY176" fmla="*/ 137046 h 1105187"/>
                  <a:gd name="connsiteX177" fmla="*/ 398902 w 836959"/>
                  <a:gd name="connsiteY177" fmla="*/ 150506 h 1105187"/>
                  <a:gd name="connsiteX178" fmla="*/ 434387 w 836959"/>
                  <a:gd name="connsiteY178" fmla="*/ 166413 h 1105187"/>
                  <a:gd name="connsiteX179" fmla="*/ 442952 w 836959"/>
                  <a:gd name="connsiteY179" fmla="*/ 163966 h 1105187"/>
                  <a:gd name="connsiteX180" fmla="*/ 442952 w 836959"/>
                  <a:gd name="connsiteY180" fmla="*/ 154177 h 1105187"/>
                  <a:gd name="connsiteX181" fmla="*/ 458860 w 836959"/>
                  <a:gd name="connsiteY181" fmla="*/ 134599 h 1105187"/>
                  <a:gd name="connsiteX182" fmla="*/ 471095 w 836959"/>
                  <a:gd name="connsiteY182" fmla="*/ 134599 h 1105187"/>
                  <a:gd name="connsiteX183" fmla="*/ 488227 w 836959"/>
                  <a:gd name="connsiteY183" fmla="*/ 137046 h 1105187"/>
                  <a:gd name="connsiteX184" fmla="*/ 509028 w 836959"/>
                  <a:gd name="connsiteY184" fmla="*/ 133375 h 1105187"/>
                  <a:gd name="connsiteX185" fmla="*/ 521264 w 836959"/>
                  <a:gd name="connsiteY185" fmla="*/ 122362 h 1105187"/>
                  <a:gd name="connsiteX186" fmla="*/ 538395 w 836959"/>
                  <a:gd name="connsiteY186" fmla="*/ 123586 h 1105187"/>
                  <a:gd name="connsiteX187" fmla="*/ 544513 w 836959"/>
                  <a:gd name="connsiteY187" fmla="*/ 118692 h 1105187"/>
                  <a:gd name="connsiteX188" fmla="*/ 557973 w 836959"/>
                  <a:gd name="connsiteY188" fmla="*/ 127257 h 1105187"/>
                  <a:gd name="connsiteX189" fmla="*/ 561644 w 836959"/>
                  <a:gd name="connsiteY189" fmla="*/ 140717 h 1105187"/>
                  <a:gd name="connsiteX190" fmla="*/ 573879 w 836959"/>
                  <a:gd name="connsiteY190" fmla="*/ 130928 h 1105187"/>
                  <a:gd name="connsiteX191" fmla="*/ 570209 w 836959"/>
                  <a:gd name="connsiteY191" fmla="*/ 119915 h 1105187"/>
                  <a:gd name="connsiteX192" fmla="*/ 573879 w 836959"/>
                  <a:gd name="connsiteY192" fmla="*/ 112573 h 1105187"/>
                  <a:gd name="connsiteX193" fmla="*/ 570209 w 836959"/>
                  <a:gd name="connsiteY193" fmla="*/ 94219 h 1105187"/>
                  <a:gd name="connsiteX194" fmla="*/ 583669 w 836959"/>
                  <a:gd name="connsiteY194" fmla="*/ 80759 h 1105187"/>
                  <a:gd name="connsiteX195" fmla="*/ 592234 w 836959"/>
                  <a:gd name="connsiteY195" fmla="*/ 77088 h 1105187"/>
                  <a:gd name="connsiteX196" fmla="*/ 615483 w 836959"/>
                  <a:gd name="connsiteY196" fmla="*/ 64852 h 1105187"/>
                  <a:gd name="connsiteX197" fmla="*/ 617930 w 836959"/>
                  <a:gd name="connsiteY197" fmla="*/ 42827 h 1105187"/>
                  <a:gd name="connsiteX198" fmla="*/ 626496 w 836959"/>
                  <a:gd name="connsiteY198" fmla="*/ 25696 h 1105187"/>
                  <a:gd name="connsiteX199" fmla="*/ 699913 w 836959"/>
                  <a:gd name="connsiteY199" fmla="*/ 0 h 1105187"/>
                  <a:gd name="connsiteX0" fmla="*/ 699913 w 836959"/>
                  <a:gd name="connsiteY0" fmla="*/ 0 h 1105187"/>
                  <a:gd name="connsiteX1" fmla="*/ 706031 w 836959"/>
                  <a:gd name="connsiteY1" fmla="*/ 4895 h 1105187"/>
                  <a:gd name="connsiteX2" fmla="*/ 734175 w 836959"/>
                  <a:gd name="connsiteY2" fmla="*/ 7342 h 1105187"/>
                  <a:gd name="connsiteX3" fmla="*/ 735398 w 836959"/>
                  <a:gd name="connsiteY3" fmla="*/ 22025 h 1105187"/>
                  <a:gd name="connsiteX4" fmla="*/ 740292 w 836959"/>
                  <a:gd name="connsiteY4" fmla="*/ 30591 h 1105187"/>
                  <a:gd name="connsiteX5" fmla="*/ 745187 w 836959"/>
                  <a:gd name="connsiteY5" fmla="*/ 75865 h 1105187"/>
                  <a:gd name="connsiteX6" fmla="*/ 746411 w 836959"/>
                  <a:gd name="connsiteY6" fmla="*/ 83207 h 1105187"/>
                  <a:gd name="connsiteX7" fmla="*/ 748858 w 836959"/>
                  <a:gd name="connsiteY7" fmla="*/ 90548 h 1105187"/>
                  <a:gd name="connsiteX8" fmla="*/ 761094 w 836959"/>
                  <a:gd name="connsiteY8" fmla="*/ 90548 h 1105187"/>
                  <a:gd name="connsiteX9" fmla="*/ 761094 w 836959"/>
                  <a:gd name="connsiteY9" fmla="*/ 105232 h 1105187"/>
                  <a:gd name="connsiteX10" fmla="*/ 785567 w 836959"/>
                  <a:gd name="connsiteY10" fmla="*/ 122362 h 1105187"/>
                  <a:gd name="connsiteX11" fmla="*/ 797803 w 836959"/>
                  <a:gd name="connsiteY11" fmla="*/ 119915 h 1105187"/>
                  <a:gd name="connsiteX12" fmla="*/ 805145 w 836959"/>
                  <a:gd name="connsiteY12" fmla="*/ 133375 h 1105187"/>
                  <a:gd name="connsiteX13" fmla="*/ 800250 w 836959"/>
                  <a:gd name="connsiteY13" fmla="*/ 151729 h 1105187"/>
                  <a:gd name="connsiteX14" fmla="*/ 805145 w 836959"/>
                  <a:gd name="connsiteY14" fmla="*/ 163966 h 1105187"/>
                  <a:gd name="connsiteX15" fmla="*/ 803921 w 836959"/>
                  <a:gd name="connsiteY15" fmla="*/ 176202 h 1105187"/>
                  <a:gd name="connsiteX16" fmla="*/ 791685 w 836959"/>
                  <a:gd name="connsiteY16" fmla="*/ 182320 h 1105187"/>
                  <a:gd name="connsiteX17" fmla="*/ 791685 w 836959"/>
                  <a:gd name="connsiteY17" fmla="*/ 189662 h 1105187"/>
                  <a:gd name="connsiteX18" fmla="*/ 801474 w 836959"/>
                  <a:gd name="connsiteY18" fmla="*/ 193333 h 1105187"/>
                  <a:gd name="connsiteX19" fmla="*/ 805075 w 836959"/>
                  <a:gd name="connsiteY19" fmla="*/ 214941 h 1105187"/>
                  <a:gd name="connsiteX20" fmla="*/ 757668 w 836959"/>
                  <a:gd name="connsiteY20" fmla="*/ 229307 h 1105187"/>
                  <a:gd name="connsiteX21" fmla="*/ 747390 w 836959"/>
                  <a:gd name="connsiteY21" fmla="*/ 243991 h 1105187"/>
                  <a:gd name="connsiteX22" fmla="*/ 729770 w 836959"/>
                  <a:gd name="connsiteY22" fmla="*/ 239586 h 1105187"/>
                  <a:gd name="connsiteX23" fmla="*/ 706276 w 836959"/>
                  <a:gd name="connsiteY23" fmla="*/ 248396 h 1105187"/>
                  <a:gd name="connsiteX24" fmla="*/ 706276 w 836959"/>
                  <a:gd name="connsiteY24" fmla="*/ 263079 h 1105187"/>
                  <a:gd name="connsiteX25" fmla="*/ 703339 w 836959"/>
                  <a:gd name="connsiteY25" fmla="*/ 283636 h 1105187"/>
                  <a:gd name="connsiteX26" fmla="*/ 673972 w 836959"/>
                  <a:gd name="connsiteY26" fmla="*/ 289509 h 1105187"/>
                  <a:gd name="connsiteX27" fmla="*/ 668099 w 836959"/>
                  <a:gd name="connsiteY27" fmla="*/ 301256 h 1105187"/>
                  <a:gd name="connsiteX28" fmla="*/ 650479 w 836959"/>
                  <a:gd name="connsiteY28" fmla="*/ 320345 h 1105187"/>
                  <a:gd name="connsiteX29" fmla="*/ 646074 w 836959"/>
                  <a:gd name="connsiteY29" fmla="*/ 332092 h 1105187"/>
                  <a:gd name="connsiteX30" fmla="*/ 650479 w 836959"/>
                  <a:gd name="connsiteY30" fmla="*/ 348243 h 1105187"/>
                  <a:gd name="connsiteX31" fmla="*/ 637264 w 836959"/>
                  <a:gd name="connsiteY31" fmla="*/ 368800 h 1105187"/>
                  <a:gd name="connsiteX32" fmla="*/ 634327 w 836959"/>
                  <a:gd name="connsiteY32" fmla="*/ 437813 h 1105187"/>
                  <a:gd name="connsiteX33" fmla="*/ 662226 w 836959"/>
                  <a:gd name="connsiteY33" fmla="*/ 448091 h 1105187"/>
                  <a:gd name="connsiteX34" fmla="*/ 672504 w 836959"/>
                  <a:gd name="connsiteY34" fmla="*/ 461306 h 1105187"/>
                  <a:gd name="connsiteX35" fmla="*/ 685719 w 836959"/>
                  <a:gd name="connsiteY35" fmla="*/ 462775 h 1105187"/>
                  <a:gd name="connsiteX36" fmla="*/ 688656 w 836959"/>
                  <a:gd name="connsiteY36" fmla="*/ 452496 h 1105187"/>
                  <a:gd name="connsiteX37" fmla="*/ 710681 w 836959"/>
                  <a:gd name="connsiteY37" fmla="*/ 464243 h 1105187"/>
                  <a:gd name="connsiteX38" fmla="*/ 734175 w 836959"/>
                  <a:gd name="connsiteY38" fmla="*/ 449559 h 1105187"/>
                  <a:gd name="connsiteX39" fmla="*/ 769415 w 836959"/>
                  <a:gd name="connsiteY39" fmla="*/ 451028 h 1105187"/>
                  <a:gd name="connsiteX40" fmla="*/ 779694 w 836959"/>
                  <a:gd name="connsiteY40" fmla="*/ 465711 h 1105187"/>
                  <a:gd name="connsiteX41" fmla="*/ 782630 w 836959"/>
                  <a:gd name="connsiteY41" fmla="*/ 506825 h 1105187"/>
                  <a:gd name="connsiteX42" fmla="*/ 782630 w 836959"/>
                  <a:gd name="connsiteY42" fmla="*/ 537660 h 1105187"/>
                  <a:gd name="connsiteX43" fmla="*/ 775288 w 836959"/>
                  <a:gd name="connsiteY43" fmla="*/ 546470 h 1105187"/>
                  <a:gd name="connsiteX44" fmla="*/ 751795 w 836959"/>
                  <a:gd name="connsiteY44" fmla="*/ 558217 h 1105187"/>
                  <a:gd name="connsiteX45" fmla="*/ 754732 w 836959"/>
                  <a:gd name="connsiteY45" fmla="*/ 578774 h 1105187"/>
                  <a:gd name="connsiteX46" fmla="*/ 769415 w 836959"/>
                  <a:gd name="connsiteY46" fmla="*/ 593458 h 1105187"/>
                  <a:gd name="connsiteX47" fmla="*/ 769415 w 836959"/>
                  <a:gd name="connsiteY47" fmla="*/ 599331 h 1105187"/>
                  <a:gd name="connsiteX48" fmla="*/ 767947 w 836959"/>
                  <a:gd name="connsiteY48" fmla="*/ 614014 h 1105187"/>
                  <a:gd name="connsiteX49" fmla="*/ 770883 w 836959"/>
                  <a:gd name="connsiteY49" fmla="*/ 630166 h 1105187"/>
                  <a:gd name="connsiteX50" fmla="*/ 744453 w 836959"/>
                  <a:gd name="connsiteY50" fmla="*/ 636040 h 1105187"/>
                  <a:gd name="connsiteX51" fmla="*/ 750327 w 836959"/>
                  <a:gd name="connsiteY51" fmla="*/ 658065 h 1105187"/>
                  <a:gd name="connsiteX52" fmla="*/ 773820 w 836959"/>
                  <a:gd name="connsiteY52" fmla="*/ 659533 h 1105187"/>
                  <a:gd name="connsiteX53" fmla="*/ 781162 w 836959"/>
                  <a:gd name="connsiteY53" fmla="*/ 678622 h 1105187"/>
                  <a:gd name="connsiteX54" fmla="*/ 770883 w 836959"/>
                  <a:gd name="connsiteY54" fmla="*/ 691837 h 1105187"/>
                  <a:gd name="connsiteX55" fmla="*/ 776757 w 836959"/>
                  <a:gd name="connsiteY55" fmla="*/ 712394 h 1105187"/>
                  <a:gd name="connsiteX56" fmla="*/ 773820 w 836959"/>
                  <a:gd name="connsiteY56" fmla="*/ 735887 h 1105187"/>
                  <a:gd name="connsiteX57" fmla="*/ 816769 w 836959"/>
                  <a:gd name="connsiteY57" fmla="*/ 767383 h 1105187"/>
                  <a:gd name="connsiteX58" fmla="*/ 816769 w 836959"/>
                  <a:gd name="connsiteY58" fmla="*/ 782508 h 1105187"/>
                  <a:gd name="connsiteX59" fmla="*/ 827782 w 836959"/>
                  <a:gd name="connsiteY59" fmla="*/ 791684 h 1105187"/>
                  <a:gd name="connsiteX60" fmla="*/ 836959 w 836959"/>
                  <a:gd name="connsiteY60" fmla="*/ 799026 h 1105187"/>
                  <a:gd name="connsiteX61" fmla="*/ 827782 w 836959"/>
                  <a:gd name="connsiteY61" fmla="*/ 824722 h 1105187"/>
                  <a:gd name="connsiteX62" fmla="*/ 805757 w 836959"/>
                  <a:gd name="connsiteY62" fmla="*/ 824722 h 1105187"/>
                  <a:gd name="connsiteX63" fmla="*/ 800250 w 836959"/>
                  <a:gd name="connsiteY63" fmla="*/ 832064 h 1105187"/>
                  <a:gd name="connsiteX64" fmla="*/ 798415 w 836959"/>
                  <a:gd name="connsiteY64" fmla="*/ 848583 h 1105187"/>
                  <a:gd name="connsiteX65" fmla="*/ 758035 w 836959"/>
                  <a:gd name="connsiteY65" fmla="*/ 848583 h 1105187"/>
                  <a:gd name="connsiteX66" fmla="*/ 758035 w 836959"/>
                  <a:gd name="connsiteY66" fmla="*/ 824722 h 1105187"/>
                  <a:gd name="connsiteX67" fmla="*/ 748858 w 836959"/>
                  <a:gd name="connsiteY67" fmla="*/ 815545 h 1105187"/>
                  <a:gd name="connsiteX68" fmla="*/ 737846 w 836959"/>
                  <a:gd name="connsiteY68" fmla="*/ 819216 h 1105187"/>
                  <a:gd name="connsiteX69" fmla="*/ 726833 w 836959"/>
                  <a:gd name="connsiteY69" fmla="*/ 815545 h 1105187"/>
                  <a:gd name="connsiteX70" fmla="*/ 697466 w 836959"/>
                  <a:gd name="connsiteY70" fmla="*/ 817381 h 1105187"/>
                  <a:gd name="connsiteX71" fmla="*/ 691959 w 836959"/>
                  <a:gd name="connsiteY71" fmla="*/ 822887 h 1105187"/>
                  <a:gd name="connsiteX72" fmla="*/ 688289 w 836959"/>
                  <a:gd name="connsiteY72" fmla="*/ 830228 h 1105187"/>
                  <a:gd name="connsiteX73" fmla="*/ 671769 w 836959"/>
                  <a:gd name="connsiteY73" fmla="*/ 832064 h 1105187"/>
                  <a:gd name="connsiteX74" fmla="*/ 660757 w 836959"/>
                  <a:gd name="connsiteY74" fmla="*/ 822887 h 1105187"/>
                  <a:gd name="connsiteX75" fmla="*/ 660757 w 836959"/>
                  <a:gd name="connsiteY75" fmla="*/ 810039 h 1105187"/>
                  <a:gd name="connsiteX76" fmla="*/ 658922 w 836959"/>
                  <a:gd name="connsiteY76" fmla="*/ 797191 h 1105187"/>
                  <a:gd name="connsiteX77" fmla="*/ 647909 w 836959"/>
                  <a:gd name="connsiteY77" fmla="*/ 788014 h 1105187"/>
                  <a:gd name="connsiteX78" fmla="*/ 614871 w 836959"/>
                  <a:gd name="connsiteY78" fmla="*/ 780672 h 1105187"/>
                  <a:gd name="connsiteX79" fmla="*/ 565315 w 836959"/>
                  <a:gd name="connsiteY79" fmla="*/ 859595 h 1105187"/>
                  <a:gd name="connsiteX80" fmla="*/ 552466 w 836959"/>
                  <a:gd name="connsiteY80" fmla="*/ 841241 h 1105187"/>
                  <a:gd name="connsiteX81" fmla="*/ 537783 w 836959"/>
                  <a:gd name="connsiteY81" fmla="*/ 841241 h 1105187"/>
                  <a:gd name="connsiteX82" fmla="*/ 523099 w 836959"/>
                  <a:gd name="connsiteY82" fmla="*/ 881621 h 1105187"/>
                  <a:gd name="connsiteX83" fmla="*/ 517594 w 836959"/>
                  <a:gd name="connsiteY83" fmla="*/ 888962 h 1105187"/>
                  <a:gd name="connsiteX84" fmla="*/ 506581 w 836959"/>
                  <a:gd name="connsiteY84" fmla="*/ 907317 h 1105187"/>
                  <a:gd name="connsiteX85" fmla="*/ 508416 w 836959"/>
                  <a:gd name="connsiteY85" fmla="*/ 914659 h 1105187"/>
                  <a:gd name="connsiteX86" fmla="*/ 534112 w 836959"/>
                  <a:gd name="connsiteY86" fmla="*/ 934848 h 1105187"/>
                  <a:gd name="connsiteX87" fmla="*/ 504745 w 836959"/>
                  <a:gd name="connsiteY87" fmla="*/ 964215 h 1105187"/>
                  <a:gd name="connsiteX88" fmla="*/ 507800 w 836959"/>
                  <a:gd name="connsiteY88" fmla="*/ 966659 h 1105187"/>
                  <a:gd name="connsiteX89" fmla="*/ 334264 w 836959"/>
                  <a:gd name="connsiteY89" fmla="*/ 1105187 h 1105187"/>
                  <a:gd name="connsiteX90" fmla="*/ 95966 w 836959"/>
                  <a:gd name="connsiteY90" fmla="*/ 966659 h 1105187"/>
                  <a:gd name="connsiteX91" fmla="*/ 95443 w 836959"/>
                  <a:gd name="connsiteY91" fmla="*/ 964215 h 1105187"/>
                  <a:gd name="connsiteX92" fmla="*/ 88101 w 836959"/>
                  <a:gd name="connsiteY92" fmla="*/ 949532 h 1105187"/>
                  <a:gd name="connsiteX93" fmla="*/ 86266 w 836959"/>
                  <a:gd name="connsiteY93" fmla="*/ 938519 h 1105187"/>
                  <a:gd name="connsiteX94" fmla="*/ 78924 w 836959"/>
                  <a:gd name="connsiteY94" fmla="*/ 931178 h 1105187"/>
                  <a:gd name="connsiteX95" fmla="*/ 67911 w 836959"/>
                  <a:gd name="connsiteY95" fmla="*/ 934848 h 1105187"/>
                  <a:gd name="connsiteX96" fmla="*/ 60569 w 836959"/>
                  <a:gd name="connsiteY96" fmla="*/ 920165 h 1105187"/>
                  <a:gd name="connsiteX97" fmla="*/ 42215 w 836959"/>
                  <a:gd name="connsiteY97" fmla="*/ 920165 h 1105187"/>
                  <a:gd name="connsiteX98" fmla="*/ 40379 w 836959"/>
                  <a:gd name="connsiteY98" fmla="*/ 903646 h 1105187"/>
                  <a:gd name="connsiteX99" fmla="*/ 14684 w 836959"/>
                  <a:gd name="connsiteY99" fmla="*/ 903646 h 1105187"/>
                  <a:gd name="connsiteX100" fmla="*/ 0 w 836959"/>
                  <a:gd name="connsiteY100" fmla="*/ 892634 h 1105187"/>
                  <a:gd name="connsiteX101" fmla="*/ 7342 w 836959"/>
                  <a:gd name="connsiteY101" fmla="*/ 870608 h 1105187"/>
                  <a:gd name="connsiteX102" fmla="*/ 22025 w 836959"/>
                  <a:gd name="connsiteY102" fmla="*/ 870608 h 1105187"/>
                  <a:gd name="connsiteX103" fmla="*/ 29367 w 836959"/>
                  <a:gd name="connsiteY103" fmla="*/ 865102 h 1105187"/>
                  <a:gd name="connsiteX104" fmla="*/ 27532 w 836959"/>
                  <a:gd name="connsiteY104" fmla="*/ 843077 h 1105187"/>
                  <a:gd name="connsiteX105" fmla="*/ 40379 w 836959"/>
                  <a:gd name="connsiteY105" fmla="*/ 830228 h 1105187"/>
                  <a:gd name="connsiteX106" fmla="*/ 62405 w 836959"/>
                  <a:gd name="connsiteY106" fmla="*/ 828393 h 1105187"/>
                  <a:gd name="connsiteX107" fmla="*/ 80759 w 836959"/>
                  <a:gd name="connsiteY107" fmla="*/ 835735 h 1105187"/>
                  <a:gd name="connsiteX108" fmla="*/ 91772 w 836959"/>
                  <a:gd name="connsiteY108" fmla="*/ 833900 h 1105187"/>
                  <a:gd name="connsiteX109" fmla="*/ 93608 w 836959"/>
                  <a:gd name="connsiteY109" fmla="*/ 815545 h 1105187"/>
                  <a:gd name="connsiteX110" fmla="*/ 104620 w 836959"/>
                  <a:gd name="connsiteY110" fmla="*/ 802697 h 1105187"/>
                  <a:gd name="connsiteX111" fmla="*/ 113797 w 836959"/>
                  <a:gd name="connsiteY111" fmla="*/ 802697 h 1105187"/>
                  <a:gd name="connsiteX112" fmla="*/ 130316 w 836959"/>
                  <a:gd name="connsiteY112" fmla="*/ 764153 h 1105187"/>
                  <a:gd name="connsiteX113" fmla="*/ 157847 w 836959"/>
                  <a:gd name="connsiteY113" fmla="*/ 749469 h 1105187"/>
                  <a:gd name="connsiteX114" fmla="*/ 157847 w 836959"/>
                  <a:gd name="connsiteY114" fmla="*/ 732951 h 1105187"/>
                  <a:gd name="connsiteX115" fmla="*/ 170695 w 836959"/>
                  <a:gd name="connsiteY115" fmla="*/ 705419 h 1105187"/>
                  <a:gd name="connsiteX116" fmla="*/ 152342 w 836959"/>
                  <a:gd name="connsiteY116" fmla="*/ 699913 h 1105187"/>
                  <a:gd name="connsiteX117" fmla="*/ 135823 w 836959"/>
                  <a:gd name="connsiteY117" fmla="*/ 677888 h 1105187"/>
                  <a:gd name="connsiteX118" fmla="*/ 137658 w 836959"/>
                  <a:gd name="connsiteY118" fmla="*/ 666875 h 1105187"/>
                  <a:gd name="connsiteX119" fmla="*/ 133987 w 836959"/>
                  <a:gd name="connsiteY119" fmla="*/ 654027 h 1105187"/>
                  <a:gd name="connsiteX120" fmla="*/ 143164 w 836959"/>
                  <a:gd name="connsiteY120" fmla="*/ 641179 h 1105187"/>
                  <a:gd name="connsiteX121" fmla="*/ 157847 w 836959"/>
                  <a:gd name="connsiteY121" fmla="*/ 643014 h 1105187"/>
                  <a:gd name="connsiteX122" fmla="*/ 157847 w 836959"/>
                  <a:gd name="connsiteY122" fmla="*/ 619154 h 1105187"/>
                  <a:gd name="connsiteX123" fmla="*/ 146835 w 836959"/>
                  <a:gd name="connsiteY123" fmla="*/ 615483 h 1105187"/>
                  <a:gd name="connsiteX124" fmla="*/ 148670 w 836959"/>
                  <a:gd name="connsiteY124" fmla="*/ 598964 h 1105187"/>
                  <a:gd name="connsiteX125" fmla="*/ 190885 w 836959"/>
                  <a:gd name="connsiteY125" fmla="*/ 542065 h 1105187"/>
                  <a:gd name="connsiteX126" fmla="*/ 192721 w 836959"/>
                  <a:gd name="connsiteY126" fmla="*/ 516369 h 1105187"/>
                  <a:gd name="connsiteX127" fmla="*/ 176202 w 836959"/>
                  <a:gd name="connsiteY127" fmla="*/ 501686 h 1105187"/>
                  <a:gd name="connsiteX128" fmla="*/ 174367 w 836959"/>
                  <a:gd name="connsiteY128" fmla="*/ 490673 h 1105187"/>
                  <a:gd name="connsiteX129" fmla="*/ 156012 w 836959"/>
                  <a:gd name="connsiteY129" fmla="*/ 485167 h 1105187"/>
                  <a:gd name="connsiteX130" fmla="*/ 153100 w 836959"/>
                  <a:gd name="connsiteY130" fmla="*/ 471726 h 1105187"/>
                  <a:gd name="connsiteX131" fmla="*/ 155645 w 836959"/>
                  <a:gd name="connsiteY131" fmla="*/ 471585 h 1105187"/>
                  <a:gd name="connsiteX132" fmla="*/ 164455 w 836959"/>
                  <a:gd name="connsiteY132" fmla="*/ 465711 h 1105187"/>
                  <a:gd name="connsiteX133" fmla="*/ 165923 w 836959"/>
                  <a:gd name="connsiteY133" fmla="*/ 453964 h 1105187"/>
                  <a:gd name="connsiteX134" fmla="*/ 176202 w 836959"/>
                  <a:gd name="connsiteY134" fmla="*/ 451028 h 1105187"/>
                  <a:gd name="connsiteX135" fmla="*/ 179139 w 836959"/>
                  <a:gd name="connsiteY135" fmla="*/ 439281 h 1105187"/>
                  <a:gd name="connsiteX136" fmla="*/ 196759 w 836959"/>
                  <a:gd name="connsiteY136" fmla="*/ 423129 h 1105187"/>
                  <a:gd name="connsiteX137" fmla="*/ 187949 w 836959"/>
                  <a:gd name="connsiteY137" fmla="*/ 411382 h 1105187"/>
                  <a:gd name="connsiteX138" fmla="*/ 187949 w 836959"/>
                  <a:gd name="connsiteY138" fmla="*/ 402572 h 1105187"/>
                  <a:gd name="connsiteX139" fmla="*/ 199696 w 836959"/>
                  <a:gd name="connsiteY139" fmla="*/ 399636 h 1105187"/>
                  <a:gd name="connsiteX140" fmla="*/ 204101 w 836959"/>
                  <a:gd name="connsiteY140" fmla="*/ 387889 h 1105187"/>
                  <a:gd name="connsiteX141" fmla="*/ 220252 w 836959"/>
                  <a:gd name="connsiteY141" fmla="*/ 382015 h 1105187"/>
                  <a:gd name="connsiteX142" fmla="*/ 226126 w 836959"/>
                  <a:gd name="connsiteY142" fmla="*/ 364395 h 1105187"/>
                  <a:gd name="connsiteX143" fmla="*/ 209974 w 836959"/>
                  <a:gd name="connsiteY143" fmla="*/ 362927 h 1105187"/>
                  <a:gd name="connsiteX144" fmla="*/ 212911 w 836959"/>
                  <a:gd name="connsiteY144" fmla="*/ 346775 h 1105187"/>
                  <a:gd name="connsiteX145" fmla="*/ 234936 w 836959"/>
                  <a:gd name="connsiteY145" fmla="*/ 327686 h 1105187"/>
                  <a:gd name="connsiteX146" fmla="*/ 251088 w 836959"/>
                  <a:gd name="connsiteY146" fmla="*/ 327686 h 1105187"/>
                  <a:gd name="connsiteX147" fmla="*/ 246683 w 836959"/>
                  <a:gd name="connsiteY147" fmla="*/ 302725 h 1105187"/>
                  <a:gd name="connsiteX148" fmla="*/ 254024 w 836959"/>
                  <a:gd name="connsiteY148" fmla="*/ 290978 h 1105187"/>
                  <a:gd name="connsiteX149" fmla="*/ 258430 w 836959"/>
                  <a:gd name="connsiteY149" fmla="*/ 268953 h 1105187"/>
                  <a:gd name="connsiteX150" fmla="*/ 249619 w 836959"/>
                  <a:gd name="connsiteY150" fmla="*/ 243991 h 1105187"/>
                  <a:gd name="connsiteX151" fmla="*/ 255493 w 836959"/>
                  <a:gd name="connsiteY151" fmla="*/ 192598 h 1105187"/>
                  <a:gd name="connsiteX152" fmla="*/ 255606 w 836959"/>
                  <a:gd name="connsiteY152" fmla="*/ 191978 h 1105187"/>
                  <a:gd name="connsiteX153" fmla="*/ 259408 w 836959"/>
                  <a:gd name="connsiteY153" fmla="*/ 195780 h 1105187"/>
                  <a:gd name="connsiteX154" fmla="*/ 275315 w 836959"/>
                  <a:gd name="connsiteY154" fmla="*/ 187215 h 1105187"/>
                  <a:gd name="connsiteX155" fmla="*/ 277763 w 836959"/>
                  <a:gd name="connsiteY155" fmla="*/ 181096 h 1105187"/>
                  <a:gd name="connsiteX156" fmla="*/ 285104 w 836959"/>
                  <a:gd name="connsiteY156" fmla="*/ 173755 h 1105187"/>
                  <a:gd name="connsiteX157" fmla="*/ 312025 w 836959"/>
                  <a:gd name="connsiteY157" fmla="*/ 137046 h 1105187"/>
                  <a:gd name="connsiteX158" fmla="*/ 321814 w 836959"/>
                  <a:gd name="connsiteY158" fmla="*/ 124810 h 1105187"/>
                  <a:gd name="connsiteX159" fmla="*/ 321814 w 836959"/>
                  <a:gd name="connsiteY159" fmla="*/ 113797 h 1105187"/>
                  <a:gd name="connsiteX160" fmla="*/ 315695 w 836959"/>
                  <a:gd name="connsiteY160" fmla="*/ 105232 h 1105187"/>
                  <a:gd name="connsiteX161" fmla="*/ 319366 w 836959"/>
                  <a:gd name="connsiteY161" fmla="*/ 86877 h 1105187"/>
                  <a:gd name="connsiteX162" fmla="*/ 332826 w 836959"/>
                  <a:gd name="connsiteY162" fmla="*/ 90548 h 1105187"/>
                  <a:gd name="connsiteX163" fmla="*/ 345062 w 836959"/>
                  <a:gd name="connsiteY163" fmla="*/ 81983 h 1105187"/>
                  <a:gd name="connsiteX164" fmla="*/ 374429 w 836959"/>
                  <a:gd name="connsiteY164" fmla="*/ 94219 h 1105187"/>
                  <a:gd name="connsiteX165" fmla="*/ 382994 w 836959"/>
                  <a:gd name="connsiteY165" fmla="*/ 86877 h 1105187"/>
                  <a:gd name="connsiteX166" fmla="*/ 394007 w 836959"/>
                  <a:gd name="connsiteY166" fmla="*/ 88101 h 1105187"/>
                  <a:gd name="connsiteX167" fmla="*/ 395231 w 836959"/>
                  <a:gd name="connsiteY167" fmla="*/ 95443 h 1105187"/>
                  <a:gd name="connsiteX168" fmla="*/ 401349 w 836959"/>
                  <a:gd name="connsiteY168" fmla="*/ 95443 h 1105187"/>
                  <a:gd name="connsiteX169" fmla="*/ 406243 w 836959"/>
                  <a:gd name="connsiteY169" fmla="*/ 102784 h 1105187"/>
                  <a:gd name="connsiteX170" fmla="*/ 412361 w 836959"/>
                  <a:gd name="connsiteY170" fmla="*/ 102784 h 1105187"/>
                  <a:gd name="connsiteX171" fmla="*/ 413585 w 836959"/>
                  <a:gd name="connsiteY171" fmla="*/ 116244 h 1105187"/>
                  <a:gd name="connsiteX172" fmla="*/ 406243 w 836959"/>
                  <a:gd name="connsiteY172" fmla="*/ 129704 h 1105187"/>
                  <a:gd name="connsiteX173" fmla="*/ 407467 w 836959"/>
                  <a:gd name="connsiteY173" fmla="*/ 137046 h 1105187"/>
                  <a:gd name="connsiteX174" fmla="*/ 398902 w 836959"/>
                  <a:gd name="connsiteY174" fmla="*/ 150506 h 1105187"/>
                  <a:gd name="connsiteX175" fmla="*/ 434387 w 836959"/>
                  <a:gd name="connsiteY175" fmla="*/ 166413 h 1105187"/>
                  <a:gd name="connsiteX176" fmla="*/ 442952 w 836959"/>
                  <a:gd name="connsiteY176" fmla="*/ 163966 h 1105187"/>
                  <a:gd name="connsiteX177" fmla="*/ 442952 w 836959"/>
                  <a:gd name="connsiteY177" fmla="*/ 154177 h 1105187"/>
                  <a:gd name="connsiteX178" fmla="*/ 458860 w 836959"/>
                  <a:gd name="connsiteY178" fmla="*/ 134599 h 1105187"/>
                  <a:gd name="connsiteX179" fmla="*/ 471095 w 836959"/>
                  <a:gd name="connsiteY179" fmla="*/ 134599 h 1105187"/>
                  <a:gd name="connsiteX180" fmla="*/ 488227 w 836959"/>
                  <a:gd name="connsiteY180" fmla="*/ 137046 h 1105187"/>
                  <a:gd name="connsiteX181" fmla="*/ 509028 w 836959"/>
                  <a:gd name="connsiteY181" fmla="*/ 133375 h 1105187"/>
                  <a:gd name="connsiteX182" fmla="*/ 521264 w 836959"/>
                  <a:gd name="connsiteY182" fmla="*/ 122362 h 1105187"/>
                  <a:gd name="connsiteX183" fmla="*/ 538395 w 836959"/>
                  <a:gd name="connsiteY183" fmla="*/ 123586 h 1105187"/>
                  <a:gd name="connsiteX184" fmla="*/ 544513 w 836959"/>
                  <a:gd name="connsiteY184" fmla="*/ 118692 h 1105187"/>
                  <a:gd name="connsiteX185" fmla="*/ 557973 w 836959"/>
                  <a:gd name="connsiteY185" fmla="*/ 127257 h 1105187"/>
                  <a:gd name="connsiteX186" fmla="*/ 561644 w 836959"/>
                  <a:gd name="connsiteY186" fmla="*/ 140717 h 1105187"/>
                  <a:gd name="connsiteX187" fmla="*/ 573879 w 836959"/>
                  <a:gd name="connsiteY187" fmla="*/ 130928 h 1105187"/>
                  <a:gd name="connsiteX188" fmla="*/ 570209 w 836959"/>
                  <a:gd name="connsiteY188" fmla="*/ 119915 h 1105187"/>
                  <a:gd name="connsiteX189" fmla="*/ 573879 w 836959"/>
                  <a:gd name="connsiteY189" fmla="*/ 112573 h 1105187"/>
                  <a:gd name="connsiteX190" fmla="*/ 570209 w 836959"/>
                  <a:gd name="connsiteY190" fmla="*/ 94219 h 1105187"/>
                  <a:gd name="connsiteX191" fmla="*/ 583669 w 836959"/>
                  <a:gd name="connsiteY191" fmla="*/ 80759 h 1105187"/>
                  <a:gd name="connsiteX192" fmla="*/ 592234 w 836959"/>
                  <a:gd name="connsiteY192" fmla="*/ 77088 h 1105187"/>
                  <a:gd name="connsiteX193" fmla="*/ 615483 w 836959"/>
                  <a:gd name="connsiteY193" fmla="*/ 64852 h 1105187"/>
                  <a:gd name="connsiteX194" fmla="*/ 617930 w 836959"/>
                  <a:gd name="connsiteY194" fmla="*/ 42827 h 1105187"/>
                  <a:gd name="connsiteX195" fmla="*/ 626496 w 836959"/>
                  <a:gd name="connsiteY195" fmla="*/ 25696 h 1105187"/>
                  <a:gd name="connsiteX196" fmla="*/ 699913 w 836959"/>
                  <a:gd name="connsiteY196" fmla="*/ 0 h 1105187"/>
                  <a:gd name="connsiteX0" fmla="*/ 334264 w 836959"/>
                  <a:gd name="connsiteY0" fmla="*/ 1105187 h 1198469"/>
                  <a:gd name="connsiteX1" fmla="*/ 95966 w 836959"/>
                  <a:gd name="connsiteY1" fmla="*/ 966659 h 1198469"/>
                  <a:gd name="connsiteX2" fmla="*/ 95443 w 836959"/>
                  <a:gd name="connsiteY2" fmla="*/ 964215 h 1198469"/>
                  <a:gd name="connsiteX3" fmla="*/ 88101 w 836959"/>
                  <a:gd name="connsiteY3" fmla="*/ 949532 h 1198469"/>
                  <a:gd name="connsiteX4" fmla="*/ 86266 w 836959"/>
                  <a:gd name="connsiteY4" fmla="*/ 938519 h 1198469"/>
                  <a:gd name="connsiteX5" fmla="*/ 78924 w 836959"/>
                  <a:gd name="connsiteY5" fmla="*/ 931178 h 1198469"/>
                  <a:gd name="connsiteX6" fmla="*/ 67911 w 836959"/>
                  <a:gd name="connsiteY6" fmla="*/ 934848 h 1198469"/>
                  <a:gd name="connsiteX7" fmla="*/ 60569 w 836959"/>
                  <a:gd name="connsiteY7" fmla="*/ 920165 h 1198469"/>
                  <a:gd name="connsiteX8" fmla="*/ 42215 w 836959"/>
                  <a:gd name="connsiteY8" fmla="*/ 920165 h 1198469"/>
                  <a:gd name="connsiteX9" fmla="*/ 40379 w 836959"/>
                  <a:gd name="connsiteY9" fmla="*/ 903646 h 1198469"/>
                  <a:gd name="connsiteX10" fmla="*/ 14684 w 836959"/>
                  <a:gd name="connsiteY10" fmla="*/ 903646 h 1198469"/>
                  <a:gd name="connsiteX11" fmla="*/ 0 w 836959"/>
                  <a:gd name="connsiteY11" fmla="*/ 892634 h 1198469"/>
                  <a:gd name="connsiteX12" fmla="*/ 7342 w 836959"/>
                  <a:gd name="connsiteY12" fmla="*/ 870608 h 1198469"/>
                  <a:gd name="connsiteX13" fmla="*/ 22025 w 836959"/>
                  <a:gd name="connsiteY13" fmla="*/ 870608 h 1198469"/>
                  <a:gd name="connsiteX14" fmla="*/ 29367 w 836959"/>
                  <a:gd name="connsiteY14" fmla="*/ 865102 h 1198469"/>
                  <a:gd name="connsiteX15" fmla="*/ 27532 w 836959"/>
                  <a:gd name="connsiteY15" fmla="*/ 843077 h 1198469"/>
                  <a:gd name="connsiteX16" fmla="*/ 40379 w 836959"/>
                  <a:gd name="connsiteY16" fmla="*/ 830228 h 1198469"/>
                  <a:gd name="connsiteX17" fmla="*/ 62405 w 836959"/>
                  <a:gd name="connsiteY17" fmla="*/ 828393 h 1198469"/>
                  <a:gd name="connsiteX18" fmla="*/ 80759 w 836959"/>
                  <a:gd name="connsiteY18" fmla="*/ 835735 h 1198469"/>
                  <a:gd name="connsiteX19" fmla="*/ 91772 w 836959"/>
                  <a:gd name="connsiteY19" fmla="*/ 833900 h 1198469"/>
                  <a:gd name="connsiteX20" fmla="*/ 93608 w 836959"/>
                  <a:gd name="connsiteY20" fmla="*/ 815545 h 1198469"/>
                  <a:gd name="connsiteX21" fmla="*/ 104620 w 836959"/>
                  <a:gd name="connsiteY21" fmla="*/ 802697 h 1198469"/>
                  <a:gd name="connsiteX22" fmla="*/ 113797 w 836959"/>
                  <a:gd name="connsiteY22" fmla="*/ 802697 h 1198469"/>
                  <a:gd name="connsiteX23" fmla="*/ 130316 w 836959"/>
                  <a:gd name="connsiteY23" fmla="*/ 764153 h 1198469"/>
                  <a:gd name="connsiteX24" fmla="*/ 157847 w 836959"/>
                  <a:gd name="connsiteY24" fmla="*/ 749469 h 1198469"/>
                  <a:gd name="connsiteX25" fmla="*/ 157847 w 836959"/>
                  <a:gd name="connsiteY25" fmla="*/ 732951 h 1198469"/>
                  <a:gd name="connsiteX26" fmla="*/ 170695 w 836959"/>
                  <a:gd name="connsiteY26" fmla="*/ 705419 h 1198469"/>
                  <a:gd name="connsiteX27" fmla="*/ 152342 w 836959"/>
                  <a:gd name="connsiteY27" fmla="*/ 699913 h 1198469"/>
                  <a:gd name="connsiteX28" fmla="*/ 135823 w 836959"/>
                  <a:gd name="connsiteY28" fmla="*/ 677888 h 1198469"/>
                  <a:gd name="connsiteX29" fmla="*/ 137658 w 836959"/>
                  <a:gd name="connsiteY29" fmla="*/ 666875 h 1198469"/>
                  <a:gd name="connsiteX30" fmla="*/ 133987 w 836959"/>
                  <a:gd name="connsiteY30" fmla="*/ 654027 h 1198469"/>
                  <a:gd name="connsiteX31" fmla="*/ 143164 w 836959"/>
                  <a:gd name="connsiteY31" fmla="*/ 641179 h 1198469"/>
                  <a:gd name="connsiteX32" fmla="*/ 157847 w 836959"/>
                  <a:gd name="connsiteY32" fmla="*/ 643014 h 1198469"/>
                  <a:gd name="connsiteX33" fmla="*/ 157847 w 836959"/>
                  <a:gd name="connsiteY33" fmla="*/ 619154 h 1198469"/>
                  <a:gd name="connsiteX34" fmla="*/ 146835 w 836959"/>
                  <a:gd name="connsiteY34" fmla="*/ 615483 h 1198469"/>
                  <a:gd name="connsiteX35" fmla="*/ 148670 w 836959"/>
                  <a:gd name="connsiteY35" fmla="*/ 598964 h 1198469"/>
                  <a:gd name="connsiteX36" fmla="*/ 190885 w 836959"/>
                  <a:gd name="connsiteY36" fmla="*/ 542065 h 1198469"/>
                  <a:gd name="connsiteX37" fmla="*/ 192721 w 836959"/>
                  <a:gd name="connsiteY37" fmla="*/ 516369 h 1198469"/>
                  <a:gd name="connsiteX38" fmla="*/ 176202 w 836959"/>
                  <a:gd name="connsiteY38" fmla="*/ 501686 h 1198469"/>
                  <a:gd name="connsiteX39" fmla="*/ 174367 w 836959"/>
                  <a:gd name="connsiteY39" fmla="*/ 490673 h 1198469"/>
                  <a:gd name="connsiteX40" fmla="*/ 156012 w 836959"/>
                  <a:gd name="connsiteY40" fmla="*/ 485167 h 1198469"/>
                  <a:gd name="connsiteX41" fmla="*/ 153100 w 836959"/>
                  <a:gd name="connsiteY41" fmla="*/ 471726 h 1198469"/>
                  <a:gd name="connsiteX42" fmla="*/ 155645 w 836959"/>
                  <a:gd name="connsiteY42" fmla="*/ 471585 h 1198469"/>
                  <a:gd name="connsiteX43" fmla="*/ 164455 w 836959"/>
                  <a:gd name="connsiteY43" fmla="*/ 465711 h 1198469"/>
                  <a:gd name="connsiteX44" fmla="*/ 165923 w 836959"/>
                  <a:gd name="connsiteY44" fmla="*/ 453964 h 1198469"/>
                  <a:gd name="connsiteX45" fmla="*/ 176202 w 836959"/>
                  <a:gd name="connsiteY45" fmla="*/ 451028 h 1198469"/>
                  <a:gd name="connsiteX46" fmla="*/ 179139 w 836959"/>
                  <a:gd name="connsiteY46" fmla="*/ 439281 h 1198469"/>
                  <a:gd name="connsiteX47" fmla="*/ 196759 w 836959"/>
                  <a:gd name="connsiteY47" fmla="*/ 423129 h 1198469"/>
                  <a:gd name="connsiteX48" fmla="*/ 187949 w 836959"/>
                  <a:gd name="connsiteY48" fmla="*/ 411382 h 1198469"/>
                  <a:gd name="connsiteX49" fmla="*/ 187949 w 836959"/>
                  <a:gd name="connsiteY49" fmla="*/ 402572 h 1198469"/>
                  <a:gd name="connsiteX50" fmla="*/ 199696 w 836959"/>
                  <a:gd name="connsiteY50" fmla="*/ 399636 h 1198469"/>
                  <a:gd name="connsiteX51" fmla="*/ 204101 w 836959"/>
                  <a:gd name="connsiteY51" fmla="*/ 387889 h 1198469"/>
                  <a:gd name="connsiteX52" fmla="*/ 220252 w 836959"/>
                  <a:gd name="connsiteY52" fmla="*/ 382015 h 1198469"/>
                  <a:gd name="connsiteX53" fmla="*/ 226126 w 836959"/>
                  <a:gd name="connsiteY53" fmla="*/ 364395 h 1198469"/>
                  <a:gd name="connsiteX54" fmla="*/ 209974 w 836959"/>
                  <a:gd name="connsiteY54" fmla="*/ 362927 h 1198469"/>
                  <a:gd name="connsiteX55" fmla="*/ 212911 w 836959"/>
                  <a:gd name="connsiteY55" fmla="*/ 346775 h 1198469"/>
                  <a:gd name="connsiteX56" fmla="*/ 234936 w 836959"/>
                  <a:gd name="connsiteY56" fmla="*/ 327686 h 1198469"/>
                  <a:gd name="connsiteX57" fmla="*/ 251088 w 836959"/>
                  <a:gd name="connsiteY57" fmla="*/ 327686 h 1198469"/>
                  <a:gd name="connsiteX58" fmla="*/ 246683 w 836959"/>
                  <a:gd name="connsiteY58" fmla="*/ 302725 h 1198469"/>
                  <a:gd name="connsiteX59" fmla="*/ 254024 w 836959"/>
                  <a:gd name="connsiteY59" fmla="*/ 290978 h 1198469"/>
                  <a:gd name="connsiteX60" fmla="*/ 258430 w 836959"/>
                  <a:gd name="connsiteY60" fmla="*/ 268953 h 1198469"/>
                  <a:gd name="connsiteX61" fmla="*/ 249619 w 836959"/>
                  <a:gd name="connsiteY61" fmla="*/ 243991 h 1198469"/>
                  <a:gd name="connsiteX62" fmla="*/ 255493 w 836959"/>
                  <a:gd name="connsiteY62" fmla="*/ 192598 h 1198469"/>
                  <a:gd name="connsiteX63" fmla="*/ 255606 w 836959"/>
                  <a:gd name="connsiteY63" fmla="*/ 191978 h 1198469"/>
                  <a:gd name="connsiteX64" fmla="*/ 259408 w 836959"/>
                  <a:gd name="connsiteY64" fmla="*/ 195780 h 1198469"/>
                  <a:gd name="connsiteX65" fmla="*/ 275315 w 836959"/>
                  <a:gd name="connsiteY65" fmla="*/ 187215 h 1198469"/>
                  <a:gd name="connsiteX66" fmla="*/ 277763 w 836959"/>
                  <a:gd name="connsiteY66" fmla="*/ 181096 h 1198469"/>
                  <a:gd name="connsiteX67" fmla="*/ 285104 w 836959"/>
                  <a:gd name="connsiteY67" fmla="*/ 173755 h 1198469"/>
                  <a:gd name="connsiteX68" fmla="*/ 312025 w 836959"/>
                  <a:gd name="connsiteY68" fmla="*/ 137046 h 1198469"/>
                  <a:gd name="connsiteX69" fmla="*/ 321814 w 836959"/>
                  <a:gd name="connsiteY69" fmla="*/ 124810 h 1198469"/>
                  <a:gd name="connsiteX70" fmla="*/ 321814 w 836959"/>
                  <a:gd name="connsiteY70" fmla="*/ 113797 h 1198469"/>
                  <a:gd name="connsiteX71" fmla="*/ 315695 w 836959"/>
                  <a:gd name="connsiteY71" fmla="*/ 105232 h 1198469"/>
                  <a:gd name="connsiteX72" fmla="*/ 319366 w 836959"/>
                  <a:gd name="connsiteY72" fmla="*/ 86877 h 1198469"/>
                  <a:gd name="connsiteX73" fmla="*/ 332826 w 836959"/>
                  <a:gd name="connsiteY73" fmla="*/ 90548 h 1198469"/>
                  <a:gd name="connsiteX74" fmla="*/ 345062 w 836959"/>
                  <a:gd name="connsiteY74" fmla="*/ 81983 h 1198469"/>
                  <a:gd name="connsiteX75" fmla="*/ 374429 w 836959"/>
                  <a:gd name="connsiteY75" fmla="*/ 94219 h 1198469"/>
                  <a:gd name="connsiteX76" fmla="*/ 382994 w 836959"/>
                  <a:gd name="connsiteY76" fmla="*/ 86877 h 1198469"/>
                  <a:gd name="connsiteX77" fmla="*/ 394007 w 836959"/>
                  <a:gd name="connsiteY77" fmla="*/ 88101 h 1198469"/>
                  <a:gd name="connsiteX78" fmla="*/ 395231 w 836959"/>
                  <a:gd name="connsiteY78" fmla="*/ 95443 h 1198469"/>
                  <a:gd name="connsiteX79" fmla="*/ 401349 w 836959"/>
                  <a:gd name="connsiteY79" fmla="*/ 95443 h 1198469"/>
                  <a:gd name="connsiteX80" fmla="*/ 406243 w 836959"/>
                  <a:gd name="connsiteY80" fmla="*/ 102784 h 1198469"/>
                  <a:gd name="connsiteX81" fmla="*/ 412361 w 836959"/>
                  <a:gd name="connsiteY81" fmla="*/ 102784 h 1198469"/>
                  <a:gd name="connsiteX82" fmla="*/ 413585 w 836959"/>
                  <a:gd name="connsiteY82" fmla="*/ 116244 h 1198469"/>
                  <a:gd name="connsiteX83" fmla="*/ 406243 w 836959"/>
                  <a:gd name="connsiteY83" fmla="*/ 129704 h 1198469"/>
                  <a:gd name="connsiteX84" fmla="*/ 407467 w 836959"/>
                  <a:gd name="connsiteY84" fmla="*/ 137046 h 1198469"/>
                  <a:gd name="connsiteX85" fmla="*/ 398902 w 836959"/>
                  <a:gd name="connsiteY85" fmla="*/ 150506 h 1198469"/>
                  <a:gd name="connsiteX86" fmla="*/ 434387 w 836959"/>
                  <a:gd name="connsiteY86" fmla="*/ 166413 h 1198469"/>
                  <a:gd name="connsiteX87" fmla="*/ 442952 w 836959"/>
                  <a:gd name="connsiteY87" fmla="*/ 163966 h 1198469"/>
                  <a:gd name="connsiteX88" fmla="*/ 442952 w 836959"/>
                  <a:gd name="connsiteY88" fmla="*/ 154177 h 1198469"/>
                  <a:gd name="connsiteX89" fmla="*/ 458860 w 836959"/>
                  <a:gd name="connsiteY89" fmla="*/ 134599 h 1198469"/>
                  <a:gd name="connsiteX90" fmla="*/ 471095 w 836959"/>
                  <a:gd name="connsiteY90" fmla="*/ 134599 h 1198469"/>
                  <a:gd name="connsiteX91" fmla="*/ 488227 w 836959"/>
                  <a:gd name="connsiteY91" fmla="*/ 137046 h 1198469"/>
                  <a:gd name="connsiteX92" fmla="*/ 509028 w 836959"/>
                  <a:gd name="connsiteY92" fmla="*/ 133375 h 1198469"/>
                  <a:gd name="connsiteX93" fmla="*/ 521264 w 836959"/>
                  <a:gd name="connsiteY93" fmla="*/ 122362 h 1198469"/>
                  <a:gd name="connsiteX94" fmla="*/ 538395 w 836959"/>
                  <a:gd name="connsiteY94" fmla="*/ 123586 h 1198469"/>
                  <a:gd name="connsiteX95" fmla="*/ 544513 w 836959"/>
                  <a:gd name="connsiteY95" fmla="*/ 118692 h 1198469"/>
                  <a:gd name="connsiteX96" fmla="*/ 557973 w 836959"/>
                  <a:gd name="connsiteY96" fmla="*/ 127257 h 1198469"/>
                  <a:gd name="connsiteX97" fmla="*/ 561644 w 836959"/>
                  <a:gd name="connsiteY97" fmla="*/ 140717 h 1198469"/>
                  <a:gd name="connsiteX98" fmla="*/ 573879 w 836959"/>
                  <a:gd name="connsiteY98" fmla="*/ 130928 h 1198469"/>
                  <a:gd name="connsiteX99" fmla="*/ 570209 w 836959"/>
                  <a:gd name="connsiteY99" fmla="*/ 119915 h 1198469"/>
                  <a:gd name="connsiteX100" fmla="*/ 573879 w 836959"/>
                  <a:gd name="connsiteY100" fmla="*/ 112573 h 1198469"/>
                  <a:gd name="connsiteX101" fmla="*/ 570209 w 836959"/>
                  <a:gd name="connsiteY101" fmla="*/ 94219 h 1198469"/>
                  <a:gd name="connsiteX102" fmla="*/ 583669 w 836959"/>
                  <a:gd name="connsiteY102" fmla="*/ 80759 h 1198469"/>
                  <a:gd name="connsiteX103" fmla="*/ 592234 w 836959"/>
                  <a:gd name="connsiteY103" fmla="*/ 77088 h 1198469"/>
                  <a:gd name="connsiteX104" fmla="*/ 615483 w 836959"/>
                  <a:gd name="connsiteY104" fmla="*/ 64852 h 1198469"/>
                  <a:gd name="connsiteX105" fmla="*/ 617930 w 836959"/>
                  <a:gd name="connsiteY105" fmla="*/ 42827 h 1198469"/>
                  <a:gd name="connsiteX106" fmla="*/ 626496 w 836959"/>
                  <a:gd name="connsiteY106" fmla="*/ 25696 h 1198469"/>
                  <a:gd name="connsiteX107" fmla="*/ 699913 w 836959"/>
                  <a:gd name="connsiteY107" fmla="*/ 0 h 1198469"/>
                  <a:gd name="connsiteX108" fmla="*/ 706031 w 836959"/>
                  <a:gd name="connsiteY108" fmla="*/ 4895 h 1198469"/>
                  <a:gd name="connsiteX109" fmla="*/ 734175 w 836959"/>
                  <a:gd name="connsiteY109" fmla="*/ 7342 h 1198469"/>
                  <a:gd name="connsiteX110" fmla="*/ 735398 w 836959"/>
                  <a:gd name="connsiteY110" fmla="*/ 22025 h 1198469"/>
                  <a:gd name="connsiteX111" fmla="*/ 740292 w 836959"/>
                  <a:gd name="connsiteY111" fmla="*/ 30591 h 1198469"/>
                  <a:gd name="connsiteX112" fmla="*/ 745187 w 836959"/>
                  <a:gd name="connsiteY112" fmla="*/ 75865 h 1198469"/>
                  <a:gd name="connsiteX113" fmla="*/ 746411 w 836959"/>
                  <a:gd name="connsiteY113" fmla="*/ 83207 h 1198469"/>
                  <a:gd name="connsiteX114" fmla="*/ 748858 w 836959"/>
                  <a:gd name="connsiteY114" fmla="*/ 90548 h 1198469"/>
                  <a:gd name="connsiteX115" fmla="*/ 761094 w 836959"/>
                  <a:gd name="connsiteY115" fmla="*/ 90548 h 1198469"/>
                  <a:gd name="connsiteX116" fmla="*/ 761094 w 836959"/>
                  <a:gd name="connsiteY116" fmla="*/ 105232 h 1198469"/>
                  <a:gd name="connsiteX117" fmla="*/ 785567 w 836959"/>
                  <a:gd name="connsiteY117" fmla="*/ 122362 h 1198469"/>
                  <a:gd name="connsiteX118" fmla="*/ 797803 w 836959"/>
                  <a:gd name="connsiteY118" fmla="*/ 119915 h 1198469"/>
                  <a:gd name="connsiteX119" fmla="*/ 805145 w 836959"/>
                  <a:gd name="connsiteY119" fmla="*/ 133375 h 1198469"/>
                  <a:gd name="connsiteX120" fmla="*/ 800250 w 836959"/>
                  <a:gd name="connsiteY120" fmla="*/ 151729 h 1198469"/>
                  <a:gd name="connsiteX121" fmla="*/ 805145 w 836959"/>
                  <a:gd name="connsiteY121" fmla="*/ 163966 h 1198469"/>
                  <a:gd name="connsiteX122" fmla="*/ 803921 w 836959"/>
                  <a:gd name="connsiteY122" fmla="*/ 176202 h 1198469"/>
                  <a:gd name="connsiteX123" fmla="*/ 791685 w 836959"/>
                  <a:gd name="connsiteY123" fmla="*/ 182320 h 1198469"/>
                  <a:gd name="connsiteX124" fmla="*/ 791685 w 836959"/>
                  <a:gd name="connsiteY124" fmla="*/ 189662 h 1198469"/>
                  <a:gd name="connsiteX125" fmla="*/ 801474 w 836959"/>
                  <a:gd name="connsiteY125" fmla="*/ 193333 h 1198469"/>
                  <a:gd name="connsiteX126" fmla="*/ 805075 w 836959"/>
                  <a:gd name="connsiteY126" fmla="*/ 214941 h 1198469"/>
                  <a:gd name="connsiteX127" fmla="*/ 757668 w 836959"/>
                  <a:gd name="connsiteY127" fmla="*/ 229307 h 1198469"/>
                  <a:gd name="connsiteX128" fmla="*/ 747390 w 836959"/>
                  <a:gd name="connsiteY128" fmla="*/ 243991 h 1198469"/>
                  <a:gd name="connsiteX129" fmla="*/ 729770 w 836959"/>
                  <a:gd name="connsiteY129" fmla="*/ 239586 h 1198469"/>
                  <a:gd name="connsiteX130" fmla="*/ 706276 w 836959"/>
                  <a:gd name="connsiteY130" fmla="*/ 248396 h 1198469"/>
                  <a:gd name="connsiteX131" fmla="*/ 706276 w 836959"/>
                  <a:gd name="connsiteY131" fmla="*/ 263079 h 1198469"/>
                  <a:gd name="connsiteX132" fmla="*/ 703339 w 836959"/>
                  <a:gd name="connsiteY132" fmla="*/ 283636 h 1198469"/>
                  <a:gd name="connsiteX133" fmla="*/ 673972 w 836959"/>
                  <a:gd name="connsiteY133" fmla="*/ 289509 h 1198469"/>
                  <a:gd name="connsiteX134" fmla="*/ 668099 w 836959"/>
                  <a:gd name="connsiteY134" fmla="*/ 301256 h 1198469"/>
                  <a:gd name="connsiteX135" fmla="*/ 650479 w 836959"/>
                  <a:gd name="connsiteY135" fmla="*/ 320345 h 1198469"/>
                  <a:gd name="connsiteX136" fmla="*/ 646074 w 836959"/>
                  <a:gd name="connsiteY136" fmla="*/ 332092 h 1198469"/>
                  <a:gd name="connsiteX137" fmla="*/ 650479 w 836959"/>
                  <a:gd name="connsiteY137" fmla="*/ 348243 h 1198469"/>
                  <a:gd name="connsiteX138" fmla="*/ 637264 w 836959"/>
                  <a:gd name="connsiteY138" fmla="*/ 368800 h 1198469"/>
                  <a:gd name="connsiteX139" fmla="*/ 634327 w 836959"/>
                  <a:gd name="connsiteY139" fmla="*/ 437813 h 1198469"/>
                  <a:gd name="connsiteX140" fmla="*/ 662226 w 836959"/>
                  <a:gd name="connsiteY140" fmla="*/ 448091 h 1198469"/>
                  <a:gd name="connsiteX141" fmla="*/ 672504 w 836959"/>
                  <a:gd name="connsiteY141" fmla="*/ 461306 h 1198469"/>
                  <a:gd name="connsiteX142" fmla="*/ 685719 w 836959"/>
                  <a:gd name="connsiteY142" fmla="*/ 462775 h 1198469"/>
                  <a:gd name="connsiteX143" fmla="*/ 688656 w 836959"/>
                  <a:gd name="connsiteY143" fmla="*/ 452496 h 1198469"/>
                  <a:gd name="connsiteX144" fmla="*/ 710681 w 836959"/>
                  <a:gd name="connsiteY144" fmla="*/ 464243 h 1198469"/>
                  <a:gd name="connsiteX145" fmla="*/ 734175 w 836959"/>
                  <a:gd name="connsiteY145" fmla="*/ 449559 h 1198469"/>
                  <a:gd name="connsiteX146" fmla="*/ 769415 w 836959"/>
                  <a:gd name="connsiteY146" fmla="*/ 451028 h 1198469"/>
                  <a:gd name="connsiteX147" fmla="*/ 779694 w 836959"/>
                  <a:gd name="connsiteY147" fmla="*/ 465711 h 1198469"/>
                  <a:gd name="connsiteX148" fmla="*/ 782630 w 836959"/>
                  <a:gd name="connsiteY148" fmla="*/ 506825 h 1198469"/>
                  <a:gd name="connsiteX149" fmla="*/ 782630 w 836959"/>
                  <a:gd name="connsiteY149" fmla="*/ 537660 h 1198469"/>
                  <a:gd name="connsiteX150" fmla="*/ 775288 w 836959"/>
                  <a:gd name="connsiteY150" fmla="*/ 546470 h 1198469"/>
                  <a:gd name="connsiteX151" fmla="*/ 751795 w 836959"/>
                  <a:gd name="connsiteY151" fmla="*/ 558217 h 1198469"/>
                  <a:gd name="connsiteX152" fmla="*/ 754732 w 836959"/>
                  <a:gd name="connsiteY152" fmla="*/ 578774 h 1198469"/>
                  <a:gd name="connsiteX153" fmla="*/ 769415 w 836959"/>
                  <a:gd name="connsiteY153" fmla="*/ 593458 h 1198469"/>
                  <a:gd name="connsiteX154" fmla="*/ 769415 w 836959"/>
                  <a:gd name="connsiteY154" fmla="*/ 599331 h 1198469"/>
                  <a:gd name="connsiteX155" fmla="*/ 767947 w 836959"/>
                  <a:gd name="connsiteY155" fmla="*/ 614014 h 1198469"/>
                  <a:gd name="connsiteX156" fmla="*/ 770883 w 836959"/>
                  <a:gd name="connsiteY156" fmla="*/ 630166 h 1198469"/>
                  <a:gd name="connsiteX157" fmla="*/ 744453 w 836959"/>
                  <a:gd name="connsiteY157" fmla="*/ 636040 h 1198469"/>
                  <a:gd name="connsiteX158" fmla="*/ 750327 w 836959"/>
                  <a:gd name="connsiteY158" fmla="*/ 658065 h 1198469"/>
                  <a:gd name="connsiteX159" fmla="*/ 773820 w 836959"/>
                  <a:gd name="connsiteY159" fmla="*/ 659533 h 1198469"/>
                  <a:gd name="connsiteX160" fmla="*/ 781162 w 836959"/>
                  <a:gd name="connsiteY160" fmla="*/ 678622 h 1198469"/>
                  <a:gd name="connsiteX161" fmla="*/ 770883 w 836959"/>
                  <a:gd name="connsiteY161" fmla="*/ 691837 h 1198469"/>
                  <a:gd name="connsiteX162" fmla="*/ 776757 w 836959"/>
                  <a:gd name="connsiteY162" fmla="*/ 712394 h 1198469"/>
                  <a:gd name="connsiteX163" fmla="*/ 773820 w 836959"/>
                  <a:gd name="connsiteY163" fmla="*/ 735887 h 1198469"/>
                  <a:gd name="connsiteX164" fmla="*/ 816769 w 836959"/>
                  <a:gd name="connsiteY164" fmla="*/ 767383 h 1198469"/>
                  <a:gd name="connsiteX165" fmla="*/ 816769 w 836959"/>
                  <a:gd name="connsiteY165" fmla="*/ 782508 h 1198469"/>
                  <a:gd name="connsiteX166" fmla="*/ 827782 w 836959"/>
                  <a:gd name="connsiteY166" fmla="*/ 791684 h 1198469"/>
                  <a:gd name="connsiteX167" fmla="*/ 836959 w 836959"/>
                  <a:gd name="connsiteY167" fmla="*/ 799026 h 1198469"/>
                  <a:gd name="connsiteX168" fmla="*/ 827782 w 836959"/>
                  <a:gd name="connsiteY168" fmla="*/ 824722 h 1198469"/>
                  <a:gd name="connsiteX169" fmla="*/ 805757 w 836959"/>
                  <a:gd name="connsiteY169" fmla="*/ 824722 h 1198469"/>
                  <a:gd name="connsiteX170" fmla="*/ 800250 w 836959"/>
                  <a:gd name="connsiteY170" fmla="*/ 832064 h 1198469"/>
                  <a:gd name="connsiteX171" fmla="*/ 798415 w 836959"/>
                  <a:gd name="connsiteY171" fmla="*/ 848583 h 1198469"/>
                  <a:gd name="connsiteX172" fmla="*/ 758035 w 836959"/>
                  <a:gd name="connsiteY172" fmla="*/ 848583 h 1198469"/>
                  <a:gd name="connsiteX173" fmla="*/ 758035 w 836959"/>
                  <a:gd name="connsiteY173" fmla="*/ 824722 h 1198469"/>
                  <a:gd name="connsiteX174" fmla="*/ 748858 w 836959"/>
                  <a:gd name="connsiteY174" fmla="*/ 815545 h 1198469"/>
                  <a:gd name="connsiteX175" fmla="*/ 737846 w 836959"/>
                  <a:gd name="connsiteY175" fmla="*/ 819216 h 1198469"/>
                  <a:gd name="connsiteX176" fmla="*/ 726833 w 836959"/>
                  <a:gd name="connsiteY176" fmla="*/ 815545 h 1198469"/>
                  <a:gd name="connsiteX177" fmla="*/ 697466 w 836959"/>
                  <a:gd name="connsiteY177" fmla="*/ 817381 h 1198469"/>
                  <a:gd name="connsiteX178" fmla="*/ 691959 w 836959"/>
                  <a:gd name="connsiteY178" fmla="*/ 822887 h 1198469"/>
                  <a:gd name="connsiteX179" fmla="*/ 688289 w 836959"/>
                  <a:gd name="connsiteY179" fmla="*/ 830228 h 1198469"/>
                  <a:gd name="connsiteX180" fmla="*/ 671769 w 836959"/>
                  <a:gd name="connsiteY180" fmla="*/ 832064 h 1198469"/>
                  <a:gd name="connsiteX181" fmla="*/ 660757 w 836959"/>
                  <a:gd name="connsiteY181" fmla="*/ 822887 h 1198469"/>
                  <a:gd name="connsiteX182" fmla="*/ 660757 w 836959"/>
                  <a:gd name="connsiteY182" fmla="*/ 810039 h 1198469"/>
                  <a:gd name="connsiteX183" fmla="*/ 658922 w 836959"/>
                  <a:gd name="connsiteY183" fmla="*/ 797191 h 1198469"/>
                  <a:gd name="connsiteX184" fmla="*/ 647909 w 836959"/>
                  <a:gd name="connsiteY184" fmla="*/ 788014 h 1198469"/>
                  <a:gd name="connsiteX185" fmla="*/ 614871 w 836959"/>
                  <a:gd name="connsiteY185" fmla="*/ 780672 h 1198469"/>
                  <a:gd name="connsiteX186" fmla="*/ 565315 w 836959"/>
                  <a:gd name="connsiteY186" fmla="*/ 859595 h 1198469"/>
                  <a:gd name="connsiteX187" fmla="*/ 552466 w 836959"/>
                  <a:gd name="connsiteY187" fmla="*/ 841241 h 1198469"/>
                  <a:gd name="connsiteX188" fmla="*/ 537783 w 836959"/>
                  <a:gd name="connsiteY188" fmla="*/ 841241 h 1198469"/>
                  <a:gd name="connsiteX189" fmla="*/ 523099 w 836959"/>
                  <a:gd name="connsiteY189" fmla="*/ 881621 h 1198469"/>
                  <a:gd name="connsiteX190" fmla="*/ 517594 w 836959"/>
                  <a:gd name="connsiteY190" fmla="*/ 888962 h 1198469"/>
                  <a:gd name="connsiteX191" fmla="*/ 506581 w 836959"/>
                  <a:gd name="connsiteY191" fmla="*/ 907317 h 1198469"/>
                  <a:gd name="connsiteX192" fmla="*/ 508416 w 836959"/>
                  <a:gd name="connsiteY192" fmla="*/ 914659 h 1198469"/>
                  <a:gd name="connsiteX193" fmla="*/ 534112 w 836959"/>
                  <a:gd name="connsiteY193" fmla="*/ 934848 h 1198469"/>
                  <a:gd name="connsiteX194" fmla="*/ 504745 w 836959"/>
                  <a:gd name="connsiteY194" fmla="*/ 964215 h 1198469"/>
                  <a:gd name="connsiteX195" fmla="*/ 507800 w 836959"/>
                  <a:gd name="connsiteY195" fmla="*/ 966659 h 1198469"/>
                  <a:gd name="connsiteX196" fmla="*/ 427546 w 836959"/>
                  <a:gd name="connsiteY196" fmla="*/ 1198469 h 1198469"/>
                  <a:gd name="connsiteX0" fmla="*/ 95966 w 836959"/>
                  <a:gd name="connsiteY0" fmla="*/ 966659 h 1198469"/>
                  <a:gd name="connsiteX1" fmla="*/ 95443 w 836959"/>
                  <a:gd name="connsiteY1" fmla="*/ 964215 h 1198469"/>
                  <a:gd name="connsiteX2" fmla="*/ 88101 w 836959"/>
                  <a:gd name="connsiteY2" fmla="*/ 949532 h 1198469"/>
                  <a:gd name="connsiteX3" fmla="*/ 86266 w 836959"/>
                  <a:gd name="connsiteY3" fmla="*/ 938519 h 1198469"/>
                  <a:gd name="connsiteX4" fmla="*/ 78924 w 836959"/>
                  <a:gd name="connsiteY4" fmla="*/ 931178 h 1198469"/>
                  <a:gd name="connsiteX5" fmla="*/ 67911 w 836959"/>
                  <a:gd name="connsiteY5" fmla="*/ 934848 h 1198469"/>
                  <a:gd name="connsiteX6" fmla="*/ 60569 w 836959"/>
                  <a:gd name="connsiteY6" fmla="*/ 920165 h 1198469"/>
                  <a:gd name="connsiteX7" fmla="*/ 42215 w 836959"/>
                  <a:gd name="connsiteY7" fmla="*/ 920165 h 1198469"/>
                  <a:gd name="connsiteX8" fmla="*/ 40379 w 836959"/>
                  <a:gd name="connsiteY8" fmla="*/ 903646 h 1198469"/>
                  <a:gd name="connsiteX9" fmla="*/ 14684 w 836959"/>
                  <a:gd name="connsiteY9" fmla="*/ 903646 h 1198469"/>
                  <a:gd name="connsiteX10" fmla="*/ 0 w 836959"/>
                  <a:gd name="connsiteY10" fmla="*/ 892634 h 1198469"/>
                  <a:gd name="connsiteX11" fmla="*/ 7342 w 836959"/>
                  <a:gd name="connsiteY11" fmla="*/ 870608 h 1198469"/>
                  <a:gd name="connsiteX12" fmla="*/ 22025 w 836959"/>
                  <a:gd name="connsiteY12" fmla="*/ 870608 h 1198469"/>
                  <a:gd name="connsiteX13" fmla="*/ 29367 w 836959"/>
                  <a:gd name="connsiteY13" fmla="*/ 865102 h 1198469"/>
                  <a:gd name="connsiteX14" fmla="*/ 27532 w 836959"/>
                  <a:gd name="connsiteY14" fmla="*/ 843077 h 1198469"/>
                  <a:gd name="connsiteX15" fmla="*/ 40379 w 836959"/>
                  <a:gd name="connsiteY15" fmla="*/ 830228 h 1198469"/>
                  <a:gd name="connsiteX16" fmla="*/ 62405 w 836959"/>
                  <a:gd name="connsiteY16" fmla="*/ 828393 h 1198469"/>
                  <a:gd name="connsiteX17" fmla="*/ 80759 w 836959"/>
                  <a:gd name="connsiteY17" fmla="*/ 835735 h 1198469"/>
                  <a:gd name="connsiteX18" fmla="*/ 91772 w 836959"/>
                  <a:gd name="connsiteY18" fmla="*/ 833900 h 1198469"/>
                  <a:gd name="connsiteX19" fmla="*/ 93608 w 836959"/>
                  <a:gd name="connsiteY19" fmla="*/ 815545 h 1198469"/>
                  <a:gd name="connsiteX20" fmla="*/ 104620 w 836959"/>
                  <a:gd name="connsiteY20" fmla="*/ 802697 h 1198469"/>
                  <a:gd name="connsiteX21" fmla="*/ 113797 w 836959"/>
                  <a:gd name="connsiteY21" fmla="*/ 802697 h 1198469"/>
                  <a:gd name="connsiteX22" fmla="*/ 130316 w 836959"/>
                  <a:gd name="connsiteY22" fmla="*/ 764153 h 1198469"/>
                  <a:gd name="connsiteX23" fmla="*/ 157847 w 836959"/>
                  <a:gd name="connsiteY23" fmla="*/ 749469 h 1198469"/>
                  <a:gd name="connsiteX24" fmla="*/ 157847 w 836959"/>
                  <a:gd name="connsiteY24" fmla="*/ 732951 h 1198469"/>
                  <a:gd name="connsiteX25" fmla="*/ 170695 w 836959"/>
                  <a:gd name="connsiteY25" fmla="*/ 705419 h 1198469"/>
                  <a:gd name="connsiteX26" fmla="*/ 152342 w 836959"/>
                  <a:gd name="connsiteY26" fmla="*/ 699913 h 1198469"/>
                  <a:gd name="connsiteX27" fmla="*/ 135823 w 836959"/>
                  <a:gd name="connsiteY27" fmla="*/ 677888 h 1198469"/>
                  <a:gd name="connsiteX28" fmla="*/ 137658 w 836959"/>
                  <a:gd name="connsiteY28" fmla="*/ 666875 h 1198469"/>
                  <a:gd name="connsiteX29" fmla="*/ 133987 w 836959"/>
                  <a:gd name="connsiteY29" fmla="*/ 654027 h 1198469"/>
                  <a:gd name="connsiteX30" fmla="*/ 143164 w 836959"/>
                  <a:gd name="connsiteY30" fmla="*/ 641179 h 1198469"/>
                  <a:gd name="connsiteX31" fmla="*/ 157847 w 836959"/>
                  <a:gd name="connsiteY31" fmla="*/ 643014 h 1198469"/>
                  <a:gd name="connsiteX32" fmla="*/ 157847 w 836959"/>
                  <a:gd name="connsiteY32" fmla="*/ 619154 h 1198469"/>
                  <a:gd name="connsiteX33" fmla="*/ 146835 w 836959"/>
                  <a:gd name="connsiteY33" fmla="*/ 615483 h 1198469"/>
                  <a:gd name="connsiteX34" fmla="*/ 148670 w 836959"/>
                  <a:gd name="connsiteY34" fmla="*/ 598964 h 1198469"/>
                  <a:gd name="connsiteX35" fmla="*/ 190885 w 836959"/>
                  <a:gd name="connsiteY35" fmla="*/ 542065 h 1198469"/>
                  <a:gd name="connsiteX36" fmla="*/ 192721 w 836959"/>
                  <a:gd name="connsiteY36" fmla="*/ 516369 h 1198469"/>
                  <a:gd name="connsiteX37" fmla="*/ 176202 w 836959"/>
                  <a:gd name="connsiteY37" fmla="*/ 501686 h 1198469"/>
                  <a:gd name="connsiteX38" fmla="*/ 174367 w 836959"/>
                  <a:gd name="connsiteY38" fmla="*/ 490673 h 1198469"/>
                  <a:gd name="connsiteX39" fmla="*/ 156012 w 836959"/>
                  <a:gd name="connsiteY39" fmla="*/ 485167 h 1198469"/>
                  <a:gd name="connsiteX40" fmla="*/ 153100 w 836959"/>
                  <a:gd name="connsiteY40" fmla="*/ 471726 h 1198469"/>
                  <a:gd name="connsiteX41" fmla="*/ 155645 w 836959"/>
                  <a:gd name="connsiteY41" fmla="*/ 471585 h 1198469"/>
                  <a:gd name="connsiteX42" fmla="*/ 164455 w 836959"/>
                  <a:gd name="connsiteY42" fmla="*/ 465711 h 1198469"/>
                  <a:gd name="connsiteX43" fmla="*/ 165923 w 836959"/>
                  <a:gd name="connsiteY43" fmla="*/ 453964 h 1198469"/>
                  <a:gd name="connsiteX44" fmla="*/ 176202 w 836959"/>
                  <a:gd name="connsiteY44" fmla="*/ 451028 h 1198469"/>
                  <a:gd name="connsiteX45" fmla="*/ 179139 w 836959"/>
                  <a:gd name="connsiteY45" fmla="*/ 439281 h 1198469"/>
                  <a:gd name="connsiteX46" fmla="*/ 196759 w 836959"/>
                  <a:gd name="connsiteY46" fmla="*/ 423129 h 1198469"/>
                  <a:gd name="connsiteX47" fmla="*/ 187949 w 836959"/>
                  <a:gd name="connsiteY47" fmla="*/ 411382 h 1198469"/>
                  <a:gd name="connsiteX48" fmla="*/ 187949 w 836959"/>
                  <a:gd name="connsiteY48" fmla="*/ 402572 h 1198469"/>
                  <a:gd name="connsiteX49" fmla="*/ 199696 w 836959"/>
                  <a:gd name="connsiteY49" fmla="*/ 399636 h 1198469"/>
                  <a:gd name="connsiteX50" fmla="*/ 204101 w 836959"/>
                  <a:gd name="connsiteY50" fmla="*/ 387889 h 1198469"/>
                  <a:gd name="connsiteX51" fmla="*/ 220252 w 836959"/>
                  <a:gd name="connsiteY51" fmla="*/ 382015 h 1198469"/>
                  <a:gd name="connsiteX52" fmla="*/ 226126 w 836959"/>
                  <a:gd name="connsiteY52" fmla="*/ 364395 h 1198469"/>
                  <a:gd name="connsiteX53" fmla="*/ 209974 w 836959"/>
                  <a:gd name="connsiteY53" fmla="*/ 362927 h 1198469"/>
                  <a:gd name="connsiteX54" fmla="*/ 212911 w 836959"/>
                  <a:gd name="connsiteY54" fmla="*/ 346775 h 1198469"/>
                  <a:gd name="connsiteX55" fmla="*/ 234936 w 836959"/>
                  <a:gd name="connsiteY55" fmla="*/ 327686 h 1198469"/>
                  <a:gd name="connsiteX56" fmla="*/ 251088 w 836959"/>
                  <a:gd name="connsiteY56" fmla="*/ 327686 h 1198469"/>
                  <a:gd name="connsiteX57" fmla="*/ 246683 w 836959"/>
                  <a:gd name="connsiteY57" fmla="*/ 302725 h 1198469"/>
                  <a:gd name="connsiteX58" fmla="*/ 254024 w 836959"/>
                  <a:gd name="connsiteY58" fmla="*/ 290978 h 1198469"/>
                  <a:gd name="connsiteX59" fmla="*/ 258430 w 836959"/>
                  <a:gd name="connsiteY59" fmla="*/ 268953 h 1198469"/>
                  <a:gd name="connsiteX60" fmla="*/ 249619 w 836959"/>
                  <a:gd name="connsiteY60" fmla="*/ 243991 h 1198469"/>
                  <a:gd name="connsiteX61" fmla="*/ 255493 w 836959"/>
                  <a:gd name="connsiteY61" fmla="*/ 192598 h 1198469"/>
                  <a:gd name="connsiteX62" fmla="*/ 255606 w 836959"/>
                  <a:gd name="connsiteY62" fmla="*/ 191978 h 1198469"/>
                  <a:gd name="connsiteX63" fmla="*/ 259408 w 836959"/>
                  <a:gd name="connsiteY63" fmla="*/ 195780 h 1198469"/>
                  <a:gd name="connsiteX64" fmla="*/ 275315 w 836959"/>
                  <a:gd name="connsiteY64" fmla="*/ 187215 h 1198469"/>
                  <a:gd name="connsiteX65" fmla="*/ 277763 w 836959"/>
                  <a:gd name="connsiteY65" fmla="*/ 181096 h 1198469"/>
                  <a:gd name="connsiteX66" fmla="*/ 285104 w 836959"/>
                  <a:gd name="connsiteY66" fmla="*/ 173755 h 1198469"/>
                  <a:gd name="connsiteX67" fmla="*/ 312025 w 836959"/>
                  <a:gd name="connsiteY67" fmla="*/ 137046 h 1198469"/>
                  <a:gd name="connsiteX68" fmla="*/ 321814 w 836959"/>
                  <a:gd name="connsiteY68" fmla="*/ 124810 h 1198469"/>
                  <a:gd name="connsiteX69" fmla="*/ 321814 w 836959"/>
                  <a:gd name="connsiteY69" fmla="*/ 113797 h 1198469"/>
                  <a:gd name="connsiteX70" fmla="*/ 315695 w 836959"/>
                  <a:gd name="connsiteY70" fmla="*/ 105232 h 1198469"/>
                  <a:gd name="connsiteX71" fmla="*/ 319366 w 836959"/>
                  <a:gd name="connsiteY71" fmla="*/ 86877 h 1198469"/>
                  <a:gd name="connsiteX72" fmla="*/ 332826 w 836959"/>
                  <a:gd name="connsiteY72" fmla="*/ 90548 h 1198469"/>
                  <a:gd name="connsiteX73" fmla="*/ 345062 w 836959"/>
                  <a:gd name="connsiteY73" fmla="*/ 81983 h 1198469"/>
                  <a:gd name="connsiteX74" fmla="*/ 374429 w 836959"/>
                  <a:gd name="connsiteY74" fmla="*/ 94219 h 1198469"/>
                  <a:gd name="connsiteX75" fmla="*/ 382994 w 836959"/>
                  <a:gd name="connsiteY75" fmla="*/ 86877 h 1198469"/>
                  <a:gd name="connsiteX76" fmla="*/ 394007 w 836959"/>
                  <a:gd name="connsiteY76" fmla="*/ 88101 h 1198469"/>
                  <a:gd name="connsiteX77" fmla="*/ 395231 w 836959"/>
                  <a:gd name="connsiteY77" fmla="*/ 95443 h 1198469"/>
                  <a:gd name="connsiteX78" fmla="*/ 401349 w 836959"/>
                  <a:gd name="connsiteY78" fmla="*/ 95443 h 1198469"/>
                  <a:gd name="connsiteX79" fmla="*/ 406243 w 836959"/>
                  <a:gd name="connsiteY79" fmla="*/ 102784 h 1198469"/>
                  <a:gd name="connsiteX80" fmla="*/ 412361 w 836959"/>
                  <a:gd name="connsiteY80" fmla="*/ 102784 h 1198469"/>
                  <a:gd name="connsiteX81" fmla="*/ 413585 w 836959"/>
                  <a:gd name="connsiteY81" fmla="*/ 116244 h 1198469"/>
                  <a:gd name="connsiteX82" fmla="*/ 406243 w 836959"/>
                  <a:gd name="connsiteY82" fmla="*/ 129704 h 1198469"/>
                  <a:gd name="connsiteX83" fmla="*/ 407467 w 836959"/>
                  <a:gd name="connsiteY83" fmla="*/ 137046 h 1198469"/>
                  <a:gd name="connsiteX84" fmla="*/ 398902 w 836959"/>
                  <a:gd name="connsiteY84" fmla="*/ 150506 h 1198469"/>
                  <a:gd name="connsiteX85" fmla="*/ 434387 w 836959"/>
                  <a:gd name="connsiteY85" fmla="*/ 166413 h 1198469"/>
                  <a:gd name="connsiteX86" fmla="*/ 442952 w 836959"/>
                  <a:gd name="connsiteY86" fmla="*/ 163966 h 1198469"/>
                  <a:gd name="connsiteX87" fmla="*/ 442952 w 836959"/>
                  <a:gd name="connsiteY87" fmla="*/ 154177 h 1198469"/>
                  <a:gd name="connsiteX88" fmla="*/ 458860 w 836959"/>
                  <a:gd name="connsiteY88" fmla="*/ 134599 h 1198469"/>
                  <a:gd name="connsiteX89" fmla="*/ 471095 w 836959"/>
                  <a:gd name="connsiteY89" fmla="*/ 134599 h 1198469"/>
                  <a:gd name="connsiteX90" fmla="*/ 488227 w 836959"/>
                  <a:gd name="connsiteY90" fmla="*/ 137046 h 1198469"/>
                  <a:gd name="connsiteX91" fmla="*/ 509028 w 836959"/>
                  <a:gd name="connsiteY91" fmla="*/ 133375 h 1198469"/>
                  <a:gd name="connsiteX92" fmla="*/ 521264 w 836959"/>
                  <a:gd name="connsiteY92" fmla="*/ 122362 h 1198469"/>
                  <a:gd name="connsiteX93" fmla="*/ 538395 w 836959"/>
                  <a:gd name="connsiteY93" fmla="*/ 123586 h 1198469"/>
                  <a:gd name="connsiteX94" fmla="*/ 544513 w 836959"/>
                  <a:gd name="connsiteY94" fmla="*/ 118692 h 1198469"/>
                  <a:gd name="connsiteX95" fmla="*/ 557973 w 836959"/>
                  <a:gd name="connsiteY95" fmla="*/ 127257 h 1198469"/>
                  <a:gd name="connsiteX96" fmla="*/ 561644 w 836959"/>
                  <a:gd name="connsiteY96" fmla="*/ 140717 h 1198469"/>
                  <a:gd name="connsiteX97" fmla="*/ 573879 w 836959"/>
                  <a:gd name="connsiteY97" fmla="*/ 130928 h 1198469"/>
                  <a:gd name="connsiteX98" fmla="*/ 570209 w 836959"/>
                  <a:gd name="connsiteY98" fmla="*/ 119915 h 1198469"/>
                  <a:gd name="connsiteX99" fmla="*/ 573879 w 836959"/>
                  <a:gd name="connsiteY99" fmla="*/ 112573 h 1198469"/>
                  <a:gd name="connsiteX100" fmla="*/ 570209 w 836959"/>
                  <a:gd name="connsiteY100" fmla="*/ 94219 h 1198469"/>
                  <a:gd name="connsiteX101" fmla="*/ 583669 w 836959"/>
                  <a:gd name="connsiteY101" fmla="*/ 80759 h 1198469"/>
                  <a:gd name="connsiteX102" fmla="*/ 592234 w 836959"/>
                  <a:gd name="connsiteY102" fmla="*/ 77088 h 1198469"/>
                  <a:gd name="connsiteX103" fmla="*/ 615483 w 836959"/>
                  <a:gd name="connsiteY103" fmla="*/ 64852 h 1198469"/>
                  <a:gd name="connsiteX104" fmla="*/ 617930 w 836959"/>
                  <a:gd name="connsiteY104" fmla="*/ 42827 h 1198469"/>
                  <a:gd name="connsiteX105" fmla="*/ 626496 w 836959"/>
                  <a:gd name="connsiteY105" fmla="*/ 25696 h 1198469"/>
                  <a:gd name="connsiteX106" fmla="*/ 699913 w 836959"/>
                  <a:gd name="connsiteY106" fmla="*/ 0 h 1198469"/>
                  <a:gd name="connsiteX107" fmla="*/ 706031 w 836959"/>
                  <a:gd name="connsiteY107" fmla="*/ 4895 h 1198469"/>
                  <a:gd name="connsiteX108" fmla="*/ 734175 w 836959"/>
                  <a:gd name="connsiteY108" fmla="*/ 7342 h 1198469"/>
                  <a:gd name="connsiteX109" fmla="*/ 735398 w 836959"/>
                  <a:gd name="connsiteY109" fmla="*/ 22025 h 1198469"/>
                  <a:gd name="connsiteX110" fmla="*/ 740292 w 836959"/>
                  <a:gd name="connsiteY110" fmla="*/ 30591 h 1198469"/>
                  <a:gd name="connsiteX111" fmla="*/ 745187 w 836959"/>
                  <a:gd name="connsiteY111" fmla="*/ 75865 h 1198469"/>
                  <a:gd name="connsiteX112" fmla="*/ 746411 w 836959"/>
                  <a:gd name="connsiteY112" fmla="*/ 83207 h 1198469"/>
                  <a:gd name="connsiteX113" fmla="*/ 748858 w 836959"/>
                  <a:gd name="connsiteY113" fmla="*/ 90548 h 1198469"/>
                  <a:gd name="connsiteX114" fmla="*/ 761094 w 836959"/>
                  <a:gd name="connsiteY114" fmla="*/ 90548 h 1198469"/>
                  <a:gd name="connsiteX115" fmla="*/ 761094 w 836959"/>
                  <a:gd name="connsiteY115" fmla="*/ 105232 h 1198469"/>
                  <a:gd name="connsiteX116" fmla="*/ 785567 w 836959"/>
                  <a:gd name="connsiteY116" fmla="*/ 122362 h 1198469"/>
                  <a:gd name="connsiteX117" fmla="*/ 797803 w 836959"/>
                  <a:gd name="connsiteY117" fmla="*/ 119915 h 1198469"/>
                  <a:gd name="connsiteX118" fmla="*/ 805145 w 836959"/>
                  <a:gd name="connsiteY118" fmla="*/ 133375 h 1198469"/>
                  <a:gd name="connsiteX119" fmla="*/ 800250 w 836959"/>
                  <a:gd name="connsiteY119" fmla="*/ 151729 h 1198469"/>
                  <a:gd name="connsiteX120" fmla="*/ 805145 w 836959"/>
                  <a:gd name="connsiteY120" fmla="*/ 163966 h 1198469"/>
                  <a:gd name="connsiteX121" fmla="*/ 803921 w 836959"/>
                  <a:gd name="connsiteY121" fmla="*/ 176202 h 1198469"/>
                  <a:gd name="connsiteX122" fmla="*/ 791685 w 836959"/>
                  <a:gd name="connsiteY122" fmla="*/ 182320 h 1198469"/>
                  <a:gd name="connsiteX123" fmla="*/ 791685 w 836959"/>
                  <a:gd name="connsiteY123" fmla="*/ 189662 h 1198469"/>
                  <a:gd name="connsiteX124" fmla="*/ 801474 w 836959"/>
                  <a:gd name="connsiteY124" fmla="*/ 193333 h 1198469"/>
                  <a:gd name="connsiteX125" fmla="*/ 805075 w 836959"/>
                  <a:gd name="connsiteY125" fmla="*/ 214941 h 1198469"/>
                  <a:gd name="connsiteX126" fmla="*/ 757668 w 836959"/>
                  <a:gd name="connsiteY126" fmla="*/ 229307 h 1198469"/>
                  <a:gd name="connsiteX127" fmla="*/ 747390 w 836959"/>
                  <a:gd name="connsiteY127" fmla="*/ 243991 h 1198469"/>
                  <a:gd name="connsiteX128" fmla="*/ 729770 w 836959"/>
                  <a:gd name="connsiteY128" fmla="*/ 239586 h 1198469"/>
                  <a:gd name="connsiteX129" fmla="*/ 706276 w 836959"/>
                  <a:gd name="connsiteY129" fmla="*/ 248396 h 1198469"/>
                  <a:gd name="connsiteX130" fmla="*/ 706276 w 836959"/>
                  <a:gd name="connsiteY130" fmla="*/ 263079 h 1198469"/>
                  <a:gd name="connsiteX131" fmla="*/ 703339 w 836959"/>
                  <a:gd name="connsiteY131" fmla="*/ 283636 h 1198469"/>
                  <a:gd name="connsiteX132" fmla="*/ 673972 w 836959"/>
                  <a:gd name="connsiteY132" fmla="*/ 289509 h 1198469"/>
                  <a:gd name="connsiteX133" fmla="*/ 668099 w 836959"/>
                  <a:gd name="connsiteY133" fmla="*/ 301256 h 1198469"/>
                  <a:gd name="connsiteX134" fmla="*/ 650479 w 836959"/>
                  <a:gd name="connsiteY134" fmla="*/ 320345 h 1198469"/>
                  <a:gd name="connsiteX135" fmla="*/ 646074 w 836959"/>
                  <a:gd name="connsiteY135" fmla="*/ 332092 h 1198469"/>
                  <a:gd name="connsiteX136" fmla="*/ 650479 w 836959"/>
                  <a:gd name="connsiteY136" fmla="*/ 348243 h 1198469"/>
                  <a:gd name="connsiteX137" fmla="*/ 637264 w 836959"/>
                  <a:gd name="connsiteY137" fmla="*/ 368800 h 1198469"/>
                  <a:gd name="connsiteX138" fmla="*/ 634327 w 836959"/>
                  <a:gd name="connsiteY138" fmla="*/ 437813 h 1198469"/>
                  <a:gd name="connsiteX139" fmla="*/ 662226 w 836959"/>
                  <a:gd name="connsiteY139" fmla="*/ 448091 h 1198469"/>
                  <a:gd name="connsiteX140" fmla="*/ 672504 w 836959"/>
                  <a:gd name="connsiteY140" fmla="*/ 461306 h 1198469"/>
                  <a:gd name="connsiteX141" fmla="*/ 685719 w 836959"/>
                  <a:gd name="connsiteY141" fmla="*/ 462775 h 1198469"/>
                  <a:gd name="connsiteX142" fmla="*/ 688656 w 836959"/>
                  <a:gd name="connsiteY142" fmla="*/ 452496 h 1198469"/>
                  <a:gd name="connsiteX143" fmla="*/ 710681 w 836959"/>
                  <a:gd name="connsiteY143" fmla="*/ 464243 h 1198469"/>
                  <a:gd name="connsiteX144" fmla="*/ 734175 w 836959"/>
                  <a:gd name="connsiteY144" fmla="*/ 449559 h 1198469"/>
                  <a:gd name="connsiteX145" fmla="*/ 769415 w 836959"/>
                  <a:gd name="connsiteY145" fmla="*/ 451028 h 1198469"/>
                  <a:gd name="connsiteX146" fmla="*/ 779694 w 836959"/>
                  <a:gd name="connsiteY146" fmla="*/ 465711 h 1198469"/>
                  <a:gd name="connsiteX147" fmla="*/ 782630 w 836959"/>
                  <a:gd name="connsiteY147" fmla="*/ 506825 h 1198469"/>
                  <a:gd name="connsiteX148" fmla="*/ 782630 w 836959"/>
                  <a:gd name="connsiteY148" fmla="*/ 537660 h 1198469"/>
                  <a:gd name="connsiteX149" fmla="*/ 775288 w 836959"/>
                  <a:gd name="connsiteY149" fmla="*/ 546470 h 1198469"/>
                  <a:gd name="connsiteX150" fmla="*/ 751795 w 836959"/>
                  <a:gd name="connsiteY150" fmla="*/ 558217 h 1198469"/>
                  <a:gd name="connsiteX151" fmla="*/ 754732 w 836959"/>
                  <a:gd name="connsiteY151" fmla="*/ 578774 h 1198469"/>
                  <a:gd name="connsiteX152" fmla="*/ 769415 w 836959"/>
                  <a:gd name="connsiteY152" fmla="*/ 593458 h 1198469"/>
                  <a:gd name="connsiteX153" fmla="*/ 769415 w 836959"/>
                  <a:gd name="connsiteY153" fmla="*/ 599331 h 1198469"/>
                  <a:gd name="connsiteX154" fmla="*/ 767947 w 836959"/>
                  <a:gd name="connsiteY154" fmla="*/ 614014 h 1198469"/>
                  <a:gd name="connsiteX155" fmla="*/ 770883 w 836959"/>
                  <a:gd name="connsiteY155" fmla="*/ 630166 h 1198469"/>
                  <a:gd name="connsiteX156" fmla="*/ 744453 w 836959"/>
                  <a:gd name="connsiteY156" fmla="*/ 636040 h 1198469"/>
                  <a:gd name="connsiteX157" fmla="*/ 750327 w 836959"/>
                  <a:gd name="connsiteY157" fmla="*/ 658065 h 1198469"/>
                  <a:gd name="connsiteX158" fmla="*/ 773820 w 836959"/>
                  <a:gd name="connsiteY158" fmla="*/ 659533 h 1198469"/>
                  <a:gd name="connsiteX159" fmla="*/ 781162 w 836959"/>
                  <a:gd name="connsiteY159" fmla="*/ 678622 h 1198469"/>
                  <a:gd name="connsiteX160" fmla="*/ 770883 w 836959"/>
                  <a:gd name="connsiteY160" fmla="*/ 691837 h 1198469"/>
                  <a:gd name="connsiteX161" fmla="*/ 776757 w 836959"/>
                  <a:gd name="connsiteY161" fmla="*/ 712394 h 1198469"/>
                  <a:gd name="connsiteX162" fmla="*/ 773820 w 836959"/>
                  <a:gd name="connsiteY162" fmla="*/ 735887 h 1198469"/>
                  <a:gd name="connsiteX163" fmla="*/ 816769 w 836959"/>
                  <a:gd name="connsiteY163" fmla="*/ 767383 h 1198469"/>
                  <a:gd name="connsiteX164" fmla="*/ 816769 w 836959"/>
                  <a:gd name="connsiteY164" fmla="*/ 782508 h 1198469"/>
                  <a:gd name="connsiteX165" fmla="*/ 827782 w 836959"/>
                  <a:gd name="connsiteY165" fmla="*/ 791684 h 1198469"/>
                  <a:gd name="connsiteX166" fmla="*/ 836959 w 836959"/>
                  <a:gd name="connsiteY166" fmla="*/ 799026 h 1198469"/>
                  <a:gd name="connsiteX167" fmla="*/ 827782 w 836959"/>
                  <a:gd name="connsiteY167" fmla="*/ 824722 h 1198469"/>
                  <a:gd name="connsiteX168" fmla="*/ 805757 w 836959"/>
                  <a:gd name="connsiteY168" fmla="*/ 824722 h 1198469"/>
                  <a:gd name="connsiteX169" fmla="*/ 800250 w 836959"/>
                  <a:gd name="connsiteY169" fmla="*/ 832064 h 1198469"/>
                  <a:gd name="connsiteX170" fmla="*/ 798415 w 836959"/>
                  <a:gd name="connsiteY170" fmla="*/ 848583 h 1198469"/>
                  <a:gd name="connsiteX171" fmla="*/ 758035 w 836959"/>
                  <a:gd name="connsiteY171" fmla="*/ 848583 h 1198469"/>
                  <a:gd name="connsiteX172" fmla="*/ 758035 w 836959"/>
                  <a:gd name="connsiteY172" fmla="*/ 824722 h 1198469"/>
                  <a:gd name="connsiteX173" fmla="*/ 748858 w 836959"/>
                  <a:gd name="connsiteY173" fmla="*/ 815545 h 1198469"/>
                  <a:gd name="connsiteX174" fmla="*/ 737846 w 836959"/>
                  <a:gd name="connsiteY174" fmla="*/ 819216 h 1198469"/>
                  <a:gd name="connsiteX175" fmla="*/ 726833 w 836959"/>
                  <a:gd name="connsiteY175" fmla="*/ 815545 h 1198469"/>
                  <a:gd name="connsiteX176" fmla="*/ 697466 w 836959"/>
                  <a:gd name="connsiteY176" fmla="*/ 817381 h 1198469"/>
                  <a:gd name="connsiteX177" fmla="*/ 691959 w 836959"/>
                  <a:gd name="connsiteY177" fmla="*/ 822887 h 1198469"/>
                  <a:gd name="connsiteX178" fmla="*/ 688289 w 836959"/>
                  <a:gd name="connsiteY178" fmla="*/ 830228 h 1198469"/>
                  <a:gd name="connsiteX179" fmla="*/ 671769 w 836959"/>
                  <a:gd name="connsiteY179" fmla="*/ 832064 h 1198469"/>
                  <a:gd name="connsiteX180" fmla="*/ 660757 w 836959"/>
                  <a:gd name="connsiteY180" fmla="*/ 822887 h 1198469"/>
                  <a:gd name="connsiteX181" fmla="*/ 660757 w 836959"/>
                  <a:gd name="connsiteY181" fmla="*/ 810039 h 1198469"/>
                  <a:gd name="connsiteX182" fmla="*/ 658922 w 836959"/>
                  <a:gd name="connsiteY182" fmla="*/ 797191 h 1198469"/>
                  <a:gd name="connsiteX183" fmla="*/ 647909 w 836959"/>
                  <a:gd name="connsiteY183" fmla="*/ 788014 h 1198469"/>
                  <a:gd name="connsiteX184" fmla="*/ 614871 w 836959"/>
                  <a:gd name="connsiteY184" fmla="*/ 780672 h 1198469"/>
                  <a:gd name="connsiteX185" fmla="*/ 565315 w 836959"/>
                  <a:gd name="connsiteY185" fmla="*/ 859595 h 1198469"/>
                  <a:gd name="connsiteX186" fmla="*/ 552466 w 836959"/>
                  <a:gd name="connsiteY186" fmla="*/ 841241 h 1198469"/>
                  <a:gd name="connsiteX187" fmla="*/ 537783 w 836959"/>
                  <a:gd name="connsiteY187" fmla="*/ 841241 h 1198469"/>
                  <a:gd name="connsiteX188" fmla="*/ 523099 w 836959"/>
                  <a:gd name="connsiteY188" fmla="*/ 881621 h 1198469"/>
                  <a:gd name="connsiteX189" fmla="*/ 517594 w 836959"/>
                  <a:gd name="connsiteY189" fmla="*/ 888962 h 1198469"/>
                  <a:gd name="connsiteX190" fmla="*/ 506581 w 836959"/>
                  <a:gd name="connsiteY190" fmla="*/ 907317 h 1198469"/>
                  <a:gd name="connsiteX191" fmla="*/ 508416 w 836959"/>
                  <a:gd name="connsiteY191" fmla="*/ 914659 h 1198469"/>
                  <a:gd name="connsiteX192" fmla="*/ 534112 w 836959"/>
                  <a:gd name="connsiteY192" fmla="*/ 934848 h 1198469"/>
                  <a:gd name="connsiteX193" fmla="*/ 504745 w 836959"/>
                  <a:gd name="connsiteY193" fmla="*/ 964215 h 1198469"/>
                  <a:gd name="connsiteX194" fmla="*/ 507800 w 836959"/>
                  <a:gd name="connsiteY194" fmla="*/ 966659 h 1198469"/>
                  <a:gd name="connsiteX195" fmla="*/ 427546 w 836959"/>
                  <a:gd name="connsiteY195" fmla="*/ 1198469 h 1198469"/>
                  <a:gd name="connsiteX0" fmla="*/ 95966 w 836959"/>
                  <a:gd name="connsiteY0" fmla="*/ 966659 h 966659"/>
                  <a:gd name="connsiteX1" fmla="*/ 95443 w 836959"/>
                  <a:gd name="connsiteY1" fmla="*/ 964215 h 966659"/>
                  <a:gd name="connsiteX2" fmla="*/ 88101 w 836959"/>
                  <a:gd name="connsiteY2" fmla="*/ 949532 h 966659"/>
                  <a:gd name="connsiteX3" fmla="*/ 86266 w 836959"/>
                  <a:gd name="connsiteY3" fmla="*/ 938519 h 966659"/>
                  <a:gd name="connsiteX4" fmla="*/ 78924 w 836959"/>
                  <a:gd name="connsiteY4" fmla="*/ 931178 h 966659"/>
                  <a:gd name="connsiteX5" fmla="*/ 67911 w 836959"/>
                  <a:gd name="connsiteY5" fmla="*/ 934848 h 966659"/>
                  <a:gd name="connsiteX6" fmla="*/ 60569 w 836959"/>
                  <a:gd name="connsiteY6" fmla="*/ 920165 h 966659"/>
                  <a:gd name="connsiteX7" fmla="*/ 42215 w 836959"/>
                  <a:gd name="connsiteY7" fmla="*/ 920165 h 966659"/>
                  <a:gd name="connsiteX8" fmla="*/ 40379 w 836959"/>
                  <a:gd name="connsiteY8" fmla="*/ 903646 h 966659"/>
                  <a:gd name="connsiteX9" fmla="*/ 14684 w 836959"/>
                  <a:gd name="connsiteY9" fmla="*/ 903646 h 966659"/>
                  <a:gd name="connsiteX10" fmla="*/ 0 w 836959"/>
                  <a:gd name="connsiteY10" fmla="*/ 892634 h 966659"/>
                  <a:gd name="connsiteX11" fmla="*/ 7342 w 836959"/>
                  <a:gd name="connsiteY11" fmla="*/ 870608 h 966659"/>
                  <a:gd name="connsiteX12" fmla="*/ 22025 w 836959"/>
                  <a:gd name="connsiteY12" fmla="*/ 870608 h 966659"/>
                  <a:gd name="connsiteX13" fmla="*/ 29367 w 836959"/>
                  <a:gd name="connsiteY13" fmla="*/ 865102 h 966659"/>
                  <a:gd name="connsiteX14" fmla="*/ 27532 w 836959"/>
                  <a:gd name="connsiteY14" fmla="*/ 843077 h 966659"/>
                  <a:gd name="connsiteX15" fmla="*/ 40379 w 836959"/>
                  <a:gd name="connsiteY15" fmla="*/ 830228 h 966659"/>
                  <a:gd name="connsiteX16" fmla="*/ 62405 w 836959"/>
                  <a:gd name="connsiteY16" fmla="*/ 828393 h 966659"/>
                  <a:gd name="connsiteX17" fmla="*/ 80759 w 836959"/>
                  <a:gd name="connsiteY17" fmla="*/ 835735 h 966659"/>
                  <a:gd name="connsiteX18" fmla="*/ 91772 w 836959"/>
                  <a:gd name="connsiteY18" fmla="*/ 833900 h 966659"/>
                  <a:gd name="connsiteX19" fmla="*/ 93608 w 836959"/>
                  <a:gd name="connsiteY19" fmla="*/ 815545 h 966659"/>
                  <a:gd name="connsiteX20" fmla="*/ 104620 w 836959"/>
                  <a:gd name="connsiteY20" fmla="*/ 802697 h 966659"/>
                  <a:gd name="connsiteX21" fmla="*/ 113797 w 836959"/>
                  <a:gd name="connsiteY21" fmla="*/ 802697 h 966659"/>
                  <a:gd name="connsiteX22" fmla="*/ 130316 w 836959"/>
                  <a:gd name="connsiteY22" fmla="*/ 764153 h 966659"/>
                  <a:gd name="connsiteX23" fmla="*/ 157847 w 836959"/>
                  <a:gd name="connsiteY23" fmla="*/ 749469 h 966659"/>
                  <a:gd name="connsiteX24" fmla="*/ 157847 w 836959"/>
                  <a:gd name="connsiteY24" fmla="*/ 732951 h 966659"/>
                  <a:gd name="connsiteX25" fmla="*/ 170695 w 836959"/>
                  <a:gd name="connsiteY25" fmla="*/ 705419 h 966659"/>
                  <a:gd name="connsiteX26" fmla="*/ 152342 w 836959"/>
                  <a:gd name="connsiteY26" fmla="*/ 699913 h 966659"/>
                  <a:gd name="connsiteX27" fmla="*/ 135823 w 836959"/>
                  <a:gd name="connsiteY27" fmla="*/ 677888 h 966659"/>
                  <a:gd name="connsiteX28" fmla="*/ 137658 w 836959"/>
                  <a:gd name="connsiteY28" fmla="*/ 666875 h 966659"/>
                  <a:gd name="connsiteX29" fmla="*/ 133987 w 836959"/>
                  <a:gd name="connsiteY29" fmla="*/ 654027 h 966659"/>
                  <a:gd name="connsiteX30" fmla="*/ 143164 w 836959"/>
                  <a:gd name="connsiteY30" fmla="*/ 641179 h 966659"/>
                  <a:gd name="connsiteX31" fmla="*/ 157847 w 836959"/>
                  <a:gd name="connsiteY31" fmla="*/ 643014 h 966659"/>
                  <a:gd name="connsiteX32" fmla="*/ 157847 w 836959"/>
                  <a:gd name="connsiteY32" fmla="*/ 619154 h 966659"/>
                  <a:gd name="connsiteX33" fmla="*/ 146835 w 836959"/>
                  <a:gd name="connsiteY33" fmla="*/ 615483 h 966659"/>
                  <a:gd name="connsiteX34" fmla="*/ 148670 w 836959"/>
                  <a:gd name="connsiteY34" fmla="*/ 598964 h 966659"/>
                  <a:gd name="connsiteX35" fmla="*/ 190885 w 836959"/>
                  <a:gd name="connsiteY35" fmla="*/ 542065 h 966659"/>
                  <a:gd name="connsiteX36" fmla="*/ 192721 w 836959"/>
                  <a:gd name="connsiteY36" fmla="*/ 516369 h 966659"/>
                  <a:gd name="connsiteX37" fmla="*/ 176202 w 836959"/>
                  <a:gd name="connsiteY37" fmla="*/ 501686 h 966659"/>
                  <a:gd name="connsiteX38" fmla="*/ 174367 w 836959"/>
                  <a:gd name="connsiteY38" fmla="*/ 490673 h 966659"/>
                  <a:gd name="connsiteX39" fmla="*/ 156012 w 836959"/>
                  <a:gd name="connsiteY39" fmla="*/ 485167 h 966659"/>
                  <a:gd name="connsiteX40" fmla="*/ 153100 w 836959"/>
                  <a:gd name="connsiteY40" fmla="*/ 471726 h 966659"/>
                  <a:gd name="connsiteX41" fmla="*/ 155645 w 836959"/>
                  <a:gd name="connsiteY41" fmla="*/ 471585 h 966659"/>
                  <a:gd name="connsiteX42" fmla="*/ 164455 w 836959"/>
                  <a:gd name="connsiteY42" fmla="*/ 465711 h 966659"/>
                  <a:gd name="connsiteX43" fmla="*/ 165923 w 836959"/>
                  <a:gd name="connsiteY43" fmla="*/ 453964 h 966659"/>
                  <a:gd name="connsiteX44" fmla="*/ 176202 w 836959"/>
                  <a:gd name="connsiteY44" fmla="*/ 451028 h 966659"/>
                  <a:gd name="connsiteX45" fmla="*/ 179139 w 836959"/>
                  <a:gd name="connsiteY45" fmla="*/ 439281 h 966659"/>
                  <a:gd name="connsiteX46" fmla="*/ 196759 w 836959"/>
                  <a:gd name="connsiteY46" fmla="*/ 423129 h 966659"/>
                  <a:gd name="connsiteX47" fmla="*/ 187949 w 836959"/>
                  <a:gd name="connsiteY47" fmla="*/ 411382 h 966659"/>
                  <a:gd name="connsiteX48" fmla="*/ 187949 w 836959"/>
                  <a:gd name="connsiteY48" fmla="*/ 402572 h 966659"/>
                  <a:gd name="connsiteX49" fmla="*/ 199696 w 836959"/>
                  <a:gd name="connsiteY49" fmla="*/ 399636 h 966659"/>
                  <a:gd name="connsiteX50" fmla="*/ 204101 w 836959"/>
                  <a:gd name="connsiteY50" fmla="*/ 387889 h 966659"/>
                  <a:gd name="connsiteX51" fmla="*/ 220252 w 836959"/>
                  <a:gd name="connsiteY51" fmla="*/ 382015 h 966659"/>
                  <a:gd name="connsiteX52" fmla="*/ 226126 w 836959"/>
                  <a:gd name="connsiteY52" fmla="*/ 364395 h 966659"/>
                  <a:gd name="connsiteX53" fmla="*/ 209974 w 836959"/>
                  <a:gd name="connsiteY53" fmla="*/ 362927 h 966659"/>
                  <a:gd name="connsiteX54" fmla="*/ 212911 w 836959"/>
                  <a:gd name="connsiteY54" fmla="*/ 346775 h 966659"/>
                  <a:gd name="connsiteX55" fmla="*/ 234936 w 836959"/>
                  <a:gd name="connsiteY55" fmla="*/ 327686 h 966659"/>
                  <a:gd name="connsiteX56" fmla="*/ 251088 w 836959"/>
                  <a:gd name="connsiteY56" fmla="*/ 327686 h 966659"/>
                  <a:gd name="connsiteX57" fmla="*/ 246683 w 836959"/>
                  <a:gd name="connsiteY57" fmla="*/ 302725 h 966659"/>
                  <a:gd name="connsiteX58" fmla="*/ 254024 w 836959"/>
                  <a:gd name="connsiteY58" fmla="*/ 290978 h 966659"/>
                  <a:gd name="connsiteX59" fmla="*/ 258430 w 836959"/>
                  <a:gd name="connsiteY59" fmla="*/ 268953 h 966659"/>
                  <a:gd name="connsiteX60" fmla="*/ 249619 w 836959"/>
                  <a:gd name="connsiteY60" fmla="*/ 243991 h 966659"/>
                  <a:gd name="connsiteX61" fmla="*/ 255493 w 836959"/>
                  <a:gd name="connsiteY61" fmla="*/ 192598 h 966659"/>
                  <a:gd name="connsiteX62" fmla="*/ 255606 w 836959"/>
                  <a:gd name="connsiteY62" fmla="*/ 191978 h 966659"/>
                  <a:gd name="connsiteX63" fmla="*/ 259408 w 836959"/>
                  <a:gd name="connsiteY63" fmla="*/ 195780 h 966659"/>
                  <a:gd name="connsiteX64" fmla="*/ 275315 w 836959"/>
                  <a:gd name="connsiteY64" fmla="*/ 187215 h 966659"/>
                  <a:gd name="connsiteX65" fmla="*/ 277763 w 836959"/>
                  <a:gd name="connsiteY65" fmla="*/ 181096 h 966659"/>
                  <a:gd name="connsiteX66" fmla="*/ 285104 w 836959"/>
                  <a:gd name="connsiteY66" fmla="*/ 173755 h 966659"/>
                  <a:gd name="connsiteX67" fmla="*/ 312025 w 836959"/>
                  <a:gd name="connsiteY67" fmla="*/ 137046 h 966659"/>
                  <a:gd name="connsiteX68" fmla="*/ 321814 w 836959"/>
                  <a:gd name="connsiteY68" fmla="*/ 124810 h 966659"/>
                  <a:gd name="connsiteX69" fmla="*/ 321814 w 836959"/>
                  <a:gd name="connsiteY69" fmla="*/ 113797 h 966659"/>
                  <a:gd name="connsiteX70" fmla="*/ 315695 w 836959"/>
                  <a:gd name="connsiteY70" fmla="*/ 105232 h 966659"/>
                  <a:gd name="connsiteX71" fmla="*/ 319366 w 836959"/>
                  <a:gd name="connsiteY71" fmla="*/ 86877 h 966659"/>
                  <a:gd name="connsiteX72" fmla="*/ 332826 w 836959"/>
                  <a:gd name="connsiteY72" fmla="*/ 90548 h 966659"/>
                  <a:gd name="connsiteX73" fmla="*/ 345062 w 836959"/>
                  <a:gd name="connsiteY73" fmla="*/ 81983 h 966659"/>
                  <a:gd name="connsiteX74" fmla="*/ 374429 w 836959"/>
                  <a:gd name="connsiteY74" fmla="*/ 94219 h 966659"/>
                  <a:gd name="connsiteX75" fmla="*/ 382994 w 836959"/>
                  <a:gd name="connsiteY75" fmla="*/ 86877 h 966659"/>
                  <a:gd name="connsiteX76" fmla="*/ 394007 w 836959"/>
                  <a:gd name="connsiteY76" fmla="*/ 88101 h 966659"/>
                  <a:gd name="connsiteX77" fmla="*/ 395231 w 836959"/>
                  <a:gd name="connsiteY77" fmla="*/ 95443 h 966659"/>
                  <a:gd name="connsiteX78" fmla="*/ 401349 w 836959"/>
                  <a:gd name="connsiteY78" fmla="*/ 95443 h 966659"/>
                  <a:gd name="connsiteX79" fmla="*/ 406243 w 836959"/>
                  <a:gd name="connsiteY79" fmla="*/ 102784 h 966659"/>
                  <a:gd name="connsiteX80" fmla="*/ 412361 w 836959"/>
                  <a:gd name="connsiteY80" fmla="*/ 102784 h 966659"/>
                  <a:gd name="connsiteX81" fmla="*/ 413585 w 836959"/>
                  <a:gd name="connsiteY81" fmla="*/ 116244 h 966659"/>
                  <a:gd name="connsiteX82" fmla="*/ 406243 w 836959"/>
                  <a:gd name="connsiteY82" fmla="*/ 129704 h 966659"/>
                  <a:gd name="connsiteX83" fmla="*/ 407467 w 836959"/>
                  <a:gd name="connsiteY83" fmla="*/ 137046 h 966659"/>
                  <a:gd name="connsiteX84" fmla="*/ 398902 w 836959"/>
                  <a:gd name="connsiteY84" fmla="*/ 150506 h 966659"/>
                  <a:gd name="connsiteX85" fmla="*/ 434387 w 836959"/>
                  <a:gd name="connsiteY85" fmla="*/ 166413 h 966659"/>
                  <a:gd name="connsiteX86" fmla="*/ 442952 w 836959"/>
                  <a:gd name="connsiteY86" fmla="*/ 163966 h 966659"/>
                  <a:gd name="connsiteX87" fmla="*/ 442952 w 836959"/>
                  <a:gd name="connsiteY87" fmla="*/ 154177 h 966659"/>
                  <a:gd name="connsiteX88" fmla="*/ 458860 w 836959"/>
                  <a:gd name="connsiteY88" fmla="*/ 134599 h 966659"/>
                  <a:gd name="connsiteX89" fmla="*/ 471095 w 836959"/>
                  <a:gd name="connsiteY89" fmla="*/ 134599 h 966659"/>
                  <a:gd name="connsiteX90" fmla="*/ 488227 w 836959"/>
                  <a:gd name="connsiteY90" fmla="*/ 137046 h 966659"/>
                  <a:gd name="connsiteX91" fmla="*/ 509028 w 836959"/>
                  <a:gd name="connsiteY91" fmla="*/ 133375 h 966659"/>
                  <a:gd name="connsiteX92" fmla="*/ 521264 w 836959"/>
                  <a:gd name="connsiteY92" fmla="*/ 122362 h 966659"/>
                  <a:gd name="connsiteX93" fmla="*/ 538395 w 836959"/>
                  <a:gd name="connsiteY93" fmla="*/ 123586 h 966659"/>
                  <a:gd name="connsiteX94" fmla="*/ 544513 w 836959"/>
                  <a:gd name="connsiteY94" fmla="*/ 118692 h 966659"/>
                  <a:gd name="connsiteX95" fmla="*/ 557973 w 836959"/>
                  <a:gd name="connsiteY95" fmla="*/ 127257 h 966659"/>
                  <a:gd name="connsiteX96" fmla="*/ 561644 w 836959"/>
                  <a:gd name="connsiteY96" fmla="*/ 140717 h 966659"/>
                  <a:gd name="connsiteX97" fmla="*/ 573879 w 836959"/>
                  <a:gd name="connsiteY97" fmla="*/ 130928 h 966659"/>
                  <a:gd name="connsiteX98" fmla="*/ 570209 w 836959"/>
                  <a:gd name="connsiteY98" fmla="*/ 119915 h 966659"/>
                  <a:gd name="connsiteX99" fmla="*/ 573879 w 836959"/>
                  <a:gd name="connsiteY99" fmla="*/ 112573 h 966659"/>
                  <a:gd name="connsiteX100" fmla="*/ 570209 w 836959"/>
                  <a:gd name="connsiteY100" fmla="*/ 94219 h 966659"/>
                  <a:gd name="connsiteX101" fmla="*/ 583669 w 836959"/>
                  <a:gd name="connsiteY101" fmla="*/ 80759 h 966659"/>
                  <a:gd name="connsiteX102" fmla="*/ 592234 w 836959"/>
                  <a:gd name="connsiteY102" fmla="*/ 77088 h 966659"/>
                  <a:gd name="connsiteX103" fmla="*/ 615483 w 836959"/>
                  <a:gd name="connsiteY103" fmla="*/ 64852 h 966659"/>
                  <a:gd name="connsiteX104" fmla="*/ 617930 w 836959"/>
                  <a:gd name="connsiteY104" fmla="*/ 42827 h 966659"/>
                  <a:gd name="connsiteX105" fmla="*/ 626496 w 836959"/>
                  <a:gd name="connsiteY105" fmla="*/ 25696 h 966659"/>
                  <a:gd name="connsiteX106" fmla="*/ 699913 w 836959"/>
                  <a:gd name="connsiteY106" fmla="*/ 0 h 966659"/>
                  <a:gd name="connsiteX107" fmla="*/ 706031 w 836959"/>
                  <a:gd name="connsiteY107" fmla="*/ 4895 h 966659"/>
                  <a:gd name="connsiteX108" fmla="*/ 734175 w 836959"/>
                  <a:gd name="connsiteY108" fmla="*/ 7342 h 966659"/>
                  <a:gd name="connsiteX109" fmla="*/ 735398 w 836959"/>
                  <a:gd name="connsiteY109" fmla="*/ 22025 h 966659"/>
                  <a:gd name="connsiteX110" fmla="*/ 740292 w 836959"/>
                  <a:gd name="connsiteY110" fmla="*/ 30591 h 966659"/>
                  <a:gd name="connsiteX111" fmla="*/ 745187 w 836959"/>
                  <a:gd name="connsiteY111" fmla="*/ 75865 h 966659"/>
                  <a:gd name="connsiteX112" fmla="*/ 746411 w 836959"/>
                  <a:gd name="connsiteY112" fmla="*/ 83207 h 966659"/>
                  <a:gd name="connsiteX113" fmla="*/ 748858 w 836959"/>
                  <a:gd name="connsiteY113" fmla="*/ 90548 h 966659"/>
                  <a:gd name="connsiteX114" fmla="*/ 761094 w 836959"/>
                  <a:gd name="connsiteY114" fmla="*/ 90548 h 966659"/>
                  <a:gd name="connsiteX115" fmla="*/ 761094 w 836959"/>
                  <a:gd name="connsiteY115" fmla="*/ 105232 h 966659"/>
                  <a:gd name="connsiteX116" fmla="*/ 785567 w 836959"/>
                  <a:gd name="connsiteY116" fmla="*/ 122362 h 966659"/>
                  <a:gd name="connsiteX117" fmla="*/ 797803 w 836959"/>
                  <a:gd name="connsiteY117" fmla="*/ 119915 h 966659"/>
                  <a:gd name="connsiteX118" fmla="*/ 805145 w 836959"/>
                  <a:gd name="connsiteY118" fmla="*/ 133375 h 966659"/>
                  <a:gd name="connsiteX119" fmla="*/ 800250 w 836959"/>
                  <a:gd name="connsiteY119" fmla="*/ 151729 h 966659"/>
                  <a:gd name="connsiteX120" fmla="*/ 805145 w 836959"/>
                  <a:gd name="connsiteY120" fmla="*/ 163966 h 966659"/>
                  <a:gd name="connsiteX121" fmla="*/ 803921 w 836959"/>
                  <a:gd name="connsiteY121" fmla="*/ 176202 h 966659"/>
                  <a:gd name="connsiteX122" fmla="*/ 791685 w 836959"/>
                  <a:gd name="connsiteY122" fmla="*/ 182320 h 966659"/>
                  <a:gd name="connsiteX123" fmla="*/ 791685 w 836959"/>
                  <a:gd name="connsiteY123" fmla="*/ 189662 h 966659"/>
                  <a:gd name="connsiteX124" fmla="*/ 801474 w 836959"/>
                  <a:gd name="connsiteY124" fmla="*/ 193333 h 966659"/>
                  <a:gd name="connsiteX125" fmla="*/ 805075 w 836959"/>
                  <a:gd name="connsiteY125" fmla="*/ 214941 h 966659"/>
                  <a:gd name="connsiteX126" fmla="*/ 757668 w 836959"/>
                  <a:gd name="connsiteY126" fmla="*/ 229307 h 966659"/>
                  <a:gd name="connsiteX127" fmla="*/ 747390 w 836959"/>
                  <a:gd name="connsiteY127" fmla="*/ 243991 h 966659"/>
                  <a:gd name="connsiteX128" fmla="*/ 729770 w 836959"/>
                  <a:gd name="connsiteY128" fmla="*/ 239586 h 966659"/>
                  <a:gd name="connsiteX129" fmla="*/ 706276 w 836959"/>
                  <a:gd name="connsiteY129" fmla="*/ 248396 h 966659"/>
                  <a:gd name="connsiteX130" fmla="*/ 706276 w 836959"/>
                  <a:gd name="connsiteY130" fmla="*/ 263079 h 966659"/>
                  <a:gd name="connsiteX131" fmla="*/ 703339 w 836959"/>
                  <a:gd name="connsiteY131" fmla="*/ 283636 h 966659"/>
                  <a:gd name="connsiteX132" fmla="*/ 673972 w 836959"/>
                  <a:gd name="connsiteY132" fmla="*/ 289509 h 966659"/>
                  <a:gd name="connsiteX133" fmla="*/ 668099 w 836959"/>
                  <a:gd name="connsiteY133" fmla="*/ 301256 h 966659"/>
                  <a:gd name="connsiteX134" fmla="*/ 650479 w 836959"/>
                  <a:gd name="connsiteY134" fmla="*/ 320345 h 966659"/>
                  <a:gd name="connsiteX135" fmla="*/ 646074 w 836959"/>
                  <a:gd name="connsiteY135" fmla="*/ 332092 h 966659"/>
                  <a:gd name="connsiteX136" fmla="*/ 650479 w 836959"/>
                  <a:gd name="connsiteY136" fmla="*/ 348243 h 966659"/>
                  <a:gd name="connsiteX137" fmla="*/ 637264 w 836959"/>
                  <a:gd name="connsiteY137" fmla="*/ 368800 h 966659"/>
                  <a:gd name="connsiteX138" fmla="*/ 634327 w 836959"/>
                  <a:gd name="connsiteY138" fmla="*/ 437813 h 966659"/>
                  <a:gd name="connsiteX139" fmla="*/ 662226 w 836959"/>
                  <a:gd name="connsiteY139" fmla="*/ 448091 h 966659"/>
                  <a:gd name="connsiteX140" fmla="*/ 672504 w 836959"/>
                  <a:gd name="connsiteY140" fmla="*/ 461306 h 966659"/>
                  <a:gd name="connsiteX141" fmla="*/ 685719 w 836959"/>
                  <a:gd name="connsiteY141" fmla="*/ 462775 h 966659"/>
                  <a:gd name="connsiteX142" fmla="*/ 688656 w 836959"/>
                  <a:gd name="connsiteY142" fmla="*/ 452496 h 966659"/>
                  <a:gd name="connsiteX143" fmla="*/ 710681 w 836959"/>
                  <a:gd name="connsiteY143" fmla="*/ 464243 h 966659"/>
                  <a:gd name="connsiteX144" fmla="*/ 734175 w 836959"/>
                  <a:gd name="connsiteY144" fmla="*/ 449559 h 966659"/>
                  <a:gd name="connsiteX145" fmla="*/ 769415 w 836959"/>
                  <a:gd name="connsiteY145" fmla="*/ 451028 h 966659"/>
                  <a:gd name="connsiteX146" fmla="*/ 779694 w 836959"/>
                  <a:gd name="connsiteY146" fmla="*/ 465711 h 966659"/>
                  <a:gd name="connsiteX147" fmla="*/ 782630 w 836959"/>
                  <a:gd name="connsiteY147" fmla="*/ 506825 h 966659"/>
                  <a:gd name="connsiteX148" fmla="*/ 782630 w 836959"/>
                  <a:gd name="connsiteY148" fmla="*/ 537660 h 966659"/>
                  <a:gd name="connsiteX149" fmla="*/ 775288 w 836959"/>
                  <a:gd name="connsiteY149" fmla="*/ 546470 h 966659"/>
                  <a:gd name="connsiteX150" fmla="*/ 751795 w 836959"/>
                  <a:gd name="connsiteY150" fmla="*/ 558217 h 966659"/>
                  <a:gd name="connsiteX151" fmla="*/ 754732 w 836959"/>
                  <a:gd name="connsiteY151" fmla="*/ 578774 h 966659"/>
                  <a:gd name="connsiteX152" fmla="*/ 769415 w 836959"/>
                  <a:gd name="connsiteY152" fmla="*/ 593458 h 966659"/>
                  <a:gd name="connsiteX153" fmla="*/ 769415 w 836959"/>
                  <a:gd name="connsiteY153" fmla="*/ 599331 h 966659"/>
                  <a:gd name="connsiteX154" fmla="*/ 767947 w 836959"/>
                  <a:gd name="connsiteY154" fmla="*/ 614014 h 966659"/>
                  <a:gd name="connsiteX155" fmla="*/ 770883 w 836959"/>
                  <a:gd name="connsiteY155" fmla="*/ 630166 h 966659"/>
                  <a:gd name="connsiteX156" fmla="*/ 744453 w 836959"/>
                  <a:gd name="connsiteY156" fmla="*/ 636040 h 966659"/>
                  <a:gd name="connsiteX157" fmla="*/ 750327 w 836959"/>
                  <a:gd name="connsiteY157" fmla="*/ 658065 h 966659"/>
                  <a:gd name="connsiteX158" fmla="*/ 773820 w 836959"/>
                  <a:gd name="connsiteY158" fmla="*/ 659533 h 966659"/>
                  <a:gd name="connsiteX159" fmla="*/ 781162 w 836959"/>
                  <a:gd name="connsiteY159" fmla="*/ 678622 h 966659"/>
                  <a:gd name="connsiteX160" fmla="*/ 770883 w 836959"/>
                  <a:gd name="connsiteY160" fmla="*/ 691837 h 966659"/>
                  <a:gd name="connsiteX161" fmla="*/ 776757 w 836959"/>
                  <a:gd name="connsiteY161" fmla="*/ 712394 h 966659"/>
                  <a:gd name="connsiteX162" fmla="*/ 773820 w 836959"/>
                  <a:gd name="connsiteY162" fmla="*/ 735887 h 966659"/>
                  <a:gd name="connsiteX163" fmla="*/ 816769 w 836959"/>
                  <a:gd name="connsiteY163" fmla="*/ 767383 h 966659"/>
                  <a:gd name="connsiteX164" fmla="*/ 816769 w 836959"/>
                  <a:gd name="connsiteY164" fmla="*/ 782508 h 966659"/>
                  <a:gd name="connsiteX165" fmla="*/ 827782 w 836959"/>
                  <a:gd name="connsiteY165" fmla="*/ 791684 h 966659"/>
                  <a:gd name="connsiteX166" fmla="*/ 836959 w 836959"/>
                  <a:gd name="connsiteY166" fmla="*/ 799026 h 966659"/>
                  <a:gd name="connsiteX167" fmla="*/ 827782 w 836959"/>
                  <a:gd name="connsiteY167" fmla="*/ 824722 h 966659"/>
                  <a:gd name="connsiteX168" fmla="*/ 805757 w 836959"/>
                  <a:gd name="connsiteY168" fmla="*/ 824722 h 966659"/>
                  <a:gd name="connsiteX169" fmla="*/ 800250 w 836959"/>
                  <a:gd name="connsiteY169" fmla="*/ 832064 h 966659"/>
                  <a:gd name="connsiteX170" fmla="*/ 798415 w 836959"/>
                  <a:gd name="connsiteY170" fmla="*/ 848583 h 966659"/>
                  <a:gd name="connsiteX171" fmla="*/ 758035 w 836959"/>
                  <a:gd name="connsiteY171" fmla="*/ 848583 h 966659"/>
                  <a:gd name="connsiteX172" fmla="*/ 758035 w 836959"/>
                  <a:gd name="connsiteY172" fmla="*/ 824722 h 966659"/>
                  <a:gd name="connsiteX173" fmla="*/ 748858 w 836959"/>
                  <a:gd name="connsiteY173" fmla="*/ 815545 h 966659"/>
                  <a:gd name="connsiteX174" fmla="*/ 737846 w 836959"/>
                  <a:gd name="connsiteY174" fmla="*/ 819216 h 966659"/>
                  <a:gd name="connsiteX175" fmla="*/ 726833 w 836959"/>
                  <a:gd name="connsiteY175" fmla="*/ 815545 h 966659"/>
                  <a:gd name="connsiteX176" fmla="*/ 697466 w 836959"/>
                  <a:gd name="connsiteY176" fmla="*/ 817381 h 966659"/>
                  <a:gd name="connsiteX177" fmla="*/ 691959 w 836959"/>
                  <a:gd name="connsiteY177" fmla="*/ 822887 h 966659"/>
                  <a:gd name="connsiteX178" fmla="*/ 688289 w 836959"/>
                  <a:gd name="connsiteY178" fmla="*/ 830228 h 966659"/>
                  <a:gd name="connsiteX179" fmla="*/ 671769 w 836959"/>
                  <a:gd name="connsiteY179" fmla="*/ 832064 h 966659"/>
                  <a:gd name="connsiteX180" fmla="*/ 660757 w 836959"/>
                  <a:gd name="connsiteY180" fmla="*/ 822887 h 966659"/>
                  <a:gd name="connsiteX181" fmla="*/ 660757 w 836959"/>
                  <a:gd name="connsiteY181" fmla="*/ 810039 h 966659"/>
                  <a:gd name="connsiteX182" fmla="*/ 658922 w 836959"/>
                  <a:gd name="connsiteY182" fmla="*/ 797191 h 966659"/>
                  <a:gd name="connsiteX183" fmla="*/ 647909 w 836959"/>
                  <a:gd name="connsiteY183" fmla="*/ 788014 h 966659"/>
                  <a:gd name="connsiteX184" fmla="*/ 614871 w 836959"/>
                  <a:gd name="connsiteY184" fmla="*/ 780672 h 966659"/>
                  <a:gd name="connsiteX185" fmla="*/ 565315 w 836959"/>
                  <a:gd name="connsiteY185" fmla="*/ 859595 h 966659"/>
                  <a:gd name="connsiteX186" fmla="*/ 552466 w 836959"/>
                  <a:gd name="connsiteY186" fmla="*/ 841241 h 966659"/>
                  <a:gd name="connsiteX187" fmla="*/ 537783 w 836959"/>
                  <a:gd name="connsiteY187" fmla="*/ 841241 h 966659"/>
                  <a:gd name="connsiteX188" fmla="*/ 523099 w 836959"/>
                  <a:gd name="connsiteY188" fmla="*/ 881621 h 966659"/>
                  <a:gd name="connsiteX189" fmla="*/ 517594 w 836959"/>
                  <a:gd name="connsiteY189" fmla="*/ 888962 h 966659"/>
                  <a:gd name="connsiteX190" fmla="*/ 506581 w 836959"/>
                  <a:gd name="connsiteY190" fmla="*/ 907317 h 966659"/>
                  <a:gd name="connsiteX191" fmla="*/ 508416 w 836959"/>
                  <a:gd name="connsiteY191" fmla="*/ 914659 h 966659"/>
                  <a:gd name="connsiteX192" fmla="*/ 534112 w 836959"/>
                  <a:gd name="connsiteY192" fmla="*/ 934848 h 966659"/>
                  <a:gd name="connsiteX193" fmla="*/ 504745 w 836959"/>
                  <a:gd name="connsiteY193" fmla="*/ 964215 h 966659"/>
                  <a:gd name="connsiteX194" fmla="*/ 507800 w 836959"/>
                  <a:gd name="connsiteY194" fmla="*/ 966659 h 9666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</a:cxnLst>
                <a:rect l="l" t="t" r="r" b="b"/>
                <a:pathLst>
                  <a:path w="836959" h="966659">
                    <a:moveTo>
                      <a:pt x="95966" y="966659"/>
                    </a:moveTo>
                    <a:cubicBezTo>
                      <a:pt x="95792" y="965844"/>
                      <a:pt x="95617" y="965030"/>
                      <a:pt x="95443" y="964215"/>
                    </a:cubicBezTo>
                    <a:lnTo>
                      <a:pt x="88101" y="949532"/>
                    </a:lnTo>
                    <a:lnTo>
                      <a:pt x="86266" y="938519"/>
                    </a:lnTo>
                    <a:lnTo>
                      <a:pt x="78924" y="931178"/>
                    </a:lnTo>
                    <a:lnTo>
                      <a:pt x="67911" y="934848"/>
                    </a:lnTo>
                    <a:lnTo>
                      <a:pt x="60569" y="920165"/>
                    </a:lnTo>
                    <a:lnTo>
                      <a:pt x="42215" y="920165"/>
                    </a:lnTo>
                    <a:lnTo>
                      <a:pt x="40379" y="903646"/>
                    </a:lnTo>
                    <a:lnTo>
                      <a:pt x="14684" y="903646"/>
                    </a:lnTo>
                    <a:lnTo>
                      <a:pt x="0" y="892634"/>
                    </a:lnTo>
                    <a:lnTo>
                      <a:pt x="7342" y="870608"/>
                    </a:lnTo>
                    <a:lnTo>
                      <a:pt x="22025" y="870608"/>
                    </a:lnTo>
                    <a:lnTo>
                      <a:pt x="29367" y="865102"/>
                    </a:lnTo>
                    <a:lnTo>
                      <a:pt x="27532" y="843077"/>
                    </a:lnTo>
                    <a:lnTo>
                      <a:pt x="40379" y="830228"/>
                    </a:lnTo>
                    <a:lnTo>
                      <a:pt x="62405" y="828393"/>
                    </a:lnTo>
                    <a:lnTo>
                      <a:pt x="80759" y="835735"/>
                    </a:lnTo>
                    <a:lnTo>
                      <a:pt x="91772" y="833900"/>
                    </a:lnTo>
                    <a:lnTo>
                      <a:pt x="93608" y="815545"/>
                    </a:lnTo>
                    <a:lnTo>
                      <a:pt x="104620" y="802697"/>
                    </a:lnTo>
                    <a:lnTo>
                      <a:pt x="113797" y="802697"/>
                    </a:lnTo>
                    <a:lnTo>
                      <a:pt x="130316" y="764153"/>
                    </a:lnTo>
                    <a:lnTo>
                      <a:pt x="157847" y="749469"/>
                    </a:lnTo>
                    <a:lnTo>
                      <a:pt x="157847" y="732951"/>
                    </a:lnTo>
                    <a:lnTo>
                      <a:pt x="170695" y="705419"/>
                    </a:lnTo>
                    <a:lnTo>
                      <a:pt x="152342" y="699913"/>
                    </a:lnTo>
                    <a:lnTo>
                      <a:pt x="135823" y="677888"/>
                    </a:lnTo>
                    <a:lnTo>
                      <a:pt x="137658" y="666875"/>
                    </a:lnTo>
                    <a:lnTo>
                      <a:pt x="133987" y="654027"/>
                    </a:lnTo>
                    <a:lnTo>
                      <a:pt x="143164" y="641179"/>
                    </a:lnTo>
                    <a:lnTo>
                      <a:pt x="157847" y="643014"/>
                    </a:lnTo>
                    <a:lnTo>
                      <a:pt x="157847" y="619154"/>
                    </a:lnTo>
                    <a:lnTo>
                      <a:pt x="146835" y="615483"/>
                    </a:lnTo>
                    <a:lnTo>
                      <a:pt x="148670" y="598964"/>
                    </a:lnTo>
                    <a:lnTo>
                      <a:pt x="190885" y="542065"/>
                    </a:lnTo>
                    <a:lnTo>
                      <a:pt x="192721" y="516369"/>
                    </a:lnTo>
                    <a:lnTo>
                      <a:pt x="176202" y="501686"/>
                    </a:lnTo>
                    <a:lnTo>
                      <a:pt x="174367" y="490673"/>
                    </a:lnTo>
                    <a:lnTo>
                      <a:pt x="156012" y="485167"/>
                    </a:lnTo>
                    <a:lnTo>
                      <a:pt x="153100" y="471726"/>
                    </a:lnTo>
                    <a:lnTo>
                      <a:pt x="155645" y="471585"/>
                    </a:lnTo>
                    <a:lnTo>
                      <a:pt x="164455" y="465711"/>
                    </a:lnTo>
                    <a:lnTo>
                      <a:pt x="165923" y="453964"/>
                    </a:lnTo>
                    <a:lnTo>
                      <a:pt x="176202" y="451028"/>
                    </a:lnTo>
                    <a:lnTo>
                      <a:pt x="179139" y="439281"/>
                    </a:lnTo>
                    <a:lnTo>
                      <a:pt x="196759" y="423129"/>
                    </a:lnTo>
                    <a:lnTo>
                      <a:pt x="187949" y="411382"/>
                    </a:lnTo>
                    <a:lnTo>
                      <a:pt x="187949" y="402572"/>
                    </a:lnTo>
                    <a:lnTo>
                      <a:pt x="199696" y="399636"/>
                    </a:lnTo>
                    <a:lnTo>
                      <a:pt x="204101" y="387889"/>
                    </a:lnTo>
                    <a:lnTo>
                      <a:pt x="220252" y="382015"/>
                    </a:lnTo>
                    <a:lnTo>
                      <a:pt x="226126" y="364395"/>
                    </a:lnTo>
                    <a:lnTo>
                      <a:pt x="209974" y="362927"/>
                    </a:lnTo>
                    <a:lnTo>
                      <a:pt x="212911" y="346775"/>
                    </a:lnTo>
                    <a:lnTo>
                      <a:pt x="234936" y="327686"/>
                    </a:lnTo>
                    <a:lnTo>
                      <a:pt x="251088" y="327686"/>
                    </a:lnTo>
                    <a:lnTo>
                      <a:pt x="246683" y="302725"/>
                    </a:lnTo>
                    <a:lnTo>
                      <a:pt x="254024" y="290978"/>
                    </a:lnTo>
                    <a:lnTo>
                      <a:pt x="258430" y="268953"/>
                    </a:lnTo>
                    <a:lnTo>
                      <a:pt x="249619" y="243991"/>
                    </a:lnTo>
                    <a:lnTo>
                      <a:pt x="255493" y="192598"/>
                    </a:lnTo>
                    <a:cubicBezTo>
                      <a:pt x="255531" y="192391"/>
                      <a:pt x="255568" y="192185"/>
                      <a:pt x="255606" y="191978"/>
                    </a:cubicBezTo>
                    <a:lnTo>
                      <a:pt x="259408" y="195780"/>
                    </a:lnTo>
                    <a:lnTo>
                      <a:pt x="275315" y="187215"/>
                    </a:lnTo>
                    <a:lnTo>
                      <a:pt x="277763" y="181096"/>
                    </a:lnTo>
                    <a:lnTo>
                      <a:pt x="285104" y="173755"/>
                    </a:lnTo>
                    <a:lnTo>
                      <a:pt x="312025" y="137046"/>
                    </a:lnTo>
                    <a:lnTo>
                      <a:pt x="321814" y="124810"/>
                    </a:lnTo>
                    <a:lnTo>
                      <a:pt x="321814" y="113797"/>
                    </a:lnTo>
                    <a:lnTo>
                      <a:pt x="315695" y="105232"/>
                    </a:lnTo>
                    <a:lnTo>
                      <a:pt x="319366" y="86877"/>
                    </a:lnTo>
                    <a:lnTo>
                      <a:pt x="332826" y="90548"/>
                    </a:lnTo>
                    <a:lnTo>
                      <a:pt x="345062" y="81983"/>
                    </a:lnTo>
                    <a:lnTo>
                      <a:pt x="374429" y="94219"/>
                    </a:lnTo>
                    <a:lnTo>
                      <a:pt x="382994" y="86877"/>
                    </a:lnTo>
                    <a:lnTo>
                      <a:pt x="394007" y="88101"/>
                    </a:lnTo>
                    <a:lnTo>
                      <a:pt x="395231" y="95443"/>
                    </a:lnTo>
                    <a:lnTo>
                      <a:pt x="401349" y="95443"/>
                    </a:lnTo>
                    <a:lnTo>
                      <a:pt x="406243" y="102784"/>
                    </a:lnTo>
                    <a:lnTo>
                      <a:pt x="412361" y="102784"/>
                    </a:lnTo>
                    <a:lnTo>
                      <a:pt x="413585" y="116244"/>
                    </a:lnTo>
                    <a:lnTo>
                      <a:pt x="406243" y="129704"/>
                    </a:lnTo>
                    <a:lnTo>
                      <a:pt x="407467" y="137046"/>
                    </a:lnTo>
                    <a:lnTo>
                      <a:pt x="398902" y="150506"/>
                    </a:lnTo>
                    <a:lnTo>
                      <a:pt x="434387" y="166413"/>
                    </a:lnTo>
                    <a:lnTo>
                      <a:pt x="442952" y="163966"/>
                    </a:lnTo>
                    <a:lnTo>
                      <a:pt x="442952" y="154177"/>
                    </a:lnTo>
                    <a:lnTo>
                      <a:pt x="458860" y="134599"/>
                    </a:lnTo>
                    <a:lnTo>
                      <a:pt x="471095" y="134599"/>
                    </a:lnTo>
                    <a:lnTo>
                      <a:pt x="488227" y="137046"/>
                    </a:lnTo>
                    <a:lnTo>
                      <a:pt x="509028" y="133375"/>
                    </a:lnTo>
                    <a:lnTo>
                      <a:pt x="521264" y="122362"/>
                    </a:lnTo>
                    <a:lnTo>
                      <a:pt x="538395" y="123586"/>
                    </a:lnTo>
                    <a:lnTo>
                      <a:pt x="544513" y="118692"/>
                    </a:lnTo>
                    <a:lnTo>
                      <a:pt x="557973" y="127257"/>
                    </a:lnTo>
                    <a:lnTo>
                      <a:pt x="561644" y="140717"/>
                    </a:lnTo>
                    <a:lnTo>
                      <a:pt x="573879" y="130928"/>
                    </a:lnTo>
                    <a:lnTo>
                      <a:pt x="570209" y="119915"/>
                    </a:lnTo>
                    <a:lnTo>
                      <a:pt x="573879" y="112573"/>
                    </a:lnTo>
                    <a:lnTo>
                      <a:pt x="570209" y="94219"/>
                    </a:lnTo>
                    <a:lnTo>
                      <a:pt x="583669" y="80759"/>
                    </a:lnTo>
                    <a:lnTo>
                      <a:pt x="592234" y="77088"/>
                    </a:lnTo>
                    <a:lnTo>
                      <a:pt x="615483" y="64852"/>
                    </a:lnTo>
                    <a:lnTo>
                      <a:pt x="617930" y="42827"/>
                    </a:lnTo>
                    <a:lnTo>
                      <a:pt x="626496" y="25696"/>
                    </a:lnTo>
                    <a:lnTo>
                      <a:pt x="699913" y="0"/>
                    </a:lnTo>
                    <a:lnTo>
                      <a:pt x="706031" y="4895"/>
                    </a:lnTo>
                    <a:lnTo>
                      <a:pt x="734175" y="7342"/>
                    </a:lnTo>
                    <a:cubicBezTo>
                      <a:pt x="734583" y="12236"/>
                      <a:pt x="734990" y="17131"/>
                      <a:pt x="735398" y="22025"/>
                    </a:cubicBezTo>
                    <a:lnTo>
                      <a:pt x="740292" y="30591"/>
                    </a:lnTo>
                    <a:lnTo>
                      <a:pt x="745187" y="75865"/>
                    </a:lnTo>
                    <a:lnTo>
                      <a:pt x="746411" y="83207"/>
                    </a:lnTo>
                    <a:lnTo>
                      <a:pt x="748858" y="90548"/>
                    </a:lnTo>
                    <a:lnTo>
                      <a:pt x="761094" y="90548"/>
                    </a:lnTo>
                    <a:lnTo>
                      <a:pt x="761094" y="105232"/>
                    </a:lnTo>
                    <a:lnTo>
                      <a:pt x="785567" y="122362"/>
                    </a:lnTo>
                    <a:lnTo>
                      <a:pt x="797803" y="119915"/>
                    </a:lnTo>
                    <a:lnTo>
                      <a:pt x="805145" y="133375"/>
                    </a:lnTo>
                    <a:lnTo>
                      <a:pt x="800250" y="151729"/>
                    </a:lnTo>
                    <a:lnTo>
                      <a:pt x="805145" y="163966"/>
                    </a:lnTo>
                    <a:lnTo>
                      <a:pt x="803921" y="176202"/>
                    </a:lnTo>
                    <a:lnTo>
                      <a:pt x="791685" y="182320"/>
                    </a:lnTo>
                    <a:lnTo>
                      <a:pt x="791685" y="189662"/>
                    </a:lnTo>
                    <a:lnTo>
                      <a:pt x="801474" y="193333"/>
                    </a:lnTo>
                    <a:lnTo>
                      <a:pt x="805075" y="214941"/>
                    </a:lnTo>
                    <a:lnTo>
                      <a:pt x="757668" y="229307"/>
                    </a:lnTo>
                    <a:lnTo>
                      <a:pt x="747390" y="243991"/>
                    </a:lnTo>
                    <a:lnTo>
                      <a:pt x="729770" y="239586"/>
                    </a:lnTo>
                    <a:lnTo>
                      <a:pt x="706276" y="248396"/>
                    </a:lnTo>
                    <a:lnTo>
                      <a:pt x="706276" y="263079"/>
                    </a:lnTo>
                    <a:lnTo>
                      <a:pt x="703339" y="283636"/>
                    </a:lnTo>
                    <a:lnTo>
                      <a:pt x="673972" y="289509"/>
                    </a:lnTo>
                    <a:lnTo>
                      <a:pt x="668099" y="301256"/>
                    </a:lnTo>
                    <a:lnTo>
                      <a:pt x="650479" y="320345"/>
                    </a:lnTo>
                    <a:lnTo>
                      <a:pt x="646074" y="332092"/>
                    </a:lnTo>
                    <a:lnTo>
                      <a:pt x="650479" y="348243"/>
                    </a:lnTo>
                    <a:lnTo>
                      <a:pt x="637264" y="368800"/>
                    </a:lnTo>
                    <a:lnTo>
                      <a:pt x="634327" y="437813"/>
                    </a:lnTo>
                    <a:lnTo>
                      <a:pt x="662226" y="448091"/>
                    </a:lnTo>
                    <a:lnTo>
                      <a:pt x="672504" y="461306"/>
                    </a:lnTo>
                    <a:lnTo>
                      <a:pt x="685719" y="462775"/>
                    </a:lnTo>
                    <a:lnTo>
                      <a:pt x="688656" y="452496"/>
                    </a:lnTo>
                    <a:lnTo>
                      <a:pt x="710681" y="464243"/>
                    </a:lnTo>
                    <a:lnTo>
                      <a:pt x="734175" y="449559"/>
                    </a:lnTo>
                    <a:lnTo>
                      <a:pt x="769415" y="451028"/>
                    </a:lnTo>
                    <a:lnTo>
                      <a:pt x="779694" y="465711"/>
                    </a:lnTo>
                    <a:lnTo>
                      <a:pt x="782630" y="506825"/>
                    </a:lnTo>
                    <a:lnTo>
                      <a:pt x="782630" y="537660"/>
                    </a:lnTo>
                    <a:lnTo>
                      <a:pt x="775288" y="546470"/>
                    </a:lnTo>
                    <a:lnTo>
                      <a:pt x="751795" y="558217"/>
                    </a:lnTo>
                    <a:lnTo>
                      <a:pt x="754732" y="578774"/>
                    </a:lnTo>
                    <a:lnTo>
                      <a:pt x="769415" y="593458"/>
                    </a:lnTo>
                    <a:lnTo>
                      <a:pt x="769415" y="599331"/>
                    </a:lnTo>
                    <a:lnTo>
                      <a:pt x="767947" y="614014"/>
                    </a:lnTo>
                    <a:lnTo>
                      <a:pt x="770883" y="630166"/>
                    </a:lnTo>
                    <a:lnTo>
                      <a:pt x="744453" y="636040"/>
                    </a:lnTo>
                    <a:lnTo>
                      <a:pt x="750327" y="658065"/>
                    </a:lnTo>
                    <a:lnTo>
                      <a:pt x="773820" y="659533"/>
                    </a:lnTo>
                    <a:lnTo>
                      <a:pt x="781162" y="678622"/>
                    </a:lnTo>
                    <a:lnTo>
                      <a:pt x="770883" y="691837"/>
                    </a:lnTo>
                    <a:lnTo>
                      <a:pt x="776757" y="712394"/>
                    </a:lnTo>
                    <a:lnTo>
                      <a:pt x="773820" y="735887"/>
                    </a:lnTo>
                    <a:lnTo>
                      <a:pt x="816769" y="767383"/>
                    </a:lnTo>
                    <a:lnTo>
                      <a:pt x="816769" y="782508"/>
                    </a:lnTo>
                    <a:lnTo>
                      <a:pt x="827782" y="791684"/>
                    </a:lnTo>
                    <a:lnTo>
                      <a:pt x="836959" y="799026"/>
                    </a:lnTo>
                    <a:lnTo>
                      <a:pt x="827782" y="824722"/>
                    </a:lnTo>
                    <a:lnTo>
                      <a:pt x="805757" y="824722"/>
                    </a:lnTo>
                    <a:lnTo>
                      <a:pt x="800250" y="832064"/>
                    </a:lnTo>
                    <a:lnTo>
                      <a:pt x="798415" y="848583"/>
                    </a:lnTo>
                    <a:lnTo>
                      <a:pt x="758035" y="848583"/>
                    </a:lnTo>
                    <a:lnTo>
                      <a:pt x="758035" y="824722"/>
                    </a:lnTo>
                    <a:lnTo>
                      <a:pt x="748858" y="815545"/>
                    </a:lnTo>
                    <a:lnTo>
                      <a:pt x="737846" y="819216"/>
                    </a:lnTo>
                    <a:lnTo>
                      <a:pt x="726833" y="815545"/>
                    </a:lnTo>
                    <a:lnTo>
                      <a:pt x="697466" y="817381"/>
                    </a:lnTo>
                    <a:lnTo>
                      <a:pt x="691959" y="822887"/>
                    </a:lnTo>
                    <a:lnTo>
                      <a:pt x="688289" y="830228"/>
                    </a:lnTo>
                    <a:lnTo>
                      <a:pt x="671769" y="832064"/>
                    </a:lnTo>
                    <a:lnTo>
                      <a:pt x="660757" y="822887"/>
                    </a:lnTo>
                    <a:lnTo>
                      <a:pt x="660757" y="810039"/>
                    </a:lnTo>
                    <a:lnTo>
                      <a:pt x="658922" y="797191"/>
                    </a:lnTo>
                    <a:lnTo>
                      <a:pt x="647909" y="788014"/>
                    </a:lnTo>
                    <a:lnTo>
                      <a:pt x="614871" y="780672"/>
                    </a:lnTo>
                    <a:lnTo>
                      <a:pt x="565315" y="859595"/>
                    </a:lnTo>
                    <a:lnTo>
                      <a:pt x="552466" y="841241"/>
                    </a:lnTo>
                    <a:lnTo>
                      <a:pt x="537783" y="841241"/>
                    </a:lnTo>
                    <a:lnTo>
                      <a:pt x="523099" y="881621"/>
                    </a:lnTo>
                    <a:lnTo>
                      <a:pt x="517594" y="888962"/>
                    </a:lnTo>
                    <a:lnTo>
                      <a:pt x="506581" y="907317"/>
                    </a:lnTo>
                    <a:lnTo>
                      <a:pt x="508416" y="914659"/>
                    </a:lnTo>
                    <a:lnTo>
                      <a:pt x="534112" y="934848"/>
                    </a:lnTo>
                    <a:lnTo>
                      <a:pt x="504745" y="964215"/>
                    </a:lnTo>
                    <a:lnTo>
                      <a:pt x="507800" y="966659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00" name="フリーフォーム: 図形 199">
                <a:extLst>
                  <a:ext uri="{FF2B5EF4-FFF2-40B4-BE49-F238E27FC236}">
                    <a16:creationId xmlns:a16="http://schemas.microsoft.com/office/drawing/2014/main" id="{5047551E-C829-6E1D-E905-A70F03D45072}"/>
                  </a:ext>
                </a:extLst>
              </p:cNvPr>
              <p:cNvSpPr/>
              <p:nvPr/>
            </p:nvSpPr>
            <p:spPr>
              <a:xfrm>
                <a:off x="1457228" y="3128375"/>
                <a:ext cx="685492" cy="374052"/>
              </a:xfrm>
              <a:custGeom>
                <a:avLst/>
                <a:gdLst>
                  <a:gd name="connsiteX0" fmla="*/ 1392556 w 3629028"/>
                  <a:gd name="connsiteY0" fmla="*/ 0 h 1980248"/>
                  <a:gd name="connsiteX1" fmla="*/ 1583056 w 3629028"/>
                  <a:gd name="connsiteY1" fmla="*/ 99060 h 1980248"/>
                  <a:gd name="connsiteX2" fmla="*/ 1659256 w 3629028"/>
                  <a:gd name="connsiteY2" fmla="*/ 129540 h 1980248"/>
                  <a:gd name="connsiteX3" fmla="*/ 1849756 w 3629028"/>
                  <a:gd name="connsiteY3" fmla="*/ 152400 h 1980248"/>
                  <a:gd name="connsiteX4" fmla="*/ 1956436 w 3629028"/>
                  <a:gd name="connsiteY4" fmla="*/ 106680 h 1980248"/>
                  <a:gd name="connsiteX5" fmla="*/ 2085976 w 3629028"/>
                  <a:gd name="connsiteY5" fmla="*/ 190500 h 1980248"/>
                  <a:gd name="connsiteX6" fmla="*/ 2276476 w 3629028"/>
                  <a:gd name="connsiteY6" fmla="*/ 342900 h 1980248"/>
                  <a:gd name="connsiteX7" fmla="*/ 2383156 w 3629028"/>
                  <a:gd name="connsiteY7" fmla="*/ 342900 h 1980248"/>
                  <a:gd name="connsiteX8" fmla="*/ 2413636 w 3629028"/>
                  <a:gd name="connsiteY8" fmla="*/ 320040 h 1980248"/>
                  <a:gd name="connsiteX9" fmla="*/ 2474596 w 3629028"/>
                  <a:gd name="connsiteY9" fmla="*/ 327660 h 1980248"/>
                  <a:gd name="connsiteX10" fmla="*/ 2680336 w 3629028"/>
                  <a:gd name="connsiteY10" fmla="*/ 274320 h 1980248"/>
                  <a:gd name="connsiteX11" fmla="*/ 2726056 w 3629028"/>
                  <a:gd name="connsiteY11" fmla="*/ 289560 h 1980248"/>
                  <a:gd name="connsiteX12" fmla="*/ 2794636 w 3629028"/>
                  <a:gd name="connsiteY12" fmla="*/ 335280 h 1980248"/>
                  <a:gd name="connsiteX13" fmla="*/ 2855596 w 3629028"/>
                  <a:gd name="connsiteY13" fmla="*/ 312420 h 1980248"/>
                  <a:gd name="connsiteX14" fmla="*/ 2903552 w 3629028"/>
                  <a:gd name="connsiteY14" fmla="*/ 254368 h 1980248"/>
                  <a:gd name="connsiteX15" fmla="*/ 2898776 w 3629028"/>
                  <a:gd name="connsiteY15" fmla="*/ 251460 h 1980248"/>
                  <a:gd name="connsiteX16" fmla="*/ 2986516 w 3629028"/>
                  <a:gd name="connsiteY16" fmla="*/ 304866 h 1980248"/>
                  <a:gd name="connsiteX17" fmla="*/ 2969896 w 3629028"/>
                  <a:gd name="connsiteY17" fmla="*/ 312420 h 1980248"/>
                  <a:gd name="connsiteX18" fmla="*/ 3038476 w 3629028"/>
                  <a:gd name="connsiteY18" fmla="*/ 495300 h 1980248"/>
                  <a:gd name="connsiteX19" fmla="*/ 3107056 w 3629028"/>
                  <a:gd name="connsiteY19" fmla="*/ 632460 h 1980248"/>
                  <a:gd name="connsiteX20" fmla="*/ 3107056 w 3629028"/>
                  <a:gd name="connsiteY20" fmla="*/ 708660 h 1980248"/>
                  <a:gd name="connsiteX21" fmla="*/ 3253268 w 3629028"/>
                  <a:gd name="connsiteY21" fmla="*/ 752524 h 1980248"/>
                  <a:gd name="connsiteX22" fmla="*/ 3314700 w 3629028"/>
                  <a:gd name="connsiteY22" fmla="*/ 880110 h 1980248"/>
                  <a:gd name="connsiteX23" fmla="*/ 3386140 w 3629028"/>
                  <a:gd name="connsiteY23" fmla="*/ 918210 h 1980248"/>
                  <a:gd name="connsiteX24" fmla="*/ 3381376 w 3629028"/>
                  <a:gd name="connsiteY24" fmla="*/ 1099184 h 1980248"/>
                  <a:gd name="connsiteX25" fmla="*/ 3467100 w 3629028"/>
                  <a:gd name="connsiteY25" fmla="*/ 1284924 h 1980248"/>
                  <a:gd name="connsiteX26" fmla="*/ 3538540 w 3629028"/>
                  <a:gd name="connsiteY26" fmla="*/ 1342072 h 1980248"/>
                  <a:gd name="connsiteX27" fmla="*/ 3629028 w 3629028"/>
                  <a:gd name="connsiteY27" fmla="*/ 1508760 h 1980248"/>
                  <a:gd name="connsiteX28" fmla="*/ 3600452 w 3629028"/>
                  <a:gd name="connsiteY28" fmla="*/ 1889760 h 1980248"/>
                  <a:gd name="connsiteX29" fmla="*/ 3500440 w 3629028"/>
                  <a:gd name="connsiteY29" fmla="*/ 1827848 h 1980248"/>
                  <a:gd name="connsiteX30" fmla="*/ 3414716 w 3629028"/>
                  <a:gd name="connsiteY30" fmla="*/ 1827848 h 1980248"/>
                  <a:gd name="connsiteX31" fmla="*/ 3395664 w 3629028"/>
                  <a:gd name="connsiteY31" fmla="*/ 1780224 h 1980248"/>
                  <a:gd name="connsiteX32" fmla="*/ 3300412 w 3629028"/>
                  <a:gd name="connsiteY32" fmla="*/ 1794510 h 1980248"/>
                  <a:gd name="connsiteX33" fmla="*/ 3233740 w 3629028"/>
                  <a:gd name="connsiteY33" fmla="*/ 1746884 h 1980248"/>
                  <a:gd name="connsiteX34" fmla="*/ 3186116 w 3629028"/>
                  <a:gd name="connsiteY34" fmla="*/ 1770698 h 1980248"/>
                  <a:gd name="connsiteX35" fmla="*/ 3205164 w 3629028"/>
                  <a:gd name="connsiteY35" fmla="*/ 1846898 h 1980248"/>
                  <a:gd name="connsiteX36" fmla="*/ 3157540 w 3629028"/>
                  <a:gd name="connsiteY36" fmla="*/ 1870710 h 1980248"/>
                  <a:gd name="connsiteX37" fmla="*/ 3024188 w 3629028"/>
                  <a:gd name="connsiteY37" fmla="*/ 1818324 h 1980248"/>
                  <a:gd name="connsiteX38" fmla="*/ 2857500 w 3629028"/>
                  <a:gd name="connsiteY38" fmla="*/ 1818324 h 1980248"/>
                  <a:gd name="connsiteX39" fmla="*/ 2795588 w 3629028"/>
                  <a:gd name="connsiteY39" fmla="*/ 1870710 h 1980248"/>
                  <a:gd name="connsiteX40" fmla="*/ 2781300 w 3629028"/>
                  <a:gd name="connsiteY40" fmla="*/ 1927860 h 1980248"/>
                  <a:gd name="connsiteX41" fmla="*/ 2728916 w 3629028"/>
                  <a:gd name="connsiteY41" fmla="*/ 1923098 h 1980248"/>
                  <a:gd name="connsiteX42" fmla="*/ 2690812 w 3629028"/>
                  <a:gd name="connsiteY42" fmla="*/ 1894524 h 1980248"/>
                  <a:gd name="connsiteX43" fmla="*/ 2576516 w 3629028"/>
                  <a:gd name="connsiteY43" fmla="*/ 1980248 h 1980248"/>
                  <a:gd name="connsiteX44" fmla="*/ 2533652 w 3629028"/>
                  <a:gd name="connsiteY44" fmla="*/ 1908810 h 1980248"/>
                  <a:gd name="connsiteX45" fmla="*/ 2524124 w 3629028"/>
                  <a:gd name="connsiteY45" fmla="*/ 1799272 h 1980248"/>
                  <a:gd name="connsiteX46" fmla="*/ 2443164 w 3629028"/>
                  <a:gd name="connsiteY46" fmla="*/ 1870710 h 1980248"/>
                  <a:gd name="connsiteX47" fmla="*/ 2200276 w 3629028"/>
                  <a:gd name="connsiteY47" fmla="*/ 1932624 h 1980248"/>
                  <a:gd name="connsiteX48" fmla="*/ 2114552 w 3629028"/>
                  <a:gd name="connsiteY48" fmla="*/ 1923098 h 1980248"/>
                  <a:gd name="connsiteX49" fmla="*/ 2066924 w 3629028"/>
                  <a:gd name="connsiteY49" fmla="*/ 1942148 h 1980248"/>
                  <a:gd name="connsiteX50" fmla="*/ 1985964 w 3629028"/>
                  <a:gd name="connsiteY50" fmla="*/ 1842136 h 1980248"/>
                  <a:gd name="connsiteX51" fmla="*/ 1885952 w 3629028"/>
                  <a:gd name="connsiteY51" fmla="*/ 1837372 h 1980248"/>
                  <a:gd name="connsiteX52" fmla="*/ 1833564 w 3629028"/>
                  <a:gd name="connsiteY52" fmla="*/ 1775460 h 1980248"/>
                  <a:gd name="connsiteX53" fmla="*/ 1828800 w 3629028"/>
                  <a:gd name="connsiteY53" fmla="*/ 1737360 h 1980248"/>
                  <a:gd name="connsiteX54" fmla="*/ 1743076 w 3629028"/>
                  <a:gd name="connsiteY54" fmla="*/ 1656398 h 1980248"/>
                  <a:gd name="connsiteX55" fmla="*/ 1647828 w 3629028"/>
                  <a:gd name="connsiteY55" fmla="*/ 1680210 h 1980248"/>
                  <a:gd name="connsiteX56" fmla="*/ 1533524 w 3629028"/>
                  <a:gd name="connsiteY56" fmla="*/ 1646872 h 1980248"/>
                  <a:gd name="connsiteX57" fmla="*/ 1452564 w 3629028"/>
                  <a:gd name="connsiteY57" fmla="*/ 1651636 h 1980248"/>
                  <a:gd name="connsiteX58" fmla="*/ 1309688 w 3629028"/>
                  <a:gd name="connsiteY58" fmla="*/ 1570672 h 1980248"/>
                  <a:gd name="connsiteX59" fmla="*/ 1219200 w 3629028"/>
                  <a:gd name="connsiteY59" fmla="*/ 1570672 h 1980248"/>
                  <a:gd name="connsiteX60" fmla="*/ 1162052 w 3629028"/>
                  <a:gd name="connsiteY60" fmla="*/ 1527810 h 1980248"/>
                  <a:gd name="connsiteX61" fmla="*/ 1090612 w 3629028"/>
                  <a:gd name="connsiteY61" fmla="*/ 1556384 h 1980248"/>
                  <a:gd name="connsiteX62" fmla="*/ 976316 w 3629028"/>
                  <a:gd name="connsiteY62" fmla="*/ 1446848 h 1980248"/>
                  <a:gd name="connsiteX63" fmla="*/ 919164 w 3629028"/>
                  <a:gd name="connsiteY63" fmla="*/ 1456372 h 1980248"/>
                  <a:gd name="connsiteX64" fmla="*/ 904876 w 3629028"/>
                  <a:gd name="connsiteY64" fmla="*/ 1489710 h 1980248"/>
                  <a:gd name="connsiteX65" fmla="*/ 795340 w 3629028"/>
                  <a:gd name="connsiteY65" fmla="*/ 1489710 h 1980248"/>
                  <a:gd name="connsiteX66" fmla="*/ 704852 w 3629028"/>
                  <a:gd name="connsiteY66" fmla="*/ 1575436 h 1980248"/>
                  <a:gd name="connsiteX67" fmla="*/ 704852 w 3629028"/>
                  <a:gd name="connsiteY67" fmla="*/ 1613536 h 1980248"/>
                  <a:gd name="connsiteX68" fmla="*/ 666752 w 3629028"/>
                  <a:gd name="connsiteY68" fmla="*/ 1627824 h 1980248"/>
                  <a:gd name="connsiteX69" fmla="*/ 628652 w 3629028"/>
                  <a:gd name="connsiteY69" fmla="*/ 1604010 h 1980248"/>
                  <a:gd name="connsiteX70" fmla="*/ 561976 w 3629028"/>
                  <a:gd name="connsiteY70" fmla="*/ 1656398 h 1980248"/>
                  <a:gd name="connsiteX71" fmla="*/ 433388 w 3629028"/>
                  <a:gd name="connsiteY71" fmla="*/ 1565910 h 1980248"/>
                  <a:gd name="connsiteX72" fmla="*/ 319088 w 3629028"/>
                  <a:gd name="connsiteY72" fmla="*/ 1565910 h 1980248"/>
                  <a:gd name="connsiteX73" fmla="*/ 252412 w 3629028"/>
                  <a:gd name="connsiteY73" fmla="*/ 1527810 h 1980248"/>
                  <a:gd name="connsiteX74" fmla="*/ 247652 w 3629028"/>
                  <a:gd name="connsiteY74" fmla="*/ 1480184 h 1980248"/>
                  <a:gd name="connsiteX75" fmla="*/ 214316 w 3629028"/>
                  <a:gd name="connsiteY75" fmla="*/ 1437324 h 1980248"/>
                  <a:gd name="connsiteX76" fmla="*/ 66676 w 3629028"/>
                  <a:gd name="connsiteY76" fmla="*/ 1418272 h 1980248"/>
                  <a:gd name="connsiteX77" fmla="*/ 57556 w 3629028"/>
                  <a:gd name="connsiteY77" fmla="*/ 1412376 h 1980248"/>
                  <a:gd name="connsiteX78" fmla="*/ 104776 w 3629028"/>
                  <a:gd name="connsiteY78" fmla="*/ 1280160 h 1980248"/>
                  <a:gd name="connsiteX79" fmla="*/ 57152 w 3629028"/>
                  <a:gd name="connsiteY79" fmla="*/ 1242060 h 1980248"/>
                  <a:gd name="connsiteX80" fmla="*/ 0 w 3629028"/>
                  <a:gd name="connsiteY80" fmla="*/ 1194436 h 1980248"/>
                  <a:gd name="connsiteX81" fmla="*/ 0 w 3629028"/>
                  <a:gd name="connsiteY81" fmla="*/ 1115948 h 1980248"/>
                  <a:gd name="connsiteX82" fmla="*/ 5716 w 3629028"/>
                  <a:gd name="connsiteY82" fmla="*/ 1120140 h 1980248"/>
                  <a:gd name="connsiteX83" fmla="*/ 97156 w 3629028"/>
                  <a:gd name="connsiteY83" fmla="*/ 1043940 h 1980248"/>
                  <a:gd name="connsiteX84" fmla="*/ 127636 w 3629028"/>
                  <a:gd name="connsiteY84" fmla="*/ 937260 h 1980248"/>
                  <a:gd name="connsiteX85" fmla="*/ 173356 w 3629028"/>
                  <a:gd name="connsiteY85" fmla="*/ 899160 h 1980248"/>
                  <a:gd name="connsiteX86" fmla="*/ 234316 w 3629028"/>
                  <a:gd name="connsiteY86" fmla="*/ 922020 h 1980248"/>
                  <a:gd name="connsiteX87" fmla="*/ 356236 w 3629028"/>
                  <a:gd name="connsiteY87" fmla="*/ 922020 h 1980248"/>
                  <a:gd name="connsiteX88" fmla="*/ 371476 w 3629028"/>
                  <a:gd name="connsiteY88" fmla="*/ 845820 h 1980248"/>
                  <a:gd name="connsiteX89" fmla="*/ 440056 w 3629028"/>
                  <a:gd name="connsiteY89" fmla="*/ 777240 h 1980248"/>
                  <a:gd name="connsiteX90" fmla="*/ 600076 w 3629028"/>
                  <a:gd name="connsiteY90" fmla="*/ 708660 h 1980248"/>
                  <a:gd name="connsiteX91" fmla="*/ 676276 w 3629028"/>
                  <a:gd name="connsiteY91" fmla="*/ 731520 h 1980248"/>
                  <a:gd name="connsiteX92" fmla="*/ 737236 w 3629028"/>
                  <a:gd name="connsiteY92" fmla="*/ 662940 h 1980248"/>
                  <a:gd name="connsiteX93" fmla="*/ 760096 w 3629028"/>
                  <a:gd name="connsiteY93" fmla="*/ 586740 h 1980248"/>
                  <a:gd name="connsiteX94" fmla="*/ 813436 w 3629028"/>
                  <a:gd name="connsiteY94" fmla="*/ 609600 h 1980248"/>
                  <a:gd name="connsiteX95" fmla="*/ 935356 w 3629028"/>
                  <a:gd name="connsiteY95" fmla="*/ 556260 h 1980248"/>
                  <a:gd name="connsiteX96" fmla="*/ 1003936 w 3629028"/>
                  <a:gd name="connsiteY96" fmla="*/ 556260 h 1980248"/>
                  <a:gd name="connsiteX97" fmla="*/ 1011556 w 3629028"/>
                  <a:gd name="connsiteY97" fmla="*/ 495300 h 1980248"/>
                  <a:gd name="connsiteX98" fmla="*/ 1057276 w 3629028"/>
                  <a:gd name="connsiteY98" fmla="*/ 495300 h 1980248"/>
                  <a:gd name="connsiteX99" fmla="*/ 1057276 w 3629028"/>
                  <a:gd name="connsiteY99" fmla="*/ 342900 h 1980248"/>
                  <a:gd name="connsiteX100" fmla="*/ 1270636 w 3629028"/>
                  <a:gd name="connsiteY100" fmla="*/ 7620 h 19802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</a:cxnLst>
                <a:rect l="l" t="t" r="r" b="b"/>
                <a:pathLst>
                  <a:path w="3629028" h="1980248">
                    <a:moveTo>
                      <a:pt x="1392556" y="0"/>
                    </a:moveTo>
                    <a:lnTo>
                      <a:pt x="1583056" y="99060"/>
                    </a:lnTo>
                    <a:lnTo>
                      <a:pt x="1659256" y="129540"/>
                    </a:lnTo>
                    <a:lnTo>
                      <a:pt x="1849756" y="152400"/>
                    </a:lnTo>
                    <a:lnTo>
                      <a:pt x="1956436" y="106680"/>
                    </a:lnTo>
                    <a:lnTo>
                      <a:pt x="2085976" y="190500"/>
                    </a:lnTo>
                    <a:lnTo>
                      <a:pt x="2276476" y="342900"/>
                    </a:lnTo>
                    <a:lnTo>
                      <a:pt x="2383156" y="342900"/>
                    </a:lnTo>
                    <a:lnTo>
                      <a:pt x="2413636" y="320040"/>
                    </a:lnTo>
                    <a:lnTo>
                      <a:pt x="2474596" y="327660"/>
                    </a:lnTo>
                    <a:lnTo>
                      <a:pt x="2680336" y="274320"/>
                    </a:lnTo>
                    <a:lnTo>
                      <a:pt x="2726056" y="289560"/>
                    </a:lnTo>
                    <a:lnTo>
                      <a:pt x="2794636" y="335280"/>
                    </a:lnTo>
                    <a:lnTo>
                      <a:pt x="2855596" y="312420"/>
                    </a:lnTo>
                    <a:lnTo>
                      <a:pt x="2903552" y="254368"/>
                    </a:lnTo>
                    <a:lnTo>
                      <a:pt x="2898776" y="251460"/>
                    </a:lnTo>
                    <a:lnTo>
                      <a:pt x="2986516" y="304866"/>
                    </a:lnTo>
                    <a:lnTo>
                      <a:pt x="2969896" y="312420"/>
                    </a:lnTo>
                    <a:lnTo>
                      <a:pt x="3038476" y="495300"/>
                    </a:lnTo>
                    <a:lnTo>
                      <a:pt x="3107056" y="632460"/>
                    </a:lnTo>
                    <a:lnTo>
                      <a:pt x="3107056" y="708660"/>
                    </a:lnTo>
                    <a:lnTo>
                      <a:pt x="3253268" y="752524"/>
                    </a:lnTo>
                    <a:lnTo>
                      <a:pt x="3314700" y="880110"/>
                    </a:lnTo>
                    <a:lnTo>
                      <a:pt x="3386140" y="918210"/>
                    </a:lnTo>
                    <a:lnTo>
                      <a:pt x="3381376" y="1099184"/>
                    </a:lnTo>
                    <a:lnTo>
                      <a:pt x="3467100" y="1284924"/>
                    </a:lnTo>
                    <a:lnTo>
                      <a:pt x="3538540" y="1342072"/>
                    </a:lnTo>
                    <a:lnTo>
                      <a:pt x="3629028" y="1508760"/>
                    </a:lnTo>
                    <a:lnTo>
                      <a:pt x="3600452" y="1889760"/>
                    </a:lnTo>
                    <a:lnTo>
                      <a:pt x="3500440" y="1827848"/>
                    </a:lnTo>
                    <a:lnTo>
                      <a:pt x="3414716" y="1827848"/>
                    </a:lnTo>
                    <a:lnTo>
                      <a:pt x="3395664" y="1780224"/>
                    </a:lnTo>
                    <a:lnTo>
                      <a:pt x="3300412" y="1794510"/>
                    </a:lnTo>
                    <a:lnTo>
                      <a:pt x="3233740" y="1746884"/>
                    </a:lnTo>
                    <a:lnTo>
                      <a:pt x="3186116" y="1770698"/>
                    </a:lnTo>
                    <a:lnTo>
                      <a:pt x="3205164" y="1846898"/>
                    </a:lnTo>
                    <a:lnTo>
                      <a:pt x="3157540" y="1870710"/>
                    </a:lnTo>
                    <a:lnTo>
                      <a:pt x="3024188" y="1818324"/>
                    </a:lnTo>
                    <a:lnTo>
                      <a:pt x="2857500" y="1818324"/>
                    </a:lnTo>
                    <a:lnTo>
                      <a:pt x="2795588" y="1870710"/>
                    </a:lnTo>
                    <a:lnTo>
                      <a:pt x="2781300" y="1927860"/>
                    </a:lnTo>
                    <a:lnTo>
                      <a:pt x="2728916" y="1923098"/>
                    </a:lnTo>
                    <a:lnTo>
                      <a:pt x="2690812" y="1894524"/>
                    </a:lnTo>
                    <a:lnTo>
                      <a:pt x="2576516" y="1980248"/>
                    </a:lnTo>
                    <a:lnTo>
                      <a:pt x="2533652" y="1908810"/>
                    </a:lnTo>
                    <a:lnTo>
                      <a:pt x="2524124" y="1799272"/>
                    </a:lnTo>
                    <a:lnTo>
                      <a:pt x="2443164" y="1870710"/>
                    </a:lnTo>
                    <a:lnTo>
                      <a:pt x="2200276" y="1932624"/>
                    </a:lnTo>
                    <a:lnTo>
                      <a:pt x="2114552" y="1923098"/>
                    </a:lnTo>
                    <a:lnTo>
                      <a:pt x="2066924" y="1942148"/>
                    </a:lnTo>
                    <a:lnTo>
                      <a:pt x="1985964" y="1842136"/>
                    </a:lnTo>
                    <a:lnTo>
                      <a:pt x="1885952" y="1837372"/>
                    </a:lnTo>
                    <a:lnTo>
                      <a:pt x="1833564" y="1775460"/>
                    </a:lnTo>
                    <a:lnTo>
                      <a:pt x="1828800" y="1737360"/>
                    </a:lnTo>
                    <a:lnTo>
                      <a:pt x="1743076" y="1656398"/>
                    </a:lnTo>
                    <a:lnTo>
                      <a:pt x="1647828" y="1680210"/>
                    </a:lnTo>
                    <a:lnTo>
                      <a:pt x="1533524" y="1646872"/>
                    </a:lnTo>
                    <a:lnTo>
                      <a:pt x="1452564" y="1651636"/>
                    </a:lnTo>
                    <a:lnTo>
                      <a:pt x="1309688" y="1570672"/>
                    </a:lnTo>
                    <a:lnTo>
                      <a:pt x="1219200" y="1570672"/>
                    </a:lnTo>
                    <a:lnTo>
                      <a:pt x="1162052" y="1527810"/>
                    </a:lnTo>
                    <a:lnTo>
                      <a:pt x="1090612" y="1556384"/>
                    </a:lnTo>
                    <a:lnTo>
                      <a:pt x="976316" y="1446848"/>
                    </a:lnTo>
                    <a:lnTo>
                      <a:pt x="919164" y="1456372"/>
                    </a:lnTo>
                    <a:lnTo>
                      <a:pt x="904876" y="1489710"/>
                    </a:lnTo>
                    <a:lnTo>
                      <a:pt x="795340" y="1489710"/>
                    </a:lnTo>
                    <a:lnTo>
                      <a:pt x="704852" y="1575436"/>
                    </a:lnTo>
                    <a:lnTo>
                      <a:pt x="704852" y="1613536"/>
                    </a:lnTo>
                    <a:lnTo>
                      <a:pt x="666752" y="1627824"/>
                    </a:lnTo>
                    <a:lnTo>
                      <a:pt x="628652" y="1604010"/>
                    </a:lnTo>
                    <a:lnTo>
                      <a:pt x="561976" y="1656398"/>
                    </a:lnTo>
                    <a:lnTo>
                      <a:pt x="433388" y="1565910"/>
                    </a:lnTo>
                    <a:lnTo>
                      <a:pt x="319088" y="1565910"/>
                    </a:lnTo>
                    <a:lnTo>
                      <a:pt x="252412" y="1527810"/>
                    </a:lnTo>
                    <a:lnTo>
                      <a:pt x="247652" y="1480184"/>
                    </a:lnTo>
                    <a:lnTo>
                      <a:pt x="214316" y="1437324"/>
                    </a:lnTo>
                    <a:lnTo>
                      <a:pt x="66676" y="1418272"/>
                    </a:lnTo>
                    <a:lnTo>
                      <a:pt x="57556" y="1412376"/>
                    </a:lnTo>
                    <a:lnTo>
                      <a:pt x="104776" y="1280160"/>
                    </a:lnTo>
                    <a:lnTo>
                      <a:pt x="57152" y="1242060"/>
                    </a:lnTo>
                    <a:lnTo>
                      <a:pt x="0" y="1194436"/>
                    </a:lnTo>
                    <a:lnTo>
                      <a:pt x="0" y="1115948"/>
                    </a:lnTo>
                    <a:lnTo>
                      <a:pt x="5716" y="1120140"/>
                    </a:lnTo>
                    <a:lnTo>
                      <a:pt x="97156" y="1043940"/>
                    </a:lnTo>
                    <a:lnTo>
                      <a:pt x="127636" y="937260"/>
                    </a:lnTo>
                    <a:lnTo>
                      <a:pt x="173356" y="899160"/>
                    </a:lnTo>
                    <a:lnTo>
                      <a:pt x="234316" y="922020"/>
                    </a:lnTo>
                    <a:lnTo>
                      <a:pt x="356236" y="922020"/>
                    </a:lnTo>
                    <a:lnTo>
                      <a:pt x="371476" y="845820"/>
                    </a:lnTo>
                    <a:lnTo>
                      <a:pt x="440056" y="777240"/>
                    </a:lnTo>
                    <a:lnTo>
                      <a:pt x="600076" y="708660"/>
                    </a:lnTo>
                    <a:lnTo>
                      <a:pt x="676276" y="731520"/>
                    </a:lnTo>
                    <a:lnTo>
                      <a:pt x="737236" y="662940"/>
                    </a:lnTo>
                    <a:lnTo>
                      <a:pt x="760096" y="586740"/>
                    </a:lnTo>
                    <a:lnTo>
                      <a:pt x="813436" y="609600"/>
                    </a:lnTo>
                    <a:lnTo>
                      <a:pt x="935356" y="556260"/>
                    </a:lnTo>
                    <a:lnTo>
                      <a:pt x="1003936" y="556260"/>
                    </a:lnTo>
                    <a:lnTo>
                      <a:pt x="1011556" y="495300"/>
                    </a:lnTo>
                    <a:lnTo>
                      <a:pt x="1057276" y="495300"/>
                    </a:lnTo>
                    <a:lnTo>
                      <a:pt x="1057276" y="342900"/>
                    </a:lnTo>
                    <a:lnTo>
                      <a:pt x="1270636" y="7620"/>
                    </a:lnTo>
                    <a:close/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01" name="フリーフォーム: 図形 200">
                <a:extLst>
                  <a:ext uri="{FF2B5EF4-FFF2-40B4-BE49-F238E27FC236}">
                    <a16:creationId xmlns:a16="http://schemas.microsoft.com/office/drawing/2014/main" id="{C92588B8-B1E8-D5EC-1B19-6CCE2A8FD87A}"/>
                  </a:ext>
                </a:extLst>
              </p:cNvPr>
              <p:cNvSpPr/>
              <p:nvPr/>
            </p:nvSpPr>
            <p:spPr>
              <a:xfrm>
                <a:off x="1151365" y="3352194"/>
                <a:ext cx="493167" cy="182313"/>
              </a:xfrm>
              <a:custGeom>
                <a:avLst/>
                <a:gdLst>
                  <a:gd name="connsiteX0" fmla="*/ 110126 w 503102"/>
                  <a:gd name="connsiteY0" fmla="*/ 0 h 185986"/>
                  <a:gd name="connsiteX1" fmla="*/ 143164 w 503102"/>
                  <a:gd name="connsiteY1" fmla="*/ 7342 h 185986"/>
                  <a:gd name="connsiteX2" fmla="*/ 154177 w 503102"/>
                  <a:gd name="connsiteY2" fmla="*/ 16519 h 185986"/>
                  <a:gd name="connsiteX3" fmla="*/ 156012 w 503102"/>
                  <a:gd name="connsiteY3" fmla="*/ 29367 h 185986"/>
                  <a:gd name="connsiteX4" fmla="*/ 156012 w 503102"/>
                  <a:gd name="connsiteY4" fmla="*/ 42215 h 185986"/>
                  <a:gd name="connsiteX5" fmla="*/ 167024 w 503102"/>
                  <a:gd name="connsiteY5" fmla="*/ 51392 h 185986"/>
                  <a:gd name="connsiteX6" fmla="*/ 183544 w 503102"/>
                  <a:gd name="connsiteY6" fmla="*/ 49557 h 185986"/>
                  <a:gd name="connsiteX7" fmla="*/ 187214 w 503102"/>
                  <a:gd name="connsiteY7" fmla="*/ 42215 h 185986"/>
                  <a:gd name="connsiteX8" fmla="*/ 192721 w 503102"/>
                  <a:gd name="connsiteY8" fmla="*/ 36709 h 185986"/>
                  <a:gd name="connsiteX9" fmla="*/ 222088 w 503102"/>
                  <a:gd name="connsiteY9" fmla="*/ 34873 h 185986"/>
                  <a:gd name="connsiteX10" fmla="*/ 233101 w 503102"/>
                  <a:gd name="connsiteY10" fmla="*/ 38545 h 185986"/>
                  <a:gd name="connsiteX11" fmla="*/ 244113 w 503102"/>
                  <a:gd name="connsiteY11" fmla="*/ 34873 h 185986"/>
                  <a:gd name="connsiteX12" fmla="*/ 253290 w 503102"/>
                  <a:gd name="connsiteY12" fmla="*/ 44051 h 185986"/>
                  <a:gd name="connsiteX13" fmla="*/ 253290 w 503102"/>
                  <a:gd name="connsiteY13" fmla="*/ 67912 h 185986"/>
                  <a:gd name="connsiteX14" fmla="*/ 293670 w 503102"/>
                  <a:gd name="connsiteY14" fmla="*/ 67912 h 185986"/>
                  <a:gd name="connsiteX15" fmla="*/ 295505 w 503102"/>
                  <a:gd name="connsiteY15" fmla="*/ 51392 h 185986"/>
                  <a:gd name="connsiteX16" fmla="*/ 301012 w 503102"/>
                  <a:gd name="connsiteY16" fmla="*/ 44051 h 185986"/>
                  <a:gd name="connsiteX17" fmla="*/ 323037 w 503102"/>
                  <a:gd name="connsiteY17" fmla="*/ 44051 h 185986"/>
                  <a:gd name="connsiteX18" fmla="*/ 323115 w 503102"/>
                  <a:gd name="connsiteY18" fmla="*/ 43832 h 185986"/>
                  <a:gd name="connsiteX19" fmla="*/ 324872 w 503102"/>
                  <a:gd name="connsiteY19" fmla="*/ 44968 h 185986"/>
                  <a:gd name="connsiteX20" fmla="*/ 353322 w 503102"/>
                  <a:gd name="connsiteY20" fmla="*/ 48640 h 185986"/>
                  <a:gd name="connsiteX21" fmla="*/ 359746 w 503102"/>
                  <a:gd name="connsiteY21" fmla="*/ 56899 h 185986"/>
                  <a:gd name="connsiteX22" fmla="*/ 360663 w 503102"/>
                  <a:gd name="connsiteY22" fmla="*/ 66076 h 185986"/>
                  <a:gd name="connsiteX23" fmla="*/ 373511 w 503102"/>
                  <a:gd name="connsiteY23" fmla="*/ 73418 h 185986"/>
                  <a:gd name="connsiteX24" fmla="*/ 395536 w 503102"/>
                  <a:gd name="connsiteY24" fmla="*/ 73418 h 185986"/>
                  <a:gd name="connsiteX25" fmla="*/ 420315 w 503102"/>
                  <a:gd name="connsiteY25" fmla="*/ 90854 h 185986"/>
                  <a:gd name="connsiteX26" fmla="*/ 433163 w 503102"/>
                  <a:gd name="connsiteY26" fmla="*/ 80759 h 185986"/>
                  <a:gd name="connsiteX27" fmla="*/ 440505 w 503102"/>
                  <a:gd name="connsiteY27" fmla="*/ 85348 h 185986"/>
                  <a:gd name="connsiteX28" fmla="*/ 447547 w 503102"/>
                  <a:gd name="connsiteY28" fmla="*/ 82708 h 185986"/>
                  <a:gd name="connsiteX29" fmla="*/ 455188 w 503102"/>
                  <a:gd name="connsiteY29" fmla="*/ 95443 h 185986"/>
                  <a:gd name="connsiteX30" fmla="*/ 462530 w 503102"/>
                  <a:gd name="connsiteY30" fmla="*/ 97279 h 185986"/>
                  <a:gd name="connsiteX31" fmla="*/ 462530 w 503102"/>
                  <a:gd name="connsiteY31" fmla="*/ 117468 h 185986"/>
                  <a:gd name="connsiteX32" fmla="*/ 477214 w 503102"/>
                  <a:gd name="connsiteY32" fmla="*/ 128481 h 185986"/>
                  <a:gd name="connsiteX33" fmla="*/ 471707 w 503102"/>
                  <a:gd name="connsiteY33" fmla="*/ 143164 h 185986"/>
                  <a:gd name="connsiteX34" fmla="*/ 497404 w 503102"/>
                  <a:gd name="connsiteY34" fmla="*/ 183544 h 185986"/>
                  <a:gd name="connsiteX35" fmla="*/ 503102 w 503102"/>
                  <a:gd name="connsiteY35" fmla="*/ 185986 h 185986"/>
                  <a:gd name="connsiteX36" fmla="*/ 3053 w 503102"/>
                  <a:gd name="connsiteY36" fmla="*/ 185986 h 185986"/>
                  <a:gd name="connsiteX37" fmla="*/ 0 w 503102"/>
                  <a:gd name="connsiteY37" fmla="*/ 183544 h 185986"/>
                  <a:gd name="connsiteX38" fmla="*/ 29367 w 503102"/>
                  <a:gd name="connsiteY38" fmla="*/ 154177 h 185986"/>
                  <a:gd name="connsiteX39" fmla="*/ 3671 w 503102"/>
                  <a:gd name="connsiteY39" fmla="*/ 133987 h 185986"/>
                  <a:gd name="connsiteX40" fmla="*/ 1835 w 503102"/>
                  <a:gd name="connsiteY40" fmla="*/ 126646 h 185986"/>
                  <a:gd name="connsiteX41" fmla="*/ 12848 w 503102"/>
                  <a:gd name="connsiteY41" fmla="*/ 108291 h 185986"/>
                  <a:gd name="connsiteX42" fmla="*/ 18354 w 503102"/>
                  <a:gd name="connsiteY42" fmla="*/ 100949 h 185986"/>
                  <a:gd name="connsiteX43" fmla="*/ 33038 w 503102"/>
                  <a:gd name="connsiteY43" fmla="*/ 60570 h 185986"/>
                  <a:gd name="connsiteX44" fmla="*/ 47721 w 503102"/>
                  <a:gd name="connsiteY44" fmla="*/ 60570 h 185986"/>
                  <a:gd name="connsiteX45" fmla="*/ 60569 w 503102"/>
                  <a:gd name="connsiteY45" fmla="*/ 78924 h 185986"/>
                  <a:gd name="connsiteX0" fmla="*/ 110126 w 503102"/>
                  <a:gd name="connsiteY0" fmla="*/ 0 h 298603"/>
                  <a:gd name="connsiteX1" fmla="*/ 143164 w 503102"/>
                  <a:gd name="connsiteY1" fmla="*/ 7342 h 298603"/>
                  <a:gd name="connsiteX2" fmla="*/ 154177 w 503102"/>
                  <a:gd name="connsiteY2" fmla="*/ 16519 h 298603"/>
                  <a:gd name="connsiteX3" fmla="*/ 156012 w 503102"/>
                  <a:gd name="connsiteY3" fmla="*/ 29367 h 298603"/>
                  <a:gd name="connsiteX4" fmla="*/ 156012 w 503102"/>
                  <a:gd name="connsiteY4" fmla="*/ 42215 h 298603"/>
                  <a:gd name="connsiteX5" fmla="*/ 167024 w 503102"/>
                  <a:gd name="connsiteY5" fmla="*/ 51392 h 298603"/>
                  <a:gd name="connsiteX6" fmla="*/ 183544 w 503102"/>
                  <a:gd name="connsiteY6" fmla="*/ 49557 h 298603"/>
                  <a:gd name="connsiteX7" fmla="*/ 187214 w 503102"/>
                  <a:gd name="connsiteY7" fmla="*/ 42215 h 298603"/>
                  <a:gd name="connsiteX8" fmla="*/ 192721 w 503102"/>
                  <a:gd name="connsiteY8" fmla="*/ 36709 h 298603"/>
                  <a:gd name="connsiteX9" fmla="*/ 222088 w 503102"/>
                  <a:gd name="connsiteY9" fmla="*/ 34873 h 298603"/>
                  <a:gd name="connsiteX10" fmla="*/ 233101 w 503102"/>
                  <a:gd name="connsiteY10" fmla="*/ 38545 h 298603"/>
                  <a:gd name="connsiteX11" fmla="*/ 244113 w 503102"/>
                  <a:gd name="connsiteY11" fmla="*/ 34873 h 298603"/>
                  <a:gd name="connsiteX12" fmla="*/ 253290 w 503102"/>
                  <a:gd name="connsiteY12" fmla="*/ 44051 h 298603"/>
                  <a:gd name="connsiteX13" fmla="*/ 253290 w 503102"/>
                  <a:gd name="connsiteY13" fmla="*/ 67912 h 298603"/>
                  <a:gd name="connsiteX14" fmla="*/ 293670 w 503102"/>
                  <a:gd name="connsiteY14" fmla="*/ 67912 h 298603"/>
                  <a:gd name="connsiteX15" fmla="*/ 295505 w 503102"/>
                  <a:gd name="connsiteY15" fmla="*/ 51392 h 298603"/>
                  <a:gd name="connsiteX16" fmla="*/ 301012 w 503102"/>
                  <a:gd name="connsiteY16" fmla="*/ 44051 h 298603"/>
                  <a:gd name="connsiteX17" fmla="*/ 323037 w 503102"/>
                  <a:gd name="connsiteY17" fmla="*/ 44051 h 298603"/>
                  <a:gd name="connsiteX18" fmla="*/ 323115 w 503102"/>
                  <a:gd name="connsiteY18" fmla="*/ 43832 h 298603"/>
                  <a:gd name="connsiteX19" fmla="*/ 324872 w 503102"/>
                  <a:gd name="connsiteY19" fmla="*/ 44968 h 298603"/>
                  <a:gd name="connsiteX20" fmla="*/ 353322 w 503102"/>
                  <a:gd name="connsiteY20" fmla="*/ 48640 h 298603"/>
                  <a:gd name="connsiteX21" fmla="*/ 359746 w 503102"/>
                  <a:gd name="connsiteY21" fmla="*/ 56899 h 298603"/>
                  <a:gd name="connsiteX22" fmla="*/ 360663 w 503102"/>
                  <a:gd name="connsiteY22" fmla="*/ 66076 h 298603"/>
                  <a:gd name="connsiteX23" fmla="*/ 373511 w 503102"/>
                  <a:gd name="connsiteY23" fmla="*/ 73418 h 298603"/>
                  <a:gd name="connsiteX24" fmla="*/ 395536 w 503102"/>
                  <a:gd name="connsiteY24" fmla="*/ 73418 h 298603"/>
                  <a:gd name="connsiteX25" fmla="*/ 420315 w 503102"/>
                  <a:gd name="connsiteY25" fmla="*/ 90854 h 298603"/>
                  <a:gd name="connsiteX26" fmla="*/ 433163 w 503102"/>
                  <a:gd name="connsiteY26" fmla="*/ 80759 h 298603"/>
                  <a:gd name="connsiteX27" fmla="*/ 440505 w 503102"/>
                  <a:gd name="connsiteY27" fmla="*/ 85348 h 298603"/>
                  <a:gd name="connsiteX28" fmla="*/ 447547 w 503102"/>
                  <a:gd name="connsiteY28" fmla="*/ 82708 h 298603"/>
                  <a:gd name="connsiteX29" fmla="*/ 455188 w 503102"/>
                  <a:gd name="connsiteY29" fmla="*/ 95443 h 298603"/>
                  <a:gd name="connsiteX30" fmla="*/ 462530 w 503102"/>
                  <a:gd name="connsiteY30" fmla="*/ 97279 h 298603"/>
                  <a:gd name="connsiteX31" fmla="*/ 462530 w 503102"/>
                  <a:gd name="connsiteY31" fmla="*/ 117468 h 298603"/>
                  <a:gd name="connsiteX32" fmla="*/ 477214 w 503102"/>
                  <a:gd name="connsiteY32" fmla="*/ 128481 h 298603"/>
                  <a:gd name="connsiteX33" fmla="*/ 471707 w 503102"/>
                  <a:gd name="connsiteY33" fmla="*/ 143164 h 298603"/>
                  <a:gd name="connsiteX34" fmla="*/ 497404 w 503102"/>
                  <a:gd name="connsiteY34" fmla="*/ 183544 h 298603"/>
                  <a:gd name="connsiteX35" fmla="*/ 503102 w 503102"/>
                  <a:gd name="connsiteY35" fmla="*/ 185986 h 298603"/>
                  <a:gd name="connsiteX36" fmla="*/ 257061 w 503102"/>
                  <a:gd name="connsiteY36" fmla="*/ 298603 h 298603"/>
                  <a:gd name="connsiteX37" fmla="*/ 3053 w 503102"/>
                  <a:gd name="connsiteY37" fmla="*/ 185986 h 298603"/>
                  <a:gd name="connsiteX38" fmla="*/ 0 w 503102"/>
                  <a:gd name="connsiteY38" fmla="*/ 183544 h 298603"/>
                  <a:gd name="connsiteX39" fmla="*/ 29367 w 503102"/>
                  <a:gd name="connsiteY39" fmla="*/ 154177 h 298603"/>
                  <a:gd name="connsiteX40" fmla="*/ 3671 w 503102"/>
                  <a:gd name="connsiteY40" fmla="*/ 133987 h 298603"/>
                  <a:gd name="connsiteX41" fmla="*/ 1835 w 503102"/>
                  <a:gd name="connsiteY41" fmla="*/ 126646 h 298603"/>
                  <a:gd name="connsiteX42" fmla="*/ 12848 w 503102"/>
                  <a:gd name="connsiteY42" fmla="*/ 108291 h 298603"/>
                  <a:gd name="connsiteX43" fmla="*/ 18354 w 503102"/>
                  <a:gd name="connsiteY43" fmla="*/ 100949 h 298603"/>
                  <a:gd name="connsiteX44" fmla="*/ 33038 w 503102"/>
                  <a:gd name="connsiteY44" fmla="*/ 60570 h 298603"/>
                  <a:gd name="connsiteX45" fmla="*/ 47721 w 503102"/>
                  <a:gd name="connsiteY45" fmla="*/ 60570 h 298603"/>
                  <a:gd name="connsiteX46" fmla="*/ 60569 w 503102"/>
                  <a:gd name="connsiteY46" fmla="*/ 78924 h 298603"/>
                  <a:gd name="connsiteX47" fmla="*/ 110126 w 503102"/>
                  <a:gd name="connsiteY47" fmla="*/ 0 h 298603"/>
                  <a:gd name="connsiteX0" fmla="*/ 257061 w 503102"/>
                  <a:gd name="connsiteY0" fmla="*/ 298603 h 391885"/>
                  <a:gd name="connsiteX1" fmla="*/ 3053 w 503102"/>
                  <a:gd name="connsiteY1" fmla="*/ 185986 h 391885"/>
                  <a:gd name="connsiteX2" fmla="*/ 0 w 503102"/>
                  <a:gd name="connsiteY2" fmla="*/ 183544 h 391885"/>
                  <a:gd name="connsiteX3" fmla="*/ 29367 w 503102"/>
                  <a:gd name="connsiteY3" fmla="*/ 154177 h 391885"/>
                  <a:gd name="connsiteX4" fmla="*/ 3671 w 503102"/>
                  <a:gd name="connsiteY4" fmla="*/ 133987 h 391885"/>
                  <a:gd name="connsiteX5" fmla="*/ 1835 w 503102"/>
                  <a:gd name="connsiteY5" fmla="*/ 126646 h 391885"/>
                  <a:gd name="connsiteX6" fmla="*/ 12848 w 503102"/>
                  <a:gd name="connsiteY6" fmla="*/ 108291 h 391885"/>
                  <a:gd name="connsiteX7" fmla="*/ 18354 w 503102"/>
                  <a:gd name="connsiteY7" fmla="*/ 100949 h 391885"/>
                  <a:gd name="connsiteX8" fmla="*/ 33038 w 503102"/>
                  <a:gd name="connsiteY8" fmla="*/ 60570 h 391885"/>
                  <a:gd name="connsiteX9" fmla="*/ 47721 w 503102"/>
                  <a:gd name="connsiteY9" fmla="*/ 60570 h 391885"/>
                  <a:gd name="connsiteX10" fmla="*/ 60569 w 503102"/>
                  <a:gd name="connsiteY10" fmla="*/ 78924 h 391885"/>
                  <a:gd name="connsiteX11" fmla="*/ 110126 w 503102"/>
                  <a:gd name="connsiteY11" fmla="*/ 0 h 391885"/>
                  <a:gd name="connsiteX12" fmla="*/ 143164 w 503102"/>
                  <a:gd name="connsiteY12" fmla="*/ 7342 h 391885"/>
                  <a:gd name="connsiteX13" fmla="*/ 154177 w 503102"/>
                  <a:gd name="connsiteY13" fmla="*/ 16519 h 391885"/>
                  <a:gd name="connsiteX14" fmla="*/ 156012 w 503102"/>
                  <a:gd name="connsiteY14" fmla="*/ 29367 h 391885"/>
                  <a:gd name="connsiteX15" fmla="*/ 156012 w 503102"/>
                  <a:gd name="connsiteY15" fmla="*/ 42215 h 391885"/>
                  <a:gd name="connsiteX16" fmla="*/ 167024 w 503102"/>
                  <a:gd name="connsiteY16" fmla="*/ 51392 h 391885"/>
                  <a:gd name="connsiteX17" fmla="*/ 183544 w 503102"/>
                  <a:gd name="connsiteY17" fmla="*/ 49557 h 391885"/>
                  <a:gd name="connsiteX18" fmla="*/ 187214 w 503102"/>
                  <a:gd name="connsiteY18" fmla="*/ 42215 h 391885"/>
                  <a:gd name="connsiteX19" fmla="*/ 192721 w 503102"/>
                  <a:gd name="connsiteY19" fmla="*/ 36709 h 391885"/>
                  <a:gd name="connsiteX20" fmla="*/ 222088 w 503102"/>
                  <a:gd name="connsiteY20" fmla="*/ 34873 h 391885"/>
                  <a:gd name="connsiteX21" fmla="*/ 233101 w 503102"/>
                  <a:gd name="connsiteY21" fmla="*/ 38545 h 391885"/>
                  <a:gd name="connsiteX22" fmla="*/ 244113 w 503102"/>
                  <a:gd name="connsiteY22" fmla="*/ 34873 h 391885"/>
                  <a:gd name="connsiteX23" fmla="*/ 253290 w 503102"/>
                  <a:gd name="connsiteY23" fmla="*/ 44051 h 391885"/>
                  <a:gd name="connsiteX24" fmla="*/ 253290 w 503102"/>
                  <a:gd name="connsiteY24" fmla="*/ 67912 h 391885"/>
                  <a:gd name="connsiteX25" fmla="*/ 293670 w 503102"/>
                  <a:gd name="connsiteY25" fmla="*/ 67912 h 391885"/>
                  <a:gd name="connsiteX26" fmla="*/ 295505 w 503102"/>
                  <a:gd name="connsiteY26" fmla="*/ 51392 h 391885"/>
                  <a:gd name="connsiteX27" fmla="*/ 301012 w 503102"/>
                  <a:gd name="connsiteY27" fmla="*/ 44051 h 391885"/>
                  <a:gd name="connsiteX28" fmla="*/ 323037 w 503102"/>
                  <a:gd name="connsiteY28" fmla="*/ 44051 h 391885"/>
                  <a:gd name="connsiteX29" fmla="*/ 323115 w 503102"/>
                  <a:gd name="connsiteY29" fmla="*/ 43832 h 391885"/>
                  <a:gd name="connsiteX30" fmla="*/ 324872 w 503102"/>
                  <a:gd name="connsiteY30" fmla="*/ 44968 h 391885"/>
                  <a:gd name="connsiteX31" fmla="*/ 353322 w 503102"/>
                  <a:gd name="connsiteY31" fmla="*/ 48640 h 391885"/>
                  <a:gd name="connsiteX32" fmla="*/ 359746 w 503102"/>
                  <a:gd name="connsiteY32" fmla="*/ 56899 h 391885"/>
                  <a:gd name="connsiteX33" fmla="*/ 360663 w 503102"/>
                  <a:gd name="connsiteY33" fmla="*/ 66076 h 391885"/>
                  <a:gd name="connsiteX34" fmla="*/ 373511 w 503102"/>
                  <a:gd name="connsiteY34" fmla="*/ 73418 h 391885"/>
                  <a:gd name="connsiteX35" fmla="*/ 395536 w 503102"/>
                  <a:gd name="connsiteY35" fmla="*/ 73418 h 391885"/>
                  <a:gd name="connsiteX36" fmla="*/ 420315 w 503102"/>
                  <a:gd name="connsiteY36" fmla="*/ 90854 h 391885"/>
                  <a:gd name="connsiteX37" fmla="*/ 433163 w 503102"/>
                  <a:gd name="connsiteY37" fmla="*/ 80759 h 391885"/>
                  <a:gd name="connsiteX38" fmla="*/ 440505 w 503102"/>
                  <a:gd name="connsiteY38" fmla="*/ 85348 h 391885"/>
                  <a:gd name="connsiteX39" fmla="*/ 447547 w 503102"/>
                  <a:gd name="connsiteY39" fmla="*/ 82708 h 391885"/>
                  <a:gd name="connsiteX40" fmla="*/ 455188 w 503102"/>
                  <a:gd name="connsiteY40" fmla="*/ 95443 h 391885"/>
                  <a:gd name="connsiteX41" fmla="*/ 462530 w 503102"/>
                  <a:gd name="connsiteY41" fmla="*/ 97279 h 391885"/>
                  <a:gd name="connsiteX42" fmla="*/ 462530 w 503102"/>
                  <a:gd name="connsiteY42" fmla="*/ 117468 h 391885"/>
                  <a:gd name="connsiteX43" fmla="*/ 477214 w 503102"/>
                  <a:gd name="connsiteY43" fmla="*/ 128481 h 391885"/>
                  <a:gd name="connsiteX44" fmla="*/ 471707 w 503102"/>
                  <a:gd name="connsiteY44" fmla="*/ 143164 h 391885"/>
                  <a:gd name="connsiteX45" fmla="*/ 497404 w 503102"/>
                  <a:gd name="connsiteY45" fmla="*/ 183544 h 391885"/>
                  <a:gd name="connsiteX46" fmla="*/ 503102 w 503102"/>
                  <a:gd name="connsiteY46" fmla="*/ 185986 h 391885"/>
                  <a:gd name="connsiteX47" fmla="*/ 350343 w 503102"/>
                  <a:gd name="connsiteY47" fmla="*/ 391885 h 391885"/>
                  <a:gd name="connsiteX0" fmla="*/ 3053 w 503102"/>
                  <a:gd name="connsiteY0" fmla="*/ 185986 h 391885"/>
                  <a:gd name="connsiteX1" fmla="*/ 0 w 503102"/>
                  <a:gd name="connsiteY1" fmla="*/ 183544 h 391885"/>
                  <a:gd name="connsiteX2" fmla="*/ 29367 w 503102"/>
                  <a:gd name="connsiteY2" fmla="*/ 154177 h 391885"/>
                  <a:gd name="connsiteX3" fmla="*/ 3671 w 503102"/>
                  <a:gd name="connsiteY3" fmla="*/ 133987 h 391885"/>
                  <a:gd name="connsiteX4" fmla="*/ 1835 w 503102"/>
                  <a:gd name="connsiteY4" fmla="*/ 126646 h 391885"/>
                  <a:gd name="connsiteX5" fmla="*/ 12848 w 503102"/>
                  <a:gd name="connsiteY5" fmla="*/ 108291 h 391885"/>
                  <a:gd name="connsiteX6" fmla="*/ 18354 w 503102"/>
                  <a:gd name="connsiteY6" fmla="*/ 100949 h 391885"/>
                  <a:gd name="connsiteX7" fmla="*/ 33038 w 503102"/>
                  <a:gd name="connsiteY7" fmla="*/ 60570 h 391885"/>
                  <a:gd name="connsiteX8" fmla="*/ 47721 w 503102"/>
                  <a:gd name="connsiteY8" fmla="*/ 60570 h 391885"/>
                  <a:gd name="connsiteX9" fmla="*/ 60569 w 503102"/>
                  <a:gd name="connsiteY9" fmla="*/ 78924 h 391885"/>
                  <a:gd name="connsiteX10" fmla="*/ 110126 w 503102"/>
                  <a:gd name="connsiteY10" fmla="*/ 0 h 391885"/>
                  <a:gd name="connsiteX11" fmla="*/ 143164 w 503102"/>
                  <a:gd name="connsiteY11" fmla="*/ 7342 h 391885"/>
                  <a:gd name="connsiteX12" fmla="*/ 154177 w 503102"/>
                  <a:gd name="connsiteY12" fmla="*/ 16519 h 391885"/>
                  <a:gd name="connsiteX13" fmla="*/ 156012 w 503102"/>
                  <a:gd name="connsiteY13" fmla="*/ 29367 h 391885"/>
                  <a:gd name="connsiteX14" fmla="*/ 156012 w 503102"/>
                  <a:gd name="connsiteY14" fmla="*/ 42215 h 391885"/>
                  <a:gd name="connsiteX15" fmla="*/ 167024 w 503102"/>
                  <a:gd name="connsiteY15" fmla="*/ 51392 h 391885"/>
                  <a:gd name="connsiteX16" fmla="*/ 183544 w 503102"/>
                  <a:gd name="connsiteY16" fmla="*/ 49557 h 391885"/>
                  <a:gd name="connsiteX17" fmla="*/ 187214 w 503102"/>
                  <a:gd name="connsiteY17" fmla="*/ 42215 h 391885"/>
                  <a:gd name="connsiteX18" fmla="*/ 192721 w 503102"/>
                  <a:gd name="connsiteY18" fmla="*/ 36709 h 391885"/>
                  <a:gd name="connsiteX19" fmla="*/ 222088 w 503102"/>
                  <a:gd name="connsiteY19" fmla="*/ 34873 h 391885"/>
                  <a:gd name="connsiteX20" fmla="*/ 233101 w 503102"/>
                  <a:gd name="connsiteY20" fmla="*/ 38545 h 391885"/>
                  <a:gd name="connsiteX21" fmla="*/ 244113 w 503102"/>
                  <a:gd name="connsiteY21" fmla="*/ 34873 h 391885"/>
                  <a:gd name="connsiteX22" fmla="*/ 253290 w 503102"/>
                  <a:gd name="connsiteY22" fmla="*/ 44051 h 391885"/>
                  <a:gd name="connsiteX23" fmla="*/ 253290 w 503102"/>
                  <a:gd name="connsiteY23" fmla="*/ 67912 h 391885"/>
                  <a:gd name="connsiteX24" fmla="*/ 293670 w 503102"/>
                  <a:gd name="connsiteY24" fmla="*/ 67912 h 391885"/>
                  <a:gd name="connsiteX25" fmla="*/ 295505 w 503102"/>
                  <a:gd name="connsiteY25" fmla="*/ 51392 h 391885"/>
                  <a:gd name="connsiteX26" fmla="*/ 301012 w 503102"/>
                  <a:gd name="connsiteY26" fmla="*/ 44051 h 391885"/>
                  <a:gd name="connsiteX27" fmla="*/ 323037 w 503102"/>
                  <a:gd name="connsiteY27" fmla="*/ 44051 h 391885"/>
                  <a:gd name="connsiteX28" fmla="*/ 323115 w 503102"/>
                  <a:gd name="connsiteY28" fmla="*/ 43832 h 391885"/>
                  <a:gd name="connsiteX29" fmla="*/ 324872 w 503102"/>
                  <a:gd name="connsiteY29" fmla="*/ 44968 h 391885"/>
                  <a:gd name="connsiteX30" fmla="*/ 353322 w 503102"/>
                  <a:gd name="connsiteY30" fmla="*/ 48640 h 391885"/>
                  <a:gd name="connsiteX31" fmla="*/ 359746 w 503102"/>
                  <a:gd name="connsiteY31" fmla="*/ 56899 h 391885"/>
                  <a:gd name="connsiteX32" fmla="*/ 360663 w 503102"/>
                  <a:gd name="connsiteY32" fmla="*/ 66076 h 391885"/>
                  <a:gd name="connsiteX33" fmla="*/ 373511 w 503102"/>
                  <a:gd name="connsiteY33" fmla="*/ 73418 h 391885"/>
                  <a:gd name="connsiteX34" fmla="*/ 395536 w 503102"/>
                  <a:gd name="connsiteY34" fmla="*/ 73418 h 391885"/>
                  <a:gd name="connsiteX35" fmla="*/ 420315 w 503102"/>
                  <a:gd name="connsiteY35" fmla="*/ 90854 h 391885"/>
                  <a:gd name="connsiteX36" fmla="*/ 433163 w 503102"/>
                  <a:gd name="connsiteY36" fmla="*/ 80759 h 391885"/>
                  <a:gd name="connsiteX37" fmla="*/ 440505 w 503102"/>
                  <a:gd name="connsiteY37" fmla="*/ 85348 h 391885"/>
                  <a:gd name="connsiteX38" fmla="*/ 447547 w 503102"/>
                  <a:gd name="connsiteY38" fmla="*/ 82708 h 391885"/>
                  <a:gd name="connsiteX39" fmla="*/ 455188 w 503102"/>
                  <a:gd name="connsiteY39" fmla="*/ 95443 h 391885"/>
                  <a:gd name="connsiteX40" fmla="*/ 462530 w 503102"/>
                  <a:gd name="connsiteY40" fmla="*/ 97279 h 391885"/>
                  <a:gd name="connsiteX41" fmla="*/ 462530 w 503102"/>
                  <a:gd name="connsiteY41" fmla="*/ 117468 h 391885"/>
                  <a:gd name="connsiteX42" fmla="*/ 477214 w 503102"/>
                  <a:gd name="connsiteY42" fmla="*/ 128481 h 391885"/>
                  <a:gd name="connsiteX43" fmla="*/ 471707 w 503102"/>
                  <a:gd name="connsiteY43" fmla="*/ 143164 h 391885"/>
                  <a:gd name="connsiteX44" fmla="*/ 497404 w 503102"/>
                  <a:gd name="connsiteY44" fmla="*/ 183544 h 391885"/>
                  <a:gd name="connsiteX45" fmla="*/ 503102 w 503102"/>
                  <a:gd name="connsiteY45" fmla="*/ 185986 h 391885"/>
                  <a:gd name="connsiteX46" fmla="*/ 350343 w 503102"/>
                  <a:gd name="connsiteY46" fmla="*/ 391885 h 391885"/>
                  <a:gd name="connsiteX0" fmla="*/ 3053 w 503102"/>
                  <a:gd name="connsiteY0" fmla="*/ 185986 h 185986"/>
                  <a:gd name="connsiteX1" fmla="*/ 0 w 503102"/>
                  <a:gd name="connsiteY1" fmla="*/ 183544 h 185986"/>
                  <a:gd name="connsiteX2" fmla="*/ 29367 w 503102"/>
                  <a:gd name="connsiteY2" fmla="*/ 154177 h 185986"/>
                  <a:gd name="connsiteX3" fmla="*/ 3671 w 503102"/>
                  <a:gd name="connsiteY3" fmla="*/ 133987 h 185986"/>
                  <a:gd name="connsiteX4" fmla="*/ 1835 w 503102"/>
                  <a:gd name="connsiteY4" fmla="*/ 126646 h 185986"/>
                  <a:gd name="connsiteX5" fmla="*/ 12848 w 503102"/>
                  <a:gd name="connsiteY5" fmla="*/ 108291 h 185986"/>
                  <a:gd name="connsiteX6" fmla="*/ 18354 w 503102"/>
                  <a:gd name="connsiteY6" fmla="*/ 100949 h 185986"/>
                  <a:gd name="connsiteX7" fmla="*/ 33038 w 503102"/>
                  <a:gd name="connsiteY7" fmla="*/ 60570 h 185986"/>
                  <a:gd name="connsiteX8" fmla="*/ 47721 w 503102"/>
                  <a:gd name="connsiteY8" fmla="*/ 60570 h 185986"/>
                  <a:gd name="connsiteX9" fmla="*/ 60569 w 503102"/>
                  <a:gd name="connsiteY9" fmla="*/ 78924 h 185986"/>
                  <a:gd name="connsiteX10" fmla="*/ 110126 w 503102"/>
                  <a:gd name="connsiteY10" fmla="*/ 0 h 185986"/>
                  <a:gd name="connsiteX11" fmla="*/ 143164 w 503102"/>
                  <a:gd name="connsiteY11" fmla="*/ 7342 h 185986"/>
                  <a:gd name="connsiteX12" fmla="*/ 154177 w 503102"/>
                  <a:gd name="connsiteY12" fmla="*/ 16519 h 185986"/>
                  <a:gd name="connsiteX13" fmla="*/ 156012 w 503102"/>
                  <a:gd name="connsiteY13" fmla="*/ 29367 h 185986"/>
                  <a:gd name="connsiteX14" fmla="*/ 156012 w 503102"/>
                  <a:gd name="connsiteY14" fmla="*/ 42215 h 185986"/>
                  <a:gd name="connsiteX15" fmla="*/ 167024 w 503102"/>
                  <a:gd name="connsiteY15" fmla="*/ 51392 h 185986"/>
                  <a:gd name="connsiteX16" fmla="*/ 183544 w 503102"/>
                  <a:gd name="connsiteY16" fmla="*/ 49557 h 185986"/>
                  <a:gd name="connsiteX17" fmla="*/ 187214 w 503102"/>
                  <a:gd name="connsiteY17" fmla="*/ 42215 h 185986"/>
                  <a:gd name="connsiteX18" fmla="*/ 192721 w 503102"/>
                  <a:gd name="connsiteY18" fmla="*/ 36709 h 185986"/>
                  <a:gd name="connsiteX19" fmla="*/ 222088 w 503102"/>
                  <a:gd name="connsiteY19" fmla="*/ 34873 h 185986"/>
                  <a:gd name="connsiteX20" fmla="*/ 233101 w 503102"/>
                  <a:gd name="connsiteY20" fmla="*/ 38545 h 185986"/>
                  <a:gd name="connsiteX21" fmla="*/ 244113 w 503102"/>
                  <a:gd name="connsiteY21" fmla="*/ 34873 h 185986"/>
                  <a:gd name="connsiteX22" fmla="*/ 253290 w 503102"/>
                  <a:gd name="connsiteY22" fmla="*/ 44051 h 185986"/>
                  <a:gd name="connsiteX23" fmla="*/ 253290 w 503102"/>
                  <a:gd name="connsiteY23" fmla="*/ 67912 h 185986"/>
                  <a:gd name="connsiteX24" fmla="*/ 293670 w 503102"/>
                  <a:gd name="connsiteY24" fmla="*/ 67912 h 185986"/>
                  <a:gd name="connsiteX25" fmla="*/ 295505 w 503102"/>
                  <a:gd name="connsiteY25" fmla="*/ 51392 h 185986"/>
                  <a:gd name="connsiteX26" fmla="*/ 301012 w 503102"/>
                  <a:gd name="connsiteY26" fmla="*/ 44051 h 185986"/>
                  <a:gd name="connsiteX27" fmla="*/ 323037 w 503102"/>
                  <a:gd name="connsiteY27" fmla="*/ 44051 h 185986"/>
                  <a:gd name="connsiteX28" fmla="*/ 323115 w 503102"/>
                  <a:gd name="connsiteY28" fmla="*/ 43832 h 185986"/>
                  <a:gd name="connsiteX29" fmla="*/ 324872 w 503102"/>
                  <a:gd name="connsiteY29" fmla="*/ 44968 h 185986"/>
                  <a:gd name="connsiteX30" fmla="*/ 353322 w 503102"/>
                  <a:gd name="connsiteY30" fmla="*/ 48640 h 185986"/>
                  <a:gd name="connsiteX31" fmla="*/ 359746 w 503102"/>
                  <a:gd name="connsiteY31" fmla="*/ 56899 h 185986"/>
                  <a:gd name="connsiteX32" fmla="*/ 360663 w 503102"/>
                  <a:gd name="connsiteY32" fmla="*/ 66076 h 185986"/>
                  <a:gd name="connsiteX33" fmla="*/ 373511 w 503102"/>
                  <a:gd name="connsiteY33" fmla="*/ 73418 h 185986"/>
                  <a:gd name="connsiteX34" fmla="*/ 395536 w 503102"/>
                  <a:gd name="connsiteY34" fmla="*/ 73418 h 185986"/>
                  <a:gd name="connsiteX35" fmla="*/ 420315 w 503102"/>
                  <a:gd name="connsiteY35" fmla="*/ 90854 h 185986"/>
                  <a:gd name="connsiteX36" fmla="*/ 433163 w 503102"/>
                  <a:gd name="connsiteY36" fmla="*/ 80759 h 185986"/>
                  <a:gd name="connsiteX37" fmla="*/ 440505 w 503102"/>
                  <a:gd name="connsiteY37" fmla="*/ 85348 h 185986"/>
                  <a:gd name="connsiteX38" fmla="*/ 447547 w 503102"/>
                  <a:gd name="connsiteY38" fmla="*/ 82708 h 185986"/>
                  <a:gd name="connsiteX39" fmla="*/ 455188 w 503102"/>
                  <a:gd name="connsiteY39" fmla="*/ 95443 h 185986"/>
                  <a:gd name="connsiteX40" fmla="*/ 462530 w 503102"/>
                  <a:gd name="connsiteY40" fmla="*/ 97279 h 185986"/>
                  <a:gd name="connsiteX41" fmla="*/ 462530 w 503102"/>
                  <a:gd name="connsiteY41" fmla="*/ 117468 h 185986"/>
                  <a:gd name="connsiteX42" fmla="*/ 477214 w 503102"/>
                  <a:gd name="connsiteY42" fmla="*/ 128481 h 185986"/>
                  <a:gd name="connsiteX43" fmla="*/ 471707 w 503102"/>
                  <a:gd name="connsiteY43" fmla="*/ 143164 h 185986"/>
                  <a:gd name="connsiteX44" fmla="*/ 497404 w 503102"/>
                  <a:gd name="connsiteY44" fmla="*/ 183544 h 185986"/>
                  <a:gd name="connsiteX45" fmla="*/ 503102 w 503102"/>
                  <a:gd name="connsiteY45" fmla="*/ 185986 h 1859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503102" h="185986">
                    <a:moveTo>
                      <a:pt x="3053" y="185986"/>
                    </a:moveTo>
                    <a:lnTo>
                      <a:pt x="0" y="183544"/>
                    </a:lnTo>
                    <a:lnTo>
                      <a:pt x="29367" y="154177"/>
                    </a:lnTo>
                    <a:lnTo>
                      <a:pt x="3671" y="133987"/>
                    </a:lnTo>
                    <a:lnTo>
                      <a:pt x="1835" y="126646"/>
                    </a:lnTo>
                    <a:lnTo>
                      <a:pt x="12848" y="108291"/>
                    </a:lnTo>
                    <a:lnTo>
                      <a:pt x="18354" y="100949"/>
                    </a:lnTo>
                    <a:lnTo>
                      <a:pt x="33038" y="60570"/>
                    </a:lnTo>
                    <a:lnTo>
                      <a:pt x="47721" y="60570"/>
                    </a:lnTo>
                    <a:lnTo>
                      <a:pt x="60569" y="78924"/>
                    </a:lnTo>
                    <a:lnTo>
                      <a:pt x="110126" y="0"/>
                    </a:lnTo>
                    <a:lnTo>
                      <a:pt x="143164" y="7342"/>
                    </a:lnTo>
                    <a:lnTo>
                      <a:pt x="154177" y="16519"/>
                    </a:lnTo>
                    <a:lnTo>
                      <a:pt x="156012" y="29367"/>
                    </a:lnTo>
                    <a:lnTo>
                      <a:pt x="156012" y="42215"/>
                    </a:lnTo>
                    <a:lnTo>
                      <a:pt x="167024" y="51392"/>
                    </a:lnTo>
                    <a:lnTo>
                      <a:pt x="183544" y="49557"/>
                    </a:lnTo>
                    <a:lnTo>
                      <a:pt x="187214" y="42215"/>
                    </a:lnTo>
                    <a:lnTo>
                      <a:pt x="192721" y="36709"/>
                    </a:lnTo>
                    <a:lnTo>
                      <a:pt x="222088" y="34873"/>
                    </a:lnTo>
                    <a:lnTo>
                      <a:pt x="233101" y="38545"/>
                    </a:lnTo>
                    <a:lnTo>
                      <a:pt x="244113" y="34873"/>
                    </a:lnTo>
                    <a:lnTo>
                      <a:pt x="253290" y="44051"/>
                    </a:lnTo>
                    <a:lnTo>
                      <a:pt x="253290" y="67912"/>
                    </a:lnTo>
                    <a:lnTo>
                      <a:pt x="293670" y="67912"/>
                    </a:lnTo>
                    <a:lnTo>
                      <a:pt x="295505" y="51392"/>
                    </a:lnTo>
                    <a:lnTo>
                      <a:pt x="301012" y="44051"/>
                    </a:lnTo>
                    <a:lnTo>
                      <a:pt x="323037" y="44051"/>
                    </a:lnTo>
                    <a:lnTo>
                      <a:pt x="323115" y="43832"/>
                    </a:lnTo>
                    <a:lnTo>
                      <a:pt x="324872" y="44968"/>
                    </a:lnTo>
                    <a:lnTo>
                      <a:pt x="353322" y="48640"/>
                    </a:lnTo>
                    <a:lnTo>
                      <a:pt x="359746" y="56899"/>
                    </a:lnTo>
                    <a:cubicBezTo>
                      <a:pt x="360052" y="59958"/>
                      <a:pt x="360357" y="63017"/>
                      <a:pt x="360663" y="66076"/>
                    </a:cubicBezTo>
                    <a:lnTo>
                      <a:pt x="373511" y="73418"/>
                    </a:lnTo>
                    <a:lnTo>
                      <a:pt x="395536" y="73418"/>
                    </a:lnTo>
                    <a:lnTo>
                      <a:pt x="420315" y="90854"/>
                    </a:lnTo>
                    <a:lnTo>
                      <a:pt x="433163" y="80759"/>
                    </a:lnTo>
                    <a:lnTo>
                      <a:pt x="440505" y="85348"/>
                    </a:lnTo>
                    <a:lnTo>
                      <a:pt x="447547" y="82708"/>
                    </a:lnTo>
                    <a:lnTo>
                      <a:pt x="455188" y="95443"/>
                    </a:lnTo>
                    <a:lnTo>
                      <a:pt x="462530" y="97279"/>
                    </a:lnTo>
                    <a:lnTo>
                      <a:pt x="462530" y="117468"/>
                    </a:lnTo>
                    <a:lnTo>
                      <a:pt x="477214" y="128481"/>
                    </a:lnTo>
                    <a:lnTo>
                      <a:pt x="471707" y="143164"/>
                    </a:lnTo>
                    <a:lnTo>
                      <a:pt x="497404" y="183544"/>
                    </a:lnTo>
                    <a:lnTo>
                      <a:pt x="503102" y="185986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02" name="フリーフォーム: 図形 201">
                <a:extLst>
                  <a:ext uri="{FF2B5EF4-FFF2-40B4-BE49-F238E27FC236}">
                    <a16:creationId xmlns:a16="http://schemas.microsoft.com/office/drawing/2014/main" id="{36F395E0-CB98-8915-FAA6-94F6BE31D9F0}"/>
                  </a:ext>
                </a:extLst>
              </p:cNvPr>
              <p:cNvSpPr/>
              <p:nvPr/>
            </p:nvSpPr>
            <p:spPr>
              <a:xfrm>
                <a:off x="1583171" y="3401670"/>
                <a:ext cx="566961" cy="132837"/>
              </a:xfrm>
              <a:custGeom>
                <a:avLst/>
                <a:gdLst>
                  <a:gd name="connsiteX0" fmla="*/ 59652 w 578383"/>
                  <a:gd name="connsiteY0" fmla="*/ 0 h 135513"/>
                  <a:gd name="connsiteX1" fmla="*/ 81677 w 578383"/>
                  <a:gd name="connsiteY1" fmla="*/ 21107 h 135513"/>
                  <a:gd name="connsiteX2" fmla="*/ 95443 w 578383"/>
                  <a:gd name="connsiteY2" fmla="*/ 15601 h 135513"/>
                  <a:gd name="connsiteX3" fmla="*/ 106455 w 578383"/>
                  <a:gd name="connsiteY3" fmla="*/ 23861 h 135513"/>
                  <a:gd name="connsiteX4" fmla="*/ 123892 w 578383"/>
                  <a:gd name="connsiteY4" fmla="*/ 23861 h 135513"/>
                  <a:gd name="connsiteX5" fmla="*/ 151424 w 578383"/>
                  <a:gd name="connsiteY5" fmla="*/ 39462 h 135513"/>
                  <a:gd name="connsiteX6" fmla="*/ 167024 w 578383"/>
                  <a:gd name="connsiteY6" fmla="*/ 38544 h 135513"/>
                  <a:gd name="connsiteX7" fmla="*/ 189050 w 578383"/>
                  <a:gd name="connsiteY7" fmla="*/ 44968 h 135513"/>
                  <a:gd name="connsiteX8" fmla="*/ 207404 w 578383"/>
                  <a:gd name="connsiteY8" fmla="*/ 40380 h 135513"/>
                  <a:gd name="connsiteX9" fmla="*/ 223923 w 578383"/>
                  <a:gd name="connsiteY9" fmla="*/ 55981 h 135513"/>
                  <a:gd name="connsiteX10" fmla="*/ 224841 w 578383"/>
                  <a:gd name="connsiteY10" fmla="*/ 63323 h 135513"/>
                  <a:gd name="connsiteX11" fmla="*/ 234936 w 578383"/>
                  <a:gd name="connsiteY11" fmla="*/ 75253 h 135513"/>
                  <a:gd name="connsiteX12" fmla="*/ 254208 w 578383"/>
                  <a:gd name="connsiteY12" fmla="*/ 76171 h 135513"/>
                  <a:gd name="connsiteX13" fmla="*/ 269809 w 578383"/>
                  <a:gd name="connsiteY13" fmla="*/ 95443 h 135513"/>
                  <a:gd name="connsiteX14" fmla="*/ 278986 w 578383"/>
                  <a:gd name="connsiteY14" fmla="*/ 91772 h 135513"/>
                  <a:gd name="connsiteX15" fmla="*/ 295505 w 578383"/>
                  <a:gd name="connsiteY15" fmla="*/ 93608 h 135513"/>
                  <a:gd name="connsiteX16" fmla="*/ 342309 w 578383"/>
                  <a:gd name="connsiteY16" fmla="*/ 81677 h 135513"/>
                  <a:gd name="connsiteX17" fmla="*/ 357910 w 578383"/>
                  <a:gd name="connsiteY17" fmla="*/ 67911 h 135513"/>
                  <a:gd name="connsiteX18" fmla="*/ 359746 w 578383"/>
                  <a:gd name="connsiteY18" fmla="*/ 89019 h 135513"/>
                  <a:gd name="connsiteX19" fmla="*/ 368005 w 578383"/>
                  <a:gd name="connsiteY19" fmla="*/ 102785 h 135513"/>
                  <a:gd name="connsiteX20" fmla="*/ 390030 w 578383"/>
                  <a:gd name="connsiteY20" fmla="*/ 86266 h 135513"/>
                  <a:gd name="connsiteX21" fmla="*/ 397372 w 578383"/>
                  <a:gd name="connsiteY21" fmla="*/ 91772 h 135513"/>
                  <a:gd name="connsiteX22" fmla="*/ 407467 w 578383"/>
                  <a:gd name="connsiteY22" fmla="*/ 92690 h 135513"/>
                  <a:gd name="connsiteX23" fmla="*/ 410220 w 578383"/>
                  <a:gd name="connsiteY23" fmla="*/ 81677 h 135513"/>
                  <a:gd name="connsiteX24" fmla="*/ 422150 w 578383"/>
                  <a:gd name="connsiteY24" fmla="*/ 71582 h 135513"/>
                  <a:gd name="connsiteX25" fmla="*/ 454270 w 578383"/>
                  <a:gd name="connsiteY25" fmla="*/ 71582 h 135513"/>
                  <a:gd name="connsiteX26" fmla="*/ 479967 w 578383"/>
                  <a:gd name="connsiteY26" fmla="*/ 81677 h 135513"/>
                  <a:gd name="connsiteX27" fmla="*/ 489144 w 578383"/>
                  <a:gd name="connsiteY27" fmla="*/ 77089 h 135513"/>
                  <a:gd name="connsiteX28" fmla="*/ 485473 w 578383"/>
                  <a:gd name="connsiteY28" fmla="*/ 62405 h 135513"/>
                  <a:gd name="connsiteX29" fmla="*/ 494650 w 578383"/>
                  <a:gd name="connsiteY29" fmla="*/ 57816 h 135513"/>
                  <a:gd name="connsiteX30" fmla="*/ 507498 w 578383"/>
                  <a:gd name="connsiteY30" fmla="*/ 66994 h 135513"/>
                  <a:gd name="connsiteX31" fmla="*/ 525853 w 578383"/>
                  <a:gd name="connsiteY31" fmla="*/ 64241 h 135513"/>
                  <a:gd name="connsiteX32" fmla="*/ 529524 w 578383"/>
                  <a:gd name="connsiteY32" fmla="*/ 73418 h 135513"/>
                  <a:gd name="connsiteX33" fmla="*/ 546043 w 578383"/>
                  <a:gd name="connsiteY33" fmla="*/ 73418 h 135513"/>
                  <a:gd name="connsiteX34" fmla="*/ 565315 w 578383"/>
                  <a:gd name="connsiteY34" fmla="*/ 85348 h 135513"/>
                  <a:gd name="connsiteX35" fmla="*/ 565464 w 578383"/>
                  <a:gd name="connsiteY35" fmla="*/ 83356 h 135513"/>
                  <a:gd name="connsiteX36" fmla="*/ 567150 w 578383"/>
                  <a:gd name="connsiteY36" fmla="*/ 85348 h 135513"/>
                  <a:gd name="connsiteX37" fmla="*/ 562745 w 578383"/>
                  <a:gd name="connsiteY37" fmla="*/ 102968 h 135513"/>
                  <a:gd name="connsiteX38" fmla="*/ 571555 w 578383"/>
                  <a:gd name="connsiteY38" fmla="*/ 108841 h 135513"/>
                  <a:gd name="connsiteX39" fmla="*/ 574492 w 578383"/>
                  <a:gd name="connsiteY39" fmla="*/ 129398 h 135513"/>
                  <a:gd name="connsiteX40" fmla="*/ 578383 w 578383"/>
                  <a:gd name="connsiteY40" fmla="*/ 135513 h 135513"/>
                  <a:gd name="connsiteX41" fmla="*/ 62601 w 578383"/>
                  <a:gd name="connsiteY41" fmla="*/ 135513 h 135513"/>
                  <a:gd name="connsiteX42" fmla="*/ 56899 w 578383"/>
                  <a:gd name="connsiteY42" fmla="*/ 133069 h 135513"/>
                  <a:gd name="connsiteX43" fmla="*/ 31202 w 578383"/>
                  <a:gd name="connsiteY43" fmla="*/ 92690 h 135513"/>
                  <a:gd name="connsiteX44" fmla="*/ 36709 w 578383"/>
                  <a:gd name="connsiteY44" fmla="*/ 78006 h 135513"/>
                  <a:gd name="connsiteX45" fmla="*/ 22025 w 578383"/>
                  <a:gd name="connsiteY45" fmla="*/ 66994 h 135513"/>
                  <a:gd name="connsiteX46" fmla="*/ 22025 w 578383"/>
                  <a:gd name="connsiteY46" fmla="*/ 46804 h 135513"/>
                  <a:gd name="connsiteX47" fmla="*/ 14684 w 578383"/>
                  <a:gd name="connsiteY47" fmla="*/ 44968 h 135513"/>
                  <a:gd name="connsiteX48" fmla="*/ 7042 w 578383"/>
                  <a:gd name="connsiteY48" fmla="*/ 32233 h 135513"/>
                  <a:gd name="connsiteX49" fmla="*/ 0 w 578383"/>
                  <a:gd name="connsiteY49" fmla="*/ 34874 h 135513"/>
                  <a:gd name="connsiteX50" fmla="*/ 7342 w 578383"/>
                  <a:gd name="connsiteY50" fmla="*/ 32120 h 135513"/>
                  <a:gd name="connsiteX51" fmla="*/ 7342 w 578383"/>
                  <a:gd name="connsiteY51" fmla="*/ 24779 h 135513"/>
                  <a:gd name="connsiteX52" fmla="*/ 24779 w 578383"/>
                  <a:gd name="connsiteY52" fmla="*/ 8259 h 135513"/>
                  <a:gd name="connsiteX53" fmla="*/ 45886 w 578383"/>
                  <a:gd name="connsiteY53" fmla="*/ 8259 h 135513"/>
                  <a:gd name="connsiteX54" fmla="*/ 48639 w 578383"/>
                  <a:gd name="connsiteY54" fmla="*/ 1835 h 135513"/>
                  <a:gd name="connsiteX0" fmla="*/ 59652 w 578383"/>
                  <a:gd name="connsiteY0" fmla="*/ 0 h 312909"/>
                  <a:gd name="connsiteX1" fmla="*/ 81677 w 578383"/>
                  <a:gd name="connsiteY1" fmla="*/ 21107 h 312909"/>
                  <a:gd name="connsiteX2" fmla="*/ 95443 w 578383"/>
                  <a:gd name="connsiteY2" fmla="*/ 15601 h 312909"/>
                  <a:gd name="connsiteX3" fmla="*/ 106455 w 578383"/>
                  <a:gd name="connsiteY3" fmla="*/ 23861 h 312909"/>
                  <a:gd name="connsiteX4" fmla="*/ 123892 w 578383"/>
                  <a:gd name="connsiteY4" fmla="*/ 23861 h 312909"/>
                  <a:gd name="connsiteX5" fmla="*/ 151424 w 578383"/>
                  <a:gd name="connsiteY5" fmla="*/ 39462 h 312909"/>
                  <a:gd name="connsiteX6" fmla="*/ 167024 w 578383"/>
                  <a:gd name="connsiteY6" fmla="*/ 38544 h 312909"/>
                  <a:gd name="connsiteX7" fmla="*/ 189050 w 578383"/>
                  <a:gd name="connsiteY7" fmla="*/ 44968 h 312909"/>
                  <a:gd name="connsiteX8" fmla="*/ 207404 w 578383"/>
                  <a:gd name="connsiteY8" fmla="*/ 40380 h 312909"/>
                  <a:gd name="connsiteX9" fmla="*/ 223923 w 578383"/>
                  <a:gd name="connsiteY9" fmla="*/ 55981 h 312909"/>
                  <a:gd name="connsiteX10" fmla="*/ 224841 w 578383"/>
                  <a:gd name="connsiteY10" fmla="*/ 63323 h 312909"/>
                  <a:gd name="connsiteX11" fmla="*/ 234936 w 578383"/>
                  <a:gd name="connsiteY11" fmla="*/ 75253 h 312909"/>
                  <a:gd name="connsiteX12" fmla="*/ 254208 w 578383"/>
                  <a:gd name="connsiteY12" fmla="*/ 76171 h 312909"/>
                  <a:gd name="connsiteX13" fmla="*/ 269809 w 578383"/>
                  <a:gd name="connsiteY13" fmla="*/ 95443 h 312909"/>
                  <a:gd name="connsiteX14" fmla="*/ 278986 w 578383"/>
                  <a:gd name="connsiteY14" fmla="*/ 91772 h 312909"/>
                  <a:gd name="connsiteX15" fmla="*/ 295505 w 578383"/>
                  <a:gd name="connsiteY15" fmla="*/ 93608 h 312909"/>
                  <a:gd name="connsiteX16" fmla="*/ 342309 w 578383"/>
                  <a:gd name="connsiteY16" fmla="*/ 81677 h 312909"/>
                  <a:gd name="connsiteX17" fmla="*/ 357910 w 578383"/>
                  <a:gd name="connsiteY17" fmla="*/ 67911 h 312909"/>
                  <a:gd name="connsiteX18" fmla="*/ 359746 w 578383"/>
                  <a:gd name="connsiteY18" fmla="*/ 89019 h 312909"/>
                  <a:gd name="connsiteX19" fmla="*/ 368005 w 578383"/>
                  <a:gd name="connsiteY19" fmla="*/ 102785 h 312909"/>
                  <a:gd name="connsiteX20" fmla="*/ 390030 w 578383"/>
                  <a:gd name="connsiteY20" fmla="*/ 86266 h 312909"/>
                  <a:gd name="connsiteX21" fmla="*/ 397372 w 578383"/>
                  <a:gd name="connsiteY21" fmla="*/ 91772 h 312909"/>
                  <a:gd name="connsiteX22" fmla="*/ 407467 w 578383"/>
                  <a:gd name="connsiteY22" fmla="*/ 92690 h 312909"/>
                  <a:gd name="connsiteX23" fmla="*/ 410220 w 578383"/>
                  <a:gd name="connsiteY23" fmla="*/ 81677 h 312909"/>
                  <a:gd name="connsiteX24" fmla="*/ 422150 w 578383"/>
                  <a:gd name="connsiteY24" fmla="*/ 71582 h 312909"/>
                  <a:gd name="connsiteX25" fmla="*/ 454270 w 578383"/>
                  <a:gd name="connsiteY25" fmla="*/ 71582 h 312909"/>
                  <a:gd name="connsiteX26" fmla="*/ 479967 w 578383"/>
                  <a:gd name="connsiteY26" fmla="*/ 81677 h 312909"/>
                  <a:gd name="connsiteX27" fmla="*/ 489144 w 578383"/>
                  <a:gd name="connsiteY27" fmla="*/ 77089 h 312909"/>
                  <a:gd name="connsiteX28" fmla="*/ 485473 w 578383"/>
                  <a:gd name="connsiteY28" fmla="*/ 62405 h 312909"/>
                  <a:gd name="connsiteX29" fmla="*/ 494650 w 578383"/>
                  <a:gd name="connsiteY29" fmla="*/ 57816 h 312909"/>
                  <a:gd name="connsiteX30" fmla="*/ 507498 w 578383"/>
                  <a:gd name="connsiteY30" fmla="*/ 66994 h 312909"/>
                  <a:gd name="connsiteX31" fmla="*/ 525853 w 578383"/>
                  <a:gd name="connsiteY31" fmla="*/ 64241 h 312909"/>
                  <a:gd name="connsiteX32" fmla="*/ 529524 w 578383"/>
                  <a:gd name="connsiteY32" fmla="*/ 73418 h 312909"/>
                  <a:gd name="connsiteX33" fmla="*/ 546043 w 578383"/>
                  <a:gd name="connsiteY33" fmla="*/ 73418 h 312909"/>
                  <a:gd name="connsiteX34" fmla="*/ 565315 w 578383"/>
                  <a:gd name="connsiteY34" fmla="*/ 85348 h 312909"/>
                  <a:gd name="connsiteX35" fmla="*/ 565464 w 578383"/>
                  <a:gd name="connsiteY35" fmla="*/ 83356 h 312909"/>
                  <a:gd name="connsiteX36" fmla="*/ 567150 w 578383"/>
                  <a:gd name="connsiteY36" fmla="*/ 85348 h 312909"/>
                  <a:gd name="connsiteX37" fmla="*/ 562745 w 578383"/>
                  <a:gd name="connsiteY37" fmla="*/ 102968 h 312909"/>
                  <a:gd name="connsiteX38" fmla="*/ 571555 w 578383"/>
                  <a:gd name="connsiteY38" fmla="*/ 108841 h 312909"/>
                  <a:gd name="connsiteX39" fmla="*/ 574492 w 578383"/>
                  <a:gd name="connsiteY39" fmla="*/ 129398 h 312909"/>
                  <a:gd name="connsiteX40" fmla="*/ 578383 w 578383"/>
                  <a:gd name="connsiteY40" fmla="*/ 135513 h 312909"/>
                  <a:gd name="connsiteX41" fmla="*/ 250577 w 578383"/>
                  <a:gd name="connsiteY41" fmla="*/ 312909 h 312909"/>
                  <a:gd name="connsiteX42" fmla="*/ 62601 w 578383"/>
                  <a:gd name="connsiteY42" fmla="*/ 135513 h 312909"/>
                  <a:gd name="connsiteX43" fmla="*/ 56899 w 578383"/>
                  <a:gd name="connsiteY43" fmla="*/ 133069 h 312909"/>
                  <a:gd name="connsiteX44" fmla="*/ 31202 w 578383"/>
                  <a:gd name="connsiteY44" fmla="*/ 92690 h 312909"/>
                  <a:gd name="connsiteX45" fmla="*/ 36709 w 578383"/>
                  <a:gd name="connsiteY45" fmla="*/ 78006 h 312909"/>
                  <a:gd name="connsiteX46" fmla="*/ 22025 w 578383"/>
                  <a:gd name="connsiteY46" fmla="*/ 66994 h 312909"/>
                  <a:gd name="connsiteX47" fmla="*/ 22025 w 578383"/>
                  <a:gd name="connsiteY47" fmla="*/ 46804 h 312909"/>
                  <a:gd name="connsiteX48" fmla="*/ 14684 w 578383"/>
                  <a:gd name="connsiteY48" fmla="*/ 44968 h 312909"/>
                  <a:gd name="connsiteX49" fmla="*/ 7042 w 578383"/>
                  <a:gd name="connsiteY49" fmla="*/ 32233 h 312909"/>
                  <a:gd name="connsiteX50" fmla="*/ 0 w 578383"/>
                  <a:gd name="connsiteY50" fmla="*/ 34874 h 312909"/>
                  <a:gd name="connsiteX51" fmla="*/ 7342 w 578383"/>
                  <a:gd name="connsiteY51" fmla="*/ 32120 h 312909"/>
                  <a:gd name="connsiteX52" fmla="*/ 7342 w 578383"/>
                  <a:gd name="connsiteY52" fmla="*/ 24779 h 312909"/>
                  <a:gd name="connsiteX53" fmla="*/ 24779 w 578383"/>
                  <a:gd name="connsiteY53" fmla="*/ 8259 h 312909"/>
                  <a:gd name="connsiteX54" fmla="*/ 45886 w 578383"/>
                  <a:gd name="connsiteY54" fmla="*/ 8259 h 312909"/>
                  <a:gd name="connsiteX55" fmla="*/ 48639 w 578383"/>
                  <a:gd name="connsiteY55" fmla="*/ 1835 h 312909"/>
                  <a:gd name="connsiteX56" fmla="*/ 59652 w 578383"/>
                  <a:gd name="connsiteY56" fmla="*/ 0 h 312909"/>
                  <a:gd name="connsiteX0" fmla="*/ 250577 w 578383"/>
                  <a:gd name="connsiteY0" fmla="*/ 312909 h 406191"/>
                  <a:gd name="connsiteX1" fmla="*/ 62601 w 578383"/>
                  <a:gd name="connsiteY1" fmla="*/ 135513 h 406191"/>
                  <a:gd name="connsiteX2" fmla="*/ 56899 w 578383"/>
                  <a:gd name="connsiteY2" fmla="*/ 133069 h 406191"/>
                  <a:gd name="connsiteX3" fmla="*/ 31202 w 578383"/>
                  <a:gd name="connsiteY3" fmla="*/ 92690 h 406191"/>
                  <a:gd name="connsiteX4" fmla="*/ 36709 w 578383"/>
                  <a:gd name="connsiteY4" fmla="*/ 78006 h 406191"/>
                  <a:gd name="connsiteX5" fmla="*/ 22025 w 578383"/>
                  <a:gd name="connsiteY5" fmla="*/ 66994 h 406191"/>
                  <a:gd name="connsiteX6" fmla="*/ 22025 w 578383"/>
                  <a:gd name="connsiteY6" fmla="*/ 46804 h 406191"/>
                  <a:gd name="connsiteX7" fmla="*/ 14684 w 578383"/>
                  <a:gd name="connsiteY7" fmla="*/ 44968 h 406191"/>
                  <a:gd name="connsiteX8" fmla="*/ 7042 w 578383"/>
                  <a:gd name="connsiteY8" fmla="*/ 32233 h 406191"/>
                  <a:gd name="connsiteX9" fmla="*/ 0 w 578383"/>
                  <a:gd name="connsiteY9" fmla="*/ 34874 h 406191"/>
                  <a:gd name="connsiteX10" fmla="*/ 7342 w 578383"/>
                  <a:gd name="connsiteY10" fmla="*/ 32120 h 406191"/>
                  <a:gd name="connsiteX11" fmla="*/ 7342 w 578383"/>
                  <a:gd name="connsiteY11" fmla="*/ 24779 h 406191"/>
                  <a:gd name="connsiteX12" fmla="*/ 24779 w 578383"/>
                  <a:gd name="connsiteY12" fmla="*/ 8259 h 406191"/>
                  <a:gd name="connsiteX13" fmla="*/ 45886 w 578383"/>
                  <a:gd name="connsiteY13" fmla="*/ 8259 h 406191"/>
                  <a:gd name="connsiteX14" fmla="*/ 48639 w 578383"/>
                  <a:gd name="connsiteY14" fmla="*/ 1835 h 406191"/>
                  <a:gd name="connsiteX15" fmla="*/ 59652 w 578383"/>
                  <a:gd name="connsiteY15" fmla="*/ 0 h 406191"/>
                  <a:gd name="connsiteX16" fmla="*/ 81677 w 578383"/>
                  <a:gd name="connsiteY16" fmla="*/ 21107 h 406191"/>
                  <a:gd name="connsiteX17" fmla="*/ 95443 w 578383"/>
                  <a:gd name="connsiteY17" fmla="*/ 15601 h 406191"/>
                  <a:gd name="connsiteX18" fmla="*/ 106455 w 578383"/>
                  <a:gd name="connsiteY18" fmla="*/ 23861 h 406191"/>
                  <a:gd name="connsiteX19" fmla="*/ 123892 w 578383"/>
                  <a:gd name="connsiteY19" fmla="*/ 23861 h 406191"/>
                  <a:gd name="connsiteX20" fmla="*/ 151424 w 578383"/>
                  <a:gd name="connsiteY20" fmla="*/ 39462 h 406191"/>
                  <a:gd name="connsiteX21" fmla="*/ 167024 w 578383"/>
                  <a:gd name="connsiteY21" fmla="*/ 38544 h 406191"/>
                  <a:gd name="connsiteX22" fmla="*/ 189050 w 578383"/>
                  <a:gd name="connsiteY22" fmla="*/ 44968 h 406191"/>
                  <a:gd name="connsiteX23" fmla="*/ 207404 w 578383"/>
                  <a:gd name="connsiteY23" fmla="*/ 40380 h 406191"/>
                  <a:gd name="connsiteX24" fmla="*/ 223923 w 578383"/>
                  <a:gd name="connsiteY24" fmla="*/ 55981 h 406191"/>
                  <a:gd name="connsiteX25" fmla="*/ 224841 w 578383"/>
                  <a:gd name="connsiteY25" fmla="*/ 63323 h 406191"/>
                  <a:gd name="connsiteX26" fmla="*/ 234936 w 578383"/>
                  <a:gd name="connsiteY26" fmla="*/ 75253 h 406191"/>
                  <a:gd name="connsiteX27" fmla="*/ 254208 w 578383"/>
                  <a:gd name="connsiteY27" fmla="*/ 76171 h 406191"/>
                  <a:gd name="connsiteX28" fmla="*/ 269809 w 578383"/>
                  <a:gd name="connsiteY28" fmla="*/ 95443 h 406191"/>
                  <a:gd name="connsiteX29" fmla="*/ 278986 w 578383"/>
                  <a:gd name="connsiteY29" fmla="*/ 91772 h 406191"/>
                  <a:gd name="connsiteX30" fmla="*/ 295505 w 578383"/>
                  <a:gd name="connsiteY30" fmla="*/ 93608 h 406191"/>
                  <a:gd name="connsiteX31" fmla="*/ 342309 w 578383"/>
                  <a:gd name="connsiteY31" fmla="*/ 81677 h 406191"/>
                  <a:gd name="connsiteX32" fmla="*/ 357910 w 578383"/>
                  <a:gd name="connsiteY32" fmla="*/ 67911 h 406191"/>
                  <a:gd name="connsiteX33" fmla="*/ 359746 w 578383"/>
                  <a:gd name="connsiteY33" fmla="*/ 89019 h 406191"/>
                  <a:gd name="connsiteX34" fmla="*/ 368005 w 578383"/>
                  <a:gd name="connsiteY34" fmla="*/ 102785 h 406191"/>
                  <a:gd name="connsiteX35" fmla="*/ 390030 w 578383"/>
                  <a:gd name="connsiteY35" fmla="*/ 86266 h 406191"/>
                  <a:gd name="connsiteX36" fmla="*/ 397372 w 578383"/>
                  <a:gd name="connsiteY36" fmla="*/ 91772 h 406191"/>
                  <a:gd name="connsiteX37" fmla="*/ 407467 w 578383"/>
                  <a:gd name="connsiteY37" fmla="*/ 92690 h 406191"/>
                  <a:gd name="connsiteX38" fmla="*/ 410220 w 578383"/>
                  <a:gd name="connsiteY38" fmla="*/ 81677 h 406191"/>
                  <a:gd name="connsiteX39" fmla="*/ 422150 w 578383"/>
                  <a:gd name="connsiteY39" fmla="*/ 71582 h 406191"/>
                  <a:gd name="connsiteX40" fmla="*/ 454270 w 578383"/>
                  <a:gd name="connsiteY40" fmla="*/ 71582 h 406191"/>
                  <a:gd name="connsiteX41" fmla="*/ 479967 w 578383"/>
                  <a:gd name="connsiteY41" fmla="*/ 81677 h 406191"/>
                  <a:gd name="connsiteX42" fmla="*/ 489144 w 578383"/>
                  <a:gd name="connsiteY42" fmla="*/ 77089 h 406191"/>
                  <a:gd name="connsiteX43" fmla="*/ 485473 w 578383"/>
                  <a:gd name="connsiteY43" fmla="*/ 62405 h 406191"/>
                  <a:gd name="connsiteX44" fmla="*/ 494650 w 578383"/>
                  <a:gd name="connsiteY44" fmla="*/ 57816 h 406191"/>
                  <a:gd name="connsiteX45" fmla="*/ 507498 w 578383"/>
                  <a:gd name="connsiteY45" fmla="*/ 66994 h 406191"/>
                  <a:gd name="connsiteX46" fmla="*/ 525853 w 578383"/>
                  <a:gd name="connsiteY46" fmla="*/ 64241 h 406191"/>
                  <a:gd name="connsiteX47" fmla="*/ 529524 w 578383"/>
                  <a:gd name="connsiteY47" fmla="*/ 73418 h 406191"/>
                  <a:gd name="connsiteX48" fmla="*/ 546043 w 578383"/>
                  <a:gd name="connsiteY48" fmla="*/ 73418 h 406191"/>
                  <a:gd name="connsiteX49" fmla="*/ 565315 w 578383"/>
                  <a:gd name="connsiteY49" fmla="*/ 85348 h 406191"/>
                  <a:gd name="connsiteX50" fmla="*/ 565464 w 578383"/>
                  <a:gd name="connsiteY50" fmla="*/ 83356 h 406191"/>
                  <a:gd name="connsiteX51" fmla="*/ 567150 w 578383"/>
                  <a:gd name="connsiteY51" fmla="*/ 85348 h 406191"/>
                  <a:gd name="connsiteX52" fmla="*/ 562745 w 578383"/>
                  <a:gd name="connsiteY52" fmla="*/ 102968 h 406191"/>
                  <a:gd name="connsiteX53" fmla="*/ 571555 w 578383"/>
                  <a:gd name="connsiteY53" fmla="*/ 108841 h 406191"/>
                  <a:gd name="connsiteX54" fmla="*/ 574492 w 578383"/>
                  <a:gd name="connsiteY54" fmla="*/ 129398 h 406191"/>
                  <a:gd name="connsiteX55" fmla="*/ 578383 w 578383"/>
                  <a:gd name="connsiteY55" fmla="*/ 135513 h 406191"/>
                  <a:gd name="connsiteX56" fmla="*/ 343859 w 578383"/>
                  <a:gd name="connsiteY56" fmla="*/ 406191 h 406191"/>
                  <a:gd name="connsiteX0" fmla="*/ 62601 w 578383"/>
                  <a:gd name="connsiteY0" fmla="*/ 135513 h 406191"/>
                  <a:gd name="connsiteX1" fmla="*/ 56899 w 578383"/>
                  <a:gd name="connsiteY1" fmla="*/ 133069 h 406191"/>
                  <a:gd name="connsiteX2" fmla="*/ 31202 w 578383"/>
                  <a:gd name="connsiteY2" fmla="*/ 92690 h 406191"/>
                  <a:gd name="connsiteX3" fmla="*/ 36709 w 578383"/>
                  <a:gd name="connsiteY3" fmla="*/ 78006 h 406191"/>
                  <a:gd name="connsiteX4" fmla="*/ 22025 w 578383"/>
                  <a:gd name="connsiteY4" fmla="*/ 66994 h 406191"/>
                  <a:gd name="connsiteX5" fmla="*/ 22025 w 578383"/>
                  <a:gd name="connsiteY5" fmla="*/ 46804 h 406191"/>
                  <a:gd name="connsiteX6" fmla="*/ 14684 w 578383"/>
                  <a:gd name="connsiteY6" fmla="*/ 44968 h 406191"/>
                  <a:gd name="connsiteX7" fmla="*/ 7042 w 578383"/>
                  <a:gd name="connsiteY7" fmla="*/ 32233 h 406191"/>
                  <a:gd name="connsiteX8" fmla="*/ 0 w 578383"/>
                  <a:gd name="connsiteY8" fmla="*/ 34874 h 406191"/>
                  <a:gd name="connsiteX9" fmla="*/ 7342 w 578383"/>
                  <a:gd name="connsiteY9" fmla="*/ 32120 h 406191"/>
                  <a:gd name="connsiteX10" fmla="*/ 7342 w 578383"/>
                  <a:gd name="connsiteY10" fmla="*/ 24779 h 406191"/>
                  <a:gd name="connsiteX11" fmla="*/ 24779 w 578383"/>
                  <a:gd name="connsiteY11" fmla="*/ 8259 h 406191"/>
                  <a:gd name="connsiteX12" fmla="*/ 45886 w 578383"/>
                  <a:gd name="connsiteY12" fmla="*/ 8259 h 406191"/>
                  <a:gd name="connsiteX13" fmla="*/ 48639 w 578383"/>
                  <a:gd name="connsiteY13" fmla="*/ 1835 h 406191"/>
                  <a:gd name="connsiteX14" fmla="*/ 59652 w 578383"/>
                  <a:gd name="connsiteY14" fmla="*/ 0 h 406191"/>
                  <a:gd name="connsiteX15" fmla="*/ 81677 w 578383"/>
                  <a:gd name="connsiteY15" fmla="*/ 21107 h 406191"/>
                  <a:gd name="connsiteX16" fmla="*/ 95443 w 578383"/>
                  <a:gd name="connsiteY16" fmla="*/ 15601 h 406191"/>
                  <a:gd name="connsiteX17" fmla="*/ 106455 w 578383"/>
                  <a:gd name="connsiteY17" fmla="*/ 23861 h 406191"/>
                  <a:gd name="connsiteX18" fmla="*/ 123892 w 578383"/>
                  <a:gd name="connsiteY18" fmla="*/ 23861 h 406191"/>
                  <a:gd name="connsiteX19" fmla="*/ 151424 w 578383"/>
                  <a:gd name="connsiteY19" fmla="*/ 39462 h 406191"/>
                  <a:gd name="connsiteX20" fmla="*/ 167024 w 578383"/>
                  <a:gd name="connsiteY20" fmla="*/ 38544 h 406191"/>
                  <a:gd name="connsiteX21" fmla="*/ 189050 w 578383"/>
                  <a:gd name="connsiteY21" fmla="*/ 44968 h 406191"/>
                  <a:gd name="connsiteX22" fmla="*/ 207404 w 578383"/>
                  <a:gd name="connsiteY22" fmla="*/ 40380 h 406191"/>
                  <a:gd name="connsiteX23" fmla="*/ 223923 w 578383"/>
                  <a:gd name="connsiteY23" fmla="*/ 55981 h 406191"/>
                  <a:gd name="connsiteX24" fmla="*/ 224841 w 578383"/>
                  <a:gd name="connsiteY24" fmla="*/ 63323 h 406191"/>
                  <a:gd name="connsiteX25" fmla="*/ 234936 w 578383"/>
                  <a:gd name="connsiteY25" fmla="*/ 75253 h 406191"/>
                  <a:gd name="connsiteX26" fmla="*/ 254208 w 578383"/>
                  <a:gd name="connsiteY26" fmla="*/ 76171 h 406191"/>
                  <a:gd name="connsiteX27" fmla="*/ 269809 w 578383"/>
                  <a:gd name="connsiteY27" fmla="*/ 95443 h 406191"/>
                  <a:gd name="connsiteX28" fmla="*/ 278986 w 578383"/>
                  <a:gd name="connsiteY28" fmla="*/ 91772 h 406191"/>
                  <a:gd name="connsiteX29" fmla="*/ 295505 w 578383"/>
                  <a:gd name="connsiteY29" fmla="*/ 93608 h 406191"/>
                  <a:gd name="connsiteX30" fmla="*/ 342309 w 578383"/>
                  <a:gd name="connsiteY30" fmla="*/ 81677 h 406191"/>
                  <a:gd name="connsiteX31" fmla="*/ 357910 w 578383"/>
                  <a:gd name="connsiteY31" fmla="*/ 67911 h 406191"/>
                  <a:gd name="connsiteX32" fmla="*/ 359746 w 578383"/>
                  <a:gd name="connsiteY32" fmla="*/ 89019 h 406191"/>
                  <a:gd name="connsiteX33" fmla="*/ 368005 w 578383"/>
                  <a:gd name="connsiteY33" fmla="*/ 102785 h 406191"/>
                  <a:gd name="connsiteX34" fmla="*/ 390030 w 578383"/>
                  <a:gd name="connsiteY34" fmla="*/ 86266 h 406191"/>
                  <a:gd name="connsiteX35" fmla="*/ 397372 w 578383"/>
                  <a:gd name="connsiteY35" fmla="*/ 91772 h 406191"/>
                  <a:gd name="connsiteX36" fmla="*/ 407467 w 578383"/>
                  <a:gd name="connsiteY36" fmla="*/ 92690 h 406191"/>
                  <a:gd name="connsiteX37" fmla="*/ 410220 w 578383"/>
                  <a:gd name="connsiteY37" fmla="*/ 81677 h 406191"/>
                  <a:gd name="connsiteX38" fmla="*/ 422150 w 578383"/>
                  <a:gd name="connsiteY38" fmla="*/ 71582 h 406191"/>
                  <a:gd name="connsiteX39" fmla="*/ 454270 w 578383"/>
                  <a:gd name="connsiteY39" fmla="*/ 71582 h 406191"/>
                  <a:gd name="connsiteX40" fmla="*/ 479967 w 578383"/>
                  <a:gd name="connsiteY40" fmla="*/ 81677 h 406191"/>
                  <a:gd name="connsiteX41" fmla="*/ 489144 w 578383"/>
                  <a:gd name="connsiteY41" fmla="*/ 77089 h 406191"/>
                  <a:gd name="connsiteX42" fmla="*/ 485473 w 578383"/>
                  <a:gd name="connsiteY42" fmla="*/ 62405 h 406191"/>
                  <a:gd name="connsiteX43" fmla="*/ 494650 w 578383"/>
                  <a:gd name="connsiteY43" fmla="*/ 57816 h 406191"/>
                  <a:gd name="connsiteX44" fmla="*/ 507498 w 578383"/>
                  <a:gd name="connsiteY44" fmla="*/ 66994 h 406191"/>
                  <a:gd name="connsiteX45" fmla="*/ 525853 w 578383"/>
                  <a:gd name="connsiteY45" fmla="*/ 64241 h 406191"/>
                  <a:gd name="connsiteX46" fmla="*/ 529524 w 578383"/>
                  <a:gd name="connsiteY46" fmla="*/ 73418 h 406191"/>
                  <a:gd name="connsiteX47" fmla="*/ 546043 w 578383"/>
                  <a:gd name="connsiteY47" fmla="*/ 73418 h 406191"/>
                  <a:gd name="connsiteX48" fmla="*/ 565315 w 578383"/>
                  <a:gd name="connsiteY48" fmla="*/ 85348 h 406191"/>
                  <a:gd name="connsiteX49" fmla="*/ 565464 w 578383"/>
                  <a:gd name="connsiteY49" fmla="*/ 83356 h 406191"/>
                  <a:gd name="connsiteX50" fmla="*/ 567150 w 578383"/>
                  <a:gd name="connsiteY50" fmla="*/ 85348 h 406191"/>
                  <a:gd name="connsiteX51" fmla="*/ 562745 w 578383"/>
                  <a:gd name="connsiteY51" fmla="*/ 102968 h 406191"/>
                  <a:gd name="connsiteX52" fmla="*/ 571555 w 578383"/>
                  <a:gd name="connsiteY52" fmla="*/ 108841 h 406191"/>
                  <a:gd name="connsiteX53" fmla="*/ 574492 w 578383"/>
                  <a:gd name="connsiteY53" fmla="*/ 129398 h 406191"/>
                  <a:gd name="connsiteX54" fmla="*/ 578383 w 578383"/>
                  <a:gd name="connsiteY54" fmla="*/ 135513 h 406191"/>
                  <a:gd name="connsiteX55" fmla="*/ 343859 w 578383"/>
                  <a:gd name="connsiteY55" fmla="*/ 406191 h 406191"/>
                  <a:gd name="connsiteX0" fmla="*/ 62601 w 578383"/>
                  <a:gd name="connsiteY0" fmla="*/ 135513 h 135513"/>
                  <a:gd name="connsiteX1" fmla="*/ 56899 w 578383"/>
                  <a:gd name="connsiteY1" fmla="*/ 133069 h 135513"/>
                  <a:gd name="connsiteX2" fmla="*/ 31202 w 578383"/>
                  <a:gd name="connsiteY2" fmla="*/ 92690 h 135513"/>
                  <a:gd name="connsiteX3" fmla="*/ 36709 w 578383"/>
                  <a:gd name="connsiteY3" fmla="*/ 78006 h 135513"/>
                  <a:gd name="connsiteX4" fmla="*/ 22025 w 578383"/>
                  <a:gd name="connsiteY4" fmla="*/ 66994 h 135513"/>
                  <a:gd name="connsiteX5" fmla="*/ 22025 w 578383"/>
                  <a:gd name="connsiteY5" fmla="*/ 46804 h 135513"/>
                  <a:gd name="connsiteX6" fmla="*/ 14684 w 578383"/>
                  <a:gd name="connsiteY6" fmla="*/ 44968 h 135513"/>
                  <a:gd name="connsiteX7" fmla="*/ 7042 w 578383"/>
                  <a:gd name="connsiteY7" fmla="*/ 32233 h 135513"/>
                  <a:gd name="connsiteX8" fmla="*/ 0 w 578383"/>
                  <a:gd name="connsiteY8" fmla="*/ 34874 h 135513"/>
                  <a:gd name="connsiteX9" fmla="*/ 7342 w 578383"/>
                  <a:gd name="connsiteY9" fmla="*/ 32120 h 135513"/>
                  <a:gd name="connsiteX10" fmla="*/ 7342 w 578383"/>
                  <a:gd name="connsiteY10" fmla="*/ 24779 h 135513"/>
                  <a:gd name="connsiteX11" fmla="*/ 24779 w 578383"/>
                  <a:gd name="connsiteY11" fmla="*/ 8259 h 135513"/>
                  <a:gd name="connsiteX12" fmla="*/ 45886 w 578383"/>
                  <a:gd name="connsiteY12" fmla="*/ 8259 h 135513"/>
                  <a:gd name="connsiteX13" fmla="*/ 48639 w 578383"/>
                  <a:gd name="connsiteY13" fmla="*/ 1835 h 135513"/>
                  <a:gd name="connsiteX14" fmla="*/ 59652 w 578383"/>
                  <a:gd name="connsiteY14" fmla="*/ 0 h 135513"/>
                  <a:gd name="connsiteX15" fmla="*/ 81677 w 578383"/>
                  <a:gd name="connsiteY15" fmla="*/ 21107 h 135513"/>
                  <a:gd name="connsiteX16" fmla="*/ 95443 w 578383"/>
                  <a:gd name="connsiteY16" fmla="*/ 15601 h 135513"/>
                  <a:gd name="connsiteX17" fmla="*/ 106455 w 578383"/>
                  <a:gd name="connsiteY17" fmla="*/ 23861 h 135513"/>
                  <a:gd name="connsiteX18" fmla="*/ 123892 w 578383"/>
                  <a:gd name="connsiteY18" fmla="*/ 23861 h 135513"/>
                  <a:gd name="connsiteX19" fmla="*/ 151424 w 578383"/>
                  <a:gd name="connsiteY19" fmla="*/ 39462 h 135513"/>
                  <a:gd name="connsiteX20" fmla="*/ 167024 w 578383"/>
                  <a:gd name="connsiteY20" fmla="*/ 38544 h 135513"/>
                  <a:gd name="connsiteX21" fmla="*/ 189050 w 578383"/>
                  <a:gd name="connsiteY21" fmla="*/ 44968 h 135513"/>
                  <a:gd name="connsiteX22" fmla="*/ 207404 w 578383"/>
                  <a:gd name="connsiteY22" fmla="*/ 40380 h 135513"/>
                  <a:gd name="connsiteX23" fmla="*/ 223923 w 578383"/>
                  <a:gd name="connsiteY23" fmla="*/ 55981 h 135513"/>
                  <a:gd name="connsiteX24" fmla="*/ 224841 w 578383"/>
                  <a:gd name="connsiteY24" fmla="*/ 63323 h 135513"/>
                  <a:gd name="connsiteX25" fmla="*/ 234936 w 578383"/>
                  <a:gd name="connsiteY25" fmla="*/ 75253 h 135513"/>
                  <a:gd name="connsiteX26" fmla="*/ 254208 w 578383"/>
                  <a:gd name="connsiteY26" fmla="*/ 76171 h 135513"/>
                  <a:gd name="connsiteX27" fmla="*/ 269809 w 578383"/>
                  <a:gd name="connsiteY27" fmla="*/ 95443 h 135513"/>
                  <a:gd name="connsiteX28" fmla="*/ 278986 w 578383"/>
                  <a:gd name="connsiteY28" fmla="*/ 91772 h 135513"/>
                  <a:gd name="connsiteX29" fmla="*/ 295505 w 578383"/>
                  <a:gd name="connsiteY29" fmla="*/ 93608 h 135513"/>
                  <a:gd name="connsiteX30" fmla="*/ 342309 w 578383"/>
                  <a:gd name="connsiteY30" fmla="*/ 81677 h 135513"/>
                  <a:gd name="connsiteX31" fmla="*/ 357910 w 578383"/>
                  <a:gd name="connsiteY31" fmla="*/ 67911 h 135513"/>
                  <a:gd name="connsiteX32" fmla="*/ 359746 w 578383"/>
                  <a:gd name="connsiteY32" fmla="*/ 89019 h 135513"/>
                  <a:gd name="connsiteX33" fmla="*/ 368005 w 578383"/>
                  <a:gd name="connsiteY33" fmla="*/ 102785 h 135513"/>
                  <a:gd name="connsiteX34" fmla="*/ 390030 w 578383"/>
                  <a:gd name="connsiteY34" fmla="*/ 86266 h 135513"/>
                  <a:gd name="connsiteX35" fmla="*/ 397372 w 578383"/>
                  <a:gd name="connsiteY35" fmla="*/ 91772 h 135513"/>
                  <a:gd name="connsiteX36" fmla="*/ 407467 w 578383"/>
                  <a:gd name="connsiteY36" fmla="*/ 92690 h 135513"/>
                  <a:gd name="connsiteX37" fmla="*/ 410220 w 578383"/>
                  <a:gd name="connsiteY37" fmla="*/ 81677 h 135513"/>
                  <a:gd name="connsiteX38" fmla="*/ 422150 w 578383"/>
                  <a:gd name="connsiteY38" fmla="*/ 71582 h 135513"/>
                  <a:gd name="connsiteX39" fmla="*/ 454270 w 578383"/>
                  <a:gd name="connsiteY39" fmla="*/ 71582 h 135513"/>
                  <a:gd name="connsiteX40" fmla="*/ 479967 w 578383"/>
                  <a:gd name="connsiteY40" fmla="*/ 81677 h 135513"/>
                  <a:gd name="connsiteX41" fmla="*/ 489144 w 578383"/>
                  <a:gd name="connsiteY41" fmla="*/ 77089 h 135513"/>
                  <a:gd name="connsiteX42" fmla="*/ 485473 w 578383"/>
                  <a:gd name="connsiteY42" fmla="*/ 62405 h 135513"/>
                  <a:gd name="connsiteX43" fmla="*/ 494650 w 578383"/>
                  <a:gd name="connsiteY43" fmla="*/ 57816 h 135513"/>
                  <a:gd name="connsiteX44" fmla="*/ 507498 w 578383"/>
                  <a:gd name="connsiteY44" fmla="*/ 66994 h 135513"/>
                  <a:gd name="connsiteX45" fmla="*/ 525853 w 578383"/>
                  <a:gd name="connsiteY45" fmla="*/ 64241 h 135513"/>
                  <a:gd name="connsiteX46" fmla="*/ 529524 w 578383"/>
                  <a:gd name="connsiteY46" fmla="*/ 73418 h 135513"/>
                  <a:gd name="connsiteX47" fmla="*/ 546043 w 578383"/>
                  <a:gd name="connsiteY47" fmla="*/ 73418 h 135513"/>
                  <a:gd name="connsiteX48" fmla="*/ 565315 w 578383"/>
                  <a:gd name="connsiteY48" fmla="*/ 85348 h 135513"/>
                  <a:gd name="connsiteX49" fmla="*/ 565464 w 578383"/>
                  <a:gd name="connsiteY49" fmla="*/ 83356 h 135513"/>
                  <a:gd name="connsiteX50" fmla="*/ 567150 w 578383"/>
                  <a:gd name="connsiteY50" fmla="*/ 85348 h 135513"/>
                  <a:gd name="connsiteX51" fmla="*/ 562745 w 578383"/>
                  <a:gd name="connsiteY51" fmla="*/ 102968 h 135513"/>
                  <a:gd name="connsiteX52" fmla="*/ 571555 w 578383"/>
                  <a:gd name="connsiteY52" fmla="*/ 108841 h 135513"/>
                  <a:gd name="connsiteX53" fmla="*/ 574492 w 578383"/>
                  <a:gd name="connsiteY53" fmla="*/ 129398 h 135513"/>
                  <a:gd name="connsiteX54" fmla="*/ 578383 w 578383"/>
                  <a:gd name="connsiteY54" fmla="*/ 135513 h 1355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578383" h="135513">
                    <a:moveTo>
                      <a:pt x="62601" y="135513"/>
                    </a:moveTo>
                    <a:lnTo>
                      <a:pt x="56899" y="133069"/>
                    </a:lnTo>
                    <a:lnTo>
                      <a:pt x="31202" y="92690"/>
                    </a:lnTo>
                    <a:lnTo>
                      <a:pt x="36709" y="78006"/>
                    </a:lnTo>
                    <a:lnTo>
                      <a:pt x="22025" y="66994"/>
                    </a:lnTo>
                    <a:lnTo>
                      <a:pt x="22025" y="46804"/>
                    </a:lnTo>
                    <a:lnTo>
                      <a:pt x="14684" y="44968"/>
                    </a:lnTo>
                    <a:lnTo>
                      <a:pt x="7042" y="32233"/>
                    </a:lnTo>
                    <a:lnTo>
                      <a:pt x="0" y="34874"/>
                    </a:lnTo>
                    <a:lnTo>
                      <a:pt x="7342" y="32120"/>
                    </a:lnTo>
                    <a:lnTo>
                      <a:pt x="7342" y="24779"/>
                    </a:lnTo>
                    <a:lnTo>
                      <a:pt x="24779" y="8259"/>
                    </a:lnTo>
                    <a:lnTo>
                      <a:pt x="45886" y="8259"/>
                    </a:lnTo>
                    <a:lnTo>
                      <a:pt x="48639" y="1835"/>
                    </a:lnTo>
                    <a:lnTo>
                      <a:pt x="59652" y="0"/>
                    </a:lnTo>
                    <a:lnTo>
                      <a:pt x="81677" y="21107"/>
                    </a:lnTo>
                    <a:lnTo>
                      <a:pt x="95443" y="15601"/>
                    </a:lnTo>
                    <a:lnTo>
                      <a:pt x="106455" y="23861"/>
                    </a:lnTo>
                    <a:lnTo>
                      <a:pt x="123892" y="23861"/>
                    </a:lnTo>
                    <a:lnTo>
                      <a:pt x="151424" y="39462"/>
                    </a:lnTo>
                    <a:lnTo>
                      <a:pt x="167024" y="38544"/>
                    </a:lnTo>
                    <a:lnTo>
                      <a:pt x="189050" y="44968"/>
                    </a:lnTo>
                    <a:lnTo>
                      <a:pt x="207404" y="40380"/>
                    </a:lnTo>
                    <a:lnTo>
                      <a:pt x="223923" y="55981"/>
                    </a:lnTo>
                    <a:lnTo>
                      <a:pt x="224841" y="63323"/>
                    </a:lnTo>
                    <a:lnTo>
                      <a:pt x="234936" y="75253"/>
                    </a:lnTo>
                    <a:lnTo>
                      <a:pt x="254208" y="76171"/>
                    </a:lnTo>
                    <a:lnTo>
                      <a:pt x="269809" y="95443"/>
                    </a:lnTo>
                    <a:lnTo>
                      <a:pt x="278986" y="91772"/>
                    </a:lnTo>
                    <a:lnTo>
                      <a:pt x="295505" y="93608"/>
                    </a:lnTo>
                    <a:lnTo>
                      <a:pt x="342309" y="81677"/>
                    </a:lnTo>
                    <a:lnTo>
                      <a:pt x="357910" y="67911"/>
                    </a:lnTo>
                    <a:lnTo>
                      <a:pt x="359746" y="89019"/>
                    </a:lnTo>
                    <a:lnTo>
                      <a:pt x="368005" y="102785"/>
                    </a:lnTo>
                    <a:lnTo>
                      <a:pt x="390030" y="86266"/>
                    </a:lnTo>
                    <a:lnTo>
                      <a:pt x="397372" y="91772"/>
                    </a:lnTo>
                    <a:lnTo>
                      <a:pt x="407467" y="92690"/>
                    </a:lnTo>
                    <a:lnTo>
                      <a:pt x="410220" y="81677"/>
                    </a:lnTo>
                    <a:lnTo>
                      <a:pt x="422150" y="71582"/>
                    </a:lnTo>
                    <a:lnTo>
                      <a:pt x="454270" y="71582"/>
                    </a:lnTo>
                    <a:lnTo>
                      <a:pt x="479967" y="81677"/>
                    </a:lnTo>
                    <a:lnTo>
                      <a:pt x="489144" y="77089"/>
                    </a:lnTo>
                    <a:lnTo>
                      <a:pt x="485473" y="62405"/>
                    </a:lnTo>
                    <a:lnTo>
                      <a:pt x="494650" y="57816"/>
                    </a:lnTo>
                    <a:lnTo>
                      <a:pt x="507498" y="66994"/>
                    </a:lnTo>
                    <a:lnTo>
                      <a:pt x="525853" y="64241"/>
                    </a:lnTo>
                    <a:lnTo>
                      <a:pt x="529524" y="73418"/>
                    </a:lnTo>
                    <a:lnTo>
                      <a:pt x="546043" y="73418"/>
                    </a:lnTo>
                    <a:lnTo>
                      <a:pt x="565315" y="85348"/>
                    </a:lnTo>
                    <a:cubicBezTo>
                      <a:pt x="565365" y="84684"/>
                      <a:pt x="565414" y="84020"/>
                      <a:pt x="565464" y="83356"/>
                    </a:cubicBezTo>
                    <a:lnTo>
                      <a:pt x="567150" y="85348"/>
                    </a:lnTo>
                    <a:lnTo>
                      <a:pt x="562745" y="102968"/>
                    </a:lnTo>
                    <a:lnTo>
                      <a:pt x="571555" y="108841"/>
                    </a:lnTo>
                    <a:lnTo>
                      <a:pt x="574492" y="129398"/>
                    </a:lnTo>
                    <a:lnTo>
                      <a:pt x="578383" y="135513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sp>
          <p:nvSpPr>
            <p:cNvPr id="203" name="正方形/長方形 202">
              <a:extLst>
                <a:ext uri="{FF2B5EF4-FFF2-40B4-BE49-F238E27FC236}">
                  <a16:creationId xmlns:a16="http://schemas.microsoft.com/office/drawing/2014/main" id="{A9055527-5309-EAC4-F742-87654633099F}"/>
                </a:ext>
              </a:extLst>
            </p:cNvPr>
            <p:cNvSpPr/>
            <p:nvPr/>
          </p:nvSpPr>
          <p:spPr>
            <a:xfrm rot="20820390">
              <a:off x="5136770" y="1269878"/>
              <a:ext cx="134652" cy="307777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山</a:t>
              </a:r>
              <a:endParaRPr lang="en-US" altLang="ja-JP" sz="1000" b="1" spc="50" dirty="0">
                <a:ln w="1143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形</a:t>
              </a:r>
            </a:p>
          </p:txBody>
        </p:sp>
        <p:sp>
          <p:nvSpPr>
            <p:cNvPr id="204" name="正方形/長方形 203">
              <a:extLst>
                <a:ext uri="{FF2B5EF4-FFF2-40B4-BE49-F238E27FC236}">
                  <a16:creationId xmlns:a16="http://schemas.microsoft.com/office/drawing/2014/main" id="{271483D6-8B58-53AF-7E2C-96E2F43CCAB9}"/>
                </a:ext>
              </a:extLst>
            </p:cNvPr>
            <p:cNvSpPr/>
            <p:nvPr/>
          </p:nvSpPr>
          <p:spPr>
            <a:xfrm rot="1511888">
              <a:off x="5572584" y="1486859"/>
              <a:ext cx="134652" cy="307777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宮</a:t>
              </a:r>
              <a:endParaRPr lang="en-US" altLang="ja-JP" sz="1000" b="1" spc="50" dirty="0">
                <a:ln w="1143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城</a:t>
              </a:r>
            </a:p>
          </p:txBody>
        </p:sp>
        <p:sp>
          <p:nvSpPr>
            <p:cNvPr id="205" name="正方形/長方形 204">
              <a:extLst>
                <a:ext uri="{FF2B5EF4-FFF2-40B4-BE49-F238E27FC236}">
                  <a16:creationId xmlns:a16="http://schemas.microsoft.com/office/drawing/2014/main" id="{FF1500C0-09F5-E690-D9BE-F7A6BB4D24FF}"/>
                </a:ext>
              </a:extLst>
            </p:cNvPr>
            <p:cNvSpPr/>
            <p:nvPr/>
          </p:nvSpPr>
          <p:spPr>
            <a:xfrm rot="1958066">
              <a:off x="4500707" y="2081445"/>
              <a:ext cx="134652" cy="307777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新</a:t>
              </a:r>
              <a:endParaRPr lang="en-US" altLang="ja-JP" sz="1000" b="1" spc="50" dirty="0">
                <a:ln w="1143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潟</a:t>
              </a:r>
            </a:p>
          </p:txBody>
        </p:sp>
        <p:sp>
          <p:nvSpPr>
            <p:cNvPr id="206" name="正方形/長方形 205">
              <a:extLst>
                <a:ext uri="{FF2B5EF4-FFF2-40B4-BE49-F238E27FC236}">
                  <a16:creationId xmlns:a16="http://schemas.microsoft.com/office/drawing/2014/main" id="{36B999B4-08B8-C520-64A9-3141A518D43E}"/>
                </a:ext>
              </a:extLst>
            </p:cNvPr>
            <p:cNvSpPr/>
            <p:nvPr/>
          </p:nvSpPr>
          <p:spPr>
            <a:xfrm>
              <a:off x="4442558" y="2931026"/>
              <a:ext cx="269306" cy="153888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群馬</a:t>
              </a:r>
            </a:p>
          </p:txBody>
        </p:sp>
        <p:sp>
          <p:nvSpPr>
            <p:cNvPr id="207" name="正方形/長方形 206">
              <a:extLst>
                <a:ext uri="{FF2B5EF4-FFF2-40B4-BE49-F238E27FC236}">
                  <a16:creationId xmlns:a16="http://schemas.microsoft.com/office/drawing/2014/main" id="{4ABB830E-002C-3A9A-C1A1-DF22EDC2810A}"/>
                </a:ext>
              </a:extLst>
            </p:cNvPr>
            <p:cNvSpPr/>
            <p:nvPr/>
          </p:nvSpPr>
          <p:spPr>
            <a:xfrm>
              <a:off x="4918380" y="2791948"/>
              <a:ext cx="269306" cy="153888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栃木</a:t>
              </a:r>
            </a:p>
          </p:txBody>
        </p:sp>
        <p:sp>
          <p:nvSpPr>
            <p:cNvPr id="208" name="正方形/長方形 207">
              <a:extLst>
                <a:ext uri="{FF2B5EF4-FFF2-40B4-BE49-F238E27FC236}">
                  <a16:creationId xmlns:a16="http://schemas.microsoft.com/office/drawing/2014/main" id="{B268ADED-3EE7-DCF9-D7C9-615F66E42588}"/>
                </a:ext>
              </a:extLst>
            </p:cNvPr>
            <p:cNvSpPr/>
            <p:nvPr/>
          </p:nvSpPr>
          <p:spPr>
            <a:xfrm>
              <a:off x="5153620" y="3091908"/>
              <a:ext cx="269306" cy="153888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茨城</a:t>
              </a:r>
            </a:p>
          </p:txBody>
        </p:sp>
        <p:sp>
          <p:nvSpPr>
            <p:cNvPr id="209" name="正方形/長方形 208">
              <a:extLst>
                <a:ext uri="{FF2B5EF4-FFF2-40B4-BE49-F238E27FC236}">
                  <a16:creationId xmlns:a16="http://schemas.microsoft.com/office/drawing/2014/main" id="{B5559825-F633-ED0F-B69F-DDEC7FA44F99}"/>
                </a:ext>
              </a:extLst>
            </p:cNvPr>
            <p:cNvSpPr/>
            <p:nvPr/>
          </p:nvSpPr>
          <p:spPr>
            <a:xfrm>
              <a:off x="5114776" y="2203583"/>
              <a:ext cx="423193" cy="246221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6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福島</a:t>
              </a:r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C532776F-62AF-5E85-AB52-88731671CE09}"/>
              </a:ext>
            </a:extLst>
          </p:cNvPr>
          <p:cNvGrpSpPr/>
          <p:nvPr/>
        </p:nvGrpSpPr>
        <p:grpSpPr>
          <a:xfrm>
            <a:off x="6556225" y="835267"/>
            <a:ext cx="2708689" cy="2699241"/>
            <a:chOff x="6556225" y="835267"/>
            <a:chExt cx="2708689" cy="2699241"/>
          </a:xfrm>
        </p:grpSpPr>
        <p:sp>
          <p:nvSpPr>
            <p:cNvPr id="210" name="フリーフォーム: 図形 209">
              <a:extLst>
                <a:ext uri="{FF2B5EF4-FFF2-40B4-BE49-F238E27FC236}">
                  <a16:creationId xmlns:a16="http://schemas.microsoft.com/office/drawing/2014/main" id="{5DEDD7B5-8B92-B2C1-35E0-A297C4013A49}"/>
                </a:ext>
              </a:extLst>
            </p:cNvPr>
            <p:cNvSpPr/>
            <p:nvPr/>
          </p:nvSpPr>
          <p:spPr>
            <a:xfrm>
              <a:off x="7621347" y="1898999"/>
              <a:ext cx="1079515" cy="860660"/>
            </a:xfrm>
            <a:custGeom>
              <a:avLst/>
              <a:gdLst>
                <a:gd name="connsiteX0" fmla="*/ 3379588 w 5715000"/>
                <a:gd name="connsiteY0" fmla="*/ 0 h 4556380"/>
                <a:gd name="connsiteX1" fmla="*/ 3566160 w 5715000"/>
                <a:gd name="connsiteY1" fmla="*/ 99950 h 4556380"/>
                <a:gd name="connsiteX2" fmla="*/ 3695700 w 5715000"/>
                <a:gd name="connsiteY2" fmla="*/ 92330 h 4556380"/>
                <a:gd name="connsiteX3" fmla="*/ 3787140 w 5715000"/>
                <a:gd name="connsiteY3" fmla="*/ 890 h 4556380"/>
                <a:gd name="connsiteX4" fmla="*/ 3832860 w 5715000"/>
                <a:gd name="connsiteY4" fmla="*/ 92330 h 4556380"/>
                <a:gd name="connsiteX5" fmla="*/ 4008120 w 5715000"/>
                <a:gd name="connsiteY5" fmla="*/ 107570 h 4556380"/>
                <a:gd name="connsiteX6" fmla="*/ 3977640 w 5715000"/>
                <a:gd name="connsiteY6" fmla="*/ 183770 h 4556380"/>
                <a:gd name="connsiteX7" fmla="*/ 3992880 w 5715000"/>
                <a:gd name="connsiteY7" fmla="*/ 252350 h 4556380"/>
                <a:gd name="connsiteX8" fmla="*/ 4091940 w 5715000"/>
                <a:gd name="connsiteY8" fmla="*/ 290450 h 4556380"/>
                <a:gd name="connsiteX9" fmla="*/ 4297680 w 5715000"/>
                <a:gd name="connsiteY9" fmla="*/ 252350 h 4556380"/>
                <a:gd name="connsiteX10" fmla="*/ 4648200 w 5715000"/>
                <a:gd name="connsiteY10" fmla="*/ 336170 h 4556380"/>
                <a:gd name="connsiteX11" fmla="*/ 4648200 w 5715000"/>
                <a:gd name="connsiteY11" fmla="*/ 419990 h 4556380"/>
                <a:gd name="connsiteX12" fmla="*/ 4648200 w 5715000"/>
                <a:gd name="connsiteY12" fmla="*/ 480950 h 4556380"/>
                <a:gd name="connsiteX13" fmla="*/ 4625340 w 5715000"/>
                <a:gd name="connsiteY13" fmla="*/ 648590 h 4556380"/>
                <a:gd name="connsiteX14" fmla="*/ 4724400 w 5715000"/>
                <a:gd name="connsiteY14" fmla="*/ 694310 h 4556380"/>
                <a:gd name="connsiteX15" fmla="*/ 4732020 w 5715000"/>
                <a:gd name="connsiteY15" fmla="*/ 762890 h 4556380"/>
                <a:gd name="connsiteX16" fmla="*/ 4808220 w 5715000"/>
                <a:gd name="connsiteY16" fmla="*/ 762890 h 4556380"/>
                <a:gd name="connsiteX17" fmla="*/ 4968240 w 5715000"/>
                <a:gd name="connsiteY17" fmla="*/ 785750 h 4556380"/>
                <a:gd name="connsiteX18" fmla="*/ 4937760 w 5715000"/>
                <a:gd name="connsiteY18" fmla="*/ 694310 h 4556380"/>
                <a:gd name="connsiteX19" fmla="*/ 5151120 w 5715000"/>
                <a:gd name="connsiteY19" fmla="*/ 694310 h 4556380"/>
                <a:gd name="connsiteX20" fmla="*/ 5166360 w 5715000"/>
                <a:gd name="connsiteY20" fmla="*/ 496190 h 4556380"/>
                <a:gd name="connsiteX21" fmla="*/ 5166360 w 5715000"/>
                <a:gd name="connsiteY21" fmla="*/ 359030 h 4556380"/>
                <a:gd name="connsiteX22" fmla="*/ 5227320 w 5715000"/>
                <a:gd name="connsiteY22" fmla="*/ 305690 h 4556380"/>
                <a:gd name="connsiteX23" fmla="*/ 5382788 w 5715000"/>
                <a:gd name="connsiteY23" fmla="*/ 313094 h 4556380"/>
                <a:gd name="connsiteX24" fmla="*/ 5384800 w 5715000"/>
                <a:gd name="connsiteY24" fmla="*/ 314580 h 4556380"/>
                <a:gd name="connsiteX25" fmla="*/ 5391148 w 5715000"/>
                <a:gd name="connsiteY25" fmla="*/ 428880 h 4556380"/>
                <a:gd name="connsiteX26" fmla="*/ 5549900 w 5715000"/>
                <a:gd name="connsiteY26" fmla="*/ 600330 h 4556380"/>
                <a:gd name="connsiteX27" fmla="*/ 5549900 w 5715000"/>
                <a:gd name="connsiteY27" fmla="*/ 797180 h 4556380"/>
                <a:gd name="connsiteX28" fmla="*/ 5626100 w 5715000"/>
                <a:gd name="connsiteY28" fmla="*/ 873380 h 4556380"/>
                <a:gd name="connsiteX29" fmla="*/ 5619748 w 5715000"/>
                <a:gd name="connsiteY29" fmla="*/ 1127380 h 4556380"/>
                <a:gd name="connsiteX30" fmla="*/ 5651500 w 5715000"/>
                <a:gd name="connsiteY30" fmla="*/ 1197230 h 4556380"/>
                <a:gd name="connsiteX31" fmla="*/ 5651500 w 5715000"/>
                <a:gd name="connsiteY31" fmla="*/ 1254380 h 4556380"/>
                <a:gd name="connsiteX32" fmla="*/ 5670548 w 5715000"/>
                <a:gd name="connsiteY32" fmla="*/ 1311530 h 4556380"/>
                <a:gd name="connsiteX33" fmla="*/ 5676900 w 5715000"/>
                <a:gd name="connsiteY33" fmla="*/ 1590930 h 4556380"/>
                <a:gd name="connsiteX34" fmla="*/ 5689600 w 5715000"/>
                <a:gd name="connsiteY34" fmla="*/ 1679830 h 4556380"/>
                <a:gd name="connsiteX35" fmla="*/ 5715000 w 5715000"/>
                <a:gd name="connsiteY35" fmla="*/ 1813180 h 4556380"/>
                <a:gd name="connsiteX36" fmla="*/ 5708652 w 5715000"/>
                <a:gd name="connsiteY36" fmla="*/ 1952880 h 4556380"/>
                <a:gd name="connsiteX37" fmla="*/ 5695948 w 5715000"/>
                <a:gd name="connsiteY37" fmla="*/ 2035430 h 4556380"/>
                <a:gd name="connsiteX38" fmla="*/ 5689600 w 5715000"/>
                <a:gd name="connsiteY38" fmla="*/ 2137030 h 4556380"/>
                <a:gd name="connsiteX39" fmla="*/ 5695948 w 5715000"/>
                <a:gd name="connsiteY39" fmla="*/ 2194180 h 4556380"/>
                <a:gd name="connsiteX40" fmla="*/ 5695948 w 5715000"/>
                <a:gd name="connsiteY40" fmla="*/ 2264030 h 4556380"/>
                <a:gd name="connsiteX41" fmla="*/ 5689600 w 5715000"/>
                <a:gd name="connsiteY41" fmla="*/ 2321180 h 4556380"/>
                <a:gd name="connsiteX42" fmla="*/ 5702300 w 5715000"/>
                <a:gd name="connsiteY42" fmla="*/ 2365630 h 4556380"/>
                <a:gd name="connsiteX43" fmla="*/ 5670548 w 5715000"/>
                <a:gd name="connsiteY43" fmla="*/ 2492630 h 4556380"/>
                <a:gd name="connsiteX44" fmla="*/ 5689600 w 5715000"/>
                <a:gd name="connsiteY44" fmla="*/ 2530730 h 4556380"/>
                <a:gd name="connsiteX45" fmla="*/ 5632452 w 5715000"/>
                <a:gd name="connsiteY45" fmla="*/ 2702180 h 4556380"/>
                <a:gd name="connsiteX46" fmla="*/ 5657852 w 5715000"/>
                <a:gd name="connsiteY46" fmla="*/ 2854580 h 4556380"/>
                <a:gd name="connsiteX47" fmla="*/ 5594348 w 5715000"/>
                <a:gd name="connsiteY47" fmla="*/ 3006980 h 4556380"/>
                <a:gd name="connsiteX48" fmla="*/ 5613400 w 5715000"/>
                <a:gd name="connsiteY48" fmla="*/ 3197480 h 4556380"/>
                <a:gd name="connsiteX49" fmla="*/ 5613400 w 5715000"/>
                <a:gd name="connsiteY49" fmla="*/ 3318130 h 4556380"/>
                <a:gd name="connsiteX50" fmla="*/ 5524500 w 5715000"/>
                <a:gd name="connsiteY50" fmla="*/ 3438780 h 4556380"/>
                <a:gd name="connsiteX51" fmla="*/ 5518148 w 5715000"/>
                <a:gd name="connsiteY51" fmla="*/ 3680080 h 4556380"/>
                <a:gd name="connsiteX52" fmla="*/ 5537200 w 5715000"/>
                <a:gd name="connsiteY52" fmla="*/ 3737230 h 4556380"/>
                <a:gd name="connsiteX53" fmla="*/ 5537200 w 5715000"/>
                <a:gd name="connsiteY53" fmla="*/ 3800730 h 4556380"/>
                <a:gd name="connsiteX54" fmla="*/ 5454652 w 5715000"/>
                <a:gd name="connsiteY54" fmla="*/ 3883280 h 4556380"/>
                <a:gd name="connsiteX55" fmla="*/ 5429252 w 5715000"/>
                <a:gd name="connsiteY55" fmla="*/ 3921380 h 4556380"/>
                <a:gd name="connsiteX56" fmla="*/ 5340348 w 5715000"/>
                <a:gd name="connsiteY56" fmla="*/ 4022980 h 4556380"/>
                <a:gd name="connsiteX57" fmla="*/ 5283200 w 5715000"/>
                <a:gd name="connsiteY57" fmla="*/ 3978530 h 4556380"/>
                <a:gd name="connsiteX58" fmla="*/ 5175252 w 5715000"/>
                <a:gd name="connsiteY58" fmla="*/ 4061080 h 4556380"/>
                <a:gd name="connsiteX59" fmla="*/ 5092700 w 5715000"/>
                <a:gd name="connsiteY59" fmla="*/ 4099180 h 4556380"/>
                <a:gd name="connsiteX60" fmla="*/ 5048252 w 5715000"/>
                <a:gd name="connsiteY60" fmla="*/ 4124580 h 4556380"/>
                <a:gd name="connsiteX61" fmla="*/ 4978400 w 5715000"/>
                <a:gd name="connsiteY61" fmla="*/ 4169030 h 4556380"/>
                <a:gd name="connsiteX62" fmla="*/ 4933948 w 5715000"/>
                <a:gd name="connsiteY62" fmla="*/ 4276980 h 4556380"/>
                <a:gd name="connsiteX63" fmla="*/ 4832348 w 5715000"/>
                <a:gd name="connsiteY63" fmla="*/ 4226180 h 4556380"/>
                <a:gd name="connsiteX64" fmla="*/ 4749800 w 5715000"/>
                <a:gd name="connsiteY64" fmla="*/ 4257930 h 4556380"/>
                <a:gd name="connsiteX65" fmla="*/ 4692652 w 5715000"/>
                <a:gd name="connsiteY65" fmla="*/ 4200780 h 4556380"/>
                <a:gd name="connsiteX66" fmla="*/ 4578348 w 5715000"/>
                <a:gd name="connsiteY66" fmla="*/ 4156330 h 4556380"/>
                <a:gd name="connsiteX67" fmla="*/ 4457700 w 5715000"/>
                <a:gd name="connsiteY67" fmla="*/ 4137280 h 4556380"/>
                <a:gd name="connsiteX68" fmla="*/ 4349748 w 5715000"/>
                <a:gd name="connsiteY68" fmla="*/ 3978530 h 4556380"/>
                <a:gd name="connsiteX69" fmla="*/ 4279900 w 5715000"/>
                <a:gd name="connsiteY69" fmla="*/ 3984880 h 4556380"/>
                <a:gd name="connsiteX70" fmla="*/ 4279900 w 5715000"/>
                <a:gd name="connsiteY70" fmla="*/ 4080130 h 4556380"/>
                <a:gd name="connsiteX71" fmla="*/ 4349748 w 5715000"/>
                <a:gd name="connsiteY71" fmla="*/ 4213480 h 4556380"/>
                <a:gd name="connsiteX72" fmla="*/ 4184652 w 5715000"/>
                <a:gd name="connsiteY72" fmla="*/ 4308730 h 4556380"/>
                <a:gd name="connsiteX73" fmla="*/ 4159252 w 5715000"/>
                <a:gd name="connsiteY73" fmla="*/ 4327780 h 4556380"/>
                <a:gd name="connsiteX74" fmla="*/ 4095748 w 5715000"/>
                <a:gd name="connsiteY74" fmla="*/ 4423030 h 4556380"/>
                <a:gd name="connsiteX75" fmla="*/ 4032252 w 5715000"/>
                <a:gd name="connsiteY75" fmla="*/ 4467480 h 4556380"/>
                <a:gd name="connsiteX76" fmla="*/ 3975100 w 5715000"/>
                <a:gd name="connsiteY76" fmla="*/ 4556380 h 4556380"/>
                <a:gd name="connsiteX77" fmla="*/ 3898900 w 5715000"/>
                <a:gd name="connsiteY77" fmla="*/ 4461130 h 4556380"/>
                <a:gd name="connsiteX78" fmla="*/ 3822700 w 5715000"/>
                <a:gd name="connsiteY78" fmla="*/ 4410330 h 4556380"/>
                <a:gd name="connsiteX79" fmla="*/ 3683000 w 5715000"/>
                <a:gd name="connsiteY79" fmla="*/ 4372230 h 4556380"/>
                <a:gd name="connsiteX80" fmla="*/ 3651252 w 5715000"/>
                <a:gd name="connsiteY80" fmla="*/ 4219830 h 4556380"/>
                <a:gd name="connsiteX81" fmla="*/ 3536948 w 5715000"/>
                <a:gd name="connsiteY81" fmla="*/ 4169030 h 4556380"/>
                <a:gd name="connsiteX82" fmla="*/ 3492500 w 5715000"/>
                <a:gd name="connsiteY82" fmla="*/ 4061080 h 4556380"/>
                <a:gd name="connsiteX83" fmla="*/ 3390900 w 5715000"/>
                <a:gd name="connsiteY83" fmla="*/ 4035680 h 4556380"/>
                <a:gd name="connsiteX84" fmla="*/ 3333748 w 5715000"/>
                <a:gd name="connsiteY84" fmla="*/ 4022980 h 4556380"/>
                <a:gd name="connsiteX85" fmla="*/ 3289300 w 5715000"/>
                <a:gd name="connsiteY85" fmla="*/ 3965830 h 4556380"/>
                <a:gd name="connsiteX86" fmla="*/ 3302000 w 5715000"/>
                <a:gd name="connsiteY86" fmla="*/ 3921380 h 4556380"/>
                <a:gd name="connsiteX87" fmla="*/ 3289300 w 5715000"/>
                <a:gd name="connsiteY87" fmla="*/ 3826130 h 4556380"/>
                <a:gd name="connsiteX88" fmla="*/ 3276600 w 5715000"/>
                <a:gd name="connsiteY88" fmla="*/ 3768980 h 4556380"/>
                <a:gd name="connsiteX89" fmla="*/ 3308348 w 5715000"/>
                <a:gd name="connsiteY89" fmla="*/ 3711830 h 4556380"/>
                <a:gd name="connsiteX90" fmla="*/ 3308348 w 5715000"/>
                <a:gd name="connsiteY90" fmla="*/ 3673730 h 4556380"/>
                <a:gd name="connsiteX91" fmla="*/ 3155948 w 5715000"/>
                <a:gd name="connsiteY91" fmla="*/ 3673730 h 4556380"/>
                <a:gd name="connsiteX92" fmla="*/ 3130548 w 5715000"/>
                <a:gd name="connsiteY92" fmla="*/ 3534030 h 4556380"/>
                <a:gd name="connsiteX93" fmla="*/ 3060700 w 5715000"/>
                <a:gd name="connsiteY93" fmla="*/ 3476880 h 4556380"/>
                <a:gd name="connsiteX94" fmla="*/ 2946400 w 5715000"/>
                <a:gd name="connsiteY94" fmla="*/ 3349880 h 4556380"/>
                <a:gd name="connsiteX95" fmla="*/ 2832100 w 5715000"/>
                <a:gd name="connsiteY95" fmla="*/ 3299080 h 4556380"/>
                <a:gd name="connsiteX96" fmla="*/ 2762252 w 5715000"/>
                <a:gd name="connsiteY96" fmla="*/ 3292730 h 4556380"/>
                <a:gd name="connsiteX97" fmla="*/ 2654300 w 5715000"/>
                <a:gd name="connsiteY97" fmla="*/ 3241930 h 4556380"/>
                <a:gd name="connsiteX98" fmla="*/ 2444748 w 5715000"/>
                <a:gd name="connsiteY98" fmla="*/ 3197480 h 4556380"/>
                <a:gd name="connsiteX99" fmla="*/ 2362200 w 5715000"/>
                <a:gd name="connsiteY99" fmla="*/ 3172080 h 4556380"/>
                <a:gd name="connsiteX100" fmla="*/ 2228852 w 5715000"/>
                <a:gd name="connsiteY100" fmla="*/ 3184780 h 4556380"/>
                <a:gd name="connsiteX101" fmla="*/ 2032000 w 5715000"/>
                <a:gd name="connsiteY101" fmla="*/ 3241930 h 4556380"/>
                <a:gd name="connsiteX102" fmla="*/ 1987548 w 5715000"/>
                <a:gd name="connsiteY102" fmla="*/ 3299080 h 4556380"/>
                <a:gd name="connsiteX103" fmla="*/ 2006600 w 5715000"/>
                <a:gd name="connsiteY103" fmla="*/ 3381630 h 4556380"/>
                <a:gd name="connsiteX104" fmla="*/ 2006600 w 5715000"/>
                <a:gd name="connsiteY104" fmla="*/ 3426080 h 4556380"/>
                <a:gd name="connsiteX105" fmla="*/ 1854200 w 5715000"/>
                <a:gd name="connsiteY105" fmla="*/ 3426080 h 4556380"/>
                <a:gd name="connsiteX106" fmla="*/ 1758948 w 5715000"/>
                <a:gd name="connsiteY106" fmla="*/ 3495930 h 4556380"/>
                <a:gd name="connsiteX107" fmla="*/ 1663700 w 5715000"/>
                <a:gd name="connsiteY107" fmla="*/ 3489580 h 4556380"/>
                <a:gd name="connsiteX108" fmla="*/ 1562100 w 5715000"/>
                <a:gd name="connsiteY108" fmla="*/ 3546730 h 4556380"/>
                <a:gd name="connsiteX109" fmla="*/ 1524000 w 5715000"/>
                <a:gd name="connsiteY109" fmla="*/ 3610230 h 4556380"/>
                <a:gd name="connsiteX110" fmla="*/ 1397000 w 5715000"/>
                <a:gd name="connsiteY110" fmla="*/ 3622930 h 4556380"/>
                <a:gd name="connsiteX111" fmla="*/ 1390652 w 5715000"/>
                <a:gd name="connsiteY111" fmla="*/ 3686430 h 4556380"/>
                <a:gd name="connsiteX112" fmla="*/ 1282700 w 5715000"/>
                <a:gd name="connsiteY112" fmla="*/ 3705480 h 4556380"/>
                <a:gd name="connsiteX113" fmla="*/ 1238252 w 5715000"/>
                <a:gd name="connsiteY113" fmla="*/ 3756280 h 4556380"/>
                <a:gd name="connsiteX114" fmla="*/ 1181100 w 5715000"/>
                <a:gd name="connsiteY114" fmla="*/ 3807080 h 4556380"/>
                <a:gd name="connsiteX115" fmla="*/ 996948 w 5715000"/>
                <a:gd name="connsiteY115" fmla="*/ 3889630 h 4556380"/>
                <a:gd name="connsiteX116" fmla="*/ 927100 w 5715000"/>
                <a:gd name="connsiteY116" fmla="*/ 3876930 h 4556380"/>
                <a:gd name="connsiteX117" fmla="*/ 889000 w 5715000"/>
                <a:gd name="connsiteY117" fmla="*/ 3953130 h 4556380"/>
                <a:gd name="connsiteX118" fmla="*/ 755652 w 5715000"/>
                <a:gd name="connsiteY118" fmla="*/ 4016630 h 4556380"/>
                <a:gd name="connsiteX119" fmla="*/ 742948 w 5715000"/>
                <a:gd name="connsiteY119" fmla="*/ 4061080 h 4556380"/>
                <a:gd name="connsiteX120" fmla="*/ 679452 w 5715000"/>
                <a:gd name="connsiteY120" fmla="*/ 4086480 h 4556380"/>
                <a:gd name="connsiteX121" fmla="*/ 654052 w 5715000"/>
                <a:gd name="connsiteY121" fmla="*/ 4099180 h 4556380"/>
                <a:gd name="connsiteX122" fmla="*/ 622300 w 5715000"/>
                <a:gd name="connsiteY122" fmla="*/ 4073780 h 4556380"/>
                <a:gd name="connsiteX123" fmla="*/ 520700 w 5715000"/>
                <a:gd name="connsiteY123" fmla="*/ 4042030 h 4556380"/>
                <a:gd name="connsiteX124" fmla="*/ 317500 w 5715000"/>
                <a:gd name="connsiteY124" fmla="*/ 4003930 h 4556380"/>
                <a:gd name="connsiteX125" fmla="*/ 222252 w 5715000"/>
                <a:gd name="connsiteY125" fmla="*/ 4029330 h 4556380"/>
                <a:gd name="connsiteX126" fmla="*/ 193796 w 5715000"/>
                <a:gd name="connsiteY126" fmla="*/ 4005618 h 4556380"/>
                <a:gd name="connsiteX127" fmla="*/ 190500 w 5715000"/>
                <a:gd name="connsiteY127" fmla="*/ 3986150 h 4556380"/>
                <a:gd name="connsiteX128" fmla="*/ 243840 w 5715000"/>
                <a:gd name="connsiteY128" fmla="*/ 3909950 h 4556380"/>
                <a:gd name="connsiteX129" fmla="*/ 251460 w 5715000"/>
                <a:gd name="connsiteY129" fmla="*/ 3810890 h 4556380"/>
                <a:gd name="connsiteX130" fmla="*/ 243840 w 5715000"/>
                <a:gd name="connsiteY130" fmla="*/ 3711830 h 4556380"/>
                <a:gd name="connsiteX131" fmla="*/ 259080 w 5715000"/>
                <a:gd name="connsiteY131" fmla="*/ 3643250 h 4556380"/>
                <a:gd name="connsiteX132" fmla="*/ 259080 w 5715000"/>
                <a:gd name="connsiteY132" fmla="*/ 3574670 h 4556380"/>
                <a:gd name="connsiteX133" fmla="*/ 205740 w 5715000"/>
                <a:gd name="connsiteY133" fmla="*/ 3376550 h 4556380"/>
                <a:gd name="connsiteX134" fmla="*/ 228600 w 5715000"/>
                <a:gd name="connsiteY134" fmla="*/ 3102230 h 4556380"/>
                <a:gd name="connsiteX135" fmla="*/ 144780 w 5715000"/>
                <a:gd name="connsiteY135" fmla="*/ 2987930 h 4556380"/>
                <a:gd name="connsiteX136" fmla="*/ 60960 w 5715000"/>
                <a:gd name="connsiteY136" fmla="*/ 3026030 h 4556380"/>
                <a:gd name="connsiteX137" fmla="*/ 0 w 5715000"/>
                <a:gd name="connsiteY137" fmla="*/ 2843150 h 4556380"/>
                <a:gd name="connsiteX138" fmla="*/ 152400 w 5715000"/>
                <a:gd name="connsiteY138" fmla="*/ 2667890 h 4556380"/>
                <a:gd name="connsiteX139" fmla="*/ 175260 w 5715000"/>
                <a:gd name="connsiteY139" fmla="*/ 2492630 h 4556380"/>
                <a:gd name="connsiteX140" fmla="*/ 205740 w 5715000"/>
                <a:gd name="connsiteY140" fmla="*/ 2340230 h 4556380"/>
                <a:gd name="connsiteX141" fmla="*/ 198120 w 5715000"/>
                <a:gd name="connsiteY141" fmla="*/ 2271650 h 4556380"/>
                <a:gd name="connsiteX142" fmla="*/ 152400 w 5715000"/>
                <a:gd name="connsiteY142" fmla="*/ 2256410 h 4556380"/>
                <a:gd name="connsiteX143" fmla="*/ 114300 w 5715000"/>
                <a:gd name="connsiteY143" fmla="*/ 2187830 h 4556380"/>
                <a:gd name="connsiteX144" fmla="*/ 144780 w 5715000"/>
                <a:gd name="connsiteY144" fmla="*/ 2058290 h 4556380"/>
                <a:gd name="connsiteX145" fmla="*/ 205740 w 5715000"/>
                <a:gd name="connsiteY145" fmla="*/ 2035430 h 4556380"/>
                <a:gd name="connsiteX146" fmla="*/ 541020 w 5715000"/>
                <a:gd name="connsiteY146" fmla="*/ 1989710 h 4556380"/>
                <a:gd name="connsiteX147" fmla="*/ 609600 w 5715000"/>
                <a:gd name="connsiteY147" fmla="*/ 1974470 h 4556380"/>
                <a:gd name="connsiteX148" fmla="*/ 685800 w 5715000"/>
                <a:gd name="connsiteY148" fmla="*/ 1989710 h 4556380"/>
                <a:gd name="connsiteX149" fmla="*/ 731520 w 5715000"/>
                <a:gd name="connsiteY149" fmla="*/ 1951610 h 4556380"/>
                <a:gd name="connsiteX150" fmla="*/ 746760 w 5715000"/>
                <a:gd name="connsiteY150" fmla="*/ 1799210 h 4556380"/>
                <a:gd name="connsiteX151" fmla="*/ 876300 w 5715000"/>
                <a:gd name="connsiteY151" fmla="*/ 1776350 h 4556380"/>
                <a:gd name="connsiteX152" fmla="*/ 944880 w 5715000"/>
                <a:gd name="connsiteY152" fmla="*/ 1844930 h 4556380"/>
                <a:gd name="connsiteX153" fmla="*/ 1005840 w 5715000"/>
                <a:gd name="connsiteY153" fmla="*/ 1791590 h 4556380"/>
                <a:gd name="connsiteX154" fmla="*/ 1150620 w 5715000"/>
                <a:gd name="connsiteY154" fmla="*/ 1783970 h 4556380"/>
                <a:gd name="connsiteX155" fmla="*/ 1234440 w 5715000"/>
                <a:gd name="connsiteY155" fmla="*/ 1844930 h 4556380"/>
                <a:gd name="connsiteX156" fmla="*/ 1280160 w 5715000"/>
                <a:gd name="connsiteY156" fmla="*/ 1753490 h 4556380"/>
                <a:gd name="connsiteX157" fmla="*/ 1249680 w 5715000"/>
                <a:gd name="connsiteY157" fmla="*/ 1692530 h 4556380"/>
                <a:gd name="connsiteX158" fmla="*/ 1226820 w 5715000"/>
                <a:gd name="connsiteY158" fmla="*/ 1616330 h 4556380"/>
                <a:gd name="connsiteX159" fmla="*/ 1188720 w 5715000"/>
                <a:gd name="connsiteY159" fmla="*/ 1471550 h 4556380"/>
                <a:gd name="connsiteX160" fmla="*/ 1173480 w 5715000"/>
                <a:gd name="connsiteY160" fmla="*/ 1425830 h 4556380"/>
                <a:gd name="connsiteX161" fmla="*/ 1188720 w 5715000"/>
                <a:gd name="connsiteY161" fmla="*/ 1265810 h 4556380"/>
                <a:gd name="connsiteX162" fmla="*/ 1264920 w 5715000"/>
                <a:gd name="connsiteY162" fmla="*/ 1242950 h 4556380"/>
                <a:gd name="connsiteX163" fmla="*/ 1371600 w 5715000"/>
                <a:gd name="connsiteY163" fmla="*/ 1098170 h 4556380"/>
                <a:gd name="connsiteX164" fmla="*/ 1371600 w 5715000"/>
                <a:gd name="connsiteY164" fmla="*/ 1037210 h 4556380"/>
                <a:gd name="connsiteX165" fmla="*/ 1501140 w 5715000"/>
                <a:gd name="connsiteY165" fmla="*/ 922910 h 4556380"/>
                <a:gd name="connsiteX166" fmla="*/ 1493520 w 5715000"/>
                <a:gd name="connsiteY166" fmla="*/ 839090 h 4556380"/>
                <a:gd name="connsiteX167" fmla="*/ 1623060 w 5715000"/>
                <a:gd name="connsiteY167" fmla="*/ 740030 h 4556380"/>
                <a:gd name="connsiteX168" fmla="*/ 1737360 w 5715000"/>
                <a:gd name="connsiteY168" fmla="*/ 587630 h 4556380"/>
                <a:gd name="connsiteX169" fmla="*/ 1874520 w 5715000"/>
                <a:gd name="connsiteY169" fmla="*/ 564770 h 4556380"/>
                <a:gd name="connsiteX170" fmla="*/ 1958340 w 5715000"/>
                <a:gd name="connsiteY170" fmla="*/ 663830 h 4556380"/>
                <a:gd name="connsiteX171" fmla="*/ 2080260 w 5715000"/>
                <a:gd name="connsiteY171" fmla="*/ 602870 h 4556380"/>
                <a:gd name="connsiteX172" fmla="*/ 2179320 w 5715000"/>
                <a:gd name="connsiteY172" fmla="*/ 640970 h 4556380"/>
                <a:gd name="connsiteX173" fmla="*/ 2286000 w 5715000"/>
                <a:gd name="connsiteY173" fmla="*/ 625730 h 4556380"/>
                <a:gd name="connsiteX174" fmla="*/ 2324100 w 5715000"/>
                <a:gd name="connsiteY174" fmla="*/ 564770 h 4556380"/>
                <a:gd name="connsiteX175" fmla="*/ 2407920 w 5715000"/>
                <a:gd name="connsiteY175" fmla="*/ 633350 h 4556380"/>
                <a:gd name="connsiteX176" fmla="*/ 2446020 w 5715000"/>
                <a:gd name="connsiteY176" fmla="*/ 747650 h 4556380"/>
                <a:gd name="connsiteX177" fmla="*/ 2506980 w 5715000"/>
                <a:gd name="connsiteY177" fmla="*/ 831470 h 4556380"/>
                <a:gd name="connsiteX178" fmla="*/ 2659380 w 5715000"/>
                <a:gd name="connsiteY178" fmla="*/ 823850 h 4556380"/>
                <a:gd name="connsiteX179" fmla="*/ 2689860 w 5715000"/>
                <a:gd name="connsiteY179" fmla="*/ 778130 h 4556380"/>
                <a:gd name="connsiteX180" fmla="*/ 2758440 w 5715000"/>
                <a:gd name="connsiteY180" fmla="*/ 831470 h 4556380"/>
                <a:gd name="connsiteX181" fmla="*/ 2758440 w 5715000"/>
                <a:gd name="connsiteY181" fmla="*/ 854330 h 4556380"/>
                <a:gd name="connsiteX182" fmla="*/ 2865120 w 5715000"/>
                <a:gd name="connsiteY182" fmla="*/ 930530 h 4556380"/>
                <a:gd name="connsiteX183" fmla="*/ 2956560 w 5715000"/>
                <a:gd name="connsiteY183" fmla="*/ 922910 h 4556380"/>
                <a:gd name="connsiteX184" fmla="*/ 3009900 w 5715000"/>
                <a:gd name="connsiteY184" fmla="*/ 854330 h 4556380"/>
                <a:gd name="connsiteX185" fmla="*/ 3093720 w 5715000"/>
                <a:gd name="connsiteY185" fmla="*/ 854330 h 4556380"/>
                <a:gd name="connsiteX186" fmla="*/ 3223260 w 5715000"/>
                <a:gd name="connsiteY186" fmla="*/ 892430 h 4556380"/>
                <a:gd name="connsiteX187" fmla="*/ 3451860 w 5715000"/>
                <a:gd name="connsiteY187" fmla="*/ 656210 h 4556380"/>
                <a:gd name="connsiteX188" fmla="*/ 3337560 w 5715000"/>
                <a:gd name="connsiteY188" fmla="*/ 549530 h 4556380"/>
                <a:gd name="connsiteX189" fmla="*/ 3352800 w 5715000"/>
                <a:gd name="connsiteY189" fmla="*/ 488570 h 4556380"/>
                <a:gd name="connsiteX190" fmla="*/ 3383280 w 5715000"/>
                <a:gd name="connsiteY190" fmla="*/ 237110 h 4556380"/>
                <a:gd name="connsiteX191" fmla="*/ 3390900 w 5715000"/>
                <a:gd name="connsiteY191" fmla="*/ 176150 h 4556380"/>
                <a:gd name="connsiteX192" fmla="*/ 3375660 w 5715000"/>
                <a:gd name="connsiteY192" fmla="*/ 8510 h 4556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</a:cxnLst>
              <a:rect l="l" t="t" r="r" b="b"/>
              <a:pathLst>
                <a:path w="5715000" h="4556380">
                  <a:moveTo>
                    <a:pt x="3379588" y="0"/>
                  </a:moveTo>
                  <a:lnTo>
                    <a:pt x="3566160" y="99950"/>
                  </a:lnTo>
                  <a:lnTo>
                    <a:pt x="3695700" y="92330"/>
                  </a:lnTo>
                  <a:lnTo>
                    <a:pt x="3787140" y="890"/>
                  </a:lnTo>
                  <a:lnTo>
                    <a:pt x="3832860" y="92330"/>
                  </a:lnTo>
                  <a:lnTo>
                    <a:pt x="4008120" y="107570"/>
                  </a:lnTo>
                  <a:lnTo>
                    <a:pt x="3977640" y="183770"/>
                  </a:lnTo>
                  <a:lnTo>
                    <a:pt x="3992880" y="252350"/>
                  </a:lnTo>
                  <a:lnTo>
                    <a:pt x="4091940" y="290450"/>
                  </a:lnTo>
                  <a:lnTo>
                    <a:pt x="4297680" y="252350"/>
                  </a:lnTo>
                  <a:lnTo>
                    <a:pt x="4648200" y="336170"/>
                  </a:lnTo>
                  <a:lnTo>
                    <a:pt x="4648200" y="419990"/>
                  </a:lnTo>
                  <a:lnTo>
                    <a:pt x="4648200" y="480950"/>
                  </a:lnTo>
                  <a:lnTo>
                    <a:pt x="4625340" y="648590"/>
                  </a:lnTo>
                  <a:lnTo>
                    <a:pt x="4724400" y="694310"/>
                  </a:lnTo>
                  <a:lnTo>
                    <a:pt x="4732020" y="762890"/>
                  </a:lnTo>
                  <a:lnTo>
                    <a:pt x="4808220" y="762890"/>
                  </a:lnTo>
                  <a:lnTo>
                    <a:pt x="4968240" y="785750"/>
                  </a:lnTo>
                  <a:lnTo>
                    <a:pt x="4937760" y="694310"/>
                  </a:lnTo>
                  <a:lnTo>
                    <a:pt x="5151120" y="694310"/>
                  </a:lnTo>
                  <a:lnTo>
                    <a:pt x="5166360" y="496190"/>
                  </a:lnTo>
                  <a:lnTo>
                    <a:pt x="5166360" y="359030"/>
                  </a:lnTo>
                  <a:lnTo>
                    <a:pt x="5227320" y="305690"/>
                  </a:lnTo>
                  <a:lnTo>
                    <a:pt x="5382788" y="313094"/>
                  </a:lnTo>
                  <a:lnTo>
                    <a:pt x="5384800" y="314580"/>
                  </a:lnTo>
                  <a:lnTo>
                    <a:pt x="5391148" y="428880"/>
                  </a:lnTo>
                  <a:lnTo>
                    <a:pt x="5549900" y="600330"/>
                  </a:lnTo>
                  <a:lnTo>
                    <a:pt x="5549900" y="797180"/>
                  </a:lnTo>
                  <a:lnTo>
                    <a:pt x="5626100" y="873380"/>
                  </a:lnTo>
                  <a:lnTo>
                    <a:pt x="5619748" y="1127380"/>
                  </a:lnTo>
                  <a:lnTo>
                    <a:pt x="5651500" y="1197230"/>
                  </a:lnTo>
                  <a:lnTo>
                    <a:pt x="5651500" y="1254380"/>
                  </a:lnTo>
                  <a:lnTo>
                    <a:pt x="5670548" y="1311530"/>
                  </a:lnTo>
                  <a:lnTo>
                    <a:pt x="5676900" y="1590930"/>
                  </a:lnTo>
                  <a:lnTo>
                    <a:pt x="5689600" y="1679830"/>
                  </a:lnTo>
                  <a:lnTo>
                    <a:pt x="5715000" y="1813180"/>
                  </a:lnTo>
                  <a:lnTo>
                    <a:pt x="5708652" y="1952880"/>
                  </a:lnTo>
                  <a:lnTo>
                    <a:pt x="5695948" y="2035430"/>
                  </a:lnTo>
                  <a:lnTo>
                    <a:pt x="5689600" y="2137030"/>
                  </a:lnTo>
                  <a:lnTo>
                    <a:pt x="5695948" y="2194180"/>
                  </a:lnTo>
                  <a:lnTo>
                    <a:pt x="5695948" y="2264030"/>
                  </a:lnTo>
                  <a:lnTo>
                    <a:pt x="5689600" y="2321180"/>
                  </a:lnTo>
                  <a:lnTo>
                    <a:pt x="5702300" y="2365630"/>
                  </a:lnTo>
                  <a:lnTo>
                    <a:pt x="5670548" y="2492630"/>
                  </a:lnTo>
                  <a:lnTo>
                    <a:pt x="5689600" y="2530730"/>
                  </a:lnTo>
                  <a:lnTo>
                    <a:pt x="5632452" y="2702180"/>
                  </a:lnTo>
                  <a:lnTo>
                    <a:pt x="5657852" y="2854580"/>
                  </a:lnTo>
                  <a:lnTo>
                    <a:pt x="5594348" y="3006980"/>
                  </a:lnTo>
                  <a:lnTo>
                    <a:pt x="5613400" y="3197480"/>
                  </a:lnTo>
                  <a:lnTo>
                    <a:pt x="5613400" y="3318130"/>
                  </a:lnTo>
                  <a:lnTo>
                    <a:pt x="5524500" y="3438780"/>
                  </a:lnTo>
                  <a:lnTo>
                    <a:pt x="5518148" y="3680080"/>
                  </a:lnTo>
                  <a:lnTo>
                    <a:pt x="5537200" y="3737230"/>
                  </a:lnTo>
                  <a:lnTo>
                    <a:pt x="5537200" y="3800730"/>
                  </a:lnTo>
                  <a:lnTo>
                    <a:pt x="5454652" y="3883280"/>
                  </a:lnTo>
                  <a:lnTo>
                    <a:pt x="5429252" y="3921380"/>
                  </a:lnTo>
                  <a:lnTo>
                    <a:pt x="5340348" y="4022980"/>
                  </a:lnTo>
                  <a:lnTo>
                    <a:pt x="5283200" y="3978530"/>
                  </a:lnTo>
                  <a:lnTo>
                    <a:pt x="5175252" y="4061080"/>
                  </a:lnTo>
                  <a:lnTo>
                    <a:pt x="5092700" y="4099180"/>
                  </a:lnTo>
                  <a:lnTo>
                    <a:pt x="5048252" y="4124580"/>
                  </a:lnTo>
                  <a:lnTo>
                    <a:pt x="4978400" y="4169030"/>
                  </a:lnTo>
                  <a:lnTo>
                    <a:pt x="4933948" y="4276980"/>
                  </a:lnTo>
                  <a:lnTo>
                    <a:pt x="4832348" y="4226180"/>
                  </a:lnTo>
                  <a:lnTo>
                    <a:pt x="4749800" y="4257930"/>
                  </a:lnTo>
                  <a:lnTo>
                    <a:pt x="4692652" y="4200780"/>
                  </a:lnTo>
                  <a:lnTo>
                    <a:pt x="4578348" y="4156330"/>
                  </a:lnTo>
                  <a:lnTo>
                    <a:pt x="4457700" y="4137280"/>
                  </a:lnTo>
                  <a:lnTo>
                    <a:pt x="4349748" y="3978530"/>
                  </a:lnTo>
                  <a:lnTo>
                    <a:pt x="4279900" y="3984880"/>
                  </a:lnTo>
                  <a:lnTo>
                    <a:pt x="4279900" y="4080130"/>
                  </a:lnTo>
                  <a:lnTo>
                    <a:pt x="4349748" y="4213480"/>
                  </a:lnTo>
                  <a:lnTo>
                    <a:pt x="4184652" y="4308730"/>
                  </a:lnTo>
                  <a:lnTo>
                    <a:pt x="4159252" y="4327780"/>
                  </a:lnTo>
                  <a:lnTo>
                    <a:pt x="4095748" y="4423030"/>
                  </a:lnTo>
                  <a:lnTo>
                    <a:pt x="4032252" y="4467480"/>
                  </a:lnTo>
                  <a:lnTo>
                    <a:pt x="3975100" y="4556380"/>
                  </a:lnTo>
                  <a:lnTo>
                    <a:pt x="3898900" y="4461130"/>
                  </a:lnTo>
                  <a:lnTo>
                    <a:pt x="3822700" y="4410330"/>
                  </a:lnTo>
                  <a:lnTo>
                    <a:pt x="3683000" y="4372230"/>
                  </a:lnTo>
                  <a:lnTo>
                    <a:pt x="3651252" y="4219830"/>
                  </a:lnTo>
                  <a:lnTo>
                    <a:pt x="3536948" y="4169030"/>
                  </a:lnTo>
                  <a:lnTo>
                    <a:pt x="3492500" y="4061080"/>
                  </a:lnTo>
                  <a:lnTo>
                    <a:pt x="3390900" y="4035680"/>
                  </a:lnTo>
                  <a:lnTo>
                    <a:pt x="3333748" y="4022980"/>
                  </a:lnTo>
                  <a:lnTo>
                    <a:pt x="3289300" y="3965830"/>
                  </a:lnTo>
                  <a:lnTo>
                    <a:pt x="3302000" y="3921380"/>
                  </a:lnTo>
                  <a:lnTo>
                    <a:pt x="3289300" y="3826130"/>
                  </a:lnTo>
                  <a:lnTo>
                    <a:pt x="3276600" y="3768980"/>
                  </a:lnTo>
                  <a:lnTo>
                    <a:pt x="3308348" y="3711830"/>
                  </a:lnTo>
                  <a:lnTo>
                    <a:pt x="3308348" y="3673730"/>
                  </a:lnTo>
                  <a:lnTo>
                    <a:pt x="3155948" y="3673730"/>
                  </a:lnTo>
                  <a:lnTo>
                    <a:pt x="3130548" y="3534030"/>
                  </a:lnTo>
                  <a:lnTo>
                    <a:pt x="3060700" y="3476880"/>
                  </a:lnTo>
                  <a:lnTo>
                    <a:pt x="2946400" y="3349880"/>
                  </a:lnTo>
                  <a:lnTo>
                    <a:pt x="2832100" y="3299080"/>
                  </a:lnTo>
                  <a:lnTo>
                    <a:pt x="2762252" y="3292730"/>
                  </a:lnTo>
                  <a:lnTo>
                    <a:pt x="2654300" y="3241930"/>
                  </a:lnTo>
                  <a:lnTo>
                    <a:pt x="2444748" y="3197480"/>
                  </a:lnTo>
                  <a:lnTo>
                    <a:pt x="2362200" y="3172080"/>
                  </a:lnTo>
                  <a:lnTo>
                    <a:pt x="2228852" y="3184780"/>
                  </a:lnTo>
                  <a:lnTo>
                    <a:pt x="2032000" y="3241930"/>
                  </a:lnTo>
                  <a:lnTo>
                    <a:pt x="1987548" y="3299080"/>
                  </a:lnTo>
                  <a:lnTo>
                    <a:pt x="2006600" y="3381630"/>
                  </a:lnTo>
                  <a:lnTo>
                    <a:pt x="2006600" y="3426080"/>
                  </a:lnTo>
                  <a:lnTo>
                    <a:pt x="1854200" y="3426080"/>
                  </a:lnTo>
                  <a:lnTo>
                    <a:pt x="1758948" y="3495930"/>
                  </a:lnTo>
                  <a:lnTo>
                    <a:pt x="1663700" y="3489580"/>
                  </a:lnTo>
                  <a:lnTo>
                    <a:pt x="1562100" y="3546730"/>
                  </a:lnTo>
                  <a:lnTo>
                    <a:pt x="1524000" y="3610230"/>
                  </a:lnTo>
                  <a:lnTo>
                    <a:pt x="1397000" y="3622930"/>
                  </a:lnTo>
                  <a:lnTo>
                    <a:pt x="1390652" y="3686430"/>
                  </a:lnTo>
                  <a:lnTo>
                    <a:pt x="1282700" y="3705480"/>
                  </a:lnTo>
                  <a:lnTo>
                    <a:pt x="1238252" y="3756280"/>
                  </a:lnTo>
                  <a:lnTo>
                    <a:pt x="1181100" y="3807080"/>
                  </a:lnTo>
                  <a:lnTo>
                    <a:pt x="996948" y="3889630"/>
                  </a:lnTo>
                  <a:lnTo>
                    <a:pt x="927100" y="3876930"/>
                  </a:lnTo>
                  <a:lnTo>
                    <a:pt x="889000" y="3953130"/>
                  </a:lnTo>
                  <a:lnTo>
                    <a:pt x="755652" y="4016630"/>
                  </a:lnTo>
                  <a:lnTo>
                    <a:pt x="742948" y="4061080"/>
                  </a:lnTo>
                  <a:lnTo>
                    <a:pt x="679452" y="4086480"/>
                  </a:lnTo>
                  <a:lnTo>
                    <a:pt x="654052" y="4099180"/>
                  </a:lnTo>
                  <a:lnTo>
                    <a:pt x="622300" y="4073780"/>
                  </a:lnTo>
                  <a:lnTo>
                    <a:pt x="520700" y="4042030"/>
                  </a:lnTo>
                  <a:lnTo>
                    <a:pt x="317500" y="4003930"/>
                  </a:lnTo>
                  <a:lnTo>
                    <a:pt x="222252" y="4029330"/>
                  </a:lnTo>
                  <a:lnTo>
                    <a:pt x="193796" y="4005618"/>
                  </a:lnTo>
                  <a:lnTo>
                    <a:pt x="190500" y="3986150"/>
                  </a:lnTo>
                  <a:lnTo>
                    <a:pt x="243840" y="3909950"/>
                  </a:lnTo>
                  <a:lnTo>
                    <a:pt x="251460" y="3810890"/>
                  </a:lnTo>
                  <a:lnTo>
                    <a:pt x="243840" y="3711830"/>
                  </a:lnTo>
                  <a:lnTo>
                    <a:pt x="259080" y="3643250"/>
                  </a:lnTo>
                  <a:lnTo>
                    <a:pt x="259080" y="3574670"/>
                  </a:lnTo>
                  <a:lnTo>
                    <a:pt x="205740" y="3376550"/>
                  </a:lnTo>
                  <a:lnTo>
                    <a:pt x="228600" y="3102230"/>
                  </a:lnTo>
                  <a:lnTo>
                    <a:pt x="144780" y="2987930"/>
                  </a:lnTo>
                  <a:lnTo>
                    <a:pt x="60960" y="3026030"/>
                  </a:lnTo>
                  <a:lnTo>
                    <a:pt x="0" y="2843150"/>
                  </a:lnTo>
                  <a:lnTo>
                    <a:pt x="152400" y="2667890"/>
                  </a:lnTo>
                  <a:lnTo>
                    <a:pt x="175260" y="2492630"/>
                  </a:lnTo>
                  <a:lnTo>
                    <a:pt x="205740" y="2340230"/>
                  </a:lnTo>
                  <a:lnTo>
                    <a:pt x="198120" y="2271650"/>
                  </a:lnTo>
                  <a:lnTo>
                    <a:pt x="152400" y="2256410"/>
                  </a:lnTo>
                  <a:lnTo>
                    <a:pt x="114300" y="2187830"/>
                  </a:lnTo>
                  <a:lnTo>
                    <a:pt x="144780" y="2058290"/>
                  </a:lnTo>
                  <a:lnTo>
                    <a:pt x="205740" y="2035430"/>
                  </a:lnTo>
                  <a:lnTo>
                    <a:pt x="541020" y="1989710"/>
                  </a:lnTo>
                  <a:lnTo>
                    <a:pt x="609600" y="1974470"/>
                  </a:lnTo>
                  <a:lnTo>
                    <a:pt x="685800" y="1989710"/>
                  </a:lnTo>
                  <a:lnTo>
                    <a:pt x="731520" y="1951610"/>
                  </a:lnTo>
                  <a:lnTo>
                    <a:pt x="746760" y="1799210"/>
                  </a:lnTo>
                  <a:lnTo>
                    <a:pt x="876300" y="1776350"/>
                  </a:lnTo>
                  <a:lnTo>
                    <a:pt x="944880" y="1844930"/>
                  </a:lnTo>
                  <a:lnTo>
                    <a:pt x="1005840" y="1791590"/>
                  </a:lnTo>
                  <a:lnTo>
                    <a:pt x="1150620" y="1783970"/>
                  </a:lnTo>
                  <a:lnTo>
                    <a:pt x="1234440" y="1844930"/>
                  </a:lnTo>
                  <a:lnTo>
                    <a:pt x="1280160" y="1753490"/>
                  </a:lnTo>
                  <a:lnTo>
                    <a:pt x="1249680" y="1692530"/>
                  </a:lnTo>
                  <a:lnTo>
                    <a:pt x="1226820" y="1616330"/>
                  </a:lnTo>
                  <a:lnTo>
                    <a:pt x="1188720" y="1471550"/>
                  </a:lnTo>
                  <a:lnTo>
                    <a:pt x="1173480" y="1425830"/>
                  </a:lnTo>
                  <a:lnTo>
                    <a:pt x="1188720" y="1265810"/>
                  </a:lnTo>
                  <a:lnTo>
                    <a:pt x="1264920" y="1242950"/>
                  </a:lnTo>
                  <a:lnTo>
                    <a:pt x="1371600" y="1098170"/>
                  </a:lnTo>
                  <a:lnTo>
                    <a:pt x="1371600" y="1037210"/>
                  </a:lnTo>
                  <a:lnTo>
                    <a:pt x="1501140" y="922910"/>
                  </a:lnTo>
                  <a:lnTo>
                    <a:pt x="1493520" y="839090"/>
                  </a:lnTo>
                  <a:lnTo>
                    <a:pt x="1623060" y="740030"/>
                  </a:lnTo>
                  <a:lnTo>
                    <a:pt x="1737360" y="587630"/>
                  </a:lnTo>
                  <a:lnTo>
                    <a:pt x="1874520" y="564770"/>
                  </a:lnTo>
                  <a:lnTo>
                    <a:pt x="1958340" y="663830"/>
                  </a:lnTo>
                  <a:lnTo>
                    <a:pt x="2080260" y="602870"/>
                  </a:lnTo>
                  <a:lnTo>
                    <a:pt x="2179320" y="640970"/>
                  </a:lnTo>
                  <a:lnTo>
                    <a:pt x="2286000" y="625730"/>
                  </a:lnTo>
                  <a:lnTo>
                    <a:pt x="2324100" y="564770"/>
                  </a:lnTo>
                  <a:lnTo>
                    <a:pt x="2407920" y="633350"/>
                  </a:lnTo>
                  <a:lnTo>
                    <a:pt x="2446020" y="747650"/>
                  </a:lnTo>
                  <a:lnTo>
                    <a:pt x="2506980" y="831470"/>
                  </a:lnTo>
                  <a:lnTo>
                    <a:pt x="2659380" y="823850"/>
                  </a:lnTo>
                  <a:lnTo>
                    <a:pt x="2689860" y="778130"/>
                  </a:lnTo>
                  <a:lnTo>
                    <a:pt x="2758440" y="831470"/>
                  </a:lnTo>
                  <a:lnTo>
                    <a:pt x="2758440" y="854330"/>
                  </a:lnTo>
                  <a:lnTo>
                    <a:pt x="2865120" y="930530"/>
                  </a:lnTo>
                  <a:lnTo>
                    <a:pt x="2956560" y="922910"/>
                  </a:lnTo>
                  <a:lnTo>
                    <a:pt x="3009900" y="854330"/>
                  </a:lnTo>
                  <a:lnTo>
                    <a:pt x="3093720" y="854330"/>
                  </a:lnTo>
                  <a:lnTo>
                    <a:pt x="3223260" y="892430"/>
                  </a:lnTo>
                  <a:lnTo>
                    <a:pt x="3451860" y="656210"/>
                  </a:lnTo>
                  <a:lnTo>
                    <a:pt x="3337560" y="549530"/>
                  </a:lnTo>
                  <a:lnTo>
                    <a:pt x="3352800" y="488570"/>
                  </a:lnTo>
                  <a:lnTo>
                    <a:pt x="3383280" y="237110"/>
                  </a:lnTo>
                  <a:lnTo>
                    <a:pt x="3390900" y="176150"/>
                  </a:lnTo>
                  <a:lnTo>
                    <a:pt x="3375660" y="8510"/>
                  </a:ln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211" name="グループ化 210">
              <a:extLst>
                <a:ext uri="{FF2B5EF4-FFF2-40B4-BE49-F238E27FC236}">
                  <a16:creationId xmlns:a16="http://schemas.microsoft.com/office/drawing/2014/main" id="{B34825C3-D4AD-AE7F-F233-72ECAD6B7EC2}"/>
                </a:ext>
              </a:extLst>
            </p:cNvPr>
            <p:cNvGrpSpPr/>
            <p:nvPr/>
          </p:nvGrpSpPr>
          <p:grpSpPr>
            <a:xfrm>
              <a:off x="6739821" y="1048510"/>
              <a:ext cx="2325677" cy="2462731"/>
              <a:chOff x="840183" y="1048510"/>
              <a:chExt cx="2325677" cy="2462731"/>
            </a:xfrm>
          </p:grpSpPr>
          <p:sp>
            <p:nvSpPr>
              <p:cNvPr id="212" name="フリーフォーム: 図形 211">
                <a:extLst>
                  <a:ext uri="{FF2B5EF4-FFF2-40B4-BE49-F238E27FC236}">
                    <a16:creationId xmlns:a16="http://schemas.microsoft.com/office/drawing/2014/main" id="{06C0D758-93EC-02AF-E399-7B755F33482A}"/>
                  </a:ext>
                </a:extLst>
              </p:cNvPr>
              <p:cNvSpPr/>
              <p:nvPr/>
            </p:nvSpPr>
            <p:spPr>
              <a:xfrm>
                <a:off x="1814066" y="2498178"/>
                <a:ext cx="559668" cy="687782"/>
              </a:xfrm>
              <a:custGeom>
                <a:avLst/>
                <a:gdLst>
                  <a:gd name="connsiteX0" fmla="*/ 1873252 w 2962912"/>
                  <a:gd name="connsiteY0" fmla="*/ 0 h 3641156"/>
                  <a:gd name="connsiteX1" fmla="*/ 1955800 w 2962912"/>
                  <a:gd name="connsiteY1" fmla="*/ 25400 h 3641156"/>
                  <a:gd name="connsiteX2" fmla="*/ 2165352 w 2962912"/>
                  <a:gd name="connsiteY2" fmla="*/ 69850 h 3641156"/>
                  <a:gd name="connsiteX3" fmla="*/ 2273304 w 2962912"/>
                  <a:gd name="connsiteY3" fmla="*/ 120650 h 3641156"/>
                  <a:gd name="connsiteX4" fmla="*/ 2343152 w 2962912"/>
                  <a:gd name="connsiteY4" fmla="*/ 127000 h 3641156"/>
                  <a:gd name="connsiteX5" fmla="*/ 2457452 w 2962912"/>
                  <a:gd name="connsiteY5" fmla="*/ 177800 h 3641156"/>
                  <a:gd name="connsiteX6" fmla="*/ 2571752 w 2962912"/>
                  <a:gd name="connsiteY6" fmla="*/ 304800 h 3641156"/>
                  <a:gd name="connsiteX7" fmla="*/ 2641600 w 2962912"/>
                  <a:gd name="connsiteY7" fmla="*/ 361950 h 3641156"/>
                  <a:gd name="connsiteX8" fmla="*/ 2667000 w 2962912"/>
                  <a:gd name="connsiteY8" fmla="*/ 501650 h 3641156"/>
                  <a:gd name="connsiteX9" fmla="*/ 2819400 w 2962912"/>
                  <a:gd name="connsiteY9" fmla="*/ 501650 h 3641156"/>
                  <a:gd name="connsiteX10" fmla="*/ 2819400 w 2962912"/>
                  <a:gd name="connsiteY10" fmla="*/ 539750 h 3641156"/>
                  <a:gd name="connsiteX11" fmla="*/ 2787652 w 2962912"/>
                  <a:gd name="connsiteY11" fmla="*/ 596900 h 3641156"/>
                  <a:gd name="connsiteX12" fmla="*/ 2800352 w 2962912"/>
                  <a:gd name="connsiteY12" fmla="*/ 654050 h 3641156"/>
                  <a:gd name="connsiteX13" fmla="*/ 2813052 w 2962912"/>
                  <a:gd name="connsiteY13" fmla="*/ 749300 h 3641156"/>
                  <a:gd name="connsiteX14" fmla="*/ 2800352 w 2962912"/>
                  <a:gd name="connsiteY14" fmla="*/ 793750 h 3641156"/>
                  <a:gd name="connsiteX15" fmla="*/ 2844800 w 2962912"/>
                  <a:gd name="connsiteY15" fmla="*/ 850900 h 3641156"/>
                  <a:gd name="connsiteX16" fmla="*/ 2843092 w 2962912"/>
                  <a:gd name="connsiteY16" fmla="*/ 848704 h 3641156"/>
                  <a:gd name="connsiteX17" fmla="*/ 2818132 w 2962912"/>
                  <a:gd name="connsiteY17" fmla="*/ 882650 h 3641156"/>
                  <a:gd name="connsiteX18" fmla="*/ 2833372 w 2962912"/>
                  <a:gd name="connsiteY18" fmla="*/ 1141730 h 3641156"/>
                  <a:gd name="connsiteX19" fmla="*/ 2886712 w 2962912"/>
                  <a:gd name="connsiteY19" fmla="*/ 1248410 h 3641156"/>
                  <a:gd name="connsiteX20" fmla="*/ 2879092 w 2962912"/>
                  <a:gd name="connsiteY20" fmla="*/ 1393190 h 3641156"/>
                  <a:gd name="connsiteX21" fmla="*/ 2856232 w 2962912"/>
                  <a:gd name="connsiteY21" fmla="*/ 1423670 h 3641156"/>
                  <a:gd name="connsiteX22" fmla="*/ 2848612 w 2962912"/>
                  <a:gd name="connsiteY22" fmla="*/ 1507490 h 3641156"/>
                  <a:gd name="connsiteX23" fmla="*/ 2962912 w 2962912"/>
                  <a:gd name="connsiteY23" fmla="*/ 1697990 h 3641156"/>
                  <a:gd name="connsiteX24" fmla="*/ 2772412 w 2962912"/>
                  <a:gd name="connsiteY24" fmla="*/ 1720850 h 3641156"/>
                  <a:gd name="connsiteX25" fmla="*/ 2734312 w 2962912"/>
                  <a:gd name="connsiteY25" fmla="*/ 1781810 h 3641156"/>
                  <a:gd name="connsiteX26" fmla="*/ 2772412 w 2962912"/>
                  <a:gd name="connsiteY26" fmla="*/ 1888490 h 3641156"/>
                  <a:gd name="connsiteX27" fmla="*/ 2802892 w 2962912"/>
                  <a:gd name="connsiteY27" fmla="*/ 2071370 h 3641156"/>
                  <a:gd name="connsiteX28" fmla="*/ 2787652 w 2962912"/>
                  <a:gd name="connsiteY28" fmla="*/ 2338070 h 3641156"/>
                  <a:gd name="connsiteX29" fmla="*/ 2825752 w 2962912"/>
                  <a:gd name="connsiteY29" fmla="*/ 2429510 h 3641156"/>
                  <a:gd name="connsiteX30" fmla="*/ 2680972 w 2962912"/>
                  <a:gd name="connsiteY30" fmla="*/ 2635250 h 3641156"/>
                  <a:gd name="connsiteX31" fmla="*/ 2673352 w 2962912"/>
                  <a:gd name="connsiteY31" fmla="*/ 2787650 h 3641156"/>
                  <a:gd name="connsiteX32" fmla="*/ 2627632 w 2962912"/>
                  <a:gd name="connsiteY32" fmla="*/ 2863850 h 3641156"/>
                  <a:gd name="connsiteX33" fmla="*/ 2536192 w 2962912"/>
                  <a:gd name="connsiteY33" fmla="*/ 2879090 h 3641156"/>
                  <a:gd name="connsiteX34" fmla="*/ 2475232 w 2962912"/>
                  <a:gd name="connsiteY34" fmla="*/ 2818130 h 3641156"/>
                  <a:gd name="connsiteX35" fmla="*/ 2429512 w 2962912"/>
                  <a:gd name="connsiteY35" fmla="*/ 2818130 h 3641156"/>
                  <a:gd name="connsiteX36" fmla="*/ 2406652 w 2962912"/>
                  <a:gd name="connsiteY36" fmla="*/ 2871470 h 3641156"/>
                  <a:gd name="connsiteX37" fmla="*/ 2261872 w 2962912"/>
                  <a:gd name="connsiteY37" fmla="*/ 2856230 h 3641156"/>
                  <a:gd name="connsiteX38" fmla="*/ 2261872 w 2962912"/>
                  <a:gd name="connsiteY38" fmla="*/ 2917190 h 3641156"/>
                  <a:gd name="connsiteX39" fmla="*/ 2200912 w 2962912"/>
                  <a:gd name="connsiteY39" fmla="*/ 2962910 h 3641156"/>
                  <a:gd name="connsiteX40" fmla="*/ 1995172 w 2962912"/>
                  <a:gd name="connsiteY40" fmla="*/ 3001010 h 3641156"/>
                  <a:gd name="connsiteX41" fmla="*/ 1949452 w 2962912"/>
                  <a:gd name="connsiteY41" fmla="*/ 2970530 h 3641156"/>
                  <a:gd name="connsiteX42" fmla="*/ 1949452 w 2962912"/>
                  <a:gd name="connsiteY42" fmla="*/ 3039110 h 3641156"/>
                  <a:gd name="connsiteX43" fmla="*/ 1781812 w 2962912"/>
                  <a:gd name="connsiteY43" fmla="*/ 3107690 h 3641156"/>
                  <a:gd name="connsiteX44" fmla="*/ 1781812 w 2962912"/>
                  <a:gd name="connsiteY44" fmla="*/ 3237230 h 3641156"/>
                  <a:gd name="connsiteX45" fmla="*/ 1736092 w 2962912"/>
                  <a:gd name="connsiteY45" fmla="*/ 3237230 h 3641156"/>
                  <a:gd name="connsiteX46" fmla="*/ 1667512 w 2962912"/>
                  <a:gd name="connsiteY46" fmla="*/ 3183890 h 3641156"/>
                  <a:gd name="connsiteX47" fmla="*/ 1568452 w 2962912"/>
                  <a:gd name="connsiteY47" fmla="*/ 3237230 h 3641156"/>
                  <a:gd name="connsiteX48" fmla="*/ 1522732 w 2962912"/>
                  <a:gd name="connsiteY48" fmla="*/ 3465830 h 3641156"/>
                  <a:gd name="connsiteX49" fmla="*/ 1248412 w 2962912"/>
                  <a:gd name="connsiteY49" fmla="*/ 3610610 h 3641156"/>
                  <a:gd name="connsiteX50" fmla="*/ 1164592 w 2962912"/>
                  <a:gd name="connsiteY50" fmla="*/ 3610610 h 3641156"/>
                  <a:gd name="connsiteX51" fmla="*/ 1097392 w 2962912"/>
                  <a:gd name="connsiteY51" fmla="*/ 3641156 h 3641156"/>
                  <a:gd name="connsiteX52" fmla="*/ 1009652 w 2962912"/>
                  <a:gd name="connsiteY52" fmla="*/ 3587750 h 3641156"/>
                  <a:gd name="connsiteX53" fmla="*/ 1003304 w 2962912"/>
                  <a:gd name="connsiteY53" fmla="*/ 3543300 h 3641156"/>
                  <a:gd name="connsiteX54" fmla="*/ 933452 w 2962912"/>
                  <a:gd name="connsiteY54" fmla="*/ 3429000 h 3641156"/>
                  <a:gd name="connsiteX55" fmla="*/ 939800 w 2962912"/>
                  <a:gd name="connsiteY55" fmla="*/ 3352800 h 3641156"/>
                  <a:gd name="connsiteX56" fmla="*/ 869952 w 2962912"/>
                  <a:gd name="connsiteY56" fmla="*/ 3359150 h 3641156"/>
                  <a:gd name="connsiteX57" fmla="*/ 857252 w 2962912"/>
                  <a:gd name="connsiteY57" fmla="*/ 3371850 h 3641156"/>
                  <a:gd name="connsiteX58" fmla="*/ 717552 w 2962912"/>
                  <a:gd name="connsiteY58" fmla="*/ 3365500 h 3641156"/>
                  <a:gd name="connsiteX59" fmla="*/ 692152 w 2962912"/>
                  <a:gd name="connsiteY59" fmla="*/ 3340100 h 3641156"/>
                  <a:gd name="connsiteX60" fmla="*/ 615952 w 2962912"/>
                  <a:gd name="connsiteY60" fmla="*/ 3327400 h 3641156"/>
                  <a:gd name="connsiteX61" fmla="*/ 533400 w 2962912"/>
                  <a:gd name="connsiteY61" fmla="*/ 3359150 h 3641156"/>
                  <a:gd name="connsiteX62" fmla="*/ 419104 w 2962912"/>
                  <a:gd name="connsiteY62" fmla="*/ 3359150 h 3641156"/>
                  <a:gd name="connsiteX63" fmla="*/ 260352 w 2962912"/>
                  <a:gd name="connsiteY63" fmla="*/ 3187700 h 3641156"/>
                  <a:gd name="connsiteX64" fmla="*/ 279400 w 2962912"/>
                  <a:gd name="connsiteY64" fmla="*/ 3143250 h 3641156"/>
                  <a:gd name="connsiteX65" fmla="*/ 266704 w 2962912"/>
                  <a:gd name="connsiteY65" fmla="*/ 3111500 h 3641156"/>
                  <a:gd name="connsiteX66" fmla="*/ 203200 w 2962912"/>
                  <a:gd name="connsiteY66" fmla="*/ 3098800 h 3641156"/>
                  <a:gd name="connsiteX67" fmla="*/ 107952 w 2962912"/>
                  <a:gd name="connsiteY67" fmla="*/ 2997200 h 3641156"/>
                  <a:gd name="connsiteX68" fmla="*/ 120652 w 2962912"/>
                  <a:gd name="connsiteY68" fmla="*/ 2876550 h 3641156"/>
                  <a:gd name="connsiteX69" fmla="*/ 241304 w 2962912"/>
                  <a:gd name="connsiteY69" fmla="*/ 2692400 h 3641156"/>
                  <a:gd name="connsiteX70" fmla="*/ 247652 w 2962912"/>
                  <a:gd name="connsiteY70" fmla="*/ 2654300 h 3641156"/>
                  <a:gd name="connsiteX71" fmla="*/ 317504 w 2962912"/>
                  <a:gd name="connsiteY71" fmla="*/ 2635250 h 3641156"/>
                  <a:gd name="connsiteX72" fmla="*/ 330200 w 2962912"/>
                  <a:gd name="connsiteY72" fmla="*/ 2584450 h 3641156"/>
                  <a:gd name="connsiteX73" fmla="*/ 266704 w 2962912"/>
                  <a:gd name="connsiteY73" fmla="*/ 2501900 h 3641156"/>
                  <a:gd name="connsiteX74" fmla="*/ 330200 w 2962912"/>
                  <a:gd name="connsiteY74" fmla="*/ 2400300 h 3641156"/>
                  <a:gd name="connsiteX75" fmla="*/ 336552 w 2962912"/>
                  <a:gd name="connsiteY75" fmla="*/ 2298700 h 3641156"/>
                  <a:gd name="connsiteX76" fmla="*/ 419104 w 2962912"/>
                  <a:gd name="connsiteY76" fmla="*/ 2298700 h 3641156"/>
                  <a:gd name="connsiteX77" fmla="*/ 476252 w 2962912"/>
                  <a:gd name="connsiteY77" fmla="*/ 2197100 h 3641156"/>
                  <a:gd name="connsiteX78" fmla="*/ 425452 w 2962912"/>
                  <a:gd name="connsiteY78" fmla="*/ 2095500 h 3641156"/>
                  <a:gd name="connsiteX79" fmla="*/ 361952 w 2962912"/>
                  <a:gd name="connsiteY79" fmla="*/ 2076450 h 3641156"/>
                  <a:gd name="connsiteX80" fmla="*/ 298452 w 2962912"/>
                  <a:gd name="connsiteY80" fmla="*/ 2120900 h 3641156"/>
                  <a:gd name="connsiteX81" fmla="*/ 266704 w 2962912"/>
                  <a:gd name="connsiteY81" fmla="*/ 2095500 h 3641156"/>
                  <a:gd name="connsiteX82" fmla="*/ 215904 w 2962912"/>
                  <a:gd name="connsiteY82" fmla="*/ 2095500 h 3641156"/>
                  <a:gd name="connsiteX83" fmla="*/ 177800 w 2962912"/>
                  <a:gd name="connsiteY83" fmla="*/ 2076450 h 3641156"/>
                  <a:gd name="connsiteX84" fmla="*/ 95252 w 2962912"/>
                  <a:gd name="connsiteY84" fmla="*/ 2070100 h 3641156"/>
                  <a:gd name="connsiteX85" fmla="*/ 25400 w 2962912"/>
                  <a:gd name="connsiteY85" fmla="*/ 2006600 h 3641156"/>
                  <a:gd name="connsiteX86" fmla="*/ 0 w 2962912"/>
                  <a:gd name="connsiteY86" fmla="*/ 1905000 h 3641156"/>
                  <a:gd name="connsiteX87" fmla="*/ 38104 w 2962912"/>
                  <a:gd name="connsiteY87" fmla="*/ 1828800 h 3641156"/>
                  <a:gd name="connsiteX88" fmla="*/ 12704 w 2962912"/>
                  <a:gd name="connsiteY88" fmla="*/ 1778000 h 3641156"/>
                  <a:gd name="connsiteX89" fmla="*/ 95252 w 2962912"/>
                  <a:gd name="connsiteY89" fmla="*/ 1663700 h 3641156"/>
                  <a:gd name="connsiteX90" fmla="*/ 133352 w 2962912"/>
                  <a:gd name="connsiteY90" fmla="*/ 1581150 h 3641156"/>
                  <a:gd name="connsiteX91" fmla="*/ 69852 w 2962912"/>
                  <a:gd name="connsiteY91" fmla="*/ 1504950 h 3641156"/>
                  <a:gd name="connsiteX92" fmla="*/ 69852 w 2962912"/>
                  <a:gd name="connsiteY92" fmla="*/ 1466850 h 3641156"/>
                  <a:gd name="connsiteX93" fmla="*/ 146052 w 2962912"/>
                  <a:gd name="connsiteY93" fmla="*/ 1397000 h 3641156"/>
                  <a:gd name="connsiteX94" fmla="*/ 234952 w 2962912"/>
                  <a:gd name="connsiteY94" fmla="*/ 1276350 h 3641156"/>
                  <a:gd name="connsiteX95" fmla="*/ 190504 w 2962912"/>
                  <a:gd name="connsiteY95" fmla="*/ 1225550 h 3641156"/>
                  <a:gd name="connsiteX96" fmla="*/ 146052 w 2962912"/>
                  <a:gd name="connsiteY96" fmla="*/ 1219200 h 3641156"/>
                  <a:gd name="connsiteX97" fmla="*/ 76200 w 2962912"/>
                  <a:gd name="connsiteY97" fmla="*/ 1155700 h 3641156"/>
                  <a:gd name="connsiteX98" fmla="*/ 88904 w 2962912"/>
                  <a:gd name="connsiteY98" fmla="*/ 1041400 h 3641156"/>
                  <a:gd name="connsiteX99" fmla="*/ 120652 w 2962912"/>
                  <a:gd name="connsiteY99" fmla="*/ 1035050 h 3641156"/>
                  <a:gd name="connsiteX100" fmla="*/ 133352 w 2962912"/>
                  <a:gd name="connsiteY100" fmla="*/ 990600 h 3641156"/>
                  <a:gd name="connsiteX101" fmla="*/ 177800 w 2962912"/>
                  <a:gd name="connsiteY101" fmla="*/ 971550 h 3641156"/>
                  <a:gd name="connsiteX102" fmla="*/ 177800 w 2962912"/>
                  <a:gd name="connsiteY102" fmla="*/ 920752 h 3641156"/>
                  <a:gd name="connsiteX103" fmla="*/ 190504 w 2962912"/>
                  <a:gd name="connsiteY103" fmla="*/ 914400 h 3641156"/>
                  <a:gd name="connsiteX104" fmla="*/ 254000 w 2962912"/>
                  <a:gd name="connsiteY104" fmla="*/ 889000 h 3641156"/>
                  <a:gd name="connsiteX105" fmla="*/ 266704 w 2962912"/>
                  <a:gd name="connsiteY105" fmla="*/ 844550 h 3641156"/>
                  <a:gd name="connsiteX106" fmla="*/ 400052 w 2962912"/>
                  <a:gd name="connsiteY106" fmla="*/ 781050 h 3641156"/>
                  <a:gd name="connsiteX107" fmla="*/ 438152 w 2962912"/>
                  <a:gd name="connsiteY107" fmla="*/ 704850 h 3641156"/>
                  <a:gd name="connsiteX108" fmla="*/ 508000 w 2962912"/>
                  <a:gd name="connsiteY108" fmla="*/ 717550 h 3641156"/>
                  <a:gd name="connsiteX109" fmla="*/ 692152 w 2962912"/>
                  <a:gd name="connsiteY109" fmla="*/ 635000 h 3641156"/>
                  <a:gd name="connsiteX110" fmla="*/ 749304 w 2962912"/>
                  <a:gd name="connsiteY110" fmla="*/ 584200 h 3641156"/>
                  <a:gd name="connsiteX111" fmla="*/ 793752 w 2962912"/>
                  <a:gd name="connsiteY111" fmla="*/ 533400 h 3641156"/>
                  <a:gd name="connsiteX112" fmla="*/ 901704 w 2962912"/>
                  <a:gd name="connsiteY112" fmla="*/ 514350 h 3641156"/>
                  <a:gd name="connsiteX113" fmla="*/ 908052 w 2962912"/>
                  <a:gd name="connsiteY113" fmla="*/ 450850 h 3641156"/>
                  <a:gd name="connsiteX114" fmla="*/ 1035052 w 2962912"/>
                  <a:gd name="connsiteY114" fmla="*/ 438150 h 3641156"/>
                  <a:gd name="connsiteX115" fmla="*/ 1073152 w 2962912"/>
                  <a:gd name="connsiteY115" fmla="*/ 374650 h 3641156"/>
                  <a:gd name="connsiteX116" fmla="*/ 1174752 w 2962912"/>
                  <a:gd name="connsiteY116" fmla="*/ 317500 h 3641156"/>
                  <a:gd name="connsiteX117" fmla="*/ 1270000 w 2962912"/>
                  <a:gd name="connsiteY117" fmla="*/ 323850 h 3641156"/>
                  <a:gd name="connsiteX118" fmla="*/ 1365252 w 2962912"/>
                  <a:gd name="connsiteY118" fmla="*/ 254000 h 3641156"/>
                  <a:gd name="connsiteX119" fmla="*/ 1517652 w 2962912"/>
                  <a:gd name="connsiteY119" fmla="*/ 254000 h 3641156"/>
                  <a:gd name="connsiteX120" fmla="*/ 1517652 w 2962912"/>
                  <a:gd name="connsiteY120" fmla="*/ 209550 h 3641156"/>
                  <a:gd name="connsiteX121" fmla="*/ 1498600 w 2962912"/>
                  <a:gd name="connsiteY121" fmla="*/ 127000 h 3641156"/>
                  <a:gd name="connsiteX122" fmla="*/ 1543052 w 2962912"/>
                  <a:gd name="connsiteY122" fmla="*/ 69850 h 3641156"/>
                  <a:gd name="connsiteX123" fmla="*/ 1739904 w 2962912"/>
                  <a:gd name="connsiteY123" fmla="*/ 12700 h 3641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</a:cxnLst>
                <a:rect l="l" t="t" r="r" b="b"/>
                <a:pathLst>
                  <a:path w="2962912" h="3641156">
                    <a:moveTo>
                      <a:pt x="1873252" y="0"/>
                    </a:moveTo>
                    <a:lnTo>
                      <a:pt x="1955800" y="25400"/>
                    </a:lnTo>
                    <a:lnTo>
                      <a:pt x="2165352" y="69850"/>
                    </a:lnTo>
                    <a:lnTo>
                      <a:pt x="2273304" y="120650"/>
                    </a:lnTo>
                    <a:lnTo>
                      <a:pt x="2343152" y="127000"/>
                    </a:lnTo>
                    <a:lnTo>
                      <a:pt x="2457452" y="177800"/>
                    </a:lnTo>
                    <a:lnTo>
                      <a:pt x="2571752" y="304800"/>
                    </a:lnTo>
                    <a:lnTo>
                      <a:pt x="2641600" y="361950"/>
                    </a:lnTo>
                    <a:lnTo>
                      <a:pt x="2667000" y="501650"/>
                    </a:lnTo>
                    <a:lnTo>
                      <a:pt x="2819400" y="501650"/>
                    </a:lnTo>
                    <a:lnTo>
                      <a:pt x="2819400" y="539750"/>
                    </a:lnTo>
                    <a:lnTo>
                      <a:pt x="2787652" y="596900"/>
                    </a:lnTo>
                    <a:lnTo>
                      <a:pt x="2800352" y="654050"/>
                    </a:lnTo>
                    <a:lnTo>
                      <a:pt x="2813052" y="749300"/>
                    </a:lnTo>
                    <a:lnTo>
                      <a:pt x="2800352" y="793750"/>
                    </a:lnTo>
                    <a:lnTo>
                      <a:pt x="2844800" y="850900"/>
                    </a:lnTo>
                    <a:lnTo>
                      <a:pt x="2843092" y="848704"/>
                    </a:lnTo>
                    <a:lnTo>
                      <a:pt x="2818132" y="882650"/>
                    </a:lnTo>
                    <a:lnTo>
                      <a:pt x="2833372" y="1141730"/>
                    </a:lnTo>
                    <a:lnTo>
                      <a:pt x="2886712" y="1248410"/>
                    </a:lnTo>
                    <a:lnTo>
                      <a:pt x="2879092" y="1393190"/>
                    </a:lnTo>
                    <a:lnTo>
                      <a:pt x="2856232" y="1423670"/>
                    </a:lnTo>
                    <a:lnTo>
                      <a:pt x="2848612" y="1507490"/>
                    </a:lnTo>
                    <a:lnTo>
                      <a:pt x="2962912" y="1697990"/>
                    </a:lnTo>
                    <a:lnTo>
                      <a:pt x="2772412" y="1720850"/>
                    </a:lnTo>
                    <a:lnTo>
                      <a:pt x="2734312" y="1781810"/>
                    </a:lnTo>
                    <a:lnTo>
                      <a:pt x="2772412" y="1888490"/>
                    </a:lnTo>
                    <a:lnTo>
                      <a:pt x="2802892" y="2071370"/>
                    </a:lnTo>
                    <a:lnTo>
                      <a:pt x="2787652" y="2338070"/>
                    </a:lnTo>
                    <a:lnTo>
                      <a:pt x="2825752" y="2429510"/>
                    </a:lnTo>
                    <a:lnTo>
                      <a:pt x="2680972" y="2635250"/>
                    </a:lnTo>
                    <a:lnTo>
                      <a:pt x="2673352" y="2787650"/>
                    </a:lnTo>
                    <a:lnTo>
                      <a:pt x="2627632" y="2863850"/>
                    </a:lnTo>
                    <a:lnTo>
                      <a:pt x="2536192" y="2879090"/>
                    </a:lnTo>
                    <a:lnTo>
                      <a:pt x="2475232" y="2818130"/>
                    </a:lnTo>
                    <a:lnTo>
                      <a:pt x="2429512" y="2818130"/>
                    </a:lnTo>
                    <a:lnTo>
                      <a:pt x="2406652" y="2871470"/>
                    </a:lnTo>
                    <a:lnTo>
                      <a:pt x="2261872" y="2856230"/>
                    </a:lnTo>
                    <a:lnTo>
                      <a:pt x="2261872" y="2917190"/>
                    </a:lnTo>
                    <a:lnTo>
                      <a:pt x="2200912" y="2962910"/>
                    </a:lnTo>
                    <a:lnTo>
                      <a:pt x="1995172" y="3001010"/>
                    </a:lnTo>
                    <a:lnTo>
                      <a:pt x="1949452" y="2970530"/>
                    </a:lnTo>
                    <a:lnTo>
                      <a:pt x="1949452" y="3039110"/>
                    </a:lnTo>
                    <a:lnTo>
                      <a:pt x="1781812" y="3107690"/>
                    </a:lnTo>
                    <a:lnTo>
                      <a:pt x="1781812" y="3237230"/>
                    </a:lnTo>
                    <a:lnTo>
                      <a:pt x="1736092" y="3237230"/>
                    </a:lnTo>
                    <a:lnTo>
                      <a:pt x="1667512" y="3183890"/>
                    </a:lnTo>
                    <a:lnTo>
                      <a:pt x="1568452" y="3237230"/>
                    </a:lnTo>
                    <a:lnTo>
                      <a:pt x="1522732" y="3465830"/>
                    </a:lnTo>
                    <a:lnTo>
                      <a:pt x="1248412" y="3610610"/>
                    </a:lnTo>
                    <a:lnTo>
                      <a:pt x="1164592" y="3610610"/>
                    </a:lnTo>
                    <a:lnTo>
                      <a:pt x="1097392" y="3641156"/>
                    </a:lnTo>
                    <a:lnTo>
                      <a:pt x="1009652" y="3587750"/>
                    </a:lnTo>
                    <a:lnTo>
                      <a:pt x="1003304" y="3543300"/>
                    </a:lnTo>
                    <a:lnTo>
                      <a:pt x="933452" y="3429000"/>
                    </a:lnTo>
                    <a:lnTo>
                      <a:pt x="939800" y="3352800"/>
                    </a:lnTo>
                    <a:lnTo>
                      <a:pt x="869952" y="3359150"/>
                    </a:lnTo>
                    <a:lnTo>
                      <a:pt x="857252" y="3371850"/>
                    </a:lnTo>
                    <a:lnTo>
                      <a:pt x="717552" y="3365500"/>
                    </a:lnTo>
                    <a:lnTo>
                      <a:pt x="692152" y="3340100"/>
                    </a:lnTo>
                    <a:lnTo>
                      <a:pt x="615952" y="3327400"/>
                    </a:lnTo>
                    <a:lnTo>
                      <a:pt x="533400" y="3359150"/>
                    </a:lnTo>
                    <a:lnTo>
                      <a:pt x="419104" y="3359150"/>
                    </a:lnTo>
                    <a:lnTo>
                      <a:pt x="260352" y="3187700"/>
                    </a:lnTo>
                    <a:lnTo>
                      <a:pt x="279400" y="3143250"/>
                    </a:lnTo>
                    <a:lnTo>
                      <a:pt x="266704" y="3111500"/>
                    </a:lnTo>
                    <a:lnTo>
                      <a:pt x="203200" y="3098800"/>
                    </a:lnTo>
                    <a:lnTo>
                      <a:pt x="107952" y="2997200"/>
                    </a:lnTo>
                    <a:lnTo>
                      <a:pt x="120652" y="2876550"/>
                    </a:lnTo>
                    <a:lnTo>
                      <a:pt x="241304" y="2692400"/>
                    </a:lnTo>
                    <a:lnTo>
                      <a:pt x="247652" y="2654300"/>
                    </a:lnTo>
                    <a:lnTo>
                      <a:pt x="317504" y="2635250"/>
                    </a:lnTo>
                    <a:lnTo>
                      <a:pt x="330200" y="2584450"/>
                    </a:lnTo>
                    <a:lnTo>
                      <a:pt x="266704" y="2501900"/>
                    </a:lnTo>
                    <a:lnTo>
                      <a:pt x="330200" y="2400300"/>
                    </a:lnTo>
                    <a:lnTo>
                      <a:pt x="336552" y="2298700"/>
                    </a:lnTo>
                    <a:lnTo>
                      <a:pt x="419104" y="2298700"/>
                    </a:lnTo>
                    <a:lnTo>
                      <a:pt x="476252" y="2197100"/>
                    </a:lnTo>
                    <a:lnTo>
                      <a:pt x="425452" y="2095500"/>
                    </a:lnTo>
                    <a:lnTo>
                      <a:pt x="361952" y="2076450"/>
                    </a:lnTo>
                    <a:lnTo>
                      <a:pt x="298452" y="2120900"/>
                    </a:lnTo>
                    <a:lnTo>
                      <a:pt x="266704" y="2095500"/>
                    </a:lnTo>
                    <a:lnTo>
                      <a:pt x="215904" y="2095500"/>
                    </a:lnTo>
                    <a:lnTo>
                      <a:pt x="177800" y="2076450"/>
                    </a:lnTo>
                    <a:lnTo>
                      <a:pt x="95252" y="2070100"/>
                    </a:lnTo>
                    <a:lnTo>
                      <a:pt x="25400" y="2006600"/>
                    </a:lnTo>
                    <a:lnTo>
                      <a:pt x="0" y="1905000"/>
                    </a:lnTo>
                    <a:lnTo>
                      <a:pt x="38104" y="1828800"/>
                    </a:lnTo>
                    <a:lnTo>
                      <a:pt x="12704" y="1778000"/>
                    </a:lnTo>
                    <a:lnTo>
                      <a:pt x="95252" y="1663700"/>
                    </a:lnTo>
                    <a:lnTo>
                      <a:pt x="133352" y="1581150"/>
                    </a:lnTo>
                    <a:lnTo>
                      <a:pt x="69852" y="1504950"/>
                    </a:lnTo>
                    <a:lnTo>
                      <a:pt x="69852" y="1466850"/>
                    </a:lnTo>
                    <a:lnTo>
                      <a:pt x="146052" y="1397000"/>
                    </a:lnTo>
                    <a:lnTo>
                      <a:pt x="234952" y="1276350"/>
                    </a:lnTo>
                    <a:lnTo>
                      <a:pt x="190504" y="1225550"/>
                    </a:lnTo>
                    <a:lnTo>
                      <a:pt x="146052" y="1219200"/>
                    </a:lnTo>
                    <a:lnTo>
                      <a:pt x="76200" y="1155700"/>
                    </a:lnTo>
                    <a:lnTo>
                      <a:pt x="88904" y="1041400"/>
                    </a:lnTo>
                    <a:lnTo>
                      <a:pt x="120652" y="1035050"/>
                    </a:lnTo>
                    <a:lnTo>
                      <a:pt x="133352" y="990600"/>
                    </a:lnTo>
                    <a:lnTo>
                      <a:pt x="177800" y="971550"/>
                    </a:lnTo>
                    <a:lnTo>
                      <a:pt x="177800" y="920752"/>
                    </a:lnTo>
                    <a:lnTo>
                      <a:pt x="190504" y="914400"/>
                    </a:lnTo>
                    <a:lnTo>
                      <a:pt x="254000" y="889000"/>
                    </a:lnTo>
                    <a:lnTo>
                      <a:pt x="266704" y="844550"/>
                    </a:lnTo>
                    <a:lnTo>
                      <a:pt x="400052" y="781050"/>
                    </a:lnTo>
                    <a:lnTo>
                      <a:pt x="438152" y="704850"/>
                    </a:lnTo>
                    <a:lnTo>
                      <a:pt x="508000" y="717550"/>
                    </a:lnTo>
                    <a:lnTo>
                      <a:pt x="692152" y="635000"/>
                    </a:lnTo>
                    <a:lnTo>
                      <a:pt x="749304" y="584200"/>
                    </a:lnTo>
                    <a:lnTo>
                      <a:pt x="793752" y="533400"/>
                    </a:lnTo>
                    <a:lnTo>
                      <a:pt x="901704" y="514350"/>
                    </a:lnTo>
                    <a:lnTo>
                      <a:pt x="908052" y="450850"/>
                    </a:lnTo>
                    <a:lnTo>
                      <a:pt x="1035052" y="438150"/>
                    </a:lnTo>
                    <a:lnTo>
                      <a:pt x="1073152" y="374650"/>
                    </a:lnTo>
                    <a:lnTo>
                      <a:pt x="1174752" y="317500"/>
                    </a:lnTo>
                    <a:lnTo>
                      <a:pt x="1270000" y="323850"/>
                    </a:lnTo>
                    <a:lnTo>
                      <a:pt x="1365252" y="254000"/>
                    </a:lnTo>
                    <a:lnTo>
                      <a:pt x="1517652" y="254000"/>
                    </a:lnTo>
                    <a:lnTo>
                      <a:pt x="1517652" y="209550"/>
                    </a:lnTo>
                    <a:lnTo>
                      <a:pt x="1498600" y="127000"/>
                    </a:lnTo>
                    <a:lnTo>
                      <a:pt x="1543052" y="69850"/>
                    </a:lnTo>
                    <a:lnTo>
                      <a:pt x="1739904" y="1270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13" name="フリーフォーム: 図形 212">
                <a:extLst>
                  <a:ext uri="{FF2B5EF4-FFF2-40B4-BE49-F238E27FC236}">
                    <a16:creationId xmlns:a16="http://schemas.microsoft.com/office/drawing/2014/main" id="{03BDD449-47CD-8B55-2A15-D03CBEF69694}"/>
                  </a:ext>
                </a:extLst>
              </p:cNvPr>
              <p:cNvSpPr/>
              <p:nvPr/>
            </p:nvSpPr>
            <p:spPr>
              <a:xfrm>
                <a:off x="1940490" y="1048510"/>
                <a:ext cx="634754" cy="1026257"/>
              </a:xfrm>
              <a:custGeom>
                <a:avLst/>
                <a:gdLst>
                  <a:gd name="connsiteX0" fmla="*/ 1554480 w 3360420"/>
                  <a:gd name="connsiteY0" fmla="*/ 0 h 5433060"/>
                  <a:gd name="connsiteX1" fmla="*/ 1592580 w 3360420"/>
                  <a:gd name="connsiteY1" fmla="*/ 167640 h 5433060"/>
                  <a:gd name="connsiteX2" fmla="*/ 1714500 w 3360420"/>
                  <a:gd name="connsiteY2" fmla="*/ 213360 h 5433060"/>
                  <a:gd name="connsiteX3" fmla="*/ 1775460 w 3360420"/>
                  <a:gd name="connsiteY3" fmla="*/ 259080 h 5433060"/>
                  <a:gd name="connsiteX4" fmla="*/ 1874520 w 3360420"/>
                  <a:gd name="connsiteY4" fmla="*/ 304800 h 5433060"/>
                  <a:gd name="connsiteX5" fmla="*/ 1981200 w 3360420"/>
                  <a:gd name="connsiteY5" fmla="*/ 281940 h 5433060"/>
                  <a:gd name="connsiteX6" fmla="*/ 2019300 w 3360420"/>
                  <a:gd name="connsiteY6" fmla="*/ 358140 h 5433060"/>
                  <a:gd name="connsiteX7" fmla="*/ 2133600 w 3360420"/>
                  <a:gd name="connsiteY7" fmla="*/ 396240 h 5433060"/>
                  <a:gd name="connsiteX8" fmla="*/ 2225040 w 3360420"/>
                  <a:gd name="connsiteY8" fmla="*/ 373380 h 5433060"/>
                  <a:gd name="connsiteX9" fmla="*/ 2331720 w 3360420"/>
                  <a:gd name="connsiteY9" fmla="*/ 457200 h 5433060"/>
                  <a:gd name="connsiteX10" fmla="*/ 2392680 w 3360420"/>
                  <a:gd name="connsiteY10" fmla="*/ 381000 h 5433060"/>
                  <a:gd name="connsiteX11" fmla="*/ 2529840 w 3360420"/>
                  <a:gd name="connsiteY11" fmla="*/ 472440 h 5433060"/>
                  <a:gd name="connsiteX12" fmla="*/ 2590800 w 3360420"/>
                  <a:gd name="connsiteY12" fmla="*/ 533400 h 5433060"/>
                  <a:gd name="connsiteX13" fmla="*/ 2705100 w 3360420"/>
                  <a:gd name="connsiteY13" fmla="*/ 548640 h 5433060"/>
                  <a:gd name="connsiteX14" fmla="*/ 2766060 w 3360420"/>
                  <a:gd name="connsiteY14" fmla="*/ 647700 h 5433060"/>
                  <a:gd name="connsiteX15" fmla="*/ 2766060 w 3360420"/>
                  <a:gd name="connsiteY15" fmla="*/ 807720 h 5433060"/>
                  <a:gd name="connsiteX16" fmla="*/ 2865120 w 3360420"/>
                  <a:gd name="connsiteY16" fmla="*/ 838200 h 5433060"/>
                  <a:gd name="connsiteX17" fmla="*/ 2887980 w 3360420"/>
                  <a:gd name="connsiteY17" fmla="*/ 899160 h 5433060"/>
                  <a:gd name="connsiteX18" fmla="*/ 3040380 w 3360420"/>
                  <a:gd name="connsiteY18" fmla="*/ 922020 h 5433060"/>
                  <a:gd name="connsiteX19" fmla="*/ 3092984 w 3360420"/>
                  <a:gd name="connsiteY19" fmla="*/ 987773 h 5433060"/>
                  <a:gd name="connsiteX20" fmla="*/ 3078480 w 3360420"/>
                  <a:gd name="connsiteY20" fmla="*/ 1082040 h 5433060"/>
                  <a:gd name="connsiteX21" fmla="*/ 3124200 w 3360420"/>
                  <a:gd name="connsiteY21" fmla="*/ 1127760 h 5433060"/>
                  <a:gd name="connsiteX22" fmla="*/ 3230880 w 3360420"/>
                  <a:gd name="connsiteY22" fmla="*/ 1203960 h 5433060"/>
                  <a:gd name="connsiteX23" fmla="*/ 3200400 w 3360420"/>
                  <a:gd name="connsiteY23" fmla="*/ 1295400 h 5433060"/>
                  <a:gd name="connsiteX24" fmla="*/ 3246120 w 3360420"/>
                  <a:gd name="connsiteY24" fmla="*/ 1386840 h 5433060"/>
                  <a:gd name="connsiteX25" fmla="*/ 3329940 w 3360420"/>
                  <a:gd name="connsiteY25" fmla="*/ 1386840 h 5433060"/>
                  <a:gd name="connsiteX26" fmla="*/ 3360420 w 3360420"/>
                  <a:gd name="connsiteY26" fmla="*/ 1417320 h 5433060"/>
                  <a:gd name="connsiteX27" fmla="*/ 3230880 w 3360420"/>
                  <a:gd name="connsiteY27" fmla="*/ 1615440 h 5433060"/>
                  <a:gd name="connsiteX28" fmla="*/ 3238500 w 3360420"/>
                  <a:gd name="connsiteY28" fmla="*/ 1676400 h 5433060"/>
                  <a:gd name="connsiteX29" fmla="*/ 3307080 w 3360420"/>
                  <a:gd name="connsiteY29" fmla="*/ 1699260 h 5433060"/>
                  <a:gd name="connsiteX30" fmla="*/ 3246120 w 3360420"/>
                  <a:gd name="connsiteY30" fmla="*/ 1859280 h 5433060"/>
                  <a:gd name="connsiteX31" fmla="*/ 3169920 w 3360420"/>
                  <a:gd name="connsiteY31" fmla="*/ 1958340 h 5433060"/>
                  <a:gd name="connsiteX32" fmla="*/ 3055620 w 3360420"/>
                  <a:gd name="connsiteY32" fmla="*/ 1882140 h 5433060"/>
                  <a:gd name="connsiteX33" fmla="*/ 3025140 w 3360420"/>
                  <a:gd name="connsiteY33" fmla="*/ 1981200 h 5433060"/>
                  <a:gd name="connsiteX34" fmla="*/ 3093720 w 3360420"/>
                  <a:gd name="connsiteY34" fmla="*/ 2057400 h 5433060"/>
                  <a:gd name="connsiteX35" fmla="*/ 3139440 w 3360420"/>
                  <a:gd name="connsiteY35" fmla="*/ 2217420 h 5433060"/>
                  <a:gd name="connsiteX36" fmla="*/ 3086100 w 3360420"/>
                  <a:gd name="connsiteY36" fmla="*/ 2331720 h 5433060"/>
                  <a:gd name="connsiteX37" fmla="*/ 3124200 w 3360420"/>
                  <a:gd name="connsiteY37" fmla="*/ 2392680 h 5433060"/>
                  <a:gd name="connsiteX38" fmla="*/ 3108960 w 3360420"/>
                  <a:gd name="connsiteY38" fmla="*/ 2461260 h 5433060"/>
                  <a:gd name="connsiteX39" fmla="*/ 3238500 w 3360420"/>
                  <a:gd name="connsiteY39" fmla="*/ 2552700 h 5433060"/>
                  <a:gd name="connsiteX40" fmla="*/ 3253740 w 3360420"/>
                  <a:gd name="connsiteY40" fmla="*/ 2628900 h 5433060"/>
                  <a:gd name="connsiteX41" fmla="*/ 3238500 w 3360420"/>
                  <a:gd name="connsiteY41" fmla="*/ 2697480 h 5433060"/>
                  <a:gd name="connsiteX42" fmla="*/ 3154680 w 3360420"/>
                  <a:gd name="connsiteY42" fmla="*/ 2712720 h 5433060"/>
                  <a:gd name="connsiteX43" fmla="*/ 3108960 w 3360420"/>
                  <a:gd name="connsiteY43" fmla="*/ 2926080 h 5433060"/>
                  <a:gd name="connsiteX44" fmla="*/ 2987040 w 3360420"/>
                  <a:gd name="connsiteY44" fmla="*/ 3063240 h 5433060"/>
                  <a:gd name="connsiteX45" fmla="*/ 2987040 w 3360420"/>
                  <a:gd name="connsiteY45" fmla="*/ 3192780 h 5433060"/>
                  <a:gd name="connsiteX46" fmla="*/ 2887980 w 3360420"/>
                  <a:gd name="connsiteY46" fmla="*/ 3268980 h 5433060"/>
                  <a:gd name="connsiteX47" fmla="*/ 2887980 w 3360420"/>
                  <a:gd name="connsiteY47" fmla="*/ 3368040 h 5433060"/>
                  <a:gd name="connsiteX48" fmla="*/ 2827020 w 3360420"/>
                  <a:gd name="connsiteY48" fmla="*/ 3383280 h 5433060"/>
                  <a:gd name="connsiteX49" fmla="*/ 2827020 w 3360420"/>
                  <a:gd name="connsiteY49" fmla="*/ 3749040 h 5433060"/>
                  <a:gd name="connsiteX50" fmla="*/ 2758440 w 3360420"/>
                  <a:gd name="connsiteY50" fmla="*/ 3817620 h 5433060"/>
                  <a:gd name="connsiteX51" fmla="*/ 2750820 w 3360420"/>
                  <a:gd name="connsiteY51" fmla="*/ 3886200 h 5433060"/>
                  <a:gd name="connsiteX52" fmla="*/ 2697480 w 3360420"/>
                  <a:gd name="connsiteY52" fmla="*/ 3924300 h 5433060"/>
                  <a:gd name="connsiteX53" fmla="*/ 2659380 w 3360420"/>
                  <a:gd name="connsiteY53" fmla="*/ 4038600 h 5433060"/>
                  <a:gd name="connsiteX54" fmla="*/ 2659380 w 3360420"/>
                  <a:gd name="connsiteY54" fmla="*/ 4114800 h 5433060"/>
                  <a:gd name="connsiteX55" fmla="*/ 2644140 w 3360420"/>
                  <a:gd name="connsiteY55" fmla="*/ 4137660 h 5433060"/>
                  <a:gd name="connsiteX56" fmla="*/ 2567940 w 3360420"/>
                  <a:gd name="connsiteY56" fmla="*/ 4160520 h 5433060"/>
                  <a:gd name="connsiteX57" fmla="*/ 2529840 w 3360420"/>
                  <a:gd name="connsiteY57" fmla="*/ 4183380 h 5433060"/>
                  <a:gd name="connsiteX58" fmla="*/ 2255520 w 3360420"/>
                  <a:gd name="connsiteY58" fmla="*/ 4183380 h 5433060"/>
                  <a:gd name="connsiteX59" fmla="*/ 2232660 w 3360420"/>
                  <a:gd name="connsiteY59" fmla="*/ 4297680 h 5433060"/>
                  <a:gd name="connsiteX60" fmla="*/ 2263140 w 3360420"/>
                  <a:gd name="connsiteY60" fmla="*/ 4411980 h 5433060"/>
                  <a:gd name="connsiteX61" fmla="*/ 2217420 w 3360420"/>
                  <a:gd name="connsiteY61" fmla="*/ 4511040 h 5433060"/>
                  <a:gd name="connsiteX62" fmla="*/ 2232660 w 3360420"/>
                  <a:gd name="connsiteY62" fmla="*/ 4678680 h 5433060"/>
                  <a:gd name="connsiteX63" fmla="*/ 2225040 w 3360420"/>
                  <a:gd name="connsiteY63" fmla="*/ 4739640 h 5433060"/>
                  <a:gd name="connsiteX64" fmla="*/ 2194560 w 3360420"/>
                  <a:gd name="connsiteY64" fmla="*/ 4991100 h 5433060"/>
                  <a:gd name="connsiteX65" fmla="*/ 2179320 w 3360420"/>
                  <a:gd name="connsiteY65" fmla="*/ 5052060 h 5433060"/>
                  <a:gd name="connsiteX66" fmla="*/ 2293620 w 3360420"/>
                  <a:gd name="connsiteY66" fmla="*/ 5158740 h 5433060"/>
                  <a:gd name="connsiteX67" fmla="*/ 2065020 w 3360420"/>
                  <a:gd name="connsiteY67" fmla="*/ 5394960 h 5433060"/>
                  <a:gd name="connsiteX68" fmla="*/ 1935480 w 3360420"/>
                  <a:gd name="connsiteY68" fmla="*/ 5356860 h 5433060"/>
                  <a:gd name="connsiteX69" fmla="*/ 1851660 w 3360420"/>
                  <a:gd name="connsiteY69" fmla="*/ 5356860 h 5433060"/>
                  <a:gd name="connsiteX70" fmla="*/ 1798320 w 3360420"/>
                  <a:gd name="connsiteY70" fmla="*/ 5425440 h 5433060"/>
                  <a:gd name="connsiteX71" fmla="*/ 1706880 w 3360420"/>
                  <a:gd name="connsiteY71" fmla="*/ 5433060 h 5433060"/>
                  <a:gd name="connsiteX72" fmla="*/ 1600200 w 3360420"/>
                  <a:gd name="connsiteY72" fmla="*/ 5356860 h 5433060"/>
                  <a:gd name="connsiteX73" fmla="*/ 1600200 w 3360420"/>
                  <a:gd name="connsiteY73" fmla="*/ 5334000 h 5433060"/>
                  <a:gd name="connsiteX74" fmla="*/ 1531620 w 3360420"/>
                  <a:gd name="connsiteY74" fmla="*/ 5280660 h 5433060"/>
                  <a:gd name="connsiteX75" fmla="*/ 1501140 w 3360420"/>
                  <a:gd name="connsiteY75" fmla="*/ 5326380 h 5433060"/>
                  <a:gd name="connsiteX76" fmla="*/ 1348740 w 3360420"/>
                  <a:gd name="connsiteY76" fmla="*/ 5334000 h 5433060"/>
                  <a:gd name="connsiteX77" fmla="*/ 1287780 w 3360420"/>
                  <a:gd name="connsiteY77" fmla="*/ 5250180 h 5433060"/>
                  <a:gd name="connsiteX78" fmla="*/ 1249680 w 3360420"/>
                  <a:gd name="connsiteY78" fmla="*/ 5135880 h 5433060"/>
                  <a:gd name="connsiteX79" fmla="*/ 1165860 w 3360420"/>
                  <a:gd name="connsiteY79" fmla="*/ 5067300 h 5433060"/>
                  <a:gd name="connsiteX80" fmla="*/ 1127760 w 3360420"/>
                  <a:gd name="connsiteY80" fmla="*/ 5128260 h 5433060"/>
                  <a:gd name="connsiteX81" fmla="*/ 1021080 w 3360420"/>
                  <a:gd name="connsiteY81" fmla="*/ 5143500 h 5433060"/>
                  <a:gd name="connsiteX82" fmla="*/ 922020 w 3360420"/>
                  <a:gd name="connsiteY82" fmla="*/ 5105400 h 5433060"/>
                  <a:gd name="connsiteX83" fmla="*/ 800100 w 3360420"/>
                  <a:gd name="connsiteY83" fmla="*/ 5166360 h 5433060"/>
                  <a:gd name="connsiteX84" fmla="*/ 716280 w 3360420"/>
                  <a:gd name="connsiteY84" fmla="*/ 5067300 h 5433060"/>
                  <a:gd name="connsiteX85" fmla="*/ 579120 w 3360420"/>
                  <a:gd name="connsiteY85" fmla="*/ 5090160 h 5433060"/>
                  <a:gd name="connsiteX86" fmla="*/ 487680 w 3360420"/>
                  <a:gd name="connsiteY86" fmla="*/ 4983480 h 5433060"/>
                  <a:gd name="connsiteX87" fmla="*/ 441960 w 3360420"/>
                  <a:gd name="connsiteY87" fmla="*/ 4991100 h 5433060"/>
                  <a:gd name="connsiteX88" fmla="*/ 335280 w 3360420"/>
                  <a:gd name="connsiteY88" fmla="*/ 4922520 h 5433060"/>
                  <a:gd name="connsiteX89" fmla="*/ 259080 w 3360420"/>
                  <a:gd name="connsiteY89" fmla="*/ 4808220 h 5433060"/>
                  <a:gd name="connsiteX90" fmla="*/ 243840 w 3360420"/>
                  <a:gd name="connsiteY90" fmla="*/ 4732020 h 5433060"/>
                  <a:gd name="connsiteX91" fmla="*/ 243840 w 3360420"/>
                  <a:gd name="connsiteY91" fmla="*/ 4678680 h 5433060"/>
                  <a:gd name="connsiteX92" fmla="*/ 297180 w 3360420"/>
                  <a:gd name="connsiteY92" fmla="*/ 4556760 h 5433060"/>
                  <a:gd name="connsiteX93" fmla="*/ 289560 w 3360420"/>
                  <a:gd name="connsiteY93" fmla="*/ 4511040 h 5433060"/>
                  <a:gd name="connsiteX94" fmla="*/ 281940 w 3360420"/>
                  <a:gd name="connsiteY94" fmla="*/ 4450080 h 5433060"/>
                  <a:gd name="connsiteX95" fmla="*/ 320040 w 3360420"/>
                  <a:gd name="connsiteY95" fmla="*/ 4404360 h 5433060"/>
                  <a:gd name="connsiteX96" fmla="*/ 320040 w 3360420"/>
                  <a:gd name="connsiteY96" fmla="*/ 4259580 h 5433060"/>
                  <a:gd name="connsiteX97" fmla="*/ 388620 w 3360420"/>
                  <a:gd name="connsiteY97" fmla="*/ 4251960 h 5433060"/>
                  <a:gd name="connsiteX98" fmla="*/ 434340 w 3360420"/>
                  <a:gd name="connsiteY98" fmla="*/ 4175760 h 5433060"/>
                  <a:gd name="connsiteX99" fmla="*/ 434340 w 3360420"/>
                  <a:gd name="connsiteY99" fmla="*/ 4107180 h 5433060"/>
                  <a:gd name="connsiteX100" fmla="*/ 396240 w 3360420"/>
                  <a:gd name="connsiteY100" fmla="*/ 4038600 h 5433060"/>
                  <a:gd name="connsiteX101" fmla="*/ 426720 w 3360420"/>
                  <a:gd name="connsiteY101" fmla="*/ 3977640 h 5433060"/>
                  <a:gd name="connsiteX102" fmla="*/ 434340 w 3360420"/>
                  <a:gd name="connsiteY102" fmla="*/ 3810000 h 5433060"/>
                  <a:gd name="connsiteX103" fmla="*/ 403860 w 3360420"/>
                  <a:gd name="connsiteY103" fmla="*/ 3741420 h 5433060"/>
                  <a:gd name="connsiteX104" fmla="*/ 464820 w 3360420"/>
                  <a:gd name="connsiteY104" fmla="*/ 3665220 h 5433060"/>
                  <a:gd name="connsiteX105" fmla="*/ 464820 w 3360420"/>
                  <a:gd name="connsiteY105" fmla="*/ 3634740 h 5433060"/>
                  <a:gd name="connsiteX106" fmla="*/ 510540 w 3360420"/>
                  <a:gd name="connsiteY106" fmla="*/ 3627120 h 5433060"/>
                  <a:gd name="connsiteX107" fmla="*/ 632460 w 3360420"/>
                  <a:gd name="connsiteY107" fmla="*/ 3649980 h 5433060"/>
                  <a:gd name="connsiteX108" fmla="*/ 739140 w 3360420"/>
                  <a:gd name="connsiteY108" fmla="*/ 3665220 h 5433060"/>
                  <a:gd name="connsiteX109" fmla="*/ 815340 w 3360420"/>
                  <a:gd name="connsiteY109" fmla="*/ 3596640 h 5433060"/>
                  <a:gd name="connsiteX110" fmla="*/ 967740 w 3360420"/>
                  <a:gd name="connsiteY110" fmla="*/ 3512820 h 5433060"/>
                  <a:gd name="connsiteX111" fmla="*/ 1005840 w 3360420"/>
                  <a:gd name="connsiteY111" fmla="*/ 3398520 h 5433060"/>
                  <a:gd name="connsiteX112" fmla="*/ 1066800 w 3360420"/>
                  <a:gd name="connsiteY112" fmla="*/ 3345180 h 5433060"/>
                  <a:gd name="connsiteX113" fmla="*/ 1059180 w 3360420"/>
                  <a:gd name="connsiteY113" fmla="*/ 3261360 h 5433060"/>
                  <a:gd name="connsiteX114" fmla="*/ 1028700 w 3360420"/>
                  <a:gd name="connsiteY114" fmla="*/ 3230880 h 5433060"/>
                  <a:gd name="connsiteX115" fmla="*/ 914400 w 3360420"/>
                  <a:gd name="connsiteY115" fmla="*/ 3101340 h 5433060"/>
                  <a:gd name="connsiteX116" fmla="*/ 792480 w 3360420"/>
                  <a:gd name="connsiteY116" fmla="*/ 3032760 h 5433060"/>
                  <a:gd name="connsiteX117" fmla="*/ 701040 w 3360420"/>
                  <a:gd name="connsiteY117" fmla="*/ 3055620 h 5433060"/>
                  <a:gd name="connsiteX118" fmla="*/ 556260 w 3360420"/>
                  <a:gd name="connsiteY118" fmla="*/ 2971800 h 5433060"/>
                  <a:gd name="connsiteX119" fmla="*/ 548640 w 3360420"/>
                  <a:gd name="connsiteY119" fmla="*/ 2880360 h 5433060"/>
                  <a:gd name="connsiteX120" fmla="*/ 487680 w 3360420"/>
                  <a:gd name="connsiteY120" fmla="*/ 2903220 h 5433060"/>
                  <a:gd name="connsiteX121" fmla="*/ 487680 w 3360420"/>
                  <a:gd name="connsiteY121" fmla="*/ 2827020 h 5433060"/>
                  <a:gd name="connsiteX122" fmla="*/ 518160 w 3360420"/>
                  <a:gd name="connsiteY122" fmla="*/ 2788920 h 5433060"/>
                  <a:gd name="connsiteX123" fmla="*/ 541020 w 3360420"/>
                  <a:gd name="connsiteY123" fmla="*/ 2621280 h 5433060"/>
                  <a:gd name="connsiteX124" fmla="*/ 502920 w 3360420"/>
                  <a:gd name="connsiteY124" fmla="*/ 2552700 h 5433060"/>
                  <a:gd name="connsiteX125" fmla="*/ 556260 w 3360420"/>
                  <a:gd name="connsiteY125" fmla="*/ 2491740 h 5433060"/>
                  <a:gd name="connsiteX126" fmla="*/ 464820 w 3360420"/>
                  <a:gd name="connsiteY126" fmla="*/ 2446020 h 5433060"/>
                  <a:gd name="connsiteX127" fmla="*/ 396240 w 3360420"/>
                  <a:gd name="connsiteY127" fmla="*/ 2446020 h 5433060"/>
                  <a:gd name="connsiteX128" fmla="*/ 289560 w 3360420"/>
                  <a:gd name="connsiteY128" fmla="*/ 2423160 h 5433060"/>
                  <a:gd name="connsiteX129" fmla="*/ 259080 w 3360420"/>
                  <a:gd name="connsiteY129" fmla="*/ 2362200 h 5433060"/>
                  <a:gd name="connsiteX130" fmla="*/ 182880 w 3360420"/>
                  <a:gd name="connsiteY130" fmla="*/ 2392680 h 5433060"/>
                  <a:gd name="connsiteX131" fmla="*/ 7620 w 3360420"/>
                  <a:gd name="connsiteY131" fmla="*/ 2301240 h 5433060"/>
                  <a:gd name="connsiteX132" fmla="*/ 0 w 3360420"/>
                  <a:gd name="connsiteY132" fmla="*/ 2232660 h 5433060"/>
                  <a:gd name="connsiteX133" fmla="*/ 91440 w 3360420"/>
                  <a:gd name="connsiteY133" fmla="*/ 2057400 h 5433060"/>
                  <a:gd name="connsiteX134" fmla="*/ 160020 w 3360420"/>
                  <a:gd name="connsiteY134" fmla="*/ 1836420 h 5433060"/>
                  <a:gd name="connsiteX135" fmla="*/ 259080 w 3360420"/>
                  <a:gd name="connsiteY135" fmla="*/ 1752600 h 5433060"/>
                  <a:gd name="connsiteX136" fmla="*/ 342900 w 3360420"/>
                  <a:gd name="connsiteY136" fmla="*/ 1722120 h 5433060"/>
                  <a:gd name="connsiteX137" fmla="*/ 396240 w 3360420"/>
                  <a:gd name="connsiteY137" fmla="*/ 1615440 h 5433060"/>
                  <a:gd name="connsiteX138" fmla="*/ 480060 w 3360420"/>
                  <a:gd name="connsiteY138" fmla="*/ 1546860 h 5433060"/>
                  <a:gd name="connsiteX139" fmla="*/ 525780 w 3360420"/>
                  <a:gd name="connsiteY139" fmla="*/ 1463040 h 5433060"/>
                  <a:gd name="connsiteX140" fmla="*/ 617220 w 3360420"/>
                  <a:gd name="connsiteY140" fmla="*/ 1394460 h 5433060"/>
                  <a:gd name="connsiteX141" fmla="*/ 670560 w 3360420"/>
                  <a:gd name="connsiteY141" fmla="*/ 1272540 h 5433060"/>
                  <a:gd name="connsiteX142" fmla="*/ 792480 w 3360420"/>
                  <a:gd name="connsiteY142" fmla="*/ 845820 h 5433060"/>
                  <a:gd name="connsiteX143" fmla="*/ 800100 w 3360420"/>
                  <a:gd name="connsiteY143" fmla="*/ 754380 h 5433060"/>
                  <a:gd name="connsiteX144" fmla="*/ 861060 w 3360420"/>
                  <a:gd name="connsiteY144" fmla="*/ 662940 h 5433060"/>
                  <a:gd name="connsiteX145" fmla="*/ 838200 w 3360420"/>
                  <a:gd name="connsiteY145" fmla="*/ 617220 h 5433060"/>
                  <a:gd name="connsiteX146" fmla="*/ 883920 w 3360420"/>
                  <a:gd name="connsiteY146" fmla="*/ 541020 h 5433060"/>
                  <a:gd name="connsiteX147" fmla="*/ 922020 w 3360420"/>
                  <a:gd name="connsiteY147" fmla="*/ 434340 h 5433060"/>
                  <a:gd name="connsiteX148" fmla="*/ 952500 w 3360420"/>
                  <a:gd name="connsiteY148" fmla="*/ 381000 h 5433060"/>
                  <a:gd name="connsiteX149" fmla="*/ 1005840 w 3360420"/>
                  <a:gd name="connsiteY149" fmla="*/ 175260 h 5433060"/>
                  <a:gd name="connsiteX150" fmla="*/ 982980 w 3360420"/>
                  <a:gd name="connsiteY150" fmla="*/ 38100 h 5433060"/>
                  <a:gd name="connsiteX151" fmla="*/ 993236 w 3360420"/>
                  <a:gd name="connsiteY151" fmla="*/ 32688 h 5433060"/>
                  <a:gd name="connsiteX152" fmla="*/ 989512 w 3360420"/>
                  <a:gd name="connsiteY152" fmla="*/ 45720 h 5433060"/>
                  <a:gd name="connsiteX153" fmla="*/ 1264920 w 3360420"/>
                  <a:gd name="connsiteY153" fmla="*/ 45720 h 5433060"/>
                  <a:gd name="connsiteX154" fmla="*/ 1379220 w 3360420"/>
                  <a:gd name="connsiteY154" fmla="*/ 91440 h 5433060"/>
                  <a:gd name="connsiteX155" fmla="*/ 1394460 w 3360420"/>
                  <a:gd name="connsiteY155" fmla="*/ 22860 h 5433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</a:cxnLst>
                <a:rect l="l" t="t" r="r" b="b"/>
                <a:pathLst>
                  <a:path w="3360420" h="5433060">
                    <a:moveTo>
                      <a:pt x="1554480" y="0"/>
                    </a:moveTo>
                    <a:lnTo>
                      <a:pt x="1592580" y="167640"/>
                    </a:lnTo>
                    <a:lnTo>
                      <a:pt x="1714500" y="213360"/>
                    </a:lnTo>
                    <a:lnTo>
                      <a:pt x="1775460" y="259080"/>
                    </a:lnTo>
                    <a:lnTo>
                      <a:pt x="1874520" y="304800"/>
                    </a:lnTo>
                    <a:lnTo>
                      <a:pt x="1981200" y="281940"/>
                    </a:lnTo>
                    <a:lnTo>
                      <a:pt x="2019300" y="358140"/>
                    </a:lnTo>
                    <a:lnTo>
                      <a:pt x="2133600" y="396240"/>
                    </a:lnTo>
                    <a:lnTo>
                      <a:pt x="2225040" y="373380"/>
                    </a:lnTo>
                    <a:lnTo>
                      <a:pt x="2331720" y="457200"/>
                    </a:lnTo>
                    <a:lnTo>
                      <a:pt x="2392680" y="381000"/>
                    </a:lnTo>
                    <a:lnTo>
                      <a:pt x="2529840" y="472440"/>
                    </a:lnTo>
                    <a:lnTo>
                      <a:pt x="2590800" y="533400"/>
                    </a:lnTo>
                    <a:lnTo>
                      <a:pt x="2705100" y="548640"/>
                    </a:lnTo>
                    <a:lnTo>
                      <a:pt x="2766060" y="647700"/>
                    </a:lnTo>
                    <a:lnTo>
                      <a:pt x="2766060" y="807720"/>
                    </a:lnTo>
                    <a:lnTo>
                      <a:pt x="2865120" y="838200"/>
                    </a:lnTo>
                    <a:lnTo>
                      <a:pt x="2887980" y="899160"/>
                    </a:lnTo>
                    <a:lnTo>
                      <a:pt x="3040380" y="922020"/>
                    </a:lnTo>
                    <a:lnTo>
                      <a:pt x="3092984" y="987773"/>
                    </a:lnTo>
                    <a:lnTo>
                      <a:pt x="3078480" y="1082040"/>
                    </a:lnTo>
                    <a:lnTo>
                      <a:pt x="3124200" y="1127760"/>
                    </a:lnTo>
                    <a:lnTo>
                      <a:pt x="3230880" y="1203960"/>
                    </a:lnTo>
                    <a:lnTo>
                      <a:pt x="3200400" y="1295400"/>
                    </a:lnTo>
                    <a:lnTo>
                      <a:pt x="3246120" y="1386840"/>
                    </a:lnTo>
                    <a:lnTo>
                      <a:pt x="3329940" y="1386840"/>
                    </a:lnTo>
                    <a:lnTo>
                      <a:pt x="3360420" y="1417320"/>
                    </a:lnTo>
                    <a:lnTo>
                      <a:pt x="3230880" y="1615440"/>
                    </a:lnTo>
                    <a:lnTo>
                      <a:pt x="3238500" y="1676400"/>
                    </a:lnTo>
                    <a:lnTo>
                      <a:pt x="3307080" y="1699260"/>
                    </a:lnTo>
                    <a:lnTo>
                      <a:pt x="3246120" y="1859280"/>
                    </a:lnTo>
                    <a:lnTo>
                      <a:pt x="3169920" y="1958340"/>
                    </a:lnTo>
                    <a:lnTo>
                      <a:pt x="3055620" y="1882140"/>
                    </a:lnTo>
                    <a:lnTo>
                      <a:pt x="3025140" y="1981200"/>
                    </a:lnTo>
                    <a:lnTo>
                      <a:pt x="3093720" y="2057400"/>
                    </a:lnTo>
                    <a:lnTo>
                      <a:pt x="3139440" y="2217420"/>
                    </a:lnTo>
                    <a:lnTo>
                      <a:pt x="3086100" y="2331720"/>
                    </a:lnTo>
                    <a:lnTo>
                      <a:pt x="3124200" y="2392680"/>
                    </a:lnTo>
                    <a:lnTo>
                      <a:pt x="3108960" y="2461260"/>
                    </a:lnTo>
                    <a:lnTo>
                      <a:pt x="3238500" y="2552700"/>
                    </a:lnTo>
                    <a:lnTo>
                      <a:pt x="3253740" y="2628900"/>
                    </a:lnTo>
                    <a:lnTo>
                      <a:pt x="3238500" y="2697480"/>
                    </a:lnTo>
                    <a:lnTo>
                      <a:pt x="3154680" y="2712720"/>
                    </a:lnTo>
                    <a:lnTo>
                      <a:pt x="3108960" y="2926080"/>
                    </a:lnTo>
                    <a:lnTo>
                      <a:pt x="2987040" y="3063240"/>
                    </a:lnTo>
                    <a:lnTo>
                      <a:pt x="2987040" y="3192780"/>
                    </a:lnTo>
                    <a:lnTo>
                      <a:pt x="2887980" y="3268980"/>
                    </a:lnTo>
                    <a:lnTo>
                      <a:pt x="2887980" y="3368040"/>
                    </a:lnTo>
                    <a:lnTo>
                      <a:pt x="2827020" y="3383280"/>
                    </a:lnTo>
                    <a:lnTo>
                      <a:pt x="2827020" y="3749040"/>
                    </a:lnTo>
                    <a:lnTo>
                      <a:pt x="2758440" y="3817620"/>
                    </a:lnTo>
                    <a:lnTo>
                      <a:pt x="2750820" y="3886200"/>
                    </a:lnTo>
                    <a:lnTo>
                      <a:pt x="2697480" y="3924300"/>
                    </a:lnTo>
                    <a:lnTo>
                      <a:pt x="2659380" y="4038600"/>
                    </a:lnTo>
                    <a:lnTo>
                      <a:pt x="2659380" y="4114800"/>
                    </a:lnTo>
                    <a:lnTo>
                      <a:pt x="2644140" y="4137660"/>
                    </a:lnTo>
                    <a:lnTo>
                      <a:pt x="2567940" y="4160520"/>
                    </a:lnTo>
                    <a:lnTo>
                      <a:pt x="2529840" y="4183380"/>
                    </a:lnTo>
                    <a:lnTo>
                      <a:pt x="2255520" y="4183380"/>
                    </a:lnTo>
                    <a:lnTo>
                      <a:pt x="2232660" y="4297680"/>
                    </a:lnTo>
                    <a:lnTo>
                      <a:pt x="2263140" y="4411980"/>
                    </a:lnTo>
                    <a:lnTo>
                      <a:pt x="2217420" y="4511040"/>
                    </a:lnTo>
                    <a:lnTo>
                      <a:pt x="2232660" y="4678680"/>
                    </a:lnTo>
                    <a:lnTo>
                      <a:pt x="2225040" y="4739640"/>
                    </a:lnTo>
                    <a:lnTo>
                      <a:pt x="2194560" y="4991100"/>
                    </a:lnTo>
                    <a:lnTo>
                      <a:pt x="2179320" y="5052060"/>
                    </a:lnTo>
                    <a:lnTo>
                      <a:pt x="2293620" y="5158740"/>
                    </a:lnTo>
                    <a:lnTo>
                      <a:pt x="2065020" y="5394960"/>
                    </a:lnTo>
                    <a:lnTo>
                      <a:pt x="1935480" y="5356860"/>
                    </a:lnTo>
                    <a:lnTo>
                      <a:pt x="1851660" y="5356860"/>
                    </a:lnTo>
                    <a:lnTo>
                      <a:pt x="1798320" y="5425440"/>
                    </a:lnTo>
                    <a:lnTo>
                      <a:pt x="1706880" y="5433060"/>
                    </a:lnTo>
                    <a:lnTo>
                      <a:pt x="1600200" y="5356860"/>
                    </a:lnTo>
                    <a:lnTo>
                      <a:pt x="1600200" y="5334000"/>
                    </a:lnTo>
                    <a:lnTo>
                      <a:pt x="1531620" y="5280660"/>
                    </a:lnTo>
                    <a:lnTo>
                      <a:pt x="1501140" y="5326380"/>
                    </a:lnTo>
                    <a:lnTo>
                      <a:pt x="1348740" y="5334000"/>
                    </a:lnTo>
                    <a:lnTo>
                      <a:pt x="1287780" y="5250180"/>
                    </a:lnTo>
                    <a:lnTo>
                      <a:pt x="1249680" y="5135880"/>
                    </a:lnTo>
                    <a:lnTo>
                      <a:pt x="1165860" y="5067300"/>
                    </a:lnTo>
                    <a:lnTo>
                      <a:pt x="1127760" y="5128260"/>
                    </a:lnTo>
                    <a:lnTo>
                      <a:pt x="1021080" y="5143500"/>
                    </a:lnTo>
                    <a:lnTo>
                      <a:pt x="922020" y="5105400"/>
                    </a:lnTo>
                    <a:lnTo>
                      <a:pt x="800100" y="5166360"/>
                    </a:lnTo>
                    <a:lnTo>
                      <a:pt x="716280" y="5067300"/>
                    </a:lnTo>
                    <a:lnTo>
                      <a:pt x="579120" y="5090160"/>
                    </a:lnTo>
                    <a:lnTo>
                      <a:pt x="487680" y="4983480"/>
                    </a:lnTo>
                    <a:lnTo>
                      <a:pt x="441960" y="4991100"/>
                    </a:lnTo>
                    <a:lnTo>
                      <a:pt x="335280" y="4922520"/>
                    </a:lnTo>
                    <a:lnTo>
                      <a:pt x="259080" y="4808220"/>
                    </a:lnTo>
                    <a:lnTo>
                      <a:pt x="243840" y="4732020"/>
                    </a:lnTo>
                    <a:lnTo>
                      <a:pt x="243840" y="4678680"/>
                    </a:lnTo>
                    <a:lnTo>
                      <a:pt x="297180" y="4556760"/>
                    </a:lnTo>
                    <a:lnTo>
                      <a:pt x="289560" y="4511040"/>
                    </a:lnTo>
                    <a:lnTo>
                      <a:pt x="281940" y="4450080"/>
                    </a:lnTo>
                    <a:lnTo>
                      <a:pt x="320040" y="4404360"/>
                    </a:lnTo>
                    <a:lnTo>
                      <a:pt x="320040" y="4259580"/>
                    </a:lnTo>
                    <a:lnTo>
                      <a:pt x="388620" y="4251960"/>
                    </a:lnTo>
                    <a:lnTo>
                      <a:pt x="434340" y="4175760"/>
                    </a:lnTo>
                    <a:lnTo>
                      <a:pt x="434340" y="4107180"/>
                    </a:lnTo>
                    <a:lnTo>
                      <a:pt x="396240" y="4038600"/>
                    </a:lnTo>
                    <a:lnTo>
                      <a:pt x="426720" y="3977640"/>
                    </a:lnTo>
                    <a:lnTo>
                      <a:pt x="434340" y="3810000"/>
                    </a:lnTo>
                    <a:lnTo>
                      <a:pt x="403860" y="3741420"/>
                    </a:lnTo>
                    <a:lnTo>
                      <a:pt x="464820" y="3665220"/>
                    </a:lnTo>
                    <a:lnTo>
                      <a:pt x="464820" y="3634740"/>
                    </a:lnTo>
                    <a:lnTo>
                      <a:pt x="510540" y="3627120"/>
                    </a:lnTo>
                    <a:lnTo>
                      <a:pt x="632460" y="3649980"/>
                    </a:lnTo>
                    <a:lnTo>
                      <a:pt x="739140" y="3665220"/>
                    </a:lnTo>
                    <a:lnTo>
                      <a:pt x="815340" y="3596640"/>
                    </a:lnTo>
                    <a:lnTo>
                      <a:pt x="967740" y="3512820"/>
                    </a:lnTo>
                    <a:lnTo>
                      <a:pt x="1005840" y="3398520"/>
                    </a:lnTo>
                    <a:lnTo>
                      <a:pt x="1066800" y="3345180"/>
                    </a:lnTo>
                    <a:lnTo>
                      <a:pt x="1059180" y="3261360"/>
                    </a:lnTo>
                    <a:lnTo>
                      <a:pt x="1028700" y="3230880"/>
                    </a:lnTo>
                    <a:lnTo>
                      <a:pt x="914400" y="3101340"/>
                    </a:lnTo>
                    <a:lnTo>
                      <a:pt x="792480" y="3032760"/>
                    </a:lnTo>
                    <a:lnTo>
                      <a:pt x="701040" y="3055620"/>
                    </a:lnTo>
                    <a:lnTo>
                      <a:pt x="556260" y="2971800"/>
                    </a:lnTo>
                    <a:lnTo>
                      <a:pt x="548640" y="2880360"/>
                    </a:lnTo>
                    <a:lnTo>
                      <a:pt x="487680" y="2903220"/>
                    </a:lnTo>
                    <a:lnTo>
                      <a:pt x="487680" y="2827020"/>
                    </a:lnTo>
                    <a:lnTo>
                      <a:pt x="518160" y="2788920"/>
                    </a:lnTo>
                    <a:lnTo>
                      <a:pt x="541020" y="2621280"/>
                    </a:lnTo>
                    <a:lnTo>
                      <a:pt x="502920" y="2552700"/>
                    </a:lnTo>
                    <a:lnTo>
                      <a:pt x="556260" y="2491740"/>
                    </a:lnTo>
                    <a:lnTo>
                      <a:pt x="464820" y="2446020"/>
                    </a:lnTo>
                    <a:lnTo>
                      <a:pt x="396240" y="2446020"/>
                    </a:lnTo>
                    <a:lnTo>
                      <a:pt x="289560" y="2423160"/>
                    </a:lnTo>
                    <a:lnTo>
                      <a:pt x="259080" y="2362200"/>
                    </a:lnTo>
                    <a:lnTo>
                      <a:pt x="182880" y="2392680"/>
                    </a:lnTo>
                    <a:lnTo>
                      <a:pt x="7620" y="2301240"/>
                    </a:lnTo>
                    <a:lnTo>
                      <a:pt x="0" y="2232660"/>
                    </a:lnTo>
                    <a:lnTo>
                      <a:pt x="91440" y="2057400"/>
                    </a:lnTo>
                    <a:lnTo>
                      <a:pt x="160020" y="1836420"/>
                    </a:lnTo>
                    <a:lnTo>
                      <a:pt x="259080" y="1752600"/>
                    </a:lnTo>
                    <a:lnTo>
                      <a:pt x="342900" y="1722120"/>
                    </a:lnTo>
                    <a:lnTo>
                      <a:pt x="396240" y="1615440"/>
                    </a:lnTo>
                    <a:lnTo>
                      <a:pt x="480060" y="1546860"/>
                    </a:lnTo>
                    <a:lnTo>
                      <a:pt x="525780" y="1463040"/>
                    </a:lnTo>
                    <a:lnTo>
                      <a:pt x="617220" y="1394460"/>
                    </a:lnTo>
                    <a:lnTo>
                      <a:pt x="670560" y="1272540"/>
                    </a:lnTo>
                    <a:lnTo>
                      <a:pt x="792480" y="845820"/>
                    </a:lnTo>
                    <a:lnTo>
                      <a:pt x="800100" y="754380"/>
                    </a:lnTo>
                    <a:lnTo>
                      <a:pt x="861060" y="662940"/>
                    </a:lnTo>
                    <a:lnTo>
                      <a:pt x="838200" y="617220"/>
                    </a:lnTo>
                    <a:lnTo>
                      <a:pt x="883920" y="541020"/>
                    </a:lnTo>
                    <a:lnTo>
                      <a:pt x="922020" y="434340"/>
                    </a:lnTo>
                    <a:lnTo>
                      <a:pt x="952500" y="381000"/>
                    </a:lnTo>
                    <a:lnTo>
                      <a:pt x="1005840" y="175260"/>
                    </a:lnTo>
                    <a:lnTo>
                      <a:pt x="982980" y="38100"/>
                    </a:lnTo>
                    <a:lnTo>
                      <a:pt x="993236" y="32688"/>
                    </a:lnTo>
                    <a:lnTo>
                      <a:pt x="989512" y="45720"/>
                    </a:lnTo>
                    <a:lnTo>
                      <a:pt x="1264920" y="45720"/>
                    </a:lnTo>
                    <a:lnTo>
                      <a:pt x="1379220" y="91440"/>
                    </a:lnTo>
                    <a:lnTo>
                      <a:pt x="1394460" y="2286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14" name="フリーフォーム: 図形 213">
                <a:extLst>
                  <a:ext uri="{FF2B5EF4-FFF2-40B4-BE49-F238E27FC236}">
                    <a16:creationId xmlns:a16="http://schemas.microsoft.com/office/drawing/2014/main" id="{AD401C2B-8482-43F3-CE9D-3E0EC4264623}"/>
                  </a:ext>
                </a:extLst>
              </p:cNvPr>
              <p:cNvSpPr/>
              <p:nvPr/>
            </p:nvSpPr>
            <p:spPr>
              <a:xfrm>
                <a:off x="2360084" y="1141589"/>
                <a:ext cx="805776" cy="905832"/>
              </a:xfrm>
              <a:custGeom>
                <a:avLst/>
                <a:gdLst>
                  <a:gd name="connsiteX0" fmla="*/ 3707012 w 4265812"/>
                  <a:gd name="connsiteY0" fmla="*/ 0 h 4795520"/>
                  <a:gd name="connsiteX1" fmla="*/ 3783212 w 4265812"/>
                  <a:gd name="connsiteY1" fmla="*/ 0 h 4795520"/>
                  <a:gd name="connsiteX2" fmla="*/ 4037212 w 4265812"/>
                  <a:gd name="connsiteY2" fmla="*/ 50800 h 4795520"/>
                  <a:gd name="connsiteX3" fmla="*/ 4151436 w 4265812"/>
                  <a:gd name="connsiteY3" fmla="*/ 101566 h 4795520"/>
                  <a:gd name="connsiteX4" fmla="*/ 4265812 w 4265812"/>
                  <a:gd name="connsiteY4" fmla="*/ 527050 h 4795520"/>
                  <a:gd name="connsiteX5" fmla="*/ 4253112 w 4265812"/>
                  <a:gd name="connsiteY5" fmla="*/ 590550 h 4795520"/>
                  <a:gd name="connsiteX6" fmla="*/ 4126112 w 4265812"/>
                  <a:gd name="connsiteY6" fmla="*/ 425450 h 4795520"/>
                  <a:gd name="connsiteX7" fmla="*/ 4157864 w 4265812"/>
                  <a:gd name="connsiteY7" fmla="*/ 654050 h 4795520"/>
                  <a:gd name="connsiteX8" fmla="*/ 4145160 w 4265812"/>
                  <a:gd name="connsiteY8" fmla="*/ 692150 h 4795520"/>
                  <a:gd name="connsiteX9" fmla="*/ 4043560 w 4265812"/>
                  <a:gd name="connsiteY9" fmla="*/ 527050 h 4795520"/>
                  <a:gd name="connsiteX10" fmla="*/ 4011812 w 4265812"/>
                  <a:gd name="connsiteY10" fmla="*/ 609600 h 4795520"/>
                  <a:gd name="connsiteX11" fmla="*/ 4024512 w 4265812"/>
                  <a:gd name="connsiteY11" fmla="*/ 723900 h 4795520"/>
                  <a:gd name="connsiteX12" fmla="*/ 3954664 w 4265812"/>
                  <a:gd name="connsiteY12" fmla="*/ 762000 h 4795520"/>
                  <a:gd name="connsiteX13" fmla="*/ 3814960 w 4265812"/>
                  <a:gd name="connsiteY13" fmla="*/ 844550 h 4795520"/>
                  <a:gd name="connsiteX14" fmla="*/ 3789560 w 4265812"/>
                  <a:gd name="connsiteY14" fmla="*/ 908050 h 4795520"/>
                  <a:gd name="connsiteX15" fmla="*/ 3865760 w 4265812"/>
                  <a:gd name="connsiteY15" fmla="*/ 1009650 h 4795520"/>
                  <a:gd name="connsiteX16" fmla="*/ 3948312 w 4265812"/>
                  <a:gd name="connsiteY16" fmla="*/ 1054100 h 4795520"/>
                  <a:gd name="connsiteX17" fmla="*/ 3935612 w 4265812"/>
                  <a:gd name="connsiteY17" fmla="*/ 1187450 h 4795520"/>
                  <a:gd name="connsiteX18" fmla="*/ 3834012 w 4265812"/>
                  <a:gd name="connsiteY18" fmla="*/ 1174750 h 4795520"/>
                  <a:gd name="connsiteX19" fmla="*/ 3821312 w 4265812"/>
                  <a:gd name="connsiteY19" fmla="*/ 1219200 h 4795520"/>
                  <a:gd name="connsiteX20" fmla="*/ 3751464 w 4265812"/>
                  <a:gd name="connsiteY20" fmla="*/ 1225550 h 4795520"/>
                  <a:gd name="connsiteX21" fmla="*/ 3726064 w 4265812"/>
                  <a:gd name="connsiteY21" fmla="*/ 1289050 h 4795520"/>
                  <a:gd name="connsiteX22" fmla="*/ 3573664 w 4265812"/>
                  <a:gd name="connsiteY22" fmla="*/ 1333500 h 4795520"/>
                  <a:gd name="connsiteX23" fmla="*/ 3573664 w 4265812"/>
                  <a:gd name="connsiteY23" fmla="*/ 1403350 h 4795520"/>
                  <a:gd name="connsiteX24" fmla="*/ 3694312 w 4265812"/>
                  <a:gd name="connsiteY24" fmla="*/ 1409700 h 4795520"/>
                  <a:gd name="connsiteX25" fmla="*/ 3808612 w 4265812"/>
                  <a:gd name="connsiteY25" fmla="*/ 1460500 h 4795520"/>
                  <a:gd name="connsiteX26" fmla="*/ 3834012 w 4265812"/>
                  <a:gd name="connsiteY26" fmla="*/ 1543050 h 4795520"/>
                  <a:gd name="connsiteX27" fmla="*/ 3649864 w 4265812"/>
                  <a:gd name="connsiteY27" fmla="*/ 1701800 h 4795520"/>
                  <a:gd name="connsiteX28" fmla="*/ 3649864 w 4265812"/>
                  <a:gd name="connsiteY28" fmla="*/ 1746250 h 4795520"/>
                  <a:gd name="connsiteX29" fmla="*/ 3726064 w 4265812"/>
                  <a:gd name="connsiteY29" fmla="*/ 1765300 h 4795520"/>
                  <a:gd name="connsiteX30" fmla="*/ 3757812 w 4265812"/>
                  <a:gd name="connsiteY30" fmla="*/ 1822450 h 4795520"/>
                  <a:gd name="connsiteX31" fmla="*/ 3859412 w 4265812"/>
                  <a:gd name="connsiteY31" fmla="*/ 1803400 h 4795520"/>
                  <a:gd name="connsiteX32" fmla="*/ 3884812 w 4265812"/>
                  <a:gd name="connsiteY32" fmla="*/ 1885950 h 4795520"/>
                  <a:gd name="connsiteX33" fmla="*/ 3814960 w 4265812"/>
                  <a:gd name="connsiteY33" fmla="*/ 1981200 h 4795520"/>
                  <a:gd name="connsiteX34" fmla="*/ 3764160 w 4265812"/>
                  <a:gd name="connsiteY34" fmla="*/ 1943100 h 4795520"/>
                  <a:gd name="connsiteX35" fmla="*/ 3707012 w 4265812"/>
                  <a:gd name="connsiteY35" fmla="*/ 1949450 h 4795520"/>
                  <a:gd name="connsiteX36" fmla="*/ 3738760 w 4265812"/>
                  <a:gd name="connsiteY36" fmla="*/ 2019300 h 4795520"/>
                  <a:gd name="connsiteX37" fmla="*/ 3726064 w 4265812"/>
                  <a:gd name="connsiteY37" fmla="*/ 2114550 h 4795520"/>
                  <a:gd name="connsiteX38" fmla="*/ 3764160 w 4265812"/>
                  <a:gd name="connsiteY38" fmla="*/ 2197100 h 4795520"/>
                  <a:gd name="connsiteX39" fmla="*/ 3624464 w 4265812"/>
                  <a:gd name="connsiteY39" fmla="*/ 2222500 h 4795520"/>
                  <a:gd name="connsiteX40" fmla="*/ 3656212 w 4265812"/>
                  <a:gd name="connsiteY40" fmla="*/ 2292350 h 4795520"/>
                  <a:gd name="connsiteX41" fmla="*/ 3656212 w 4265812"/>
                  <a:gd name="connsiteY41" fmla="*/ 2362200 h 4795520"/>
                  <a:gd name="connsiteX42" fmla="*/ 3757812 w 4265812"/>
                  <a:gd name="connsiteY42" fmla="*/ 2362200 h 4795520"/>
                  <a:gd name="connsiteX43" fmla="*/ 3770512 w 4265812"/>
                  <a:gd name="connsiteY43" fmla="*/ 2393950 h 4795520"/>
                  <a:gd name="connsiteX44" fmla="*/ 3745112 w 4265812"/>
                  <a:gd name="connsiteY44" fmla="*/ 2463800 h 4795520"/>
                  <a:gd name="connsiteX45" fmla="*/ 3834012 w 4265812"/>
                  <a:gd name="connsiteY45" fmla="*/ 2501900 h 4795520"/>
                  <a:gd name="connsiteX46" fmla="*/ 3834012 w 4265812"/>
                  <a:gd name="connsiteY46" fmla="*/ 2616200 h 4795520"/>
                  <a:gd name="connsiteX47" fmla="*/ 3853064 w 4265812"/>
                  <a:gd name="connsiteY47" fmla="*/ 2717800 h 4795520"/>
                  <a:gd name="connsiteX48" fmla="*/ 3821312 w 4265812"/>
                  <a:gd name="connsiteY48" fmla="*/ 2863850 h 4795520"/>
                  <a:gd name="connsiteX49" fmla="*/ 3783212 w 4265812"/>
                  <a:gd name="connsiteY49" fmla="*/ 2876550 h 4795520"/>
                  <a:gd name="connsiteX50" fmla="*/ 3757812 w 4265812"/>
                  <a:gd name="connsiteY50" fmla="*/ 2844800 h 4795520"/>
                  <a:gd name="connsiteX51" fmla="*/ 3713360 w 4265812"/>
                  <a:gd name="connsiteY51" fmla="*/ 2781300 h 4795520"/>
                  <a:gd name="connsiteX52" fmla="*/ 3707012 w 4265812"/>
                  <a:gd name="connsiteY52" fmla="*/ 2743200 h 4795520"/>
                  <a:gd name="connsiteX53" fmla="*/ 3656212 w 4265812"/>
                  <a:gd name="connsiteY53" fmla="*/ 2743200 h 4795520"/>
                  <a:gd name="connsiteX54" fmla="*/ 3599064 w 4265812"/>
                  <a:gd name="connsiteY54" fmla="*/ 2698750 h 4795520"/>
                  <a:gd name="connsiteX55" fmla="*/ 3624464 w 4265812"/>
                  <a:gd name="connsiteY55" fmla="*/ 2622550 h 4795520"/>
                  <a:gd name="connsiteX56" fmla="*/ 3624464 w 4265812"/>
                  <a:gd name="connsiteY56" fmla="*/ 2584450 h 4795520"/>
                  <a:gd name="connsiteX57" fmla="*/ 3529212 w 4265812"/>
                  <a:gd name="connsiteY57" fmla="*/ 2571750 h 4795520"/>
                  <a:gd name="connsiteX58" fmla="*/ 3491112 w 4265812"/>
                  <a:gd name="connsiteY58" fmla="*/ 2559050 h 4795520"/>
                  <a:gd name="connsiteX59" fmla="*/ 3560960 w 4265812"/>
                  <a:gd name="connsiteY59" fmla="*/ 2495550 h 4795520"/>
                  <a:gd name="connsiteX60" fmla="*/ 3522864 w 4265812"/>
                  <a:gd name="connsiteY60" fmla="*/ 2444750 h 4795520"/>
                  <a:gd name="connsiteX61" fmla="*/ 3535560 w 4265812"/>
                  <a:gd name="connsiteY61" fmla="*/ 2413000 h 4795520"/>
                  <a:gd name="connsiteX62" fmla="*/ 3453012 w 4265812"/>
                  <a:gd name="connsiteY62" fmla="*/ 2374900 h 4795520"/>
                  <a:gd name="connsiteX63" fmla="*/ 3383160 w 4265812"/>
                  <a:gd name="connsiteY63" fmla="*/ 2432050 h 4795520"/>
                  <a:gd name="connsiteX64" fmla="*/ 3345064 w 4265812"/>
                  <a:gd name="connsiteY64" fmla="*/ 2413000 h 4795520"/>
                  <a:gd name="connsiteX65" fmla="*/ 3351412 w 4265812"/>
                  <a:gd name="connsiteY65" fmla="*/ 2330450 h 4795520"/>
                  <a:gd name="connsiteX66" fmla="*/ 3179960 w 4265812"/>
                  <a:gd name="connsiteY66" fmla="*/ 2311400 h 4795520"/>
                  <a:gd name="connsiteX67" fmla="*/ 3052960 w 4265812"/>
                  <a:gd name="connsiteY67" fmla="*/ 2349500 h 4795520"/>
                  <a:gd name="connsiteX68" fmla="*/ 2932312 w 4265812"/>
                  <a:gd name="connsiteY68" fmla="*/ 2355850 h 4795520"/>
                  <a:gd name="connsiteX69" fmla="*/ 2856112 w 4265812"/>
                  <a:gd name="connsiteY69" fmla="*/ 2393950 h 4795520"/>
                  <a:gd name="connsiteX70" fmla="*/ 2710064 w 4265812"/>
                  <a:gd name="connsiteY70" fmla="*/ 2495550 h 4795520"/>
                  <a:gd name="connsiteX71" fmla="*/ 2703712 w 4265812"/>
                  <a:gd name="connsiteY71" fmla="*/ 2584450 h 4795520"/>
                  <a:gd name="connsiteX72" fmla="*/ 2659264 w 4265812"/>
                  <a:gd name="connsiteY72" fmla="*/ 2622550 h 4795520"/>
                  <a:gd name="connsiteX73" fmla="*/ 2646560 w 4265812"/>
                  <a:gd name="connsiteY73" fmla="*/ 2559050 h 4795520"/>
                  <a:gd name="connsiteX74" fmla="*/ 2621160 w 4265812"/>
                  <a:gd name="connsiteY74" fmla="*/ 2533650 h 4795520"/>
                  <a:gd name="connsiteX75" fmla="*/ 2621160 w 4265812"/>
                  <a:gd name="connsiteY75" fmla="*/ 2444750 h 4795520"/>
                  <a:gd name="connsiteX76" fmla="*/ 2538612 w 4265812"/>
                  <a:gd name="connsiteY76" fmla="*/ 2438400 h 4795520"/>
                  <a:gd name="connsiteX77" fmla="*/ 2430664 w 4265812"/>
                  <a:gd name="connsiteY77" fmla="*/ 2438400 h 4795520"/>
                  <a:gd name="connsiteX78" fmla="*/ 2405264 w 4265812"/>
                  <a:gd name="connsiteY78" fmla="*/ 2552700 h 4795520"/>
                  <a:gd name="connsiteX79" fmla="*/ 2354464 w 4265812"/>
                  <a:gd name="connsiteY79" fmla="*/ 2603500 h 4795520"/>
                  <a:gd name="connsiteX80" fmla="*/ 2373512 w 4265812"/>
                  <a:gd name="connsiteY80" fmla="*/ 2647950 h 4795520"/>
                  <a:gd name="connsiteX81" fmla="*/ 2341760 w 4265812"/>
                  <a:gd name="connsiteY81" fmla="*/ 2679700 h 4795520"/>
                  <a:gd name="connsiteX82" fmla="*/ 2398912 w 4265812"/>
                  <a:gd name="connsiteY82" fmla="*/ 2711450 h 4795520"/>
                  <a:gd name="connsiteX83" fmla="*/ 2443360 w 4265812"/>
                  <a:gd name="connsiteY83" fmla="*/ 2673350 h 4795520"/>
                  <a:gd name="connsiteX84" fmla="*/ 2487812 w 4265812"/>
                  <a:gd name="connsiteY84" fmla="*/ 2755900 h 4795520"/>
                  <a:gd name="connsiteX85" fmla="*/ 2449712 w 4265812"/>
                  <a:gd name="connsiteY85" fmla="*/ 2806700 h 4795520"/>
                  <a:gd name="connsiteX86" fmla="*/ 2278264 w 4265812"/>
                  <a:gd name="connsiteY86" fmla="*/ 2870200 h 4795520"/>
                  <a:gd name="connsiteX87" fmla="*/ 2287268 w 4265812"/>
                  <a:gd name="connsiteY87" fmla="*/ 2890162 h 4795520"/>
                  <a:gd name="connsiteX88" fmla="*/ 2266832 w 4265812"/>
                  <a:gd name="connsiteY88" fmla="*/ 2882900 h 4795520"/>
                  <a:gd name="connsiteX89" fmla="*/ 2205872 w 4265812"/>
                  <a:gd name="connsiteY89" fmla="*/ 3004820 h 4795520"/>
                  <a:gd name="connsiteX90" fmla="*/ 2137292 w 4265812"/>
                  <a:gd name="connsiteY90" fmla="*/ 3164840 h 4795520"/>
                  <a:gd name="connsiteX91" fmla="*/ 2007752 w 4265812"/>
                  <a:gd name="connsiteY91" fmla="*/ 3561080 h 4795520"/>
                  <a:gd name="connsiteX92" fmla="*/ 1962032 w 4265812"/>
                  <a:gd name="connsiteY92" fmla="*/ 3858260 h 4795520"/>
                  <a:gd name="connsiteX93" fmla="*/ 1962032 w 4265812"/>
                  <a:gd name="connsiteY93" fmla="*/ 4102100 h 4795520"/>
                  <a:gd name="connsiteX94" fmla="*/ 2007752 w 4265812"/>
                  <a:gd name="connsiteY94" fmla="*/ 4323080 h 4795520"/>
                  <a:gd name="connsiteX95" fmla="*/ 1847732 w 4265812"/>
                  <a:gd name="connsiteY95" fmla="*/ 4315460 h 4795520"/>
                  <a:gd name="connsiteX96" fmla="*/ 1786772 w 4265812"/>
                  <a:gd name="connsiteY96" fmla="*/ 4368800 h 4795520"/>
                  <a:gd name="connsiteX97" fmla="*/ 1786772 w 4265812"/>
                  <a:gd name="connsiteY97" fmla="*/ 4505960 h 4795520"/>
                  <a:gd name="connsiteX98" fmla="*/ 1771532 w 4265812"/>
                  <a:gd name="connsiteY98" fmla="*/ 4704080 h 4795520"/>
                  <a:gd name="connsiteX99" fmla="*/ 1558172 w 4265812"/>
                  <a:gd name="connsiteY99" fmla="*/ 4704080 h 4795520"/>
                  <a:gd name="connsiteX100" fmla="*/ 1588652 w 4265812"/>
                  <a:gd name="connsiteY100" fmla="*/ 4795520 h 4795520"/>
                  <a:gd name="connsiteX101" fmla="*/ 1428632 w 4265812"/>
                  <a:gd name="connsiteY101" fmla="*/ 4772660 h 4795520"/>
                  <a:gd name="connsiteX102" fmla="*/ 1352432 w 4265812"/>
                  <a:gd name="connsiteY102" fmla="*/ 4772660 h 4795520"/>
                  <a:gd name="connsiteX103" fmla="*/ 1344812 w 4265812"/>
                  <a:gd name="connsiteY103" fmla="*/ 4704080 h 4795520"/>
                  <a:gd name="connsiteX104" fmla="*/ 1245752 w 4265812"/>
                  <a:gd name="connsiteY104" fmla="*/ 4658360 h 4795520"/>
                  <a:gd name="connsiteX105" fmla="*/ 1268612 w 4265812"/>
                  <a:gd name="connsiteY105" fmla="*/ 4490720 h 4795520"/>
                  <a:gd name="connsiteX106" fmla="*/ 1268612 w 4265812"/>
                  <a:gd name="connsiteY106" fmla="*/ 4429760 h 4795520"/>
                  <a:gd name="connsiteX107" fmla="*/ 1268612 w 4265812"/>
                  <a:gd name="connsiteY107" fmla="*/ 4345940 h 4795520"/>
                  <a:gd name="connsiteX108" fmla="*/ 918092 w 4265812"/>
                  <a:gd name="connsiteY108" fmla="*/ 4262120 h 4795520"/>
                  <a:gd name="connsiteX109" fmla="*/ 712352 w 4265812"/>
                  <a:gd name="connsiteY109" fmla="*/ 4300220 h 4795520"/>
                  <a:gd name="connsiteX110" fmla="*/ 613292 w 4265812"/>
                  <a:gd name="connsiteY110" fmla="*/ 4262120 h 4795520"/>
                  <a:gd name="connsiteX111" fmla="*/ 598052 w 4265812"/>
                  <a:gd name="connsiteY111" fmla="*/ 4193540 h 4795520"/>
                  <a:gd name="connsiteX112" fmla="*/ 628532 w 4265812"/>
                  <a:gd name="connsiteY112" fmla="*/ 4117340 h 4795520"/>
                  <a:gd name="connsiteX113" fmla="*/ 453272 w 4265812"/>
                  <a:gd name="connsiteY113" fmla="*/ 4102100 h 4795520"/>
                  <a:gd name="connsiteX114" fmla="*/ 407552 w 4265812"/>
                  <a:gd name="connsiteY114" fmla="*/ 4010660 h 4795520"/>
                  <a:gd name="connsiteX115" fmla="*/ 316112 w 4265812"/>
                  <a:gd name="connsiteY115" fmla="*/ 4102100 h 4795520"/>
                  <a:gd name="connsiteX116" fmla="*/ 186572 w 4265812"/>
                  <a:gd name="connsiteY116" fmla="*/ 4109720 h 4795520"/>
                  <a:gd name="connsiteX117" fmla="*/ 0 w 4265812"/>
                  <a:gd name="connsiteY117" fmla="*/ 4009770 h 4795520"/>
                  <a:gd name="connsiteX118" fmla="*/ 41792 w 4265812"/>
                  <a:gd name="connsiteY118" fmla="*/ 3919220 h 4795520"/>
                  <a:gd name="connsiteX119" fmla="*/ 11312 w 4265812"/>
                  <a:gd name="connsiteY119" fmla="*/ 3804920 h 4795520"/>
                  <a:gd name="connsiteX120" fmla="*/ 34172 w 4265812"/>
                  <a:gd name="connsiteY120" fmla="*/ 3690620 h 4795520"/>
                  <a:gd name="connsiteX121" fmla="*/ 308492 w 4265812"/>
                  <a:gd name="connsiteY121" fmla="*/ 3690620 h 4795520"/>
                  <a:gd name="connsiteX122" fmla="*/ 346592 w 4265812"/>
                  <a:gd name="connsiteY122" fmla="*/ 3667760 h 4795520"/>
                  <a:gd name="connsiteX123" fmla="*/ 422792 w 4265812"/>
                  <a:gd name="connsiteY123" fmla="*/ 3644900 h 4795520"/>
                  <a:gd name="connsiteX124" fmla="*/ 438032 w 4265812"/>
                  <a:gd name="connsiteY124" fmla="*/ 3622040 h 4795520"/>
                  <a:gd name="connsiteX125" fmla="*/ 438032 w 4265812"/>
                  <a:gd name="connsiteY125" fmla="*/ 3545840 h 4795520"/>
                  <a:gd name="connsiteX126" fmla="*/ 476132 w 4265812"/>
                  <a:gd name="connsiteY126" fmla="*/ 3431540 h 4795520"/>
                  <a:gd name="connsiteX127" fmla="*/ 529472 w 4265812"/>
                  <a:gd name="connsiteY127" fmla="*/ 3393440 h 4795520"/>
                  <a:gd name="connsiteX128" fmla="*/ 537092 w 4265812"/>
                  <a:gd name="connsiteY128" fmla="*/ 3324860 h 4795520"/>
                  <a:gd name="connsiteX129" fmla="*/ 605672 w 4265812"/>
                  <a:gd name="connsiteY129" fmla="*/ 3256280 h 4795520"/>
                  <a:gd name="connsiteX130" fmla="*/ 605672 w 4265812"/>
                  <a:gd name="connsiteY130" fmla="*/ 2890520 h 4795520"/>
                  <a:gd name="connsiteX131" fmla="*/ 666632 w 4265812"/>
                  <a:gd name="connsiteY131" fmla="*/ 2875280 h 4795520"/>
                  <a:gd name="connsiteX132" fmla="*/ 666632 w 4265812"/>
                  <a:gd name="connsiteY132" fmla="*/ 2776220 h 4795520"/>
                  <a:gd name="connsiteX133" fmla="*/ 765692 w 4265812"/>
                  <a:gd name="connsiteY133" fmla="*/ 2700020 h 4795520"/>
                  <a:gd name="connsiteX134" fmla="*/ 765692 w 4265812"/>
                  <a:gd name="connsiteY134" fmla="*/ 2570480 h 4795520"/>
                  <a:gd name="connsiteX135" fmla="*/ 887612 w 4265812"/>
                  <a:gd name="connsiteY135" fmla="*/ 2433320 h 4795520"/>
                  <a:gd name="connsiteX136" fmla="*/ 933332 w 4265812"/>
                  <a:gd name="connsiteY136" fmla="*/ 2219960 h 4795520"/>
                  <a:gd name="connsiteX137" fmla="*/ 1017152 w 4265812"/>
                  <a:gd name="connsiteY137" fmla="*/ 2204720 h 4795520"/>
                  <a:gd name="connsiteX138" fmla="*/ 1032392 w 4265812"/>
                  <a:gd name="connsiteY138" fmla="*/ 2136140 h 4795520"/>
                  <a:gd name="connsiteX139" fmla="*/ 1017152 w 4265812"/>
                  <a:gd name="connsiteY139" fmla="*/ 2059940 h 4795520"/>
                  <a:gd name="connsiteX140" fmla="*/ 887612 w 4265812"/>
                  <a:gd name="connsiteY140" fmla="*/ 1968500 h 4795520"/>
                  <a:gd name="connsiteX141" fmla="*/ 902852 w 4265812"/>
                  <a:gd name="connsiteY141" fmla="*/ 1899920 h 4795520"/>
                  <a:gd name="connsiteX142" fmla="*/ 864752 w 4265812"/>
                  <a:gd name="connsiteY142" fmla="*/ 1838960 h 4795520"/>
                  <a:gd name="connsiteX143" fmla="*/ 918092 w 4265812"/>
                  <a:gd name="connsiteY143" fmla="*/ 1724660 h 4795520"/>
                  <a:gd name="connsiteX144" fmla="*/ 872372 w 4265812"/>
                  <a:gd name="connsiteY144" fmla="*/ 1564640 h 4795520"/>
                  <a:gd name="connsiteX145" fmla="*/ 803792 w 4265812"/>
                  <a:gd name="connsiteY145" fmla="*/ 1488440 h 4795520"/>
                  <a:gd name="connsiteX146" fmla="*/ 834272 w 4265812"/>
                  <a:gd name="connsiteY146" fmla="*/ 1389380 h 4795520"/>
                  <a:gd name="connsiteX147" fmla="*/ 948572 w 4265812"/>
                  <a:gd name="connsiteY147" fmla="*/ 1465580 h 4795520"/>
                  <a:gd name="connsiteX148" fmla="*/ 1024772 w 4265812"/>
                  <a:gd name="connsiteY148" fmla="*/ 1366520 h 4795520"/>
                  <a:gd name="connsiteX149" fmla="*/ 1085732 w 4265812"/>
                  <a:gd name="connsiteY149" fmla="*/ 1206500 h 4795520"/>
                  <a:gd name="connsiteX150" fmla="*/ 1017152 w 4265812"/>
                  <a:gd name="connsiteY150" fmla="*/ 1183640 h 4795520"/>
                  <a:gd name="connsiteX151" fmla="*/ 1009532 w 4265812"/>
                  <a:gd name="connsiteY151" fmla="*/ 1122680 h 4795520"/>
                  <a:gd name="connsiteX152" fmla="*/ 1139072 w 4265812"/>
                  <a:gd name="connsiteY152" fmla="*/ 924560 h 4795520"/>
                  <a:gd name="connsiteX153" fmla="*/ 1108592 w 4265812"/>
                  <a:gd name="connsiteY153" fmla="*/ 894080 h 4795520"/>
                  <a:gd name="connsiteX154" fmla="*/ 1024772 w 4265812"/>
                  <a:gd name="connsiteY154" fmla="*/ 894080 h 4795520"/>
                  <a:gd name="connsiteX155" fmla="*/ 979052 w 4265812"/>
                  <a:gd name="connsiteY155" fmla="*/ 802640 h 4795520"/>
                  <a:gd name="connsiteX156" fmla="*/ 1009532 w 4265812"/>
                  <a:gd name="connsiteY156" fmla="*/ 711200 h 4795520"/>
                  <a:gd name="connsiteX157" fmla="*/ 902852 w 4265812"/>
                  <a:gd name="connsiteY157" fmla="*/ 635000 h 4795520"/>
                  <a:gd name="connsiteX158" fmla="*/ 857132 w 4265812"/>
                  <a:gd name="connsiteY158" fmla="*/ 589280 h 4795520"/>
                  <a:gd name="connsiteX159" fmla="*/ 871636 w 4265812"/>
                  <a:gd name="connsiteY159" fmla="*/ 495015 h 4795520"/>
                  <a:gd name="connsiteX160" fmla="*/ 879992 w 4265812"/>
                  <a:gd name="connsiteY160" fmla="*/ 505460 h 4795520"/>
                  <a:gd name="connsiteX161" fmla="*/ 1032392 w 4265812"/>
                  <a:gd name="connsiteY161" fmla="*/ 421640 h 4795520"/>
                  <a:gd name="connsiteX162" fmla="*/ 1146692 w 4265812"/>
                  <a:gd name="connsiteY162" fmla="*/ 474980 h 4795520"/>
                  <a:gd name="connsiteX163" fmla="*/ 1253372 w 4265812"/>
                  <a:gd name="connsiteY163" fmla="*/ 345440 h 4795520"/>
                  <a:gd name="connsiteX164" fmla="*/ 1344812 w 4265812"/>
                  <a:gd name="connsiteY164" fmla="*/ 322580 h 4795520"/>
                  <a:gd name="connsiteX165" fmla="*/ 1428632 w 4265812"/>
                  <a:gd name="connsiteY165" fmla="*/ 185420 h 4795520"/>
                  <a:gd name="connsiteX166" fmla="*/ 1512452 w 4265812"/>
                  <a:gd name="connsiteY166" fmla="*/ 177800 h 4795520"/>
                  <a:gd name="connsiteX167" fmla="*/ 1700412 w 4265812"/>
                  <a:gd name="connsiteY167" fmla="*/ 177800 h 4795520"/>
                  <a:gd name="connsiteX168" fmla="*/ 1878212 w 4265812"/>
                  <a:gd name="connsiteY168" fmla="*/ 317500 h 4795520"/>
                  <a:gd name="connsiteX169" fmla="*/ 1967112 w 4265812"/>
                  <a:gd name="connsiteY169" fmla="*/ 292100 h 4795520"/>
                  <a:gd name="connsiteX170" fmla="*/ 2119512 w 4265812"/>
                  <a:gd name="connsiteY170" fmla="*/ 381000 h 4795520"/>
                  <a:gd name="connsiteX171" fmla="*/ 2170312 w 4265812"/>
                  <a:gd name="connsiteY171" fmla="*/ 495300 h 4795520"/>
                  <a:gd name="connsiteX172" fmla="*/ 2500512 w 4265812"/>
                  <a:gd name="connsiteY172" fmla="*/ 457200 h 4795520"/>
                  <a:gd name="connsiteX173" fmla="*/ 2652912 w 4265812"/>
                  <a:gd name="connsiteY173" fmla="*/ 482600 h 4795520"/>
                  <a:gd name="connsiteX174" fmla="*/ 2678312 w 4265812"/>
                  <a:gd name="connsiteY174" fmla="*/ 609600 h 4795520"/>
                  <a:gd name="connsiteX175" fmla="*/ 2538612 w 4265812"/>
                  <a:gd name="connsiteY175" fmla="*/ 711200 h 4795520"/>
                  <a:gd name="connsiteX176" fmla="*/ 2652912 w 4265812"/>
                  <a:gd name="connsiteY176" fmla="*/ 736600 h 4795520"/>
                  <a:gd name="connsiteX177" fmla="*/ 2652912 w 4265812"/>
                  <a:gd name="connsiteY177" fmla="*/ 812800 h 4795520"/>
                  <a:gd name="connsiteX178" fmla="*/ 2843412 w 4265812"/>
                  <a:gd name="connsiteY178" fmla="*/ 889000 h 4795520"/>
                  <a:gd name="connsiteX179" fmla="*/ 2856112 w 4265812"/>
                  <a:gd name="connsiteY179" fmla="*/ 965200 h 4795520"/>
                  <a:gd name="connsiteX180" fmla="*/ 2919612 w 4265812"/>
                  <a:gd name="connsiteY180" fmla="*/ 977900 h 4795520"/>
                  <a:gd name="connsiteX181" fmla="*/ 2983112 w 4265812"/>
                  <a:gd name="connsiteY181" fmla="*/ 977900 h 4795520"/>
                  <a:gd name="connsiteX182" fmla="*/ 3046612 w 4265812"/>
                  <a:gd name="connsiteY182" fmla="*/ 838200 h 4795520"/>
                  <a:gd name="connsiteX183" fmla="*/ 3148212 w 4265812"/>
                  <a:gd name="connsiteY183" fmla="*/ 825500 h 4795520"/>
                  <a:gd name="connsiteX184" fmla="*/ 3173612 w 4265812"/>
                  <a:gd name="connsiteY184" fmla="*/ 723900 h 4795520"/>
                  <a:gd name="connsiteX185" fmla="*/ 3237112 w 4265812"/>
                  <a:gd name="connsiteY185" fmla="*/ 774700 h 4795520"/>
                  <a:gd name="connsiteX186" fmla="*/ 3313312 w 4265812"/>
                  <a:gd name="connsiteY186" fmla="*/ 774700 h 4795520"/>
                  <a:gd name="connsiteX187" fmla="*/ 3440312 w 4265812"/>
                  <a:gd name="connsiteY187" fmla="*/ 850900 h 4795520"/>
                  <a:gd name="connsiteX188" fmla="*/ 3478412 w 4265812"/>
                  <a:gd name="connsiteY188" fmla="*/ 850900 h 4795520"/>
                  <a:gd name="connsiteX189" fmla="*/ 3503812 w 4265812"/>
                  <a:gd name="connsiteY189" fmla="*/ 774700 h 4795520"/>
                  <a:gd name="connsiteX190" fmla="*/ 3580012 w 4265812"/>
                  <a:gd name="connsiteY190" fmla="*/ 736600 h 4795520"/>
                  <a:gd name="connsiteX191" fmla="*/ 3656212 w 4265812"/>
                  <a:gd name="connsiteY191" fmla="*/ 596900 h 4795520"/>
                  <a:gd name="connsiteX192" fmla="*/ 3605412 w 4265812"/>
                  <a:gd name="connsiteY192" fmla="*/ 533400 h 4795520"/>
                  <a:gd name="connsiteX193" fmla="*/ 3707012 w 4265812"/>
                  <a:gd name="connsiteY193" fmla="*/ 368300 h 4795520"/>
                  <a:gd name="connsiteX194" fmla="*/ 3732412 w 4265812"/>
                  <a:gd name="connsiteY194" fmla="*/ 203200 h 4795520"/>
                  <a:gd name="connsiteX195" fmla="*/ 3681612 w 4265812"/>
                  <a:gd name="connsiteY195" fmla="*/ 114300 h 4795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</a:cxnLst>
                <a:rect l="l" t="t" r="r" b="b"/>
                <a:pathLst>
                  <a:path w="4265812" h="4795520">
                    <a:moveTo>
                      <a:pt x="3707012" y="0"/>
                    </a:moveTo>
                    <a:lnTo>
                      <a:pt x="3783212" y="0"/>
                    </a:lnTo>
                    <a:lnTo>
                      <a:pt x="4037212" y="50800"/>
                    </a:lnTo>
                    <a:lnTo>
                      <a:pt x="4151436" y="101566"/>
                    </a:lnTo>
                    <a:lnTo>
                      <a:pt x="4265812" y="527050"/>
                    </a:lnTo>
                    <a:lnTo>
                      <a:pt x="4253112" y="590550"/>
                    </a:lnTo>
                    <a:lnTo>
                      <a:pt x="4126112" y="425450"/>
                    </a:lnTo>
                    <a:lnTo>
                      <a:pt x="4157864" y="654050"/>
                    </a:lnTo>
                    <a:lnTo>
                      <a:pt x="4145160" y="692150"/>
                    </a:lnTo>
                    <a:lnTo>
                      <a:pt x="4043560" y="527050"/>
                    </a:lnTo>
                    <a:lnTo>
                      <a:pt x="4011812" y="609600"/>
                    </a:lnTo>
                    <a:lnTo>
                      <a:pt x="4024512" y="723900"/>
                    </a:lnTo>
                    <a:lnTo>
                      <a:pt x="3954664" y="762000"/>
                    </a:lnTo>
                    <a:lnTo>
                      <a:pt x="3814960" y="844550"/>
                    </a:lnTo>
                    <a:lnTo>
                      <a:pt x="3789560" y="908050"/>
                    </a:lnTo>
                    <a:lnTo>
                      <a:pt x="3865760" y="1009650"/>
                    </a:lnTo>
                    <a:lnTo>
                      <a:pt x="3948312" y="1054100"/>
                    </a:lnTo>
                    <a:lnTo>
                      <a:pt x="3935612" y="1187450"/>
                    </a:lnTo>
                    <a:lnTo>
                      <a:pt x="3834012" y="1174750"/>
                    </a:lnTo>
                    <a:lnTo>
                      <a:pt x="3821312" y="1219200"/>
                    </a:lnTo>
                    <a:lnTo>
                      <a:pt x="3751464" y="1225550"/>
                    </a:lnTo>
                    <a:lnTo>
                      <a:pt x="3726064" y="1289050"/>
                    </a:lnTo>
                    <a:lnTo>
                      <a:pt x="3573664" y="1333500"/>
                    </a:lnTo>
                    <a:lnTo>
                      <a:pt x="3573664" y="1403350"/>
                    </a:lnTo>
                    <a:lnTo>
                      <a:pt x="3694312" y="1409700"/>
                    </a:lnTo>
                    <a:lnTo>
                      <a:pt x="3808612" y="1460500"/>
                    </a:lnTo>
                    <a:lnTo>
                      <a:pt x="3834012" y="1543050"/>
                    </a:lnTo>
                    <a:lnTo>
                      <a:pt x="3649864" y="1701800"/>
                    </a:lnTo>
                    <a:lnTo>
                      <a:pt x="3649864" y="1746250"/>
                    </a:lnTo>
                    <a:lnTo>
                      <a:pt x="3726064" y="1765300"/>
                    </a:lnTo>
                    <a:lnTo>
                      <a:pt x="3757812" y="1822450"/>
                    </a:lnTo>
                    <a:lnTo>
                      <a:pt x="3859412" y="1803400"/>
                    </a:lnTo>
                    <a:lnTo>
                      <a:pt x="3884812" y="1885950"/>
                    </a:lnTo>
                    <a:lnTo>
                      <a:pt x="3814960" y="1981200"/>
                    </a:lnTo>
                    <a:lnTo>
                      <a:pt x="3764160" y="1943100"/>
                    </a:lnTo>
                    <a:lnTo>
                      <a:pt x="3707012" y="1949450"/>
                    </a:lnTo>
                    <a:lnTo>
                      <a:pt x="3738760" y="2019300"/>
                    </a:lnTo>
                    <a:lnTo>
                      <a:pt x="3726064" y="2114550"/>
                    </a:lnTo>
                    <a:lnTo>
                      <a:pt x="3764160" y="2197100"/>
                    </a:lnTo>
                    <a:lnTo>
                      <a:pt x="3624464" y="2222500"/>
                    </a:lnTo>
                    <a:lnTo>
                      <a:pt x="3656212" y="2292350"/>
                    </a:lnTo>
                    <a:lnTo>
                      <a:pt x="3656212" y="2362200"/>
                    </a:lnTo>
                    <a:lnTo>
                      <a:pt x="3757812" y="2362200"/>
                    </a:lnTo>
                    <a:lnTo>
                      <a:pt x="3770512" y="2393950"/>
                    </a:lnTo>
                    <a:lnTo>
                      <a:pt x="3745112" y="2463800"/>
                    </a:lnTo>
                    <a:lnTo>
                      <a:pt x="3834012" y="2501900"/>
                    </a:lnTo>
                    <a:lnTo>
                      <a:pt x="3834012" y="2616200"/>
                    </a:lnTo>
                    <a:lnTo>
                      <a:pt x="3853064" y="2717800"/>
                    </a:lnTo>
                    <a:lnTo>
                      <a:pt x="3821312" y="2863850"/>
                    </a:lnTo>
                    <a:lnTo>
                      <a:pt x="3783212" y="2876550"/>
                    </a:lnTo>
                    <a:lnTo>
                      <a:pt x="3757812" y="2844800"/>
                    </a:lnTo>
                    <a:lnTo>
                      <a:pt x="3713360" y="2781300"/>
                    </a:lnTo>
                    <a:lnTo>
                      <a:pt x="3707012" y="2743200"/>
                    </a:lnTo>
                    <a:lnTo>
                      <a:pt x="3656212" y="2743200"/>
                    </a:lnTo>
                    <a:lnTo>
                      <a:pt x="3599064" y="2698750"/>
                    </a:lnTo>
                    <a:lnTo>
                      <a:pt x="3624464" y="2622550"/>
                    </a:lnTo>
                    <a:lnTo>
                      <a:pt x="3624464" y="2584450"/>
                    </a:lnTo>
                    <a:lnTo>
                      <a:pt x="3529212" y="2571750"/>
                    </a:lnTo>
                    <a:lnTo>
                      <a:pt x="3491112" y="2559050"/>
                    </a:lnTo>
                    <a:lnTo>
                      <a:pt x="3560960" y="2495550"/>
                    </a:lnTo>
                    <a:lnTo>
                      <a:pt x="3522864" y="2444750"/>
                    </a:lnTo>
                    <a:lnTo>
                      <a:pt x="3535560" y="2413000"/>
                    </a:lnTo>
                    <a:lnTo>
                      <a:pt x="3453012" y="2374900"/>
                    </a:lnTo>
                    <a:lnTo>
                      <a:pt x="3383160" y="2432050"/>
                    </a:lnTo>
                    <a:lnTo>
                      <a:pt x="3345064" y="2413000"/>
                    </a:lnTo>
                    <a:lnTo>
                      <a:pt x="3351412" y="2330450"/>
                    </a:lnTo>
                    <a:lnTo>
                      <a:pt x="3179960" y="2311400"/>
                    </a:lnTo>
                    <a:lnTo>
                      <a:pt x="3052960" y="2349500"/>
                    </a:lnTo>
                    <a:lnTo>
                      <a:pt x="2932312" y="2355850"/>
                    </a:lnTo>
                    <a:lnTo>
                      <a:pt x="2856112" y="2393950"/>
                    </a:lnTo>
                    <a:lnTo>
                      <a:pt x="2710064" y="2495550"/>
                    </a:lnTo>
                    <a:lnTo>
                      <a:pt x="2703712" y="2584450"/>
                    </a:lnTo>
                    <a:lnTo>
                      <a:pt x="2659264" y="2622550"/>
                    </a:lnTo>
                    <a:lnTo>
                      <a:pt x="2646560" y="2559050"/>
                    </a:lnTo>
                    <a:lnTo>
                      <a:pt x="2621160" y="2533650"/>
                    </a:lnTo>
                    <a:lnTo>
                      <a:pt x="2621160" y="2444750"/>
                    </a:lnTo>
                    <a:lnTo>
                      <a:pt x="2538612" y="2438400"/>
                    </a:lnTo>
                    <a:lnTo>
                      <a:pt x="2430664" y="2438400"/>
                    </a:lnTo>
                    <a:lnTo>
                      <a:pt x="2405264" y="2552700"/>
                    </a:lnTo>
                    <a:lnTo>
                      <a:pt x="2354464" y="2603500"/>
                    </a:lnTo>
                    <a:lnTo>
                      <a:pt x="2373512" y="2647950"/>
                    </a:lnTo>
                    <a:lnTo>
                      <a:pt x="2341760" y="2679700"/>
                    </a:lnTo>
                    <a:lnTo>
                      <a:pt x="2398912" y="2711450"/>
                    </a:lnTo>
                    <a:lnTo>
                      <a:pt x="2443360" y="2673350"/>
                    </a:lnTo>
                    <a:lnTo>
                      <a:pt x="2487812" y="2755900"/>
                    </a:lnTo>
                    <a:lnTo>
                      <a:pt x="2449712" y="2806700"/>
                    </a:lnTo>
                    <a:lnTo>
                      <a:pt x="2278264" y="2870200"/>
                    </a:lnTo>
                    <a:lnTo>
                      <a:pt x="2287268" y="2890162"/>
                    </a:lnTo>
                    <a:lnTo>
                      <a:pt x="2266832" y="2882900"/>
                    </a:lnTo>
                    <a:lnTo>
                      <a:pt x="2205872" y="3004820"/>
                    </a:lnTo>
                    <a:lnTo>
                      <a:pt x="2137292" y="3164840"/>
                    </a:lnTo>
                    <a:lnTo>
                      <a:pt x="2007752" y="3561080"/>
                    </a:lnTo>
                    <a:lnTo>
                      <a:pt x="1962032" y="3858260"/>
                    </a:lnTo>
                    <a:lnTo>
                      <a:pt x="1962032" y="4102100"/>
                    </a:lnTo>
                    <a:lnTo>
                      <a:pt x="2007752" y="4323080"/>
                    </a:lnTo>
                    <a:lnTo>
                      <a:pt x="1847732" y="4315460"/>
                    </a:lnTo>
                    <a:lnTo>
                      <a:pt x="1786772" y="4368800"/>
                    </a:lnTo>
                    <a:lnTo>
                      <a:pt x="1786772" y="4505960"/>
                    </a:lnTo>
                    <a:lnTo>
                      <a:pt x="1771532" y="4704080"/>
                    </a:lnTo>
                    <a:lnTo>
                      <a:pt x="1558172" y="4704080"/>
                    </a:lnTo>
                    <a:lnTo>
                      <a:pt x="1588652" y="4795520"/>
                    </a:lnTo>
                    <a:lnTo>
                      <a:pt x="1428632" y="4772660"/>
                    </a:lnTo>
                    <a:lnTo>
                      <a:pt x="1352432" y="4772660"/>
                    </a:lnTo>
                    <a:lnTo>
                      <a:pt x="1344812" y="4704080"/>
                    </a:lnTo>
                    <a:lnTo>
                      <a:pt x="1245752" y="4658360"/>
                    </a:lnTo>
                    <a:lnTo>
                      <a:pt x="1268612" y="4490720"/>
                    </a:lnTo>
                    <a:lnTo>
                      <a:pt x="1268612" y="4429760"/>
                    </a:lnTo>
                    <a:lnTo>
                      <a:pt x="1268612" y="4345940"/>
                    </a:lnTo>
                    <a:lnTo>
                      <a:pt x="918092" y="4262120"/>
                    </a:lnTo>
                    <a:lnTo>
                      <a:pt x="712352" y="4300220"/>
                    </a:lnTo>
                    <a:lnTo>
                      <a:pt x="613292" y="4262120"/>
                    </a:lnTo>
                    <a:lnTo>
                      <a:pt x="598052" y="4193540"/>
                    </a:lnTo>
                    <a:lnTo>
                      <a:pt x="628532" y="4117340"/>
                    </a:lnTo>
                    <a:lnTo>
                      <a:pt x="453272" y="4102100"/>
                    </a:lnTo>
                    <a:lnTo>
                      <a:pt x="407552" y="4010660"/>
                    </a:lnTo>
                    <a:lnTo>
                      <a:pt x="316112" y="4102100"/>
                    </a:lnTo>
                    <a:lnTo>
                      <a:pt x="186572" y="4109720"/>
                    </a:lnTo>
                    <a:lnTo>
                      <a:pt x="0" y="4009770"/>
                    </a:lnTo>
                    <a:lnTo>
                      <a:pt x="41792" y="3919220"/>
                    </a:lnTo>
                    <a:lnTo>
                      <a:pt x="11312" y="3804920"/>
                    </a:lnTo>
                    <a:lnTo>
                      <a:pt x="34172" y="3690620"/>
                    </a:lnTo>
                    <a:lnTo>
                      <a:pt x="308492" y="3690620"/>
                    </a:lnTo>
                    <a:lnTo>
                      <a:pt x="346592" y="3667760"/>
                    </a:lnTo>
                    <a:lnTo>
                      <a:pt x="422792" y="3644900"/>
                    </a:lnTo>
                    <a:lnTo>
                      <a:pt x="438032" y="3622040"/>
                    </a:lnTo>
                    <a:lnTo>
                      <a:pt x="438032" y="3545840"/>
                    </a:lnTo>
                    <a:lnTo>
                      <a:pt x="476132" y="3431540"/>
                    </a:lnTo>
                    <a:lnTo>
                      <a:pt x="529472" y="3393440"/>
                    </a:lnTo>
                    <a:lnTo>
                      <a:pt x="537092" y="3324860"/>
                    </a:lnTo>
                    <a:lnTo>
                      <a:pt x="605672" y="3256280"/>
                    </a:lnTo>
                    <a:lnTo>
                      <a:pt x="605672" y="2890520"/>
                    </a:lnTo>
                    <a:lnTo>
                      <a:pt x="666632" y="2875280"/>
                    </a:lnTo>
                    <a:lnTo>
                      <a:pt x="666632" y="2776220"/>
                    </a:lnTo>
                    <a:lnTo>
                      <a:pt x="765692" y="2700020"/>
                    </a:lnTo>
                    <a:lnTo>
                      <a:pt x="765692" y="2570480"/>
                    </a:lnTo>
                    <a:lnTo>
                      <a:pt x="887612" y="2433320"/>
                    </a:lnTo>
                    <a:lnTo>
                      <a:pt x="933332" y="2219960"/>
                    </a:lnTo>
                    <a:lnTo>
                      <a:pt x="1017152" y="2204720"/>
                    </a:lnTo>
                    <a:lnTo>
                      <a:pt x="1032392" y="2136140"/>
                    </a:lnTo>
                    <a:lnTo>
                      <a:pt x="1017152" y="2059940"/>
                    </a:lnTo>
                    <a:lnTo>
                      <a:pt x="887612" y="1968500"/>
                    </a:lnTo>
                    <a:lnTo>
                      <a:pt x="902852" y="1899920"/>
                    </a:lnTo>
                    <a:lnTo>
                      <a:pt x="864752" y="1838960"/>
                    </a:lnTo>
                    <a:lnTo>
                      <a:pt x="918092" y="1724660"/>
                    </a:lnTo>
                    <a:lnTo>
                      <a:pt x="872372" y="1564640"/>
                    </a:lnTo>
                    <a:lnTo>
                      <a:pt x="803792" y="1488440"/>
                    </a:lnTo>
                    <a:lnTo>
                      <a:pt x="834272" y="1389380"/>
                    </a:lnTo>
                    <a:lnTo>
                      <a:pt x="948572" y="1465580"/>
                    </a:lnTo>
                    <a:lnTo>
                      <a:pt x="1024772" y="1366520"/>
                    </a:lnTo>
                    <a:lnTo>
                      <a:pt x="1085732" y="1206500"/>
                    </a:lnTo>
                    <a:lnTo>
                      <a:pt x="1017152" y="1183640"/>
                    </a:lnTo>
                    <a:lnTo>
                      <a:pt x="1009532" y="1122680"/>
                    </a:lnTo>
                    <a:lnTo>
                      <a:pt x="1139072" y="924560"/>
                    </a:lnTo>
                    <a:lnTo>
                      <a:pt x="1108592" y="894080"/>
                    </a:lnTo>
                    <a:lnTo>
                      <a:pt x="1024772" y="894080"/>
                    </a:lnTo>
                    <a:lnTo>
                      <a:pt x="979052" y="802640"/>
                    </a:lnTo>
                    <a:lnTo>
                      <a:pt x="1009532" y="711200"/>
                    </a:lnTo>
                    <a:lnTo>
                      <a:pt x="902852" y="635000"/>
                    </a:lnTo>
                    <a:lnTo>
                      <a:pt x="857132" y="589280"/>
                    </a:lnTo>
                    <a:lnTo>
                      <a:pt x="871636" y="495015"/>
                    </a:lnTo>
                    <a:lnTo>
                      <a:pt x="879992" y="505460"/>
                    </a:lnTo>
                    <a:lnTo>
                      <a:pt x="1032392" y="421640"/>
                    </a:lnTo>
                    <a:lnTo>
                      <a:pt x="1146692" y="474980"/>
                    </a:lnTo>
                    <a:lnTo>
                      <a:pt x="1253372" y="345440"/>
                    </a:lnTo>
                    <a:lnTo>
                      <a:pt x="1344812" y="322580"/>
                    </a:lnTo>
                    <a:lnTo>
                      <a:pt x="1428632" y="185420"/>
                    </a:lnTo>
                    <a:lnTo>
                      <a:pt x="1512452" y="177800"/>
                    </a:lnTo>
                    <a:lnTo>
                      <a:pt x="1700412" y="177800"/>
                    </a:lnTo>
                    <a:lnTo>
                      <a:pt x="1878212" y="317500"/>
                    </a:lnTo>
                    <a:lnTo>
                      <a:pt x="1967112" y="292100"/>
                    </a:lnTo>
                    <a:lnTo>
                      <a:pt x="2119512" y="381000"/>
                    </a:lnTo>
                    <a:lnTo>
                      <a:pt x="2170312" y="495300"/>
                    </a:lnTo>
                    <a:lnTo>
                      <a:pt x="2500512" y="457200"/>
                    </a:lnTo>
                    <a:lnTo>
                      <a:pt x="2652912" y="482600"/>
                    </a:lnTo>
                    <a:lnTo>
                      <a:pt x="2678312" y="609600"/>
                    </a:lnTo>
                    <a:lnTo>
                      <a:pt x="2538612" y="711200"/>
                    </a:lnTo>
                    <a:lnTo>
                      <a:pt x="2652912" y="736600"/>
                    </a:lnTo>
                    <a:lnTo>
                      <a:pt x="2652912" y="812800"/>
                    </a:lnTo>
                    <a:lnTo>
                      <a:pt x="2843412" y="889000"/>
                    </a:lnTo>
                    <a:lnTo>
                      <a:pt x="2856112" y="965200"/>
                    </a:lnTo>
                    <a:lnTo>
                      <a:pt x="2919612" y="977900"/>
                    </a:lnTo>
                    <a:lnTo>
                      <a:pt x="2983112" y="977900"/>
                    </a:lnTo>
                    <a:lnTo>
                      <a:pt x="3046612" y="838200"/>
                    </a:lnTo>
                    <a:lnTo>
                      <a:pt x="3148212" y="825500"/>
                    </a:lnTo>
                    <a:lnTo>
                      <a:pt x="3173612" y="723900"/>
                    </a:lnTo>
                    <a:lnTo>
                      <a:pt x="3237112" y="774700"/>
                    </a:lnTo>
                    <a:lnTo>
                      <a:pt x="3313312" y="774700"/>
                    </a:lnTo>
                    <a:lnTo>
                      <a:pt x="3440312" y="850900"/>
                    </a:lnTo>
                    <a:lnTo>
                      <a:pt x="3478412" y="850900"/>
                    </a:lnTo>
                    <a:lnTo>
                      <a:pt x="3503812" y="774700"/>
                    </a:lnTo>
                    <a:lnTo>
                      <a:pt x="3580012" y="736600"/>
                    </a:lnTo>
                    <a:lnTo>
                      <a:pt x="3656212" y="596900"/>
                    </a:lnTo>
                    <a:lnTo>
                      <a:pt x="3605412" y="533400"/>
                    </a:lnTo>
                    <a:lnTo>
                      <a:pt x="3707012" y="368300"/>
                    </a:lnTo>
                    <a:lnTo>
                      <a:pt x="3732412" y="203200"/>
                    </a:lnTo>
                    <a:lnTo>
                      <a:pt x="3681612" y="11430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15" name="フリーフォーム: 図形 214">
                <a:extLst>
                  <a:ext uri="{FF2B5EF4-FFF2-40B4-BE49-F238E27FC236}">
                    <a16:creationId xmlns:a16="http://schemas.microsoft.com/office/drawing/2014/main" id="{A943C443-EA00-2DAD-124B-0305936AAF10}"/>
                  </a:ext>
                </a:extLst>
              </p:cNvPr>
              <p:cNvSpPr/>
              <p:nvPr/>
            </p:nvSpPr>
            <p:spPr>
              <a:xfrm>
                <a:off x="1167558" y="1632887"/>
                <a:ext cx="207267" cy="390065"/>
              </a:xfrm>
              <a:custGeom>
                <a:avLst/>
                <a:gdLst>
                  <a:gd name="connsiteX0" fmla="*/ 929640 w 1097280"/>
                  <a:gd name="connsiteY0" fmla="*/ 0 h 2065020"/>
                  <a:gd name="connsiteX1" fmla="*/ 762000 w 1097280"/>
                  <a:gd name="connsiteY1" fmla="*/ 53340 h 2065020"/>
                  <a:gd name="connsiteX2" fmla="*/ 723900 w 1097280"/>
                  <a:gd name="connsiteY2" fmla="*/ 198120 h 2065020"/>
                  <a:gd name="connsiteX3" fmla="*/ 716280 w 1097280"/>
                  <a:gd name="connsiteY3" fmla="*/ 289560 h 2065020"/>
                  <a:gd name="connsiteX4" fmla="*/ 594360 w 1097280"/>
                  <a:gd name="connsiteY4" fmla="*/ 342900 h 2065020"/>
                  <a:gd name="connsiteX5" fmla="*/ 457200 w 1097280"/>
                  <a:gd name="connsiteY5" fmla="*/ 525780 h 2065020"/>
                  <a:gd name="connsiteX6" fmla="*/ 388620 w 1097280"/>
                  <a:gd name="connsiteY6" fmla="*/ 563880 h 2065020"/>
                  <a:gd name="connsiteX7" fmla="*/ 243840 w 1097280"/>
                  <a:gd name="connsiteY7" fmla="*/ 792480 h 2065020"/>
                  <a:gd name="connsiteX8" fmla="*/ 99060 w 1097280"/>
                  <a:gd name="connsiteY8" fmla="*/ 998220 h 2065020"/>
                  <a:gd name="connsiteX9" fmla="*/ 83820 w 1097280"/>
                  <a:gd name="connsiteY9" fmla="*/ 1219200 h 2065020"/>
                  <a:gd name="connsiteX10" fmla="*/ 68580 w 1097280"/>
                  <a:gd name="connsiteY10" fmla="*/ 1257300 h 2065020"/>
                  <a:gd name="connsiteX11" fmla="*/ 83820 w 1097280"/>
                  <a:gd name="connsiteY11" fmla="*/ 1325880 h 2065020"/>
                  <a:gd name="connsiteX12" fmla="*/ 60960 w 1097280"/>
                  <a:gd name="connsiteY12" fmla="*/ 1394460 h 2065020"/>
                  <a:gd name="connsiteX13" fmla="*/ 106680 w 1097280"/>
                  <a:gd name="connsiteY13" fmla="*/ 1463040 h 2065020"/>
                  <a:gd name="connsiteX14" fmla="*/ 228600 w 1097280"/>
                  <a:gd name="connsiteY14" fmla="*/ 1295400 h 2065020"/>
                  <a:gd name="connsiteX15" fmla="*/ 320040 w 1097280"/>
                  <a:gd name="connsiteY15" fmla="*/ 1310640 h 2065020"/>
                  <a:gd name="connsiteX16" fmla="*/ 411480 w 1097280"/>
                  <a:gd name="connsiteY16" fmla="*/ 1402080 h 2065020"/>
                  <a:gd name="connsiteX17" fmla="*/ 411480 w 1097280"/>
                  <a:gd name="connsiteY17" fmla="*/ 1493520 h 2065020"/>
                  <a:gd name="connsiteX18" fmla="*/ 236220 w 1097280"/>
                  <a:gd name="connsiteY18" fmla="*/ 1623060 h 2065020"/>
                  <a:gd name="connsiteX19" fmla="*/ 251460 w 1097280"/>
                  <a:gd name="connsiteY19" fmla="*/ 1767840 h 2065020"/>
                  <a:gd name="connsiteX20" fmla="*/ 198120 w 1097280"/>
                  <a:gd name="connsiteY20" fmla="*/ 1905000 h 2065020"/>
                  <a:gd name="connsiteX21" fmla="*/ 30480 w 1097280"/>
                  <a:gd name="connsiteY21" fmla="*/ 1958340 h 2065020"/>
                  <a:gd name="connsiteX22" fmla="*/ 0 w 1097280"/>
                  <a:gd name="connsiteY22" fmla="*/ 2004060 h 2065020"/>
                  <a:gd name="connsiteX23" fmla="*/ 91440 w 1097280"/>
                  <a:gd name="connsiteY23" fmla="*/ 2065020 h 2065020"/>
                  <a:gd name="connsiteX24" fmla="*/ 190500 w 1097280"/>
                  <a:gd name="connsiteY24" fmla="*/ 2065020 h 2065020"/>
                  <a:gd name="connsiteX25" fmla="*/ 289560 w 1097280"/>
                  <a:gd name="connsiteY25" fmla="*/ 1996440 h 2065020"/>
                  <a:gd name="connsiteX26" fmla="*/ 449580 w 1097280"/>
                  <a:gd name="connsiteY26" fmla="*/ 1996440 h 2065020"/>
                  <a:gd name="connsiteX27" fmla="*/ 685800 w 1097280"/>
                  <a:gd name="connsiteY27" fmla="*/ 1775460 h 2065020"/>
                  <a:gd name="connsiteX28" fmla="*/ 807720 w 1097280"/>
                  <a:gd name="connsiteY28" fmla="*/ 1691640 h 2065020"/>
                  <a:gd name="connsiteX29" fmla="*/ 891540 w 1097280"/>
                  <a:gd name="connsiteY29" fmla="*/ 1607820 h 2065020"/>
                  <a:gd name="connsiteX30" fmla="*/ 891540 w 1097280"/>
                  <a:gd name="connsiteY30" fmla="*/ 1531620 h 2065020"/>
                  <a:gd name="connsiteX31" fmla="*/ 1097280 w 1097280"/>
                  <a:gd name="connsiteY31" fmla="*/ 1120140 h 2065020"/>
                  <a:gd name="connsiteX32" fmla="*/ 1074420 w 1097280"/>
                  <a:gd name="connsiteY32" fmla="*/ 967740 h 2065020"/>
                  <a:gd name="connsiteX33" fmla="*/ 830580 w 1097280"/>
                  <a:gd name="connsiteY33" fmla="*/ 1074420 h 2065020"/>
                  <a:gd name="connsiteX34" fmla="*/ 746760 w 1097280"/>
                  <a:gd name="connsiteY34" fmla="*/ 1021080 h 2065020"/>
                  <a:gd name="connsiteX35" fmla="*/ 701040 w 1097280"/>
                  <a:gd name="connsiteY35" fmla="*/ 883920 h 2065020"/>
                  <a:gd name="connsiteX36" fmla="*/ 845820 w 1097280"/>
                  <a:gd name="connsiteY36" fmla="*/ 563880 h 2065020"/>
                  <a:gd name="connsiteX37" fmla="*/ 906780 w 1097280"/>
                  <a:gd name="connsiteY37" fmla="*/ 297180 h 2065020"/>
                  <a:gd name="connsiteX38" fmla="*/ 952500 w 1097280"/>
                  <a:gd name="connsiteY38" fmla="*/ 60960 h 2065020"/>
                  <a:gd name="connsiteX39" fmla="*/ 929640 w 1097280"/>
                  <a:gd name="connsiteY39" fmla="*/ 0 h 2065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1097280" h="2065020">
                    <a:moveTo>
                      <a:pt x="929640" y="0"/>
                    </a:moveTo>
                    <a:lnTo>
                      <a:pt x="762000" y="53340"/>
                    </a:lnTo>
                    <a:lnTo>
                      <a:pt x="723900" y="198120"/>
                    </a:lnTo>
                    <a:lnTo>
                      <a:pt x="716280" y="289560"/>
                    </a:lnTo>
                    <a:lnTo>
                      <a:pt x="594360" y="342900"/>
                    </a:lnTo>
                    <a:lnTo>
                      <a:pt x="457200" y="525780"/>
                    </a:lnTo>
                    <a:lnTo>
                      <a:pt x="388620" y="563880"/>
                    </a:lnTo>
                    <a:lnTo>
                      <a:pt x="243840" y="792480"/>
                    </a:lnTo>
                    <a:lnTo>
                      <a:pt x="99060" y="998220"/>
                    </a:lnTo>
                    <a:lnTo>
                      <a:pt x="83820" y="1219200"/>
                    </a:lnTo>
                    <a:lnTo>
                      <a:pt x="68580" y="1257300"/>
                    </a:lnTo>
                    <a:lnTo>
                      <a:pt x="83820" y="1325880"/>
                    </a:lnTo>
                    <a:lnTo>
                      <a:pt x="60960" y="1394460"/>
                    </a:lnTo>
                    <a:lnTo>
                      <a:pt x="106680" y="1463040"/>
                    </a:lnTo>
                    <a:lnTo>
                      <a:pt x="228600" y="1295400"/>
                    </a:lnTo>
                    <a:lnTo>
                      <a:pt x="320040" y="1310640"/>
                    </a:lnTo>
                    <a:lnTo>
                      <a:pt x="411480" y="1402080"/>
                    </a:lnTo>
                    <a:lnTo>
                      <a:pt x="411480" y="1493520"/>
                    </a:lnTo>
                    <a:lnTo>
                      <a:pt x="236220" y="1623060"/>
                    </a:lnTo>
                    <a:lnTo>
                      <a:pt x="251460" y="1767840"/>
                    </a:lnTo>
                    <a:lnTo>
                      <a:pt x="198120" y="1905000"/>
                    </a:lnTo>
                    <a:lnTo>
                      <a:pt x="30480" y="1958340"/>
                    </a:lnTo>
                    <a:lnTo>
                      <a:pt x="0" y="2004060"/>
                    </a:lnTo>
                    <a:lnTo>
                      <a:pt x="91440" y="2065020"/>
                    </a:lnTo>
                    <a:lnTo>
                      <a:pt x="190500" y="2065020"/>
                    </a:lnTo>
                    <a:lnTo>
                      <a:pt x="289560" y="1996440"/>
                    </a:lnTo>
                    <a:lnTo>
                      <a:pt x="449580" y="1996440"/>
                    </a:lnTo>
                    <a:lnTo>
                      <a:pt x="685800" y="1775460"/>
                    </a:lnTo>
                    <a:lnTo>
                      <a:pt x="807720" y="1691640"/>
                    </a:lnTo>
                    <a:lnTo>
                      <a:pt x="891540" y="1607820"/>
                    </a:lnTo>
                    <a:lnTo>
                      <a:pt x="891540" y="1531620"/>
                    </a:lnTo>
                    <a:lnTo>
                      <a:pt x="1097280" y="1120140"/>
                    </a:lnTo>
                    <a:lnTo>
                      <a:pt x="1074420" y="967740"/>
                    </a:lnTo>
                    <a:lnTo>
                      <a:pt x="830580" y="1074420"/>
                    </a:lnTo>
                    <a:lnTo>
                      <a:pt x="746760" y="1021080"/>
                    </a:lnTo>
                    <a:lnTo>
                      <a:pt x="701040" y="883920"/>
                    </a:lnTo>
                    <a:lnTo>
                      <a:pt x="845820" y="563880"/>
                    </a:lnTo>
                    <a:lnTo>
                      <a:pt x="906780" y="297180"/>
                    </a:lnTo>
                    <a:lnTo>
                      <a:pt x="952500" y="60960"/>
                    </a:lnTo>
                    <a:lnTo>
                      <a:pt x="92964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16" name="フリーフォーム: 図形 215">
                <a:extLst>
                  <a:ext uri="{FF2B5EF4-FFF2-40B4-BE49-F238E27FC236}">
                    <a16:creationId xmlns:a16="http://schemas.microsoft.com/office/drawing/2014/main" id="{FCC03CB4-C9FC-9761-A166-C30ED4783F7B}"/>
                  </a:ext>
                </a:extLst>
              </p:cNvPr>
              <p:cNvSpPr/>
              <p:nvPr/>
            </p:nvSpPr>
            <p:spPr>
              <a:xfrm>
                <a:off x="840183" y="1483537"/>
                <a:ext cx="1301816" cy="1314505"/>
              </a:xfrm>
              <a:custGeom>
                <a:avLst/>
                <a:gdLst>
                  <a:gd name="connsiteX0" fmla="*/ 5836172 w 6891872"/>
                  <a:gd name="connsiteY0" fmla="*/ 0 h 6959054"/>
                  <a:gd name="connsiteX1" fmla="*/ 6007952 w 6891872"/>
                  <a:gd name="connsiteY1" fmla="*/ 89624 h 6959054"/>
                  <a:gd name="connsiteX2" fmla="*/ 6084152 w 6891872"/>
                  <a:gd name="connsiteY2" fmla="*/ 59144 h 6959054"/>
                  <a:gd name="connsiteX3" fmla="*/ 6114632 w 6891872"/>
                  <a:gd name="connsiteY3" fmla="*/ 120104 h 6959054"/>
                  <a:gd name="connsiteX4" fmla="*/ 6221312 w 6891872"/>
                  <a:gd name="connsiteY4" fmla="*/ 142964 h 6959054"/>
                  <a:gd name="connsiteX5" fmla="*/ 6289892 w 6891872"/>
                  <a:gd name="connsiteY5" fmla="*/ 142964 h 6959054"/>
                  <a:gd name="connsiteX6" fmla="*/ 6381332 w 6891872"/>
                  <a:gd name="connsiteY6" fmla="*/ 188684 h 6959054"/>
                  <a:gd name="connsiteX7" fmla="*/ 6327992 w 6891872"/>
                  <a:gd name="connsiteY7" fmla="*/ 249644 h 6959054"/>
                  <a:gd name="connsiteX8" fmla="*/ 6366092 w 6891872"/>
                  <a:gd name="connsiteY8" fmla="*/ 318224 h 6959054"/>
                  <a:gd name="connsiteX9" fmla="*/ 6343232 w 6891872"/>
                  <a:gd name="connsiteY9" fmla="*/ 485864 h 6959054"/>
                  <a:gd name="connsiteX10" fmla="*/ 6312752 w 6891872"/>
                  <a:gd name="connsiteY10" fmla="*/ 523964 h 6959054"/>
                  <a:gd name="connsiteX11" fmla="*/ 6312752 w 6891872"/>
                  <a:gd name="connsiteY11" fmla="*/ 600164 h 6959054"/>
                  <a:gd name="connsiteX12" fmla="*/ 6373712 w 6891872"/>
                  <a:gd name="connsiteY12" fmla="*/ 577304 h 6959054"/>
                  <a:gd name="connsiteX13" fmla="*/ 6381332 w 6891872"/>
                  <a:gd name="connsiteY13" fmla="*/ 668744 h 6959054"/>
                  <a:gd name="connsiteX14" fmla="*/ 6526112 w 6891872"/>
                  <a:gd name="connsiteY14" fmla="*/ 752564 h 6959054"/>
                  <a:gd name="connsiteX15" fmla="*/ 6617552 w 6891872"/>
                  <a:gd name="connsiteY15" fmla="*/ 729704 h 6959054"/>
                  <a:gd name="connsiteX16" fmla="*/ 6739472 w 6891872"/>
                  <a:gd name="connsiteY16" fmla="*/ 798284 h 6959054"/>
                  <a:gd name="connsiteX17" fmla="*/ 6853772 w 6891872"/>
                  <a:gd name="connsiteY17" fmla="*/ 927824 h 6959054"/>
                  <a:gd name="connsiteX18" fmla="*/ 6884252 w 6891872"/>
                  <a:gd name="connsiteY18" fmla="*/ 958304 h 6959054"/>
                  <a:gd name="connsiteX19" fmla="*/ 6891872 w 6891872"/>
                  <a:gd name="connsiteY19" fmla="*/ 1042124 h 6959054"/>
                  <a:gd name="connsiteX20" fmla="*/ 6830912 w 6891872"/>
                  <a:gd name="connsiteY20" fmla="*/ 1095464 h 6959054"/>
                  <a:gd name="connsiteX21" fmla="*/ 6792812 w 6891872"/>
                  <a:gd name="connsiteY21" fmla="*/ 1209764 h 6959054"/>
                  <a:gd name="connsiteX22" fmla="*/ 6640412 w 6891872"/>
                  <a:gd name="connsiteY22" fmla="*/ 1293584 h 6959054"/>
                  <a:gd name="connsiteX23" fmla="*/ 6564212 w 6891872"/>
                  <a:gd name="connsiteY23" fmla="*/ 1362164 h 6959054"/>
                  <a:gd name="connsiteX24" fmla="*/ 6457532 w 6891872"/>
                  <a:gd name="connsiteY24" fmla="*/ 1346924 h 6959054"/>
                  <a:gd name="connsiteX25" fmla="*/ 6335612 w 6891872"/>
                  <a:gd name="connsiteY25" fmla="*/ 1324064 h 6959054"/>
                  <a:gd name="connsiteX26" fmla="*/ 6289892 w 6891872"/>
                  <a:gd name="connsiteY26" fmla="*/ 1331684 h 6959054"/>
                  <a:gd name="connsiteX27" fmla="*/ 6289892 w 6891872"/>
                  <a:gd name="connsiteY27" fmla="*/ 1362164 h 6959054"/>
                  <a:gd name="connsiteX28" fmla="*/ 6228932 w 6891872"/>
                  <a:gd name="connsiteY28" fmla="*/ 1438364 h 6959054"/>
                  <a:gd name="connsiteX29" fmla="*/ 6259412 w 6891872"/>
                  <a:gd name="connsiteY29" fmla="*/ 1506944 h 6959054"/>
                  <a:gd name="connsiteX30" fmla="*/ 6251792 w 6891872"/>
                  <a:gd name="connsiteY30" fmla="*/ 1674584 h 6959054"/>
                  <a:gd name="connsiteX31" fmla="*/ 6221312 w 6891872"/>
                  <a:gd name="connsiteY31" fmla="*/ 1735544 h 6959054"/>
                  <a:gd name="connsiteX32" fmla="*/ 6259412 w 6891872"/>
                  <a:gd name="connsiteY32" fmla="*/ 1804124 h 6959054"/>
                  <a:gd name="connsiteX33" fmla="*/ 6259412 w 6891872"/>
                  <a:gd name="connsiteY33" fmla="*/ 1872704 h 6959054"/>
                  <a:gd name="connsiteX34" fmla="*/ 6213692 w 6891872"/>
                  <a:gd name="connsiteY34" fmla="*/ 1948904 h 6959054"/>
                  <a:gd name="connsiteX35" fmla="*/ 6145112 w 6891872"/>
                  <a:gd name="connsiteY35" fmla="*/ 1956524 h 6959054"/>
                  <a:gd name="connsiteX36" fmla="*/ 6145112 w 6891872"/>
                  <a:gd name="connsiteY36" fmla="*/ 2101304 h 6959054"/>
                  <a:gd name="connsiteX37" fmla="*/ 6107012 w 6891872"/>
                  <a:gd name="connsiteY37" fmla="*/ 2147024 h 6959054"/>
                  <a:gd name="connsiteX38" fmla="*/ 6114632 w 6891872"/>
                  <a:gd name="connsiteY38" fmla="*/ 2207984 h 6959054"/>
                  <a:gd name="connsiteX39" fmla="*/ 6122252 w 6891872"/>
                  <a:gd name="connsiteY39" fmla="*/ 2253704 h 6959054"/>
                  <a:gd name="connsiteX40" fmla="*/ 6068912 w 6891872"/>
                  <a:gd name="connsiteY40" fmla="*/ 2375624 h 6959054"/>
                  <a:gd name="connsiteX41" fmla="*/ 6068912 w 6891872"/>
                  <a:gd name="connsiteY41" fmla="*/ 2428964 h 6959054"/>
                  <a:gd name="connsiteX42" fmla="*/ 6084152 w 6891872"/>
                  <a:gd name="connsiteY42" fmla="*/ 2505164 h 6959054"/>
                  <a:gd name="connsiteX43" fmla="*/ 6160352 w 6891872"/>
                  <a:gd name="connsiteY43" fmla="*/ 2619464 h 6959054"/>
                  <a:gd name="connsiteX44" fmla="*/ 6267032 w 6891872"/>
                  <a:gd name="connsiteY44" fmla="*/ 2688044 h 6959054"/>
                  <a:gd name="connsiteX45" fmla="*/ 6312752 w 6891872"/>
                  <a:gd name="connsiteY45" fmla="*/ 2680424 h 6959054"/>
                  <a:gd name="connsiteX46" fmla="*/ 6404192 w 6891872"/>
                  <a:gd name="connsiteY46" fmla="*/ 2787104 h 6959054"/>
                  <a:gd name="connsiteX47" fmla="*/ 6289892 w 6891872"/>
                  <a:gd name="connsiteY47" fmla="*/ 2939504 h 6959054"/>
                  <a:gd name="connsiteX48" fmla="*/ 6160352 w 6891872"/>
                  <a:gd name="connsiteY48" fmla="*/ 3038564 h 6959054"/>
                  <a:gd name="connsiteX49" fmla="*/ 6167972 w 6891872"/>
                  <a:gd name="connsiteY49" fmla="*/ 3122384 h 6959054"/>
                  <a:gd name="connsiteX50" fmla="*/ 6038432 w 6891872"/>
                  <a:gd name="connsiteY50" fmla="*/ 3236684 h 6959054"/>
                  <a:gd name="connsiteX51" fmla="*/ 6038432 w 6891872"/>
                  <a:gd name="connsiteY51" fmla="*/ 3297644 h 6959054"/>
                  <a:gd name="connsiteX52" fmla="*/ 5931752 w 6891872"/>
                  <a:gd name="connsiteY52" fmla="*/ 3442424 h 6959054"/>
                  <a:gd name="connsiteX53" fmla="*/ 5855552 w 6891872"/>
                  <a:gd name="connsiteY53" fmla="*/ 3465284 h 6959054"/>
                  <a:gd name="connsiteX54" fmla="*/ 5840312 w 6891872"/>
                  <a:gd name="connsiteY54" fmla="*/ 3625304 h 6959054"/>
                  <a:gd name="connsiteX55" fmla="*/ 5855552 w 6891872"/>
                  <a:gd name="connsiteY55" fmla="*/ 3671024 h 6959054"/>
                  <a:gd name="connsiteX56" fmla="*/ 5893652 w 6891872"/>
                  <a:gd name="connsiteY56" fmla="*/ 3815804 h 6959054"/>
                  <a:gd name="connsiteX57" fmla="*/ 5916512 w 6891872"/>
                  <a:gd name="connsiteY57" fmla="*/ 3892004 h 6959054"/>
                  <a:gd name="connsiteX58" fmla="*/ 5946992 w 6891872"/>
                  <a:gd name="connsiteY58" fmla="*/ 3952964 h 6959054"/>
                  <a:gd name="connsiteX59" fmla="*/ 5901272 w 6891872"/>
                  <a:gd name="connsiteY59" fmla="*/ 4044404 h 6959054"/>
                  <a:gd name="connsiteX60" fmla="*/ 5817452 w 6891872"/>
                  <a:gd name="connsiteY60" fmla="*/ 3983444 h 6959054"/>
                  <a:gd name="connsiteX61" fmla="*/ 5672672 w 6891872"/>
                  <a:gd name="connsiteY61" fmla="*/ 3991064 h 6959054"/>
                  <a:gd name="connsiteX62" fmla="*/ 5611712 w 6891872"/>
                  <a:gd name="connsiteY62" fmla="*/ 4044404 h 6959054"/>
                  <a:gd name="connsiteX63" fmla="*/ 5543132 w 6891872"/>
                  <a:gd name="connsiteY63" fmla="*/ 3975824 h 6959054"/>
                  <a:gd name="connsiteX64" fmla="*/ 5413592 w 6891872"/>
                  <a:gd name="connsiteY64" fmla="*/ 3998684 h 6959054"/>
                  <a:gd name="connsiteX65" fmla="*/ 5398352 w 6891872"/>
                  <a:gd name="connsiteY65" fmla="*/ 4151084 h 6959054"/>
                  <a:gd name="connsiteX66" fmla="*/ 5352632 w 6891872"/>
                  <a:gd name="connsiteY66" fmla="*/ 4189184 h 6959054"/>
                  <a:gd name="connsiteX67" fmla="*/ 5276432 w 6891872"/>
                  <a:gd name="connsiteY67" fmla="*/ 4173944 h 6959054"/>
                  <a:gd name="connsiteX68" fmla="*/ 5207852 w 6891872"/>
                  <a:gd name="connsiteY68" fmla="*/ 4189184 h 6959054"/>
                  <a:gd name="connsiteX69" fmla="*/ 4872572 w 6891872"/>
                  <a:gd name="connsiteY69" fmla="*/ 4234904 h 6959054"/>
                  <a:gd name="connsiteX70" fmla="*/ 4811612 w 6891872"/>
                  <a:gd name="connsiteY70" fmla="*/ 4257764 h 6959054"/>
                  <a:gd name="connsiteX71" fmla="*/ 4781132 w 6891872"/>
                  <a:gd name="connsiteY71" fmla="*/ 4387304 h 6959054"/>
                  <a:gd name="connsiteX72" fmla="*/ 4819232 w 6891872"/>
                  <a:gd name="connsiteY72" fmla="*/ 4455884 h 6959054"/>
                  <a:gd name="connsiteX73" fmla="*/ 4864952 w 6891872"/>
                  <a:gd name="connsiteY73" fmla="*/ 4471124 h 6959054"/>
                  <a:gd name="connsiteX74" fmla="*/ 4872572 w 6891872"/>
                  <a:gd name="connsiteY74" fmla="*/ 4539704 h 6959054"/>
                  <a:gd name="connsiteX75" fmla="*/ 4842092 w 6891872"/>
                  <a:gd name="connsiteY75" fmla="*/ 4692104 h 6959054"/>
                  <a:gd name="connsiteX76" fmla="*/ 4819232 w 6891872"/>
                  <a:gd name="connsiteY76" fmla="*/ 4867364 h 6959054"/>
                  <a:gd name="connsiteX77" fmla="*/ 4666832 w 6891872"/>
                  <a:gd name="connsiteY77" fmla="*/ 5042624 h 6959054"/>
                  <a:gd name="connsiteX78" fmla="*/ 4727792 w 6891872"/>
                  <a:gd name="connsiteY78" fmla="*/ 5225504 h 6959054"/>
                  <a:gd name="connsiteX79" fmla="*/ 4811612 w 6891872"/>
                  <a:gd name="connsiteY79" fmla="*/ 5187404 h 6959054"/>
                  <a:gd name="connsiteX80" fmla="*/ 4895432 w 6891872"/>
                  <a:gd name="connsiteY80" fmla="*/ 5301704 h 6959054"/>
                  <a:gd name="connsiteX81" fmla="*/ 4872572 w 6891872"/>
                  <a:gd name="connsiteY81" fmla="*/ 5576024 h 6959054"/>
                  <a:gd name="connsiteX82" fmla="*/ 4925912 w 6891872"/>
                  <a:gd name="connsiteY82" fmla="*/ 5774144 h 6959054"/>
                  <a:gd name="connsiteX83" fmla="*/ 4925912 w 6891872"/>
                  <a:gd name="connsiteY83" fmla="*/ 5842724 h 6959054"/>
                  <a:gd name="connsiteX84" fmla="*/ 4910672 w 6891872"/>
                  <a:gd name="connsiteY84" fmla="*/ 5911304 h 6959054"/>
                  <a:gd name="connsiteX85" fmla="*/ 4918292 w 6891872"/>
                  <a:gd name="connsiteY85" fmla="*/ 6010364 h 6959054"/>
                  <a:gd name="connsiteX86" fmla="*/ 4910672 w 6891872"/>
                  <a:gd name="connsiteY86" fmla="*/ 6109424 h 6959054"/>
                  <a:gd name="connsiteX87" fmla="*/ 4899272 w 6891872"/>
                  <a:gd name="connsiteY87" fmla="*/ 6125710 h 6959054"/>
                  <a:gd name="connsiteX88" fmla="*/ 4819232 w 6891872"/>
                  <a:gd name="connsiteY88" fmla="*/ 6114504 h 6959054"/>
                  <a:gd name="connsiteX89" fmla="*/ 4774780 w 6891872"/>
                  <a:gd name="connsiteY89" fmla="*/ 6120854 h 6959054"/>
                  <a:gd name="connsiteX90" fmla="*/ 4717632 w 6891872"/>
                  <a:gd name="connsiteY90" fmla="*/ 6095454 h 6959054"/>
                  <a:gd name="connsiteX91" fmla="*/ 4685884 w 6891872"/>
                  <a:gd name="connsiteY91" fmla="*/ 6057354 h 6959054"/>
                  <a:gd name="connsiteX92" fmla="*/ 4679532 w 6891872"/>
                  <a:gd name="connsiteY92" fmla="*/ 5949404 h 6959054"/>
                  <a:gd name="connsiteX93" fmla="*/ 4622380 w 6891872"/>
                  <a:gd name="connsiteY93" fmla="*/ 5936704 h 6959054"/>
                  <a:gd name="connsiteX94" fmla="*/ 4571580 w 6891872"/>
                  <a:gd name="connsiteY94" fmla="*/ 5854154 h 6959054"/>
                  <a:gd name="connsiteX95" fmla="*/ 4514432 w 6891872"/>
                  <a:gd name="connsiteY95" fmla="*/ 5784304 h 6959054"/>
                  <a:gd name="connsiteX96" fmla="*/ 4457284 w 6891872"/>
                  <a:gd name="connsiteY96" fmla="*/ 5746204 h 6959054"/>
                  <a:gd name="connsiteX97" fmla="*/ 4425532 w 6891872"/>
                  <a:gd name="connsiteY97" fmla="*/ 5790654 h 6959054"/>
                  <a:gd name="connsiteX98" fmla="*/ 4419180 w 6891872"/>
                  <a:gd name="connsiteY98" fmla="*/ 5911304 h 6959054"/>
                  <a:gd name="connsiteX99" fmla="*/ 4247732 w 6891872"/>
                  <a:gd name="connsiteY99" fmla="*/ 6019254 h 6959054"/>
                  <a:gd name="connsiteX100" fmla="*/ 4082632 w 6891872"/>
                  <a:gd name="connsiteY100" fmla="*/ 6031954 h 6959054"/>
                  <a:gd name="connsiteX101" fmla="*/ 4044532 w 6891872"/>
                  <a:gd name="connsiteY101" fmla="*/ 6063704 h 6959054"/>
                  <a:gd name="connsiteX102" fmla="*/ 4038180 w 6891872"/>
                  <a:gd name="connsiteY102" fmla="*/ 6203404 h 6959054"/>
                  <a:gd name="connsiteX103" fmla="*/ 4088980 w 6891872"/>
                  <a:gd name="connsiteY103" fmla="*/ 6254204 h 6959054"/>
                  <a:gd name="connsiteX104" fmla="*/ 4088980 w 6891872"/>
                  <a:gd name="connsiteY104" fmla="*/ 6387554 h 6959054"/>
                  <a:gd name="connsiteX105" fmla="*/ 4000084 w 6891872"/>
                  <a:gd name="connsiteY105" fmla="*/ 6374854 h 6959054"/>
                  <a:gd name="connsiteX106" fmla="*/ 3936580 w 6891872"/>
                  <a:gd name="connsiteY106" fmla="*/ 6393904 h 6959054"/>
                  <a:gd name="connsiteX107" fmla="*/ 3904832 w 6891872"/>
                  <a:gd name="connsiteY107" fmla="*/ 6432004 h 6959054"/>
                  <a:gd name="connsiteX108" fmla="*/ 3923884 w 6891872"/>
                  <a:gd name="connsiteY108" fmla="*/ 6546304 h 6959054"/>
                  <a:gd name="connsiteX109" fmla="*/ 3911180 w 6891872"/>
                  <a:gd name="connsiteY109" fmla="*/ 6609804 h 6959054"/>
                  <a:gd name="connsiteX110" fmla="*/ 3873084 w 6891872"/>
                  <a:gd name="connsiteY110" fmla="*/ 6622504 h 6959054"/>
                  <a:gd name="connsiteX111" fmla="*/ 3758780 w 6891872"/>
                  <a:gd name="connsiteY111" fmla="*/ 6616154 h 6959054"/>
                  <a:gd name="connsiteX112" fmla="*/ 3714332 w 6891872"/>
                  <a:gd name="connsiteY112" fmla="*/ 6666954 h 6959054"/>
                  <a:gd name="connsiteX113" fmla="*/ 3612732 w 6891872"/>
                  <a:gd name="connsiteY113" fmla="*/ 6666954 h 6959054"/>
                  <a:gd name="connsiteX114" fmla="*/ 3631780 w 6891872"/>
                  <a:gd name="connsiteY114" fmla="*/ 6781254 h 6959054"/>
                  <a:gd name="connsiteX115" fmla="*/ 3580980 w 6891872"/>
                  <a:gd name="connsiteY115" fmla="*/ 6857454 h 6959054"/>
                  <a:gd name="connsiteX116" fmla="*/ 3542884 w 6891872"/>
                  <a:gd name="connsiteY116" fmla="*/ 6863804 h 6959054"/>
                  <a:gd name="connsiteX117" fmla="*/ 3511132 w 6891872"/>
                  <a:gd name="connsiteY117" fmla="*/ 6920954 h 6959054"/>
                  <a:gd name="connsiteX118" fmla="*/ 3466684 w 6891872"/>
                  <a:gd name="connsiteY118" fmla="*/ 6920954 h 6959054"/>
                  <a:gd name="connsiteX119" fmla="*/ 3339684 w 6891872"/>
                  <a:gd name="connsiteY119" fmla="*/ 6876504 h 6959054"/>
                  <a:gd name="connsiteX120" fmla="*/ 3301580 w 6891872"/>
                  <a:gd name="connsiteY120" fmla="*/ 6882854 h 6959054"/>
                  <a:gd name="connsiteX121" fmla="*/ 3263484 w 6891872"/>
                  <a:gd name="connsiteY121" fmla="*/ 6959054 h 6959054"/>
                  <a:gd name="connsiteX122" fmla="*/ 3206332 w 6891872"/>
                  <a:gd name="connsiteY122" fmla="*/ 6959054 h 6959054"/>
                  <a:gd name="connsiteX123" fmla="*/ 3187284 w 6891872"/>
                  <a:gd name="connsiteY123" fmla="*/ 6844754 h 6959054"/>
                  <a:gd name="connsiteX124" fmla="*/ 3136484 w 6891872"/>
                  <a:gd name="connsiteY124" fmla="*/ 6825704 h 6959054"/>
                  <a:gd name="connsiteX125" fmla="*/ 3136484 w 6891872"/>
                  <a:gd name="connsiteY125" fmla="*/ 6787604 h 6959054"/>
                  <a:gd name="connsiteX126" fmla="*/ 3199980 w 6891872"/>
                  <a:gd name="connsiteY126" fmla="*/ 6755854 h 6959054"/>
                  <a:gd name="connsiteX127" fmla="*/ 3206332 w 6891872"/>
                  <a:gd name="connsiteY127" fmla="*/ 6692354 h 6959054"/>
                  <a:gd name="connsiteX128" fmla="*/ 3180932 w 6891872"/>
                  <a:gd name="connsiteY128" fmla="*/ 6628854 h 6959054"/>
                  <a:gd name="connsiteX129" fmla="*/ 3206332 w 6891872"/>
                  <a:gd name="connsiteY129" fmla="*/ 6533604 h 6959054"/>
                  <a:gd name="connsiteX130" fmla="*/ 3168232 w 6891872"/>
                  <a:gd name="connsiteY130" fmla="*/ 6463754 h 6959054"/>
                  <a:gd name="connsiteX131" fmla="*/ 3104732 w 6891872"/>
                  <a:gd name="connsiteY131" fmla="*/ 6476454 h 6959054"/>
                  <a:gd name="connsiteX132" fmla="*/ 2977732 w 6891872"/>
                  <a:gd name="connsiteY132" fmla="*/ 6387554 h 6959054"/>
                  <a:gd name="connsiteX133" fmla="*/ 2977732 w 6891872"/>
                  <a:gd name="connsiteY133" fmla="*/ 6311354 h 6959054"/>
                  <a:gd name="connsiteX134" fmla="*/ 2914232 w 6891872"/>
                  <a:gd name="connsiteY134" fmla="*/ 6311354 h 6959054"/>
                  <a:gd name="connsiteX135" fmla="*/ 2901532 w 6891872"/>
                  <a:gd name="connsiteY135" fmla="*/ 6273254 h 6959054"/>
                  <a:gd name="connsiteX136" fmla="*/ 2895180 w 6891872"/>
                  <a:gd name="connsiteY136" fmla="*/ 6235154 h 6959054"/>
                  <a:gd name="connsiteX137" fmla="*/ 2869780 w 6891872"/>
                  <a:gd name="connsiteY137" fmla="*/ 6000204 h 6959054"/>
                  <a:gd name="connsiteX138" fmla="*/ 2844380 w 6891872"/>
                  <a:gd name="connsiteY138" fmla="*/ 5955754 h 6959054"/>
                  <a:gd name="connsiteX139" fmla="*/ 2838032 w 6891872"/>
                  <a:gd name="connsiteY139" fmla="*/ 5879554 h 6959054"/>
                  <a:gd name="connsiteX140" fmla="*/ 2691980 w 6891872"/>
                  <a:gd name="connsiteY140" fmla="*/ 5866854 h 6959054"/>
                  <a:gd name="connsiteX141" fmla="*/ 2660232 w 6891872"/>
                  <a:gd name="connsiteY141" fmla="*/ 5841454 h 6959054"/>
                  <a:gd name="connsiteX142" fmla="*/ 2279232 w 6891872"/>
                  <a:gd name="connsiteY142" fmla="*/ 5974804 h 6959054"/>
                  <a:gd name="connsiteX143" fmla="*/ 2234780 w 6891872"/>
                  <a:gd name="connsiteY143" fmla="*/ 6063704 h 6959054"/>
                  <a:gd name="connsiteX144" fmla="*/ 2222084 w 6891872"/>
                  <a:gd name="connsiteY144" fmla="*/ 6178004 h 6959054"/>
                  <a:gd name="connsiteX145" fmla="*/ 2101432 w 6891872"/>
                  <a:gd name="connsiteY145" fmla="*/ 6241504 h 6959054"/>
                  <a:gd name="connsiteX146" fmla="*/ 2056980 w 6891872"/>
                  <a:gd name="connsiteY146" fmla="*/ 6260554 h 6959054"/>
                  <a:gd name="connsiteX147" fmla="*/ 1987132 w 6891872"/>
                  <a:gd name="connsiteY147" fmla="*/ 6330404 h 6959054"/>
                  <a:gd name="connsiteX148" fmla="*/ 2006180 w 6891872"/>
                  <a:gd name="connsiteY148" fmla="*/ 6425654 h 6959054"/>
                  <a:gd name="connsiteX149" fmla="*/ 1987132 w 6891872"/>
                  <a:gd name="connsiteY149" fmla="*/ 6463754 h 6959054"/>
                  <a:gd name="connsiteX150" fmla="*/ 2006180 w 6891872"/>
                  <a:gd name="connsiteY150" fmla="*/ 6520904 h 6959054"/>
                  <a:gd name="connsiteX151" fmla="*/ 1942684 w 6891872"/>
                  <a:gd name="connsiteY151" fmla="*/ 6571704 h 6959054"/>
                  <a:gd name="connsiteX152" fmla="*/ 1923632 w 6891872"/>
                  <a:gd name="connsiteY152" fmla="*/ 6501854 h 6959054"/>
                  <a:gd name="connsiteX153" fmla="*/ 1853780 w 6891872"/>
                  <a:gd name="connsiteY153" fmla="*/ 6457404 h 6959054"/>
                  <a:gd name="connsiteX154" fmla="*/ 1822032 w 6891872"/>
                  <a:gd name="connsiteY154" fmla="*/ 6482804 h 6959054"/>
                  <a:gd name="connsiteX155" fmla="*/ 1733132 w 6891872"/>
                  <a:gd name="connsiteY155" fmla="*/ 6476454 h 6959054"/>
                  <a:gd name="connsiteX156" fmla="*/ 1669632 w 6891872"/>
                  <a:gd name="connsiteY156" fmla="*/ 6533604 h 6959054"/>
                  <a:gd name="connsiteX157" fmla="*/ 1561684 w 6891872"/>
                  <a:gd name="connsiteY157" fmla="*/ 6552654 h 6959054"/>
                  <a:gd name="connsiteX158" fmla="*/ 1472780 w 6891872"/>
                  <a:gd name="connsiteY158" fmla="*/ 6539954 h 6959054"/>
                  <a:gd name="connsiteX159" fmla="*/ 1409284 w 6891872"/>
                  <a:gd name="connsiteY159" fmla="*/ 6539954 h 6959054"/>
                  <a:gd name="connsiteX160" fmla="*/ 1326732 w 6891872"/>
                  <a:gd name="connsiteY160" fmla="*/ 6641554 h 6959054"/>
                  <a:gd name="connsiteX161" fmla="*/ 1326732 w 6891872"/>
                  <a:gd name="connsiteY161" fmla="*/ 6692354 h 6959054"/>
                  <a:gd name="connsiteX162" fmla="*/ 1282284 w 6891872"/>
                  <a:gd name="connsiteY162" fmla="*/ 6705054 h 6959054"/>
                  <a:gd name="connsiteX163" fmla="*/ 1098132 w 6891872"/>
                  <a:gd name="connsiteY163" fmla="*/ 6622504 h 6959054"/>
                  <a:gd name="connsiteX164" fmla="*/ 1142580 w 6891872"/>
                  <a:gd name="connsiteY164" fmla="*/ 6552654 h 6959054"/>
                  <a:gd name="connsiteX165" fmla="*/ 1136232 w 6891872"/>
                  <a:gd name="connsiteY165" fmla="*/ 6514554 h 6959054"/>
                  <a:gd name="connsiteX166" fmla="*/ 1174332 w 6891872"/>
                  <a:gd name="connsiteY166" fmla="*/ 6444704 h 6959054"/>
                  <a:gd name="connsiteX167" fmla="*/ 1167980 w 6891872"/>
                  <a:gd name="connsiteY167" fmla="*/ 6374854 h 6959054"/>
                  <a:gd name="connsiteX168" fmla="*/ 1136232 w 6891872"/>
                  <a:gd name="connsiteY168" fmla="*/ 6374854 h 6959054"/>
                  <a:gd name="connsiteX169" fmla="*/ 1110832 w 6891872"/>
                  <a:gd name="connsiteY169" fmla="*/ 6336754 h 6959054"/>
                  <a:gd name="connsiteX170" fmla="*/ 1079084 w 6891872"/>
                  <a:gd name="connsiteY170" fmla="*/ 6336754 h 6959054"/>
                  <a:gd name="connsiteX171" fmla="*/ 1072732 w 6891872"/>
                  <a:gd name="connsiteY171" fmla="*/ 6298654 h 6959054"/>
                  <a:gd name="connsiteX172" fmla="*/ 1015580 w 6891872"/>
                  <a:gd name="connsiteY172" fmla="*/ 6292304 h 6959054"/>
                  <a:gd name="connsiteX173" fmla="*/ 971132 w 6891872"/>
                  <a:gd name="connsiteY173" fmla="*/ 6330404 h 6959054"/>
                  <a:gd name="connsiteX174" fmla="*/ 818732 w 6891872"/>
                  <a:gd name="connsiteY174" fmla="*/ 6266904 h 6959054"/>
                  <a:gd name="connsiteX175" fmla="*/ 755232 w 6891872"/>
                  <a:gd name="connsiteY175" fmla="*/ 6311354 h 6959054"/>
                  <a:gd name="connsiteX176" fmla="*/ 685380 w 6891872"/>
                  <a:gd name="connsiteY176" fmla="*/ 6292304 h 6959054"/>
                  <a:gd name="connsiteX177" fmla="*/ 666332 w 6891872"/>
                  <a:gd name="connsiteY177" fmla="*/ 6387554 h 6959054"/>
                  <a:gd name="connsiteX178" fmla="*/ 698084 w 6891872"/>
                  <a:gd name="connsiteY178" fmla="*/ 6432004 h 6959054"/>
                  <a:gd name="connsiteX179" fmla="*/ 698084 w 6891872"/>
                  <a:gd name="connsiteY179" fmla="*/ 6489154 h 6959054"/>
                  <a:gd name="connsiteX180" fmla="*/ 647284 w 6891872"/>
                  <a:gd name="connsiteY180" fmla="*/ 6552654 h 6959054"/>
                  <a:gd name="connsiteX181" fmla="*/ 507580 w 6891872"/>
                  <a:gd name="connsiteY181" fmla="*/ 6743154 h 6959054"/>
                  <a:gd name="connsiteX182" fmla="*/ 469484 w 6891872"/>
                  <a:gd name="connsiteY182" fmla="*/ 6781254 h 6959054"/>
                  <a:gd name="connsiteX183" fmla="*/ 456780 w 6891872"/>
                  <a:gd name="connsiteY183" fmla="*/ 6813004 h 6959054"/>
                  <a:gd name="connsiteX184" fmla="*/ 374232 w 6891872"/>
                  <a:gd name="connsiteY184" fmla="*/ 6857454 h 6959054"/>
                  <a:gd name="connsiteX185" fmla="*/ 323432 w 6891872"/>
                  <a:gd name="connsiteY185" fmla="*/ 6806654 h 6959054"/>
                  <a:gd name="connsiteX186" fmla="*/ 361532 w 6891872"/>
                  <a:gd name="connsiteY186" fmla="*/ 6736804 h 6959054"/>
                  <a:gd name="connsiteX187" fmla="*/ 278980 w 6891872"/>
                  <a:gd name="connsiteY187" fmla="*/ 6622504 h 6959054"/>
                  <a:gd name="connsiteX188" fmla="*/ 278980 w 6891872"/>
                  <a:gd name="connsiteY188" fmla="*/ 6432004 h 6959054"/>
                  <a:gd name="connsiteX189" fmla="*/ 209132 w 6891872"/>
                  <a:gd name="connsiteY189" fmla="*/ 6381204 h 6959054"/>
                  <a:gd name="connsiteX190" fmla="*/ 190084 w 6891872"/>
                  <a:gd name="connsiteY190" fmla="*/ 6324054 h 6959054"/>
                  <a:gd name="connsiteX191" fmla="*/ 240884 w 6891872"/>
                  <a:gd name="connsiteY191" fmla="*/ 6305004 h 6959054"/>
                  <a:gd name="connsiteX192" fmla="*/ 240884 w 6891872"/>
                  <a:gd name="connsiteY192" fmla="*/ 6235154 h 6959054"/>
                  <a:gd name="connsiteX193" fmla="*/ 202780 w 6891872"/>
                  <a:gd name="connsiteY193" fmla="*/ 6171654 h 6959054"/>
                  <a:gd name="connsiteX194" fmla="*/ 75780 w 6891872"/>
                  <a:gd name="connsiteY194" fmla="*/ 6146254 h 6959054"/>
                  <a:gd name="connsiteX195" fmla="*/ 0 w 6891872"/>
                  <a:gd name="connsiteY195" fmla="*/ 6043408 h 6959054"/>
                  <a:gd name="connsiteX196" fmla="*/ 4344 w 6891872"/>
                  <a:gd name="connsiteY196" fmla="*/ 6044654 h 6959054"/>
                  <a:gd name="connsiteX197" fmla="*/ 537744 w 6891872"/>
                  <a:gd name="connsiteY197" fmla="*/ 5839868 h 6959054"/>
                  <a:gd name="connsiteX198" fmla="*/ 599656 w 6891872"/>
                  <a:gd name="connsiteY198" fmla="*/ 5768428 h 6959054"/>
                  <a:gd name="connsiteX199" fmla="*/ 733008 w 6891872"/>
                  <a:gd name="connsiteY199" fmla="*/ 5773192 h 6959054"/>
                  <a:gd name="connsiteX200" fmla="*/ 904456 w 6891872"/>
                  <a:gd name="connsiteY200" fmla="*/ 5677942 h 6959054"/>
                  <a:gd name="connsiteX201" fmla="*/ 928268 w 6891872"/>
                  <a:gd name="connsiteY201" fmla="*/ 5644604 h 6959054"/>
                  <a:gd name="connsiteX202" fmla="*/ 966372 w 6891872"/>
                  <a:gd name="connsiteY202" fmla="*/ 5625554 h 6959054"/>
                  <a:gd name="connsiteX203" fmla="*/ 1085432 w 6891872"/>
                  <a:gd name="connsiteY203" fmla="*/ 5516016 h 6959054"/>
                  <a:gd name="connsiteX204" fmla="*/ 1180684 w 6891872"/>
                  <a:gd name="connsiteY204" fmla="*/ 5511254 h 6959054"/>
                  <a:gd name="connsiteX205" fmla="*/ 1375944 w 6891872"/>
                  <a:gd name="connsiteY205" fmla="*/ 5306468 h 6959054"/>
                  <a:gd name="connsiteX206" fmla="*/ 1475956 w 6891872"/>
                  <a:gd name="connsiteY206" fmla="*/ 5311228 h 6959054"/>
                  <a:gd name="connsiteX207" fmla="*/ 1518820 w 6891872"/>
                  <a:gd name="connsiteY207" fmla="*/ 5349328 h 6959054"/>
                  <a:gd name="connsiteX208" fmla="*/ 1699796 w 6891872"/>
                  <a:gd name="connsiteY208" fmla="*/ 5311228 h 6959054"/>
                  <a:gd name="connsiteX209" fmla="*/ 1747420 w 6891872"/>
                  <a:gd name="connsiteY209" fmla="*/ 5306468 h 6959054"/>
                  <a:gd name="connsiteX210" fmla="*/ 1814096 w 6891872"/>
                  <a:gd name="connsiteY210" fmla="*/ 5296942 h 6959054"/>
                  <a:gd name="connsiteX211" fmla="*/ 1861720 w 6891872"/>
                  <a:gd name="connsiteY211" fmla="*/ 5215980 h 6959054"/>
                  <a:gd name="connsiteX212" fmla="*/ 1966496 w 6891872"/>
                  <a:gd name="connsiteY212" fmla="*/ 5182642 h 6959054"/>
                  <a:gd name="connsiteX213" fmla="*/ 2261772 w 6891872"/>
                  <a:gd name="connsiteY213" fmla="*/ 4915942 h 6959054"/>
                  <a:gd name="connsiteX214" fmla="*/ 2371308 w 6891872"/>
                  <a:gd name="connsiteY214" fmla="*/ 4763542 h 6959054"/>
                  <a:gd name="connsiteX215" fmla="*/ 2609432 w 6891872"/>
                  <a:gd name="connsiteY215" fmla="*/ 4596854 h 6959054"/>
                  <a:gd name="connsiteX216" fmla="*/ 2766596 w 6891872"/>
                  <a:gd name="connsiteY216" fmla="*/ 4520654 h 6959054"/>
                  <a:gd name="connsiteX217" fmla="*/ 2885656 w 6891872"/>
                  <a:gd name="connsiteY217" fmla="*/ 4339680 h 6959054"/>
                  <a:gd name="connsiteX218" fmla="*/ 2966620 w 6891872"/>
                  <a:gd name="connsiteY218" fmla="*/ 4134892 h 6959054"/>
                  <a:gd name="connsiteX219" fmla="*/ 3066632 w 6891872"/>
                  <a:gd name="connsiteY219" fmla="*/ 4049168 h 6959054"/>
                  <a:gd name="connsiteX220" fmla="*/ 3085684 w 6891872"/>
                  <a:gd name="connsiteY220" fmla="*/ 3977728 h 6959054"/>
                  <a:gd name="connsiteX221" fmla="*/ 3223796 w 6891872"/>
                  <a:gd name="connsiteY221" fmla="*/ 3834854 h 6959054"/>
                  <a:gd name="connsiteX222" fmla="*/ 3290468 w 6891872"/>
                  <a:gd name="connsiteY222" fmla="*/ 3753892 h 6959054"/>
                  <a:gd name="connsiteX223" fmla="*/ 3323808 w 6891872"/>
                  <a:gd name="connsiteY223" fmla="*/ 3677692 h 6959054"/>
                  <a:gd name="connsiteX224" fmla="*/ 3414296 w 6891872"/>
                  <a:gd name="connsiteY224" fmla="*/ 3558628 h 6959054"/>
                  <a:gd name="connsiteX225" fmla="*/ 3452396 w 6891872"/>
                  <a:gd name="connsiteY225" fmla="*/ 3401468 h 6959054"/>
                  <a:gd name="connsiteX226" fmla="*/ 3504780 w 6891872"/>
                  <a:gd name="connsiteY226" fmla="*/ 3191916 h 6959054"/>
                  <a:gd name="connsiteX227" fmla="*/ 3504780 w 6891872"/>
                  <a:gd name="connsiteY227" fmla="*/ 3144292 h 6959054"/>
                  <a:gd name="connsiteX228" fmla="*/ 3501616 w 6891872"/>
                  <a:gd name="connsiteY228" fmla="*/ 3120396 h 6959054"/>
                  <a:gd name="connsiteX229" fmla="*/ 3623844 w 6891872"/>
                  <a:gd name="connsiteY229" fmla="*/ 2844254 h 6959054"/>
                  <a:gd name="connsiteX230" fmla="*/ 3833396 w 6891872"/>
                  <a:gd name="connsiteY230" fmla="*/ 2658516 h 6959054"/>
                  <a:gd name="connsiteX231" fmla="*/ 4100096 w 6891872"/>
                  <a:gd name="connsiteY231" fmla="*/ 2506116 h 6959054"/>
                  <a:gd name="connsiteX232" fmla="*/ 4371556 w 6891872"/>
                  <a:gd name="connsiteY232" fmla="*/ 2301328 h 6959054"/>
                  <a:gd name="connsiteX233" fmla="*/ 4581108 w 6891872"/>
                  <a:gd name="connsiteY233" fmla="*/ 2229892 h 6959054"/>
                  <a:gd name="connsiteX234" fmla="*/ 4790656 w 6891872"/>
                  <a:gd name="connsiteY234" fmla="*/ 2177504 h 6959054"/>
                  <a:gd name="connsiteX235" fmla="*/ 4866856 w 6891872"/>
                  <a:gd name="connsiteY235" fmla="*/ 2072728 h 6959054"/>
                  <a:gd name="connsiteX236" fmla="*/ 4900196 w 6891872"/>
                  <a:gd name="connsiteY236" fmla="*/ 2067968 h 6959054"/>
                  <a:gd name="connsiteX237" fmla="*/ 5028780 w 6891872"/>
                  <a:gd name="connsiteY237" fmla="*/ 2006054 h 6959054"/>
                  <a:gd name="connsiteX238" fmla="*/ 5219284 w 6891872"/>
                  <a:gd name="connsiteY238" fmla="*/ 1801268 h 6959054"/>
                  <a:gd name="connsiteX239" fmla="*/ 5390732 w 6891872"/>
                  <a:gd name="connsiteY239" fmla="*/ 1567904 h 6959054"/>
                  <a:gd name="connsiteX240" fmla="*/ 5471696 w 6891872"/>
                  <a:gd name="connsiteY240" fmla="*/ 1382168 h 6959054"/>
                  <a:gd name="connsiteX241" fmla="*/ 5471696 w 6891872"/>
                  <a:gd name="connsiteY241" fmla="*/ 1291680 h 6959054"/>
                  <a:gd name="connsiteX242" fmla="*/ 5528844 w 6891872"/>
                  <a:gd name="connsiteY242" fmla="*/ 1182142 h 6959054"/>
                  <a:gd name="connsiteX243" fmla="*/ 5533608 w 6891872"/>
                  <a:gd name="connsiteY243" fmla="*/ 572542 h 69590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</a:cxnLst>
                <a:rect l="l" t="t" r="r" b="b"/>
                <a:pathLst>
                  <a:path w="6891872" h="6959054">
                    <a:moveTo>
                      <a:pt x="5836172" y="0"/>
                    </a:moveTo>
                    <a:lnTo>
                      <a:pt x="6007952" y="89624"/>
                    </a:lnTo>
                    <a:lnTo>
                      <a:pt x="6084152" y="59144"/>
                    </a:lnTo>
                    <a:lnTo>
                      <a:pt x="6114632" y="120104"/>
                    </a:lnTo>
                    <a:lnTo>
                      <a:pt x="6221312" y="142964"/>
                    </a:lnTo>
                    <a:lnTo>
                      <a:pt x="6289892" y="142964"/>
                    </a:lnTo>
                    <a:lnTo>
                      <a:pt x="6381332" y="188684"/>
                    </a:lnTo>
                    <a:lnTo>
                      <a:pt x="6327992" y="249644"/>
                    </a:lnTo>
                    <a:lnTo>
                      <a:pt x="6366092" y="318224"/>
                    </a:lnTo>
                    <a:lnTo>
                      <a:pt x="6343232" y="485864"/>
                    </a:lnTo>
                    <a:lnTo>
                      <a:pt x="6312752" y="523964"/>
                    </a:lnTo>
                    <a:lnTo>
                      <a:pt x="6312752" y="600164"/>
                    </a:lnTo>
                    <a:lnTo>
                      <a:pt x="6373712" y="577304"/>
                    </a:lnTo>
                    <a:lnTo>
                      <a:pt x="6381332" y="668744"/>
                    </a:lnTo>
                    <a:lnTo>
                      <a:pt x="6526112" y="752564"/>
                    </a:lnTo>
                    <a:lnTo>
                      <a:pt x="6617552" y="729704"/>
                    </a:lnTo>
                    <a:lnTo>
                      <a:pt x="6739472" y="798284"/>
                    </a:lnTo>
                    <a:lnTo>
                      <a:pt x="6853772" y="927824"/>
                    </a:lnTo>
                    <a:lnTo>
                      <a:pt x="6884252" y="958304"/>
                    </a:lnTo>
                    <a:lnTo>
                      <a:pt x="6891872" y="1042124"/>
                    </a:lnTo>
                    <a:lnTo>
                      <a:pt x="6830912" y="1095464"/>
                    </a:lnTo>
                    <a:lnTo>
                      <a:pt x="6792812" y="1209764"/>
                    </a:lnTo>
                    <a:lnTo>
                      <a:pt x="6640412" y="1293584"/>
                    </a:lnTo>
                    <a:lnTo>
                      <a:pt x="6564212" y="1362164"/>
                    </a:lnTo>
                    <a:lnTo>
                      <a:pt x="6457532" y="1346924"/>
                    </a:lnTo>
                    <a:lnTo>
                      <a:pt x="6335612" y="1324064"/>
                    </a:lnTo>
                    <a:lnTo>
                      <a:pt x="6289892" y="1331684"/>
                    </a:lnTo>
                    <a:lnTo>
                      <a:pt x="6289892" y="1362164"/>
                    </a:lnTo>
                    <a:lnTo>
                      <a:pt x="6228932" y="1438364"/>
                    </a:lnTo>
                    <a:lnTo>
                      <a:pt x="6259412" y="1506944"/>
                    </a:lnTo>
                    <a:lnTo>
                      <a:pt x="6251792" y="1674584"/>
                    </a:lnTo>
                    <a:lnTo>
                      <a:pt x="6221312" y="1735544"/>
                    </a:lnTo>
                    <a:lnTo>
                      <a:pt x="6259412" y="1804124"/>
                    </a:lnTo>
                    <a:lnTo>
                      <a:pt x="6259412" y="1872704"/>
                    </a:lnTo>
                    <a:lnTo>
                      <a:pt x="6213692" y="1948904"/>
                    </a:lnTo>
                    <a:lnTo>
                      <a:pt x="6145112" y="1956524"/>
                    </a:lnTo>
                    <a:lnTo>
                      <a:pt x="6145112" y="2101304"/>
                    </a:lnTo>
                    <a:lnTo>
                      <a:pt x="6107012" y="2147024"/>
                    </a:lnTo>
                    <a:lnTo>
                      <a:pt x="6114632" y="2207984"/>
                    </a:lnTo>
                    <a:lnTo>
                      <a:pt x="6122252" y="2253704"/>
                    </a:lnTo>
                    <a:lnTo>
                      <a:pt x="6068912" y="2375624"/>
                    </a:lnTo>
                    <a:lnTo>
                      <a:pt x="6068912" y="2428964"/>
                    </a:lnTo>
                    <a:lnTo>
                      <a:pt x="6084152" y="2505164"/>
                    </a:lnTo>
                    <a:lnTo>
                      <a:pt x="6160352" y="2619464"/>
                    </a:lnTo>
                    <a:lnTo>
                      <a:pt x="6267032" y="2688044"/>
                    </a:lnTo>
                    <a:lnTo>
                      <a:pt x="6312752" y="2680424"/>
                    </a:lnTo>
                    <a:lnTo>
                      <a:pt x="6404192" y="2787104"/>
                    </a:lnTo>
                    <a:lnTo>
                      <a:pt x="6289892" y="2939504"/>
                    </a:lnTo>
                    <a:lnTo>
                      <a:pt x="6160352" y="3038564"/>
                    </a:lnTo>
                    <a:lnTo>
                      <a:pt x="6167972" y="3122384"/>
                    </a:lnTo>
                    <a:lnTo>
                      <a:pt x="6038432" y="3236684"/>
                    </a:lnTo>
                    <a:lnTo>
                      <a:pt x="6038432" y="3297644"/>
                    </a:lnTo>
                    <a:lnTo>
                      <a:pt x="5931752" y="3442424"/>
                    </a:lnTo>
                    <a:lnTo>
                      <a:pt x="5855552" y="3465284"/>
                    </a:lnTo>
                    <a:lnTo>
                      <a:pt x="5840312" y="3625304"/>
                    </a:lnTo>
                    <a:lnTo>
                      <a:pt x="5855552" y="3671024"/>
                    </a:lnTo>
                    <a:lnTo>
                      <a:pt x="5893652" y="3815804"/>
                    </a:lnTo>
                    <a:lnTo>
                      <a:pt x="5916512" y="3892004"/>
                    </a:lnTo>
                    <a:lnTo>
                      <a:pt x="5946992" y="3952964"/>
                    </a:lnTo>
                    <a:lnTo>
                      <a:pt x="5901272" y="4044404"/>
                    </a:lnTo>
                    <a:lnTo>
                      <a:pt x="5817452" y="3983444"/>
                    </a:lnTo>
                    <a:lnTo>
                      <a:pt x="5672672" y="3991064"/>
                    </a:lnTo>
                    <a:lnTo>
                      <a:pt x="5611712" y="4044404"/>
                    </a:lnTo>
                    <a:lnTo>
                      <a:pt x="5543132" y="3975824"/>
                    </a:lnTo>
                    <a:lnTo>
                      <a:pt x="5413592" y="3998684"/>
                    </a:lnTo>
                    <a:lnTo>
                      <a:pt x="5398352" y="4151084"/>
                    </a:lnTo>
                    <a:lnTo>
                      <a:pt x="5352632" y="4189184"/>
                    </a:lnTo>
                    <a:lnTo>
                      <a:pt x="5276432" y="4173944"/>
                    </a:lnTo>
                    <a:lnTo>
                      <a:pt x="5207852" y="4189184"/>
                    </a:lnTo>
                    <a:lnTo>
                      <a:pt x="4872572" y="4234904"/>
                    </a:lnTo>
                    <a:lnTo>
                      <a:pt x="4811612" y="4257764"/>
                    </a:lnTo>
                    <a:lnTo>
                      <a:pt x="4781132" y="4387304"/>
                    </a:lnTo>
                    <a:lnTo>
                      <a:pt x="4819232" y="4455884"/>
                    </a:lnTo>
                    <a:lnTo>
                      <a:pt x="4864952" y="4471124"/>
                    </a:lnTo>
                    <a:lnTo>
                      <a:pt x="4872572" y="4539704"/>
                    </a:lnTo>
                    <a:lnTo>
                      <a:pt x="4842092" y="4692104"/>
                    </a:lnTo>
                    <a:lnTo>
                      <a:pt x="4819232" y="4867364"/>
                    </a:lnTo>
                    <a:lnTo>
                      <a:pt x="4666832" y="5042624"/>
                    </a:lnTo>
                    <a:lnTo>
                      <a:pt x="4727792" y="5225504"/>
                    </a:lnTo>
                    <a:lnTo>
                      <a:pt x="4811612" y="5187404"/>
                    </a:lnTo>
                    <a:lnTo>
                      <a:pt x="4895432" y="5301704"/>
                    </a:lnTo>
                    <a:lnTo>
                      <a:pt x="4872572" y="5576024"/>
                    </a:lnTo>
                    <a:lnTo>
                      <a:pt x="4925912" y="5774144"/>
                    </a:lnTo>
                    <a:lnTo>
                      <a:pt x="4925912" y="5842724"/>
                    </a:lnTo>
                    <a:lnTo>
                      <a:pt x="4910672" y="5911304"/>
                    </a:lnTo>
                    <a:lnTo>
                      <a:pt x="4918292" y="6010364"/>
                    </a:lnTo>
                    <a:lnTo>
                      <a:pt x="4910672" y="6109424"/>
                    </a:lnTo>
                    <a:lnTo>
                      <a:pt x="4899272" y="6125710"/>
                    </a:lnTo>
                    <a:lnTo>
                      <a:pt x="4819232" y="6114504"/>
                    </a:lnTo>
                    <a:lnTo>
                      <a:pt x="4774780" y="6120854"/>
                    </a:lnTo>
                    <a:lnTo>
                      <a:pt x="4717632" y="6095454"/>
                    </a:lnTo>
                    <a:lnTo>
                      <a:pt x="4685884" y="6057354"/>
                    </a:lnTo>
                    <a:lnTo>
                      <a:pt x="4679532" y="5949404"/>
                    </a:lnTo>
                    <a:lnTo>
                      <a:pt x="4622380" y="5936704"/>
                    </a:lnTo>
                    <a:lnTo>
                      <a:pt x="4571580" y="5854154"/>
                    </a:lnTo>
                    <a:lnTo>
                      <a:pt x="4514432" y="5784304"/>
                    </a:lnTo>
                    <a:lnTo>
                      <a:pt x="4457284" y="5746204"/>
                    </a:lnTo>
                    <a:lnTo>
                      <a:pt x="4425532" y="5790654"/>
                    </a:lnTo>
                    <a:lnTo>
                      <a:pt x="4419180" y="5911304"/>
                    </a:lnTo>
                    <a:lnTo>
                      <a:pt x="4247732" y="6019254"/>
                    </a:lnTo>
                    <a:lnTo>
                      <a:pt x="4082632" y="6031954"/>
                    </a:lnTo>
                    <a:lnTo>
                      <a:pt x="4044532" y="6063704"/>
                    </a:lnTo>
                    <a:lnTo>
                      <a:pt x="4038180" y="6203404"/>
                    </a:lnTo>
                    <a:lnTo>
                      <a:pt x="4088980" y="6254204"/>
                    </a:lnTo>
                    <a:lnTo>
                      <a:pt x="4088980" y="6387554"/>
                    </a:lnTo>
                    <a:lnTo>
                      <a:pt x="4000084" y="6374854"/>
                    </a:lnTo>
                    <a:lnTo>
                      <a:pt x="3936580" y="6393904"/>
                    </a:lnTo>
                    <a:lnTo>
                      <a:pt x="3904832" y="6432004"/>
                    </a:lnTo>
                    <a:lnTo>
                      <a:pt x="3923884" y="6546304"/>
                    </a:lnTo>
                    <a:lnTo>
                      <a:pt x="3911180" y="6609804"/>
                    </a:lnTo>
                    <a:lnTo>
                      <a:pt x="3873084" y="6622504"/>
                    </a:lnTo>
                    <a:lnTo>
                      <a:pt x="3758780" y="6616154"/>
                    </a:lnTo>
                    <a:lnTo>
                      <a:pt x="3714332" y="6666954"/>
                    </a:lnTo>
                    <a:lnTo>
                      <a:pt x="3612732" y="6666954"/>
                    </a:lnTo>
                    <a:lnTo>
                      <a:pt x="3631780" y="6781254"/>
                    </a:lnTo>
                    <a:lnTo>
                      <a:pt x="3580980" y="6857454"/>
                    </a:lnTo>
                    <a:lnTo>
                      <a:pt x="3542884" y="6863804"/>
                    </a:lnTo>
                    <a:lnTo>
                      <a:pt x="3511132" y="6920954"/>
                    </a:lnTo>
                    <a:lnTo>
                      <a:pt x="3466684" y="6920954"/>
                    </a:lnTo>
                    <a:lnTo>
                      <a:pt x="3339684" y="6876504"/>
                    </a:lnTo>
                    <a:lnTo>
                      <a:pt x="3301580" y="6882854"/>
                    </a:lnTo>
                    <a:lnTo>
                      <a:pt x="3263484" y="6959054"/>
                    </a:lnTo>
                    <a:lnTo>
                      <a:pt x="3206332" y="6959054"/>
                    </a:lnTo>
                    <a:lnTo>
                      <a:pt x="3187284" y="6844754"/>
                    </a:lnTo>
                    <a:lnTo>
                      <a:pt x="3136484" y="6825704"/>
                    </a:lnTo>
                    <a:lnTo>
                      <a:pt x="3136484" y="6787604"/>
                    </a:lnTo>
                    <a:lnTo>
                      <a:pt x="3199980" y="6755854"/>
                    </a:lnTo>
                    <a:lnTo>
                      <a:pt x="3206332" y="6692354"/>
                    </a:lnTo>
                    <a:lnTo>
                      <a:pt x="3180932" y="6628854"/>
                    </a:lnTo>
                    <a:lnTo>
                      <a:pt x="3206332" y="6533604"/>
                    </a:lnTo>
                    <a:lnTo>
                      <a:pt x="3168232" y="6463754"/>
                    </a:lnTo>
                    <a:lnTo>
                      <a:pt x="3104732" y="6476454"/>
                    </a:lnTo>
                    <a:lnTo>
                      <a:pt x="2977732" y="6387554"/>
                    </a:lnTo>
                    <a:lnTo>
                      <a:pt x="2977732" y="6311354"/>
                    </a:lnTo>
                    <a:lnTo>
                      <a:pt x="2914232" y="6311354"/>
                    </a:lnTo>
                    <a:lnTo>
                      <a:pt x="2901532" y="6273254"/>
                    </a:lnTo>
                    <a:lnTo>
                      <a:pt x="2895180" y="6235154"/>
                    </a:lnTo>
                    <a:lnTo>
                      <a:pt x="2869780" y="6000204"/>
                    </a:lnTo>
                    <a:lnTo>
                      <a:pt x="2844380" y="5955754"/>
                    </a:lnTo>
                    <a:lnTo>
                      <a:pt x="2838032" y="5879554"/>
                    </a:lnTo>
                    <a:lnTo>
                      <a:pt x="2691980" y="5866854"/>
                    </a:lnTo>
                    <a:lnTo>
                      <a:pt x="2660232" y="5841454"/>
                    </a:lnTo>
                    <a:lnTo>
                      <a:pt x="2279232" y="5974804"/>
                    </a:lnTo>
                    <a:lnTo>
                      <a:pt x="2234780" y="6063704"/>
                    </a:lnTo>
                    <a:lnTo>
                      <a:pt x="2222084" y="6178004"/>
                    </a:lnTo>
                    <a:lnTo>
                      <a:pt x="2101432" y="6241504"/>
                    </a:lnTo>
                    <a:lnTo>
                      <a:pt x="2056980" y="6260554"/>
                    </a:lnTo>
                    <a:lnTo>
                      <a:pt x="1987132" y="6330404"/>
                    </a:lnTo>
                    <a:lnTo>
                      <a:pt x="2006180" y="6425654"/>
                    </a:lnTo>
                    <a:lnTo>
                      <a:pt x="1987132" y="6463754"/>
                    </a:lnTo>
                    <a:lnTo>
                      <a:pt x="2006180" y="6520904"/>
                    </a:lnTo>
                    <a:lnTo>
                      <a:pt x="1942684" y="6571704"/>
                    </a:lnTo>
                    <a:lnTo>
                      <a:pt x="1923632" y="6501854"/>
                    </a:lnTo>
                    <a:lnTo>
                      <a:pt x="1853780" y="6457404"/>
                    </a:lnTo>
                    <a:lnTo>
                      <a:pt x="1822032" y="6482804"/>
                    </a:lnTo>
                    <a:lnTo>
                      <a:pt x="1733132" y="6476454"/>
                    </a:lnTo>
                    <a:lnTo>
                      <a:pt x="1669632" y="6533604"/>
                    </a:lnTo>
                    <a:lnTo>
                      <a:pt x="1561684" y="6552654"/>
                    </a:lnTo>
                    <a:lnTo>
                      <a:pt x="1472780" y="6539954"/>
                    </a:lnTo>
                    <a:lnTo>
                      <a:pt x="1409284" y="6539954"/>
                    </a:lnTo>
                    <a:lnTo>
                      <a:pt x="1326732" y="6641554"/>
                    </a:lnTo>
                    <a:lnTo>
                      <a:pt x="1326732" y="6692354"/>
                    </a:lnTo>
                    <a:lnTo>
                      <a:pt x="1282284" y="6705054"/>
                    </a:lnTo>
                    <a:lnTo>
                      <a:pt x="1098132" y="6622504"/>
                    </a:lnTo>
                    <a:lnTo>
                      <a:pt x="1142580" y="6552654"/>
                    </a:lnTo>
                    <a:lnTo>
                      <a:pt x="1136232" y="6514554"/>
                    </a:lnTo>
                    <a:lnTo>
                      <a:pt x="1174332" y="6444704"/>
                    </a:lnTo>
                    <a:lnTo>
                      <a:pt x="1167980" y="6374854"/>
                    </a:lnTo>
                    <a:lnTo>
                      <a:pt x="1136232" y="6374854"/>
                    </a:lnTo>
                    <a:lnTo>
                      <a:pt x="1110832" y="6336754"/>
                    </a:lnTo>
                    <a:lnTo>
                      <a:pt x="1079084" y="6336754"/>
                    </a:lnTo>
                    <a:lnTo>
                      <a:pt x="1072732" y="6298654"/>
                    </a:lnTo>
                    <a:lnTo>
                      <a:pt x="1015580" y="6292304"/>
                    </a:lnTo>
                    <a:lnTo>
                      <a:pt x="971132" y="6330404"/>
                    </a:lnTo>
                    <a:lnTo>
                      <a:pt x="818732" y="6266904"/>
                    </a:lnTo>
                    <a:lnTo>
                      <a:pt x="755232" y="6311354"/>
                    </a:lnTo>
                    <a:lnTo>
                      <a:pt x="685380" y="6292304"/>
                    </a:lnTo>
                    <a:lnTo>
                      <a:pt x="666332" y="6387554"/>
                    </a:lnTo>
                    <a:lnTo>
                      <a:pt x="698084" y="6432004"/>
                    </a:lnTo>
                    <a:lnTo>
                      <a:pt x="698084" y="6489154"/>
                    </a:lnTo>
                    <a:lnTo>
                      <a:pt x="647284" y="6552654"/>
                    </a:lnTo>
                    <a:lnTo>
                      <a:pt x="507580" y="6743154"/>
                    </a:lnTo>
                    <a:lnTo>
                      <a:pt x="469484" y="6781254"/>
                    </a:lnTo>
                    <a:lnTo>
                      <a:pt x="456780" y="6813004"/>
                    </a:lnTo>
                    <a:lnTo>
                      <a:pt x="374232" y="6857454"/>
                    </a:lnTo>
                    <a:lnTo>
                      <a:pt x="323432" y="6806654"/>
                    </a:lnTo>
                    <a:lnTo>
                      <a:pt x="361532" y="6736804"/>
                    </a:lnTo>
                    <a:lnTo>
                      <a:pt x="278980" y="6622504"/>
                    </a:lnTo>
                    <a:lnTo>
                      <a:pt x="278980" y="6432004"/>
                    </a:lnTo>
                    <a:lnTo>
                      <a:pt x="209132" y="6381204"/>
                    </a:lnTo>
                    <a:lnTo>
                      <a:pt x="190084" y="6324054"/>
                    </a:lnTo>
                    <a:lnTo>
                      <a:pt x="240884" y="6305004"/>
                    </a:lnTo>
                    <a:lnTo>
                      <a:pt x="240884" y="6235154"/>
                    </a:lnTo>
                    <a:lnTo>
                      <a:pt x="202780" y="6171654"/>
                    </a:lnTo>
                    <a:lnTo>
                      <a:pt x="75780" y="6146254"/>
                    </a:lnTo>
                    <a:lnTo>
                      <a:pt x="0" y="6043408"/>
                    </a:lnTo>
                    <a:lnTo>
                      <a:pt x="4344" y="6044654"/>
                    </a:lnTo>
                    <a:lnTo>
                      <a:pt x="537744" y="5839868"/>
                    </a:lnTo>
                    <a:lnTo>
                      <a:pt x="599656" y="5768428"/>
                    </a:lnTo>
                    <a:lnTo>
                      <a:pt x="733008" y="5773192"/>
                    </a:lnTo>
                    <a:lnTo>
                      <a:pt x="904456" y="5677942"/>
                    </a:lnTo>
                    <a:lnTo>
                      <a:pt x="928268" y="5644604"/>
                    </a:lnTo>
                    <a:lnTo>
                      <a:pt x="966372" y="5625554"/>
                    </a:lnTo>
                    <a:lnTo>
                      <a:pt x="1085432" y="5516016"/>
                    </a:lnTo>
                    <a:lnTo>
                      <a:pt x="1180684" y="5511254"/>
                    </a:lnTo>
                    <a:lnTo>
                      <a:pt x="1375944" y="5306468"/>
                    </a:lnTo>
                    <a:lnTo>
                      <a:pt x="1475956" y="5311228"/>
                    </a:lnTo>
                    <a:lnTo>
                      <a:pt x="1518820" y="5349328"/>
                    </a:lnTo>
                    <a:lnTo>
                      <a:pt x="1699796" y="5311228"/>
                    </a:lnTo>
                    <a:lnTo>
                      <a:pt x="1747420" y="5306468"/>
                    </a:lnTo>
                    <a:lnTo>
                      <a:pt x="1814096" y="5296942"/>
                    </a:lnTo>
                    <a:lnTo>
                      <a:pt x="1861720" y="5215980"/>
                    </a:lnTo>
                    <a:lnTo>
                      <a:pt x="1966496" y="5182642"/>
                    </a:lnTo>
                    <a:lnTo>
                      <a:pt x="2261772" y="4915942"/>
                    </a:lnTo>
                    <a:lnTo>
                      <a:pt x="2371308" y="4763542"/>
                    </a:lnTo>
                    <a:lnTo>
                      <a:pt x="2609432" y="4596854"/>
                    </a:lnTo>
                    <a:lnTo>
                      <a:pt x="2766596" y="4520654"/>
                    </a:lnTo>
                    <a:lnTo>
                      <a:pt x="2885656" y="4339680"/>
                    </a:lnTo>
                    <a:lnTo>
                      <a:pt x="2966620" y="4134892"/>
                    </a:lnTo>
                    <a:lnTo>
                      <a:pt x="3066632" y="4049168"/>
                    </a:lnTo>
                    <a:lnTo>
                      <a:pt x="3085684" y="3977728"/>
                    </a:lnTo>
                    <a:lnTo>
                      <a:pt x="3223796" y="3834854"/>
                    </a:lnTo>
                    <a:lnTo>
                      <a:pt x="3290468" y="3753892"/>
                    </a:lnTo>
                    <a:lnTo>
                      <a:pt x="3323808" y="3677692"/>
                    </a:lnTo>
                    <a:lnTo>
                      <a:pt x="3414296" y="3558628"/>
                    </a:lnTo>
                    <a:lnTo>
                      <a:pt x="3452396" y="3401468"/>
                    </a:lnTo>
                    <a:lnTo>
                      <a:pt x="3504780" y="3191916"/>
                    </a:lnTo>
                    <a:lnTo>
                      <a:pt x="3504780" y="3144292"/>
                    </a:lnTo>
                    <a:lnTo>
                      <a:pt x="3501616" y="3120396"/>
                    </a:lnTo>
                    <a:lnTo>
                      <a:pt x="3623844" y="2844254"/>
                    </a:lnTo>
                    <a:lnTo>
                      <a:pt x="3833396" y="2658516"/>
                    </a:lnTo>
                    <a:lnTo>
                      <a:pt x="4100096" y="2506116"/>
                    </a:lnTo>
                    <a:lnTo>
                      <a:pt x="4371556" y="2301328"/>
                    </a:lnTo>
                    <a:lnTo>
                      <a:pt x="4581108" y="2229892"/>
                    </a:lnTo>
                    <a:lnTo>
                      <a:pt x="4790656" y="2177504"/>
                    </a:lnTo>
                    <a:lnTo>
                      <a:pt x="4866856" y="2072728"/>
                    </a:lnTo>
                    <a:lnTo>
                      <a:pt x="4900196" y="2067968"/>
                    </a:lnTo>
                    <a:lnTo>
                      <a:pt x="5028780" y="2006054"/>
                    </a:lnTo>
                    <a:lnTo>
                      <a:pt x="5219284" y="1801268"/>
                    </a:lnTo>
                    <a:lnTo>
                      <a:pt x="5390732" y="1567904"/>
                    </a:lnTo>
                    <a:lnTo>
                      <a:pt x="5471696" y="1382168"/>
                    </a:lnTo>
                    <a:lnTo>
                      <a:pt x="5471696" y="1291680"/>
                    </a:lnTo>
                    <a:lnTo>
                      <a:pt x="5528844" y="1182142"/>
                    </a:lnTo>
                    <a:cubicBezTo>
                      <a:pt x="5530432" y="978942"/>
                      <a:pt x="5532020" y="775742"/>
                      <a:pt x="5533608" y="572542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17" name="フリーフォーム: 図形 216">
                <a:extLst>
                  <a:ext uri="{FF2B5EF4-FFF2-40B4-BE49-F238E27FC236}">
                    <a16:creationId xmlns:a16="http://schemas.microsoft.com/office/drawing/2014/main" id="{F7E21ED6-BDBC-3028-5915-14224AF70E34}"/>
                  </a:ext>
                </a:extLst>
              </p:cNvPr>
              <p:cNvSpPr/>
              <p:nvPr/>
            </p:nvSpPr>
            <p:spPr>
              <a:xfrm>
                <a:off x="2018215" y="2650509"/>
                <a:ext cx="679374" cy="860732"/>
              </a:xfrm>
              <a:custGeom>
                <a:avLst/>
                <a:gdLst>
                  <a:gd name="connsiteX0" fmla="*/ 2780028 w 3596640"/>
                  <a:gd name="connsiteY0" fmla="*/ 0 h 4556760"/>
                  <a:gd name="connsiteX1" fmla="*/ 2887980 w 3596640"/>
                  <a:gd name="connsiteY1" fmla="*/ 158750 h 4556760"/>
                  <a:gd name="connsiteX2" fmla="*/ 3008628 w 3596640"/>
                  <a:gd name="connsiteY2" fmla="*/ 177800 h 4556760"/>
                  <a:gd name="connsiteX3" fmla="*/ 3122932 w 3596640"/>
                  <a:gd name="connsiteY3" fmla="*/ 222250 h 4556760"/>
                  <a:gd name="connsiteX4" fmla="*/ 3180080 w 3596640"/>
                  <a:gd name="connsiteY4" fmla="*/ 279400 h 4556760"/>
                  <a:gd name="connsiteX5" fmla="*/ 3262628 w 3596640"/>
                  <a:gd name="connsiteY5" fmla="*/ 247650 h 4556760"/>
                  <a:gd name="connsiteX6" fmla="*/ 3364228 w 3596640"/>
                  <a:gd name="connsiteY6" fmla="*/ 298450 h 4556760"/>
                  <a:gd name="connsiteX7" fmla="*/ 3369792 w 3596640"/>
                  <a:gd name="connsiteY7" fmla="*/ 284942 h 4556760"/>
                  <a:gd name="connsiteX8" fmla="*/ 3421380 w 3596640"/>
                  <a:gd name="connsiteY8" fmla="*/ 373380 h 4556760"/>
                  <a:gd name="connsiteX9" fmla="*/ 3421380 w 3596640"/>
                  <a:gd name="connsiteY9" fmla="*/ 441960 h 4556760"/>
                  <a:gd name="connsiteX10" fmla="*/ 3337560 w 3596640"/>
                  <a:gd name="connsiteY10" fmla="*/ 472440 h 4556760"/>
                  <a:gd name="connsiteX11" fmla="*/ 3200400 w 3596640"/>
                  <a:gd name="connsiteY11" fmla="*/ 739140 h 4556760"/>
                  <a:gd name="connsiteX12" fmla="*/ 3192780 w 3596640"/>
                  <a:gd name="connsiteY12" fmla="*/ 883920 h 4556760"/>
                  <a:gd name="connsiteX13" fmla="*/ 3147060 w 3596640"/>
                  <a:gd name="connsiteY13" fmla="*/ 944880 h 4556760"/>
                  <a:gd name="connsiteX14" fmla="*/ 3154680 w 3596640"/>
                  <a:gd name="connsiteY14" fmla="*/ 1082040 h 4556760"/>
                  <a:gd name="connsiteX15" fmla="*/ 3078480 w 3596640"/>
                  <a:gd name="connsiteY15" fmla="*/ 1196340 h 4556760"/>
                  <a:gd name="connsiteX16" fmla="*/ 3032760 w 3596640"/>
                  <a:gd name="connsiteY16" fmla="*/ 1264920 h 4556760"/>
                  <a:gd name="connsiteX17" fmla="*/ 2895600 w 3596640"/>
                  <a:gd name="connsiteY17" fmla="*/ 1607820 h 4556760"/>
                  <a:gd name="connsiteX18" fmla="*/ 2895600 w 3596640"/>
                  <a:gd name="connsiteY18" fmla="*/ 1699260 h 4556760"/>
                  <a:gd name="connsiteX19" fmla="*/ 2849880 w 3596640"/>
                  <a:gd name="connsiteY19" fmla="*/ 1767840 h 4556760"/>
                  <a:gd name="connsiteX20" fmla="*/ 2842260 w 3596640"/>
                  <a:gd name="connsiteY20" fmla="*/ 1836420 h 4556760"/>
                  <a:gd name="connsiteX21" fmla="*/ 2849880 w 3596640"/>
                  <a:gd name="connsiteY21" fmla="*/ 1935480 h 4556760"/>
                  <a:gd name="connsiteX22" fmla="*/ 2933700 w 3596640"/>
                  <a:gd name="connsiteY22" fmla="*/ 2087880 h 4556760"/>
                  <a:gd name="connsiteX23" fmla="*/ 2895600 w 3596640"/>
                  <a:gd name="connsiteY23" fmla="*/ 2194560 h 4556760"/>
                  <a:gd name="connsiteX24" fmla="*/ 2819400 w 3596640"/>
                  <a:gd name="connsiteY24" fmla="*/ 2278380 h 4556760"/>
                  <a:gd name="connsiteX25" fmla="*/ 2796540 w 3596640"/>
                  <a:gd name="connsiteY25" fmla="*/ 2354580 h 4556760"/>
                  <a:gd name="connsiteX26" fmla="*/ 2773680 w 3596640"/>
                  <a:gd name="connsiteY26" fmla="*/ 2423160 h 4556760"/>
                  <a:gd name="connsiteX27" fmla="*/ 2689860 w 3596640"/>
                  <a:gd name="connsiteY27" fmla="*/ 2438400 h 4556760"/>
                  <a:gd name="connsiteX28" fmla="*/ 2682240 w 3596640"/>
                  <a:gd name="connsiteY28" fmla="*/ 2552700 h 4556760"/>
                  <a:gd name="connsiteX29" fmla="*/ 2712720 w 3596640"/>
                  <a:gd name="connsiteY29" fmla="*/ 2872740 h 4556760"/>
                  <a:gd name="connsiteX30" fmla="*/ 2842260 w 3596640"/>
                  <a:gd name="connsiteY30" fmla="*/ 3246120 h 4556760"/>
                  <a:gd name="connsiteX31" fmla="*/ 3032760 w 3596640"/>
                  <a:gd name="connsiteY31" fmla="*/ 3688080 h 4556760"/>
                  <a:gd name="connsiteX32" fmla="*/ 3147060 w 3596640"/>
                  <a:gd name="connsiteY32" fmla="*/ 3764280 h 4556760"/>
                  <a:gd name="connsiteX33" fmla="*/ 3162300 w 3596640"/>
                  <a:gd name="connsiteY33" fmla="*/ 3924300 h 4556760"/>
                  <a:gd name="connsiteX34" fmla="*/ 3230880 w 3596640"/>
                  <a:gd name="connsiteY34" fmla="*/ 4046220 h 4556760"/>
                  <a:gd name="connsiteX35" fmla="*/ 3482340 w 3596640"/>
                  <a:gd name="connsiteY35" fmla="*/ 4488180 h 4556760"/>
                  <a:gd name="connsiteX36" fmla="*/ 3596640 w 3596640"/>
                  <a:gd name="connsiteY36" fmla="*/ 4556760 h 4556760"/>
                  <a:gd name="connsiteX37" fmla="*/ 3489960 w 3596640"/>
                  <a:gd name="connsiteY37" fmla="*/ 4556760 h 4556760"/>
                  <a:gd name="connsiteX38" fmla="*/ 3421380 w 3596640"/>
                  <a:gd name="connsiteY38" fmla="*/ 4541520 h 4556760"/>
                  <a:gd name="connsiteX39" fmla="*/ 3177540 w 3596640"/>
                  <a:gd name="connsiteY39" fmla="*/ 4343400 h 4556760"/>
                  <a:gd name="connsiteX40" fmla="*/ 3162300 w 3596640"/>
                  <a:gd name="connsiteY40" fmla="*/ 4274820 h 4556760"/>
                  <a:gd name="connsiteX41" fmla="*/ 3124200 w 3596640"/>
                  <a:gd name="connsiteY41" fmla="*/ 4191000 h 4556760"/>
                  <a:gd name="connsiteX42" fmla="*/ 3009900 w 3596640"/>
                  <a:gd name="connsiteY42" fmla="*/ 4145280 h 4556760"/>
                  <a:gd name="connsiteX43" fmla="*/ 2910840 w 3596640"/>
                  <a:gd name="connsiteY43" fmla="*/ 4122420 h 4556760"/>
                  <a:gd name="connsiteX44" fmla="*/ 2796540 w 3596640"/>
                  <a:gd name="connsiteY44" fmla="*/ 3931920 h 4556760"/>
                  <a:gd name="connsiteX45" fmla="*/ 2522220 w 3596640"/>
                  <a:gd name="connsiteY45" fmla="*/ 3756660 h 4556760"/>
                  <a:gd name="connsiteX46" fmla="*/ 2468880 w 3596640"/>
                  <a:gd name="connsiteY46" fmla="*/ 3855720 h 4556760"/>
                  <a:gd name="connsiteX47" fmla="*/ 2468880 w 3596640"/>
                  <a:gd name="connsiteY47" fmla="*/ 3947160 h 4556760"/>
                  <a:gd name="connsiteX48" fmla="*/ 2369820 w 3596640"/>
                  <a:gd name="connsiteY48" fmla="*/ 3870960 h 4556760"/>
                  <a:gd name="connsiteX49" fmla="*/ 2301240 w 3596640"/>
                  <a:gd name="connsiteY49" fmla="*/ 3939540 h 4556760"/>
                  <a:gd name="connsiteX50" fmla="*/ 2202180 w 3596640"/>
                  <a:gd name="connsiteY50" fmla="*/ 3939540 h 4556760"/>
                  <a:gd name="connsiteX51" fmla="*/ 2057400 w 3596640"/>
                  <a:gd name="connsiteY51" fmla="*/ 3970020 h 4556760"/>
                  <a:gd name="connsiteX52" fmla="*/ 2004060 w 3596640"/>
                  <a:gd name="connsiteY52" fmla="*/ 4091940 h 4556760"/>
                  <a:gd name="connsiteX53" fmla="*/ 1897380 w 3596640"/>
                  <a:gd name="connsiteY53" fmla="*/ 4091940 h 4556760"/>
                  <a:gd name="connsiteX54" fmla="*/ 1844040 w 3596640"/>
                  <a:gd name="connsiteY54" fmla="*/ 4069080 h 4556760"/>
                  <a:gd name="connsiteX55" fmla="*/ 1790700 w 3596640"/>
                  <a:gd name="connsiteY55" fmla="*/ 4069080 h 4556760"/>
                  <a:gd name="connsiteX56" fmla="*/ 1722120 w 3596640"/>
                  <a:gd name="connsiteY56" fmla="*/ 4122420 h 4556760"/>
                  <a:gd name="connsiteX57" fmla="*/ 1638300 w 3596640"/>
                  <a:gd name="connsiteY57" fmla="*/ 4122420 h 4556760"/>
                  <a:gd name="connsiteX58" fmla="*/ 1577340 w 3596640"/>
                  <a:gd name="connsiteY58" fmla="*/ 4114800 h 4556760"/>
                  <a:gd name="connsiteX59" fmla="*/ 1432560 w 3596640"/>
                  <a:gd name="connsiteY59" fmla="*/ 4183380 h 4556760"/>
                  <a:gd name="connsiteX60" fmla="*/ 1356360 w 3596640"/>
                  <a:gd name="connsiteY60" fmla="*/ 4053840 h 4556760"/>
                  <a:gd name="connsiteX61" fmla="*/ 1272540 w 3596640"/>
                  <a:gd name="connsiteY61" fmla="*/ 4030980 h 4556760"/>
                  <a:gd name="connsiteX62" fmla="*/ 1196340 w 3596640"/>
                  <a:gd name="connsiteY62" fmla="*/ 4030980 h 4556760"/>
                  <a:gd name="connsiteX63" fmla="*/ 1021080 w 3596640"/>
                  <a:gd name="connsiteY63" fmla="*/ 3931920 h 4556760"/>
                  <a:gd name="connsiteX64" fmla="*/ 967740 w 3596640"/>
                  <a:gd name="connsiteY64" fmla="*/ 3954780 h 4556760"/>
                  <a:gd name="connsiteX65" fmla="*/ 769620 w 3596640"/>
                  <a:gd name="connsiteY65" fmla="*/ 3817620 h 4556760"/>
                  <a:gd name="connsiteX66" fmla="*/ 762000 w 3596640"/>
                  <a:gd name="connsiteY66" fmla="*/ 3710940 h 4556760"/>
                  <a:gd name="connsiteX67" fmla="*/ 647700 w 3596640"/>
                  <a:gd name="connsiteY67" fmla="*/ 3680460 h 4556760"/>
                  <a:gd name="connsiteX68" fmla="*/ 586740 w 3596640"/>
                  <a:gd name="connsiteY68" fmla="*/ 3512820 h 4556760"/>
                  <a:gd name="connsiteX69" fmla="*/ 495300 w 3596640"/>
                  <a:gd name="connsiteY69" fmla="*/ 3451860 h 4556760"/>
                  <a:gd name="connsiteX70" fmla="*/ 419100 w 3596640"/>
                  <a:gd name="connsiteY70" fmla="*/ 3360420 h 4556760"/>
                  <a:gd name="connsiteX71" fmla="*/ 350520 w 3596640"/>
                  <a:gd name="connsiteY71" fmla="*/ 3208020 h 4556760"/>
                  <a:gd name="connsiteX72" fmla="*/ 289560 w 3596640"/>
                  <a:gd name="connsiteY72" fmla="*/ 3223260 h 4556760"/>
                  <a:gd name="connsiteX73" fmla="*/ 289560 w 3596640"/>
                  <a:gd name="connsiteY73" fmla="*/ 3284220 h 4556760"/>
                  <a:gd name="connsiteX74" fmla="*/ 137160 w 3596640"/>
                  <a:gd name="connsiteY74" fmla="*/ 3238500 h 4556760"/>
                  <a:gd name="connsiteX75" fmla="*/ 137160 w 3596640"/>
                  <a:gd name="connsiteY75" fmla="*/ 3162300 h 4556760"/>
                  <a:gd name="connsiteX76" fmla="*/ 68580 w 3596640"/>
                  <a:gd name="connsiteY76" fmla="*/ 3025140 h 4556760"/>
                  <a:gd name="connsiteX77" fmla="*/ 0 w 3596640"/>
                  <a:gd name="connsiteY77" fmla="*/ 2842260 h 4556760"/>
                  <a:gd name="connsiteX78" fmla="*/ 83820 w 3596640"/>
                  <a:gd name="connsiteY78" fmla="*/ 2804160 h 4556760"/>
                  <a:gd name="connsiteX79" fmla="*/ 167640 w 3596640"/>
                  <a:gd name="connsiteY79" fmla="*/ 2804160 h 4556760"/>
                  <a:gd name="connsiteX80" fmla="*/ 441960 w 3596640"/>
                  <a:gd name="connsiteY80" fmla="*/ 2659380 h 4556760"/>
                  <a:gd name="connsiteX81" fmla="*/ 487680 w 3596640"/>
                  <a:gd name="connsiteY81" fmla="*/ 2430780 h 4556760"/>
                  <a:gd name="connsiteX82" fmla="*/ 586740 w 3596640"/>
                  <a:gd name="connsiteY82" fmla="*/ 2377440 h 4556760"/>
                  <a:gd name="connsiteX83" fmla="*/ 655320 w 3596640"/>
                  <a:gd name="connsiteY83" fmla="*/ 2430780 h 4556760"/>
                  <a:gd name="connsiteX84" fmla="*/ 701040 w 3596640"/>
                  <a:gd name="connsiteY84" fmla="*/ 2430780 h 4556760"/>
                  <a:gd name="connsiteX85" fmla="*/ 701040 w 3596640"/>
                  <a:gd name="connsiteY85" fmla="*/ 2301240 h 4556760"/>
                  <a:gd name="connsiteX86" fmla="*/ 868680 w 3596640"/>
                  <a:gd name="connsiteY86" fmla="*/ 2232660 h 4556760"/>
                  <a:gd name="connsiteX87" fmla="*/ 868680 w 3596640"/>
                  <a:gd name="connsiteY87" fmla="*/ 2164080 h 4556760"/>
                  <a:gd name="connsiteX88" fmla="*/ 914400 w 3596640"/>
                  <a:gd name="connsiteY88" fmla="*/ 2194560 h 4556760"/>
                  <a:gd name="connsiteX89" fmla="*/ 1120140 w 3596640"/>
                  <a:gd name="connsiteY89" fmla="*/ 2156460 h 4556760"/>
                  <a:gd name="connsiteX90" fmla="*/ 1181100 w 3596640"/>
                  <a:gd name="connsiteY90" fmla="*/ 2110740 h 4556760"/>
                  <a:gd name="connsiteX91" fmla="*/ 1181100 w 3596640"/>
                  <a:gd name="connsiteY91" fmla="*/ 2049780 h 4556760"/>
                  <a:gd name="connsiteX92" fmla="*/ 1325880 w 3596640"/>
                  <a:gd name="connsiteY92" fmla="*/ 2065020 h 4556760"/>
                  <a:gd name="connsiteX93" fmla="*/ 1348740 w 3596640"/>
                  <a:gd name="connsiteY93" fmla="*/ 2011680 h 4556760"/>
                  <a:gd name="connsiteX94" fmla="*/ 1394460 w 3596640"/>
                  <a:gd name="connsiteY94" fmla="*/ 2011680 h 4556760"/>
                  <a:gd name="connsiteX95" fmla="*/ 1455420 w 3596640"/>
                  <a:gd name="connsiteY95" fmla="*/ 2072640 h 4556760"/>
                  <a:gd name="connsiteX96" fmla="*/ 1546860 w 3596640"/>
                  <a:gd name="connsiteY96" fmla="*/ 2057400 h 4556760"/>
                  <a:gd name="connsiteX97" fmla="*/ 1592580 w 3596640"/>
                  <a:gd name="connsiteY97" fmla="*/ 1981200 h 4556760"/>
                  <a:gd name="connsiteX98" fmla="*/ 1600200 w 3596640"/>
                  <a:gd name="connsiteY98" fmla="*/ 1828800 h 4556760"/>
                  <a:gd name="connsiteX99" fmla="*/ 1744980 w 3596640"/>
                  <a:gd name="connsiteY99" fmla="*/ 1623060 h 4556760"/>
                  <a:gd name="connsiteX100" fmla="*/ 1706880 w 3596640"/>
                  <a:gd name="connsiteY100" fmla="*/ 1531620 h 4556760"/>
                  <a:gd name="connsiteX101" fmla="*/ 1722120 w 3596640"/>
                  <a:gd name="connsiteY101" fmla="*/ 1264920 h 4556760"/>
                  <a:gd name="connsiteX102" fmla="*/ 1691640 w 3596640"/>
                  <a:gd name="connsiteY102" fmla="*/ 1082040 h 4556760"/>
                  <a:gd name="connsiteX103" fmla="*/ 1653540 w 3596640"/>
                  <a:gd name="connsiteY103" fmla="*/ 975360 h 4556760"/>
                  <a:gd name="connsiteX104" fmla="*/ 1691640 w 3596640"/>
                  <a:gd name="connsiteY104" fmla="*/ 914400 h 4556760"/>
                  <a:gd name="connsiteX105" fmla="*/ 1882140 w 3596640"/>
                  <a:gd name="connsiteY105" fmla="*/ 891540 h 4556760"/>
                  <a:gd name="connsiteX106" fmla="*/ 1767840 w 3596640"/>
                  <a:gd name="connsiteY106" fmla="*/ 701040 h 4556760"/>
                  <a:gd name="connsiteX107" fmla="*/ 1775460 w 3596640"/>
                  <a:gd name="connsiteY107" fmla="*/ 617220 h 4556760"/>
                  <a:gd name="connsiteX108" fmla="*/ 1798320 w 3596640"/>
                  <a:gd name="connsiteY108" fmla="*/ 586740 h 4556760"/>
                  <a:gd name="connsiteX109" fmla="*/ 1805940 w 3596640"/>
                  <a:gd name="connsiteY109" fmla="*/ 441960 h 4556760"/>
                  <a:gd name="connsiteX110" fmla="*/ 1752600 w 3596640"/>
                  <a:gd name="connsiteY110" fmla="*/ 335280 h 4556760"/>
                  <a:gd name="connsiteX111" fmla="*/ 1737360 w 3596640"/>
                  <a:gd name="connsiteY111" fmla="*/ 76200 h 4556760"/>
                  <a:gd name="connsiteX112" fmla="*/ 1762320 w 3596640"/>
                  <a:gd name="connsiteY112" fmla="*/ 42254 h 4556760"/>
                  <a:gd name="connsiteX113" fmla="*/ 1764028 w 3596640"/>
                  <a:gd name="connsiteY113" fmla="*/ 44450 h 4556760"/>
                  <a:gd name="connsiteX114" fmla="*/ 1821180 w 3596640"/>
                  <a:gd name="connsiteY114" fmla="*/ 57150 h 4556760"/>
                  <a:gd name="connsiteX115" fmla="*/ 1922780 w 3596640"/>
                  <a:gd name="connsiteY115" fmla="*/ 82550 h 4556760"/>
                  <a:gd name="connsiteX116" fmla="*/ 1967228 w 3596640"/>
                  <a:gd name="connsiteY116" fmla="*/ 190500 h 4556760"/>
                  <a:gd name="connsiteX117" fmla="*/ 2081532 w 3596640"/>
                  <a:gd name="connsiteY117" fmla="*/ 241300 h 4556760"/>
                  <a:gd name="connsiteX118" fmla="*/ 2113280 w 3596640"/>
                  <a:gd name="connsiteY118" fmla="*/ 393700 h 4556760"/>
                  <a:gd name="connsiteX119" fmla="*/ 2252980 w 3596640"/>
                  <a:gd name="connsiteY119" fmla="*/ 431800 h 4556760"/>
                  <a:gd name="connsiteX120" fmla="*/ 2329180 w 3596640"/>
                  <a:gd name="connsiteY120" fmla="*/ 482600 h 4556760"/>
                  <a:gd name="connsiteX121" fmla="*/ 2405380 w 3596640"/>
                  <a:gd name="connsiteY121" fmla="*/ 577850 h 4556760"/>
                  <a:gd name="connsiteX122" fmla="*/ 2462532 w 3596640"/>
                  <a:gd name="connsiteY122" fmla="*/ 488950 h 4556760"/>
                  <a:gd name="connsiteX123" fmla="*/ 2526028 w 3596640"/>
                  <a:gd name="connsiteY123" fmla="*/ 444500 h 4556760"/>
                  <a:gd name="connsiteX124" fmla="*/ 2589532 w 3596640"/>
                  <a:gd name="connsiteY124" fmla="*/ 349250 h 4556760"/>
                  <a:gd name="connsiteX125" fmla="*/ 2614932 w 3596640"/>
                  <a:gd name="connsiteY125" fmla="*/ 330200 h 4556760"/>
                  <a:gd name="connsiteX126" fmla="*/ 2780028 w 3596640"/>
                  <a:gd name="connsiteY126" fmla="*/ 234950 h 4556760"/>
                  <a:gd name="connsiteX127" fmla="*/ 2710180 w 3596640"/>
                  <a:gd name="connsiteY127" fmla="*/ 101600 h 4556760"/>
                  <a:gd name="connsiteX128" fmla="*/ 2710180 w 3596640"/>
                  <a:gd name="connsiteY128" fmla="*/ 6350 h 4556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</a:cxnLst>
                <a:rect l="l" t="t" r="r" b="b"/>
                <a:pathLst>
                  <a:path w="3596640" h="4556760">
                    <a:moveTo>
                      <a:pt x="2780028" y="0"/>
                    </a:moveTo>
                    <a:lnTo>
                      <a:pt x="2887980" y="158750"/>
                    </a:lnTo>
                    <a:lnTo>
                      <a:pt x="3008628" y="177800"/>
                    </a:lnTo>
                    <a:lnTo>
                      <a:pt x="3122932" y="222250"/>
                    </a:lnTo>
                    <a:lnTo>
                      <a:pt x="3180080" y="279400"/>
                    </a:lnTo>
                    <a:lnTo>
                      <a:pt x="3262628" y="247650"/>
                    </a:lnTo>
                    <a:lnTo>
                      <a:pt x="3364228" y="298450"/>
                    </a:lnTo>
                    <a:lnTo>
                      <a:pt x="3369792" y="284942"/>
                    </a:lnTo>
                    <a:lnTo>
                      <a:pt x="3421380" y="373380"/>
                    </a:lnTo>
                    <a:lnTo>
                      <a:pt x="3421380" y="441960"/>
                    </a:lnTo>
                    <a:lnTo>
                      <a:pt x="3337560" y="472440"/>
                    </a:lnTo>
                    <a:lnTo>
                      <a:pt x="3200400" y="739140"/>
                    </a:lnTo>
                    <a:lnTo>
                      <a:pt x="3192780" y="883920"/>
                    </a:lnTo>
                    <a:lnTo>
                      <a:pt x="3147060" y="944880"/>
                    </a:lnTo>
                    <a:lnTo>
                      <a:pt x="3154680" y="1082040"/>
                    </a:lnTo>
                    <a:lnTo>
                      <a:pt x="3078480" y="1196340"/>
                    </a:lnTo>
                    <a:lnTo>
                      <a:pt x="3032760" y="1264920"/>
                    </a:lnTo>
                    <a:lnTo>
                      <a:pt x="2895600" y="1607820"/>
                    </a:lnTo>
                    <a:lnTo>
                      <a:pt x="2895600" y="1699260"/>
                    </a:lnTo>
                    <a:lnTo>
                      <a:pt x="2849880" y="1767840"/>
                    </a:lnTo>
                    <a:lnTo>
                      <a:pt x="2842260" y="1836420"/>
                    </a:lnTo>
                    <a:lnTo>
                      <a:pt x="2849880" y="1935480"/>
                    </a:lnTo>
                    <a:lnTo>
                      <a:pt x="2933700" y="2087880"/>
                    </a:lnTo>
                    <a:lnTo>
                      <a:pt x="2895600" y="2194560"/>
                    </a:lnTo>
                    <a:lnTo>
                      <a:pt x="2819400" y="2278380"/>
                    </a:lnTo>
                    <a:lnTo>
                      <a:pt x="2796540" y="2354580"/>
                    </a:lnTo>
                    <a:lnTo>
                      <a:pt x="2773680" y="2423160"/>
                    </a:lnTo>
                    <a:lnTo>
                      <a:pt x="2689860" y="2438400"/>
                    </a:lnTo>
                    <a:lnTo>
                      <a:pt x="2682240" y="2552700"/>
                    </a:lnTo>
                    <a:lnTo>
                      <a:pt x="2712720" y="2872740"/>
                    </a:lnTo>
                    <a:lnTo>
                      <a:pt x="2842260" y="3246120"/>
                    </a:lnTo>
                    <a:lnTo>
                      <a:pt x="3032760" y="3688080"/>
                    </a:lnTo>
                    <a:lnTo>
                      <a:pt x="3147060" y="3764280"/>
                    </a:lnTo>
                    <a:lnTo>
                      <a:pt x="3162300" y="3924300"/>
                    </a:lnTo>
                    <a:lnTo>
                      <a:pt x="3230880" y="4046220"/>
                    </a:lnTo>
                    <a:lnTo>
                      <a:pt x="3482340" y="4488180"/>
                    </a:lnTo>
                    <a:lnTo>
                      <a:pt x="3596640" y="4556760"/>
                    </a:lnTo>
                    <a:lnTo>
                      <a:pt x="3489960" y="4556760"/>
                    </a:lnTo>
                    <a:lnTo>
                      <a:pt x="3421380" y="4541520"/>
                    </a:lnTo>
                    <a:lnTo>
                      <a:pt x="3177540" y="4343400"/>
                    </a:lnTo>
                    <a:lnTo>
                      <a:pt x="3162300" y="4274820"/>
                    </a:lnTo>
                    <a:lnTo>
                      <a:pt x="3124200" y="4191000"/>
                    </a:lnTo>
                    <a:lnTo>
                      <a:pt x="3009900" y="4145280"/>
                    </a:lnTo>
                    <a:lnTo>
                      <a:pt x="2910840" y="4122420"/>
                    </a:lnTo>
                    <a:lnTo>
                      <a:pt x="2796540" y="3931920"/>
                    </a:lnTo>
                    <a:lnTo>
                      <a:pt x="2522220" y="3756660"/>
                    </a:lnTo>
                    <a:lnTo>
                      <a:pt x="2468880" y="3855720"/>
                    </a:lnTo>
                    <a:lnTo>
                      <a:pt x="2468880" y="3947160"/>
                    </a:lnTo>
                    <a:lnTo>
                      <a:pt x="2369820" y="3870960"/>
                    </a:lnTo>
                    <a:lnTo>
                      <a:pt x="2301240" y="3939540"/>
                    </a:lnTo>
                    <a:lnTo>
                      <a:pt x="2202180" y="3939540"/>
                    </a:lnTo>
                    <a:lnTo>
                      <a:pt x="2057400" y="3970020"/>
                    </a:lnTo>
                    <a:lnTo>
                      <a:pt x="2004060" y="4091940"/>
                    </a:lnTo>
                    <a:lnTo>
                      <a:pt x="1897380" y="4091940"/>
                    </a:lnTo>
                    <a:lnTo>
                      <a:pt x="1844040" y="4069080"/>
                    </a:lnTo>
                    <a:lnTo>
                      <a:pt x="1790700" y="4069080"/>
                    </a:lnTo>
                    <a:lnTo>
                      <a:pt x="1722120" y="4122420"/>
                    </a:lnTo>
                    <a:lnTo>
                      <a:pt x="1638300" y="4122420"/>
                    </a:lnTo>
                    <a:lnTo>
                      <a:pt x="1577340" y="4114800"/>
                    </a:lnTo>
                    <a:lnTo>
                      <a:pt x="1432560" y="4183380"/>
                    </a:lnTo>
                    <a:lnTo>
                      <a:pt x="1356360" y="4053840"/>
                    </a:lnTo>
                    <a:lnTo>
                      <a:pt x="1272540" y="4030980"/>
                    </a:lnTo>
                    <a:lnTo>
                      <a:pt x="1196340" y="4030980"/>
                    </a:lnTo>
                    <a:lnTo>
                      <a:pt x="1021080" y="3931920"/>
                    </a:lnTo>
                    <a:lnTo>
                      <a:pt x="967740" y="3954780"/>
                    </a:lnTo>
                    <a:lnTo>
                      <a:pt x="769620" y="3817620"/>
                    </a:lnTo>
                    <a:lnTo>
                      <a:pt x="762000" y="3710940"/>
                    </a:lnTo>
                    <a:lnTo>
                      <a:pt x="647700" y="3680460"/>
                    </a:lnTo>
                    <a:lnTo>
                      <a:pt x="586740" y="3512820"/>
                    </a:lnTo>
                    <a:lnTo>
                      <a:pt x="495300" y="3451860"/>
                    </a:lnTo>
                    <a:lnTo>
                      <a:pt x="419100" y="3360420"/>
                    </a:lnTo>
                    <a:lnTo>
                      <a:pt x="350520" y="3208020"/>
                    </a:lnTo>
                    <a:lnTo>
                      <a:pt x="289560" y="3223260"/>
                    </a:lnTo>
                    <a:lnTo>
                      <a:pt x="289560" y="3284220"/>
                    </a:lnTo>
                    <a:lnTo>
                      <a:pt x="137160" y="3238500"/>
                    </a:lnTo>
                    <a:lnTo>
                      <a:pt x="137160" y="3162300"/>
                    </a:lnTo>
                    <a:lnTo>
                      <a:pt x="68580" y="3025140"/>
                    </a:lnTo>
                    <a:lnTo>
                      <a:pt x="0" y="2842260"/>
                    </a:lnTo>
                    <a:lnTo>
                      <a:pt x="83820" y="2804160"/>
                    </a:lnTo>
                    <a:lnTo>
                      <a:pt x="167640" y="2804160"/>
                    </a:lnTo>
                    <a:lnTo>
                      <a:pt x="441960" y="2659380"/>
                    </a:lnTo>
                    <a:lnTo>
                      <a:pt x="487680" y="2430780"/>
                    </a:lnTo>
                    <a:lnTo>
                      <a:pt x="586740" y="2377440"/>
                    </a:lnTo>
                    <a:lnTo>
                      <a:pt x="655320" y="2430780"/>
                    </a:lnTo>
                    <a:lnTo>
                      <a:pt x="701040" y="2430780"/>
                    </a:lnTo>
                    <a:lnTo>
                      <a:pt x="701040" y="2301240"/>
                    </a:lnTo>
                    <a:lnTo>
                      <a:pt x="868680" y="2232660"/>
                    </a:lnTo>
                    <a:lnTo>
                      <a:pt x="868680" y="2164080"/>
                    </a:lnTo>
                    <a:lnTo>
                      <a:pt x="914400" y="2194560"/>
                    </a:lnTo>
                    <a:lnTo>
                      <a:pt x="1120140" y="2156460"/>
                    </a:lnTo>
                    <a:lnTo>
                      <a:pt x="1181100" y="2110740"/>
                    </a:lnTo>
                    <a:lnTo>
                      <a:pt x="1181100" y="2049780"/>
                    </a:lnTo>
                    <a:lnTo>
                      <a:pt x="1325880" y="2065020"/>
                    </a:lnTo>
                    <a:lnTo>
                      <a:pt x="1348740" y="2011680"/>
                    </a:lnTo>
                    <a:lnTo>
                      <a:pt x="1394460" y="2011680"/>
                    </a:lnTo>
                    <a:lnTo>
                      <a:pt x="1455420" y="2072640"/>
                    </a:lnTo>
                    <a:lnTo>
                      <a:pt x="1546860" y="2057400"/>
                    </a:lnTo>
                    <a:lnTo>
                      <a:pt x="1592580" y="1981200"/>
                    </a:lnTo>
                    <a:lnTo>
                      <a:pt x="1600200" y="1828800"/>
                    </a:lnTo>
                    <a:lnTo>
                      <a:pt x="1744980" y="1623060"/>
                    </a:lnTo>
                    <a:lnTo>
                      <a:pt x="1706880" y="1531620"/>
                    </a:lnTo>
                    <a:lnTo>
                      <a:pt x="1722120" y="1264920"/>
                    </a:lnTo>
                    <a:lnTo>
                      <a:pt x="1691640" y="1082040"/>
                    </a:lnTo>
                    <a:lnTo>
                      <a:pt x="1653540" y="975360"/>
                    </a:lnTo>
                    <a:lnTo>
                      <a:pt x="1691640" y="914400"/>
                    </a:lnTo>
                    <a:lnTo>
                      <a:pt x="1882140" y="891540"/>
                    </a:lnTo>
                    <a:lnTo>
                      <a:pt x="1767840" y="701040"/>
                    </a:lnTo>
                    <a:lnTo>
                      <a:pt x="1775460" y="617220"/>
                    </a:lnTo>
                    <a:lnTo>
                      <a:pt x="1798320" y="586740"/>
                    </a:lnTo>
                    <a:lnTo>
                      <a:pt x="1805940" y="441960"/>
                    </a:lnTo>
                    <a:lnTo>
                      <a:pt x="1752600" y="335280"/>
                    </a:lnTo>
                    <a:lnTo>
                      <a:pt x="1737360" y="76200"/>
                    </a:lnTo>
                    <a:lnTo>
                      <a:pt x="1762320" y="42254"/>
                    </a:lnTo>
                    <a:lnTo>
                      <a:pt x="1764028" y="44450"/>
                    </a:lnTo>
                    <a:lnTo>
                      <a:pt x="1821180" y="57150"/>
                    </a:lnTo>
                    <a:lnTo>
                      <a:pt x="1922780" y="82550"/>
                    </a:lnTo>
                    <a:lnTo>
                      <a:pt x="1967228" y="190500"/>
                    </a:lnTo>
                    <a:lnTo>
                      <a:pt x="2081532" y="241300"/>
                    </a:lnTo>
                    <a:lnTo>
                      <a:pt x="2113280" y="393700"/>
                    </a:lnTo>
                    <a:lnTo>
                      <a:pt x="2252980" y="431800"/>
                    </a:lnTo>
                    <a:lnTo>
                      <a:pt x="2329180" y="482600"/>
                    </a:lnTo>
                    <a:lnTo>
                      <a:pt x="2405380" y="577850"/>
                    </a:lnTo>
                    <a:lnTo>
                      <a:pt x="2462532" y="488950"/>
                    </a:lnTo>
                    <a:lnTo>
                      <a:pt x="2526028" y="444500"/>
                    </a:lnTo>
                    <a:lnTo>
                      <a:pt x="2589532" y="349250"/>
                    </a:lnTo>
                    <a:lnTo>
                      <a:pt x="2614932" y="330200"/>
                    </a:lnTo>
                    <a:lnTo>
                      <a:pt x="2780028" y="234950"/>
                    </a:lnTo>
                    <a:lnTo>
                      <a:pt x="2710180" y="101600"/>
                    </a:lnTo>
                    <a:lnTo>
                      <a:pt x="2710180" y="635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18" name="フリーフォーム: 図形 217">
                <a:extLst>
                  <a:ext uri="{FF2B5EF4-FFF2-40B4-BE49-F238E27FC236}">
                    <a16:creationId xmlns:a16="http://schemas.microsoft.com/office/drawing/2014/main" id="{F59CF6E8-1E28-200D-BA95-291295A77338}"/>
                  </a:ext>
                </a:extLst>
              </p:cNvPr>
              <p:cNvSpPr/>
              <p:nvPr/>
            </p:nvSpPr>
            <p:spPr>
              <a:xfrm>
                <a:off x="1278387" y="2568945"/>
                <a:ext cx="727296" cy="771012"/>
              </a:xfrm>
              <a:custGeom>
                <a:avLst/>
                <a:gdLst>
                  <a:gd name="connsiteX0" fmla="*/ 2137412 w 3850336"/>
                  <a:gd name="connsiteY0" fmla="*/ 0 h 4081780"/>
                  <a:gd name="connsiteX1" fmla="*/ 2194560 w 3850336"/>
                  <a:gd name="connsiteY1" fmla="*/ 38100 h 4081780"/>
                  <a:gd name="connsiteX2" fmla="*/ 2251708 w 3850336"/>
                  <a:gd name="connsiteY2" fmla="*/ 107950 h 4081780"/>
                  <a:gd name="connsiteX3" fmla="*/ 2302508 w 3850336"/>
                  <a:gd name="connsiteY3" fmla="*/ 190500 h 4081780"/>
                  <a:gd name="connsiteX4" fmla="*/ 2359660 w 3850336"/>
                  <a:gd name="connsiteY4" fmla="*/ 203200 h 4081780"/>
                  <a:gd name="connsiteX5" fmla="*/ 2366012 w 3850336"/>
                  <a:gd name="connsiteY5" fmla="*/ 311150 h 4081780"/>
                  <a:gd name="connsiteX6" fmla="*/ 2397760 w 3850336"/>
                  <a:gd name="connsiteY6" fmla="*/ 349250 h 4081780"/>
                  <a:gd name="connsiteX7" fmla="*/ 2454908 w 3850336"/>
                  <a:gd name="connsiteY7" fmla="*/ 374650 h 4081780"/>
                  <a:gd name="connsiteX8" fmla="*/ 2499360 w 3850336"/>
                  <a:gd name="connsiteY8" fmla="*/ 368300 h 4081780"/>
                  <a:gd name="connsiteX9" fmla="*/ 2579400 w 3850336"/>
                  <a:gd name="connsiteY9" fmla="*/ 379506 h 4081780"/>
                  <a:gd name="connsiteX10" fmla="*/ 2537460 w 3850336"/>
                  <a:gd name="connsiteY10" fmla="*/ 439420 h 4081780"/>
                  <a:gd name="connsiteX11" fmla="*/ 2540756 w 3850336"/>
                  <a:gd name="connsiteY11" fmla="*/ 458888 h 4081780"/>
                  <a:gd name="connsiteX12" fmla="*/ 2569212 w 3850336"/>
                  <a:gd name="connsiteY12" fmla="*/ 482600 h 4081780"/>
                  <a:gd name="connsiteX13" fmla="*/ 2664460 w 3850336"/>
                  <a:gd name="connsiteY13" fmla="*/ 457200 h 4081780"/>
                  <a:gd name="connsiteX14" fmla="*/ 2867660 w 3850336"/>
                  <a:gd name="connsiteY14" fmla="*/ 495300 h 4081780"/>
                  <a:gd name="connsiteX15" fmla="*/ 2969260 w 3850336"/>
                  <a:gd name="connsiteY15" fmla="*/ 527050 h 4081780"/>
                  <a:gd name="connsiteX16" fmla="*/ 3001012 w 3850336"/>
                  <a:gd name="connsiteY16" fmla="*/ 552450 h 4081780"/>
                  <a:gd name="connsiteX17" fmla="*/ 3013708 w 3850336"/>
                  <a:gd name="connsiteY17" fmla="*/ 546102 h 4081780"/>
                  <a:gd name="connsiteX18" fmla="*/ 3013708 w 3850336"/>
                  <a:gd name="connsiteY18" fmla="*/ 596900 h 4081780"/>
                  <a:gd name="connsiteX19" fmla="*/ 2969260 w 3850336"/>
                  <a:gd name="connsiteY19" fmla="*/ 615950 h 4081780"/>
                  <a:gd name="connsiteX20" fmla="*/ 2956560 w 3850336"/>
                  <a:gd name="connsiteY20" fmla="*/ 660400 h 4081780"/>
                  <a:gd name="connsiteX21" fmla="*/ 2924812 w 3850336"/>
                  <a:gd name="connsiteY21" fmla="*/ 666750 h 4081780"/>
                  <a:gd name="connsiteX22" fmla="*/ 2912108 w 3850336"/>
                  <a:gd name="connsiteY22" fmla="*/ 781050 h 4081780"/>
                  <a:gd name="connsiteX23" fmla="*/ 2981960 w 3850336"/>
                  <a:gd name="connsiteY23" fmla="*/ 844550 h 4081780"/>
                  <a:gd name="connsiteX24" fmla="*/ 3026412 w 3850336"/>
                  <a:gd name="connsiteY24" fmla="*/ 850900 h 4081780"/>
                  <a:gd name="connsiteX25" fmla="*/ 3070860 w 3850336"/>
                  <a:gd name="connsiteY25" fmla="*/ 901700 h 4081780"/>
                  <a:gd name="connsiteX26" fmla="*/ 2981960 w 3850336"/>
                  <a:gd name="connsiteY26" fmla="*/ 1022350 h 4081780"/>
                  <a:gd name="connsiteX27" fmla="*/ 2905760 w 3850336"/>
                  <a:gd name="connsiteY27" fmla="*/ 1092200 h 4081780"/>
                  <a:gd name="connsiteX28" fmla="*/ 2905760 w 3850336"/>
                  <a:gd name="connsiteY28" fmla="*/ 1130300 h 4081780"/>
                  <a:gd name="connsiteX29" fmla="*/ 2969260 w 3850336"/>
                  <a:gd name="connsiteY29" fmla="*/ 1206500 h 4081780"/>
                  <a:gd name="connsiteX30" fmla="*/ 2931160 w 3850336"/>
                  <a:gd name="connsiteY30" fmla="*/ 1289050 h 4081780"/>
                  <a:gd name="connsiteX31" fmla="*/ 2848612 w 3850336"/>
                  <a:gd name="connsiteY31" fmla="*/ 1403350 h 4081780"/>
                  <a:gd name="connsiteX32" fmla="*/ 2874012 w 3850336"/>
                  <a:gd name="connsiteY32" fmla="*/ 1454150 h 4081780"/>
                  <a:gd name="connsiteX33" fmla="*/ 2835908 w 3850336"/>
                  <a:gd name="connsiteY33" fmla="*/ 1530350 h 4081780"/>
                  <a:gd name="connsiteX34" fmla="*/ 2861308 w 3850336"/>
                  <a:gd name="connsiteY34" fmla="*/ 1631950 h 4081780"/>
                  <a:gd name="connsiteX35" fmla="*/ 2931160 w 3850336"/>
                  <a:gd name="connsiteY35" fmla="*/ 1695450 h 4081780"/>
                  <a:gd name="connsiteX36" fmla="*/ 3013708 w 3850336"/>
                  <a:gd name="connsiteY36" fmla="*/ 1701800 h 4081780"/>
                  <a:gd name="connsiteX37" fmla="*/ 3051812 w 3850336"/>
                  <a:gd name="connsiteY37" fmla="*/ 1720850 h 4081780"/>
                  <a:gd name="connsiteX38" fmla="*/ 3102612 w 3850336"/>
                  <a:gd name="connsiteY38" fmla="*/ 1720850 h 4081780"/>
                  <a:gd name="connsiteX39" fmla="*/ 3134360 w 3850336"/>
                  <a:gd name="connsiteY39" fmla="*/ 1746250 h 4081780"/>
                  <a:gd name="connsiteX40" fmla="*/ 3197860 w 3850336"/>
                  <a:gd name="connsiteY40" fmla="*/ 1701800 h 4081780"/>
                  <a:gd name="connsiteX41" fmla="*/ 3261360 w 3850336"/>
                  <a:gd name="connsiteY41" fmla="*/ 1720850 h 4081780"/>
                  <a:gd name="connsiteX42" fmla="*/ 3312160 w 3850336"/>
                  <a:gd name="connsiteY42" fmla="*/ 1822450 h 4081780"/>
                  <a:gd name="connsiteX43" fmla="*/ 3255012 w 3850336"/>
                  <a:gd name="connsiteY43" fmla="*/ 1924050 h 4081780"/>
                  <a:gd name="connsiteX44" fmla="*/ 3172460 w 3850336"/>
                  <a:gd name="connsiteY44" fmla="*/ 1924050 h 4081780"/>
                  <a:gd name="connsiteX45" fmla="*/ 3166108 w 3850336"/>
                  <a:gd name="connsiteY45" fmla="*/ 2025650 h 4081780"/>
                  <a:gd name="connsiteX46" fmla="*/ 3102612 w 3850336"/>
                  <a:gd name="connsiteY46" fmla="*/ 2127250 h 4081780"/>
                  <a:gd name="connsiteX47" fmla="*/ 3166108 w 3850336"/>
                  <a:gd name="connsiteY47" fmla="*/ 2209800 h 4081780"/>
                  <a:gd name="connsiteX48" fmla="*/ 3153412 w 3850336"/>
                  <a:gd name="connsiteY48" fmla="*/ 2260600 h 4081780"/>
                  <a:gd name="connsiteX49" fmla="*/ 3083560 w 3850336"/>
                  <a:gd name="connsiteY49" fmla="*/ 2279650 h 4081780"/>
                  <a:gd name="connsiteX50" fmla="*/ 3077212 w 3850336"/>
                  <a:gd name="connsiteY50" fmla="*/ 2317750 h 4081780"/>
                  <a:gd name="connsiteX51" fmla="*/ 2956560 w 3850336"/>
                  <a:gd name="connsiteY51" fmla="*/ 2501900 h 4081780"/>
                  <a:gd name="connsiteX52" fmla="*/ 2943860 w 3850336"/>
                  <a:gd name="connsiteY52" fmla="*/ 2622550 h 4081780"/>
                  <a:gd name="connsiteX53" fmla="*/ 3039108 w 3850336"/>
                  <a:gd name="connsiteY53" fmla="*/ 2724150 h 4081780"/>
                  <a:gd name="connsiteX54" fmla="*/ 3102612 w 3850336"/>
                  <a:gd name="connsiteY54" fmla="*/ 2736850 h 4081780"/>
                  <a:gd name="connsiteX55" fmla="*/ 3115308 w 3850336"/>
                  <a:gd name="connsiteY55" fmla="*/ 2768600 h 4081780"/>
                  <a:gd name="connsiteX56" fmla="*/ 3096260 w 3850336"/>
                  <a:gd name="connsiteY56" fmla="*/ 2813050 h 4081780"/>
                  <a:gd name="connsiteX57" fmla="*/ 3255012 w 3850336"/>
                  <a:gd name="connsiteY57" fmla="*/ 2984500 h 4081780"/>
                  <a:gd name="connsiteX58" fmla="*/ 3369308 w 3850336"/>
                  <a:gd name="connsiteY58" fmla="*/ 2984500 h 4081780"/>
                  <a:gd name="connsiteX59" fmla="*/ 3451860 w 3850336"/>
                  <a:gd name="connsiteY59" fmla="*/ 2952750 h 4081780"/>
                  <a:gd name="connsiteX60" fmla="*/ 3528060 w 3850336"/>
                  <a:gd name="connsiteY60" fmla="*/ 2965450 h 4081780"/>
                  <a:gd name="connsiteX61" fmla="*/ 3553460 w 3850336"/>
                  <a:gd name="connsiteY61" fmla="*/ 2990850 h 4081780"/>
                  <a:gd name="connsiteX62" fmla="*/ 3693160 w 3850336"/>
                  <a:gd name="connsiteY62" fmla="*/ 2997200 h 4081780"/>
                  <a:gd name="connsiteX63" fmla="*/ 3705860 w 3850336"/>
                  <a:gd name="connsiteY63" fmla="*/ 2984500 h 4081780"/>
                  <a:gd name="connsiteX64" fmla="*/ 3775708 w 3850336"/>
                  <a:gd name="connsiteY64" fmla="*/ 2978150 h 4081780"/>
                  <a:gd name="connsiteX65" fmla="*/ 3769360 w 3850336"/>
                  <a:gd name="connsiteY65" fmla="*/ 3054350 h 4081780"/>
                  <a:gd name="connsiteX66" fmla="*/ 3839212 w 3850336"/>
                  <a:gd name="connsiteY66" fmla="*/ 3168650 h 4081780"/>
                  <a:gd name="connsiteX67" fmla="*/ 3845560 w 3850336"/>
                  <a:gd name="connsiteY67" fmla="*/ 3213100 h 4081780"/>
                  <a:gd name="connsiteX68" fmla="*/ 3850336 w 3850336"/>
                  <a:gd name="connsiteY68" fmla="*/ 3216008 h 4081780"/>
                  <a:gd name="connsiteX69" fmla="*/ 3802380 w 3850336"/>
                  <a:gd name="connsiteY69" fmla="*/ 3274060 h 4081780"/>
                  <a:gd name="connsiteX70" fmla="*/ 3741420 w 3850336"/>
                  <a:gd name="connsiteY70" fmla="*/ 3296920 h 4081780"/>
                  <a:gd name="connsiteX71" fmla="*/ 3672840 w 3850336"/>
                  <a:gd name="connsiteY71" fmla="*/ 3251200 h 4081780"/>
                  <a:gd name="connsiteX72" fmla="*/ 3627120 w 3850336"/>
                  <a:gd name="connsiteY72" fmla="*/ 3235960 h 4081780"/>
                  <a:gd name="connsiteX73" fmla="*/ 3421380 w 3850336"/>
                  <a:gd name="connsiteY73" fmla="*/ 3289300 h 4081780"/>
                  <a:gd name="connsiteX74" fmla="*/ 3360420 w 3850336"/>
                  <a:gd name="connsiteY74" fmla="*/ 3281680 h 4081780"/>
                  <a:gd name="connsiteX75" fmla="*/ 3329940 w 3850336"/>
                  <a:gd name="connsiteY75" fmla="*/ 3304540 h 4081780"/>
                  <a:gd name="connsiteX76" fmla="*/ 3223260 w 3850336"/>
                  <a:gd name="connsiteY76" fmla="*/ 3304540 h 4081780"/>
                  <a:gd name="connsiteX77" fmla="*/ 3032760 w 3850336"/>
                  <a:gd name="connsiteY77" fmla="*/ 3152140 h 4081780"/>
                  <a:gd name="connsiteX78" fmla="*/ 2903220 w 3850336"/>
                  <a:gd name="connsiteY78" fmla="*/ 3068320 h 4081780"/>
                  <a:gd name="connsiteX79" fmla="*/ 2796540 w 3850336"/>
                  <a:gd name="connsiteY79" fmla="*/ 3114040 h 4081780"/>
                  <a:gd name="connsiteX80" fmla="*/ 2606040 w 3850336"/>
                  <a:gd name="connsiteY80" fmla="*/ 3091180 h 4081780"/>
                  <a:gd name="connsiteX81" fmla="*/ 2529840 w 3850336"/>
                  <a:gd name="connsiteY81" fmla="*/ 3060700 h 4081780"/>
                  <a:gd name="connsiteX82" fmla="*/ 2339340 w 3850336"/>
                  <a:gd name="connsiteY82" fmla="*/ 2961640 h 4081780"/>
                  <a:gd name="connsiteX83" fmla="*/ 2217420 w 3850336"/>
                  <a:gd name="connsiteY83" fmla="*/ 2969260 h 4081780"/>
                  <a:gd name="connsiteX84" fmla="*/ 2004060 w 3850336"/>
                  <a:gd name="connsiteY84" fmla="*/ 3304540 h 4081780"/>
                  <a:gd name="connsiteX85" fmla="*/ 2004060 w 3850336"/>
                  <a:gd name="connsiteY85" fmla="*/ 3456940 h 4081780"/>
                  <a:gd name="connsiteX86" fmla="*/ 1958340 w 3850336"/>
                  <a:gd name="connsiteY86" fmla="*/ 3456940 h 4081780"/>
                  <a:gd name="connsiteX87" fmla="*/ 1950720 w 3850336"/>
                  <a:gd name="connsiteY87" fmla="*/ 3517900 h 4081780"/>
                  <a:gd name="connsiteX88" fmla="*/ 1882140 w 3850336"/>
                  <a:gd name="connsiteY88" fmla="*/ 3517900 h 4081780"/>
                  <a:gd name="connsiteX89" fmla="*/ 1760220 w 3850336"/>
                  <a:gd name="connsiteY89" fmla="*/ 3571240 h 4081780"/>
                  <a:gd name="connsiteX90" fmla="*/ 1706880 w 3850336"/>
                  <a:gd name="connsiteY90" fmla="*/ 3548380 h 4081780"/>
                  <a:gd name="connsiteX91" fmla="*/ 1684020 w 3850336"/>
                  <a:gd name="connsiteY91" fmla="*/ 3624580 h 4081780"/>
                  <a:gd name="connsiteX92" fmla="*/ 1623060 w 3850336"/>
                  <a:gd name="connsiteY92" fmla="*/ 3693160 h 4081780"/>
                  <a:gd name="connsiteX93" fmla="*/ 1546860 w 3850336"/>
                  <a:gd name="connsiteY93" fmla="*/ 3670300 h 4081780"/>
                  <a:gd name="connsiteX94" fmla="*/ 1386840 w 3850336"/>
                  <a:gd name="connsiteY94" fmla="*/ 3738880 h 4081780"/>
                  <a:gd name="connsiteX95" fmla="*/ 1318260 w 3850336"/>
                  <a:gd name="connsiteY95" fmla="*/ 3807460 h 4081780"/>
                  <a:gd name="connsiteX96" fmla="*/ 1303020 w 3850336"/>
                  <a:gd name="connsiteY96" fmla="*/ 3883660 h 4081780"/>
                  <a:gd name="connsiteX97" fmla="*/ 1181100 w 3850336"/>
                  <a:gd name="connsiteY97" fmla="*/ 3883660 h 4081780"/>
                  <a:gd name="connsiteX98" fmla="*/ 1120140 w 3850336"/>
                  <a:gd name="connsiteY98" fmla="*/ 3860800 h 4081780"/>
                  <a:gd name="connsiteX99" fmla="*/ 1074420 w 3850336"/>
                  <a:gd name="connsiteY99" fmla="*/ 3898900 h 4081780"/>
                  <a:gd name="connsiteX100" fmla="*/ 1043940 w 3850336"/>
                  <a:gd name="connsiteY100" fmla="*/ 4005580 h 4081780"/>
                  <a:gd name="connsiteX101" fmla="*/ 952500 w 3850336"/>
                  <a:gd name="connsiteY101" fmla="*/ 4081780 h 4081780"/>
                  <a:gd name="connsiteX102" fmla="*/ 723900 w 3850336"/>
                  <a:gd name="connsiteY102" fmla="*/ 3914140 h 4081780"/>
                  <a:gd name="connsiteX103" fmla="*/ 739140 w 3850336"/>
                  <a:gd name="connsiteY103" fmla="*/ 3792220 h 4081780"/>
                  <a:gd name="connsiteX104" fmla="*/ 708660 w 3850336"/>
                  <a:gd name="connsiteY104" fmla="*/ 3685540 h 4081780"/>
                  <a:gd name="connsiteX105" fmla="*/ 762000 w 3850336"/>
                  <a:gd name="connsiteY105" fmla="*/ 3616960 h 4081780"/>
                  <a:gd name="connsiteX106" fmla="*/ 723900 w 3850336"/>
                  <a:gd name="connsiteY106" fmla="*/ 3517900 h 4081780"/>
                  <a:gd name="connsiteX107" fmla="*/ 601980 w 3850336"/>
                  <a:gd name="connsiteY107" fmla="*/ 3510280 h 4081780"/>
                  <a:gd name="connsiteX108" fmla="*/ 571500 w 3850336"/>
                  <a:gd name="connsiteY108" fmla="*/ 3395980 h 4081780"/>
                  <a:gd name="connsiteX109" fmla="*/ 708660 w 3850336"/>
                  <a:gd name="connsiteY109" fmla="*/ 3365500 h 4081780"/>
                  <a:gd name="connsiteX110" fmla="*/ 693420 w 3850336"/>
                  <a:gd name="connsiteY110" fmla="*/ 3281680 h 4081780"/>
                  <a:gd name="connsiteX111" fmla="*/ 701040 w 3850336"/>
                  <a:gd name="connsiteY111" fmla="*/ 3205480 h 4081780"/>
                  <a:gd name="connsiteX112" fmla="*/ 701040 w 3850336"/>
                  <a:gd name="connsiteY112" fmla="*/ 3175000 h 4081780"/>
                  <a:gd name="connsiteX113" fmla="*/ 624840 w 3850336"/>
                  <a:gd name="connsiteY113" fmla="*/ 3098800 h 4081780"/>
                  <a:gd name="connsiteX114" fmla="*/ 609600 w 3850336"/>
                  <a:gd name="connsiteY114" fmla="*/ 2992120 h 4081780"/>
                  <a:gd name="connsiteX115" fmla="*/ 731520 w 3850336"/>
                  <a:gd name="connsiteY115" fmla="*/ 2931160 h 4081780"/>
                  <a:gd name="connsiteX116" fmla="*/ 769620 w 3850336"/>
                  <a:gd name="connsiteY116" fmla="*/ 2885440 h 4081780"/>
                  <a:gd name="connsiteX117" fmla="*/ 769620 w 3850336"/>
                  <a:gd name="connsiteY117" fmla="*/ 2725420 h 4081780"/>
                  <a:gd name="connsiteX118" fmla="*/ 754380 w 3850336"/>
                  <a:gd name="connsiteY118" fmla="*/ 2512060 h 4081780"/>
                  <a:gd name="connsiteX119" fmla="*/ 701040 w 3850336"/>
                  <a:gd name="connsiteY119" fmla="*/ 2435860 h 4081780"/>
                  <a:gd name="connsiteX120" fmla="*/ 518160 w 3850336"/>
                  <a:gd name="connsiteY120" fmla="*/ 2428240 h 4081780"/>
                  <a:gd name="connsiteX121" fmla="*/ 396240 w 3850336"/>
                  <a:gd name="connsiteY121" fmla="*/ 2504440 h 4081780"/>
                  <a:gd name="connsiteX122" fmla="*/ 281940 w 3850336"/>
                  <a:gd name="connsiteY122" fmla="*/ 2443480 h 4081780"/>
                  <a:gd name="connsiteX123" fmla="*/ 266700 w 3850336"/>
                  <a:gd name="connsiteY123" fmla="*/ 2496820 h 4081780"/>
                  <a:gd name="connsiteX124" fmla="*/ 198120 w 3850336"/>
                  <a:gd name="connsiteY124" fmla="*/ 2489200 h 4081780"/>
                  <a:gd name="connsiteX125" fmla="*/ 144780 w 3850336"/>
                  <a:gd name="connsiteY125" fmla="*/ 2420620 h 4081780"/>
                  <a:gd name="connsiteX126" fmla="*/ 0 w 3850336"/>
                  <a:gd name="connsiteY126" fmla="*/ 2367280 h 4081780"/>
                  <a:gd name="connsiteX127" fmla="*/ 15240 w 3850336"/>
                  <a:gd name="connsiteY127" fmla="*/ 2009140 h 4081780"/>
                  <a:gd name="connsiteX128" fmla="*/ 83820 w 3850336"/>
                  <a:gd name="connsiteY128" fmla="*/ 1902460 h 4081780"/>
                  <a:gd name="connsiteX129" fmla="*/ 60960 w 3850336"/>
                  <a:gd name="connsiteY129" fmla="*/ 1818640 h 4081780"/>
                  <a:gd name="connsiteX130" fmla="*/ 83820 w 3850336"/>
                  <a:gd name="connsiteY130" fmla="*/ 1757680 h 4081780"/>
                  <a:gd name="connsiteX131" fmla="*/ 175260 w 3850336"/>
                  <a:gd name="connsiteY131" fmla="*/ 1658620 h 4081780"/>
                  <a:gd name="connsiteX132" fmla="*/ 205740 w 3850336"/>
                  <a:gd name="connsiteY132" fmla="*/ 1597660 h 4081780"/>
                  <a:gd name="connsiteX133" fmla="*/ 358140 w 3850336"/>
                  <a:gd name="connsiteY133" fmla="*/ 1567180 h 4081780"/>
                  <a:gd name="connsiteX134" fmla="*/ 373380 w 3850336"/>
                  <a:gd name="connsiteY134" fmla="*/ 1460500 h 4081780"/>
                  <a:gd name="connsiteX135" fmla="*/ 373380 w 3850336"/>
                  <a:gd name="connsiteY135" fmla="*/ 1384300 h 4081780"/>
                  <a:gd name="connsiteX136" fmla="*/ 495300 w 3850336"/>
                  <a:gd name="connsiteY136" fmla="*/ 1338580 h 4081780"/>
                  <a:gd name="connsiteX137" fmla="*/ 586740 w 3850336"/>
                  <a:gd name="connsiteY137" fmla="*/ 1361440 h 4081780"/>
                  <a:gd name="connsiteX138" fmla="*/ 640080 w 3850336"/>
                  <a:gd name="connsiteY138" fmla="*/ 1285240 h 4081780"/>
                  <a:gd name="connsiteX139" fmla="*/ 886100 w 3850336"/>
                  <a:gd name="connsiteY139" fmla="*/ 1210688 h 4081780"/>
                  <a:gd name="connsiteX140" fmla="*/ 886460 w 3850336"/>
                  <a:gd name="connsiteY140" fmla="*/ 1212850 h 4081780"/>
                  <a:gd name="connsiteX141" fmla="*/ 943612 w 3850336"/>
                  <a:gd name="connsiteY141" fmla="*/ 1212850 h 4081780"/>
                  <a:gd name="connsiteX142" fmla="*/ 981708 w 3850336"/>
                  <a:gd name="connsiteY142" fmla="*/ 1136650 h 4081780"/>
                  <a:gd name="connsiteX143" fmla="*/ 1019812 w 3850336"/>
                  <a:gd name="connsiteY143" fmla="*/ 1130300 h 4081780"/>
                  <a:gd name="connsiteX144" fmla="*/ 1146812 w 3850336"/>
                  <a:gd name="connsiteY144" fmla="*/ 1174750 h 4081780"/>
                  <a:gd name="connsiteX145" fmla="*/ 1191260 w 3850336"/>
                  <a:gd name="connsiteY145" fmla="*/ 1174750 h 4081780"/>
                  <a:gd name="connsiteX146" fmla="*/ 1223012 w 3850336"/>
                  <a:gd name="connsiteY146" fmla="*/ 1117600 h 4081780"/>
                  <a:gd name="connsiteX147" fmla="*/ 1261108 w 3850336"/>
                  <a:gd name="connsiteY147" fmla="*/ 1111250 h 4081780"/>
                  <a:gd name="connsiteX148" fmla="*/ 1311908 w 3850336"/>
                  <a:gd name="connsiteY148" fmla="*/ 1035050 h 4081780"/>
                  <a:gd name="connsiteX149" fmla="*/ 1292860 w 3850336"/>
                  <a:gd name="connsiteY149" fmla="*/ 920750 h 4081780"/>
                  <a:gd name="connsiteX150" fmla="*/ 1394460 w 3850336"/>
                  <a:gd name="connsiteY150" fmla="*/ 920750 h 4081780"/>
                  <a:gd name="connsiteX151" fmla="*/ 1438908 w 3850336"/>
                  <a:gd name="connsiteY151" fmla="*/ 869950 h 4081780"/>
                  <a:gd name="connsiteX152" fmla="*/ 1553212 w 3850336"/>
                  <a:gd name="connsiteY152" fmla="*/ 876300 h 4081780"/>
                  <a:gd name="connsiteX153" fmla="*/ 1591308 w 3850336"/>
                  <a:gd name="connsiteY153" fmla="*/ 863600 h 4081780"/>
                  <a:gd name="connsiteX154" fmla="*/ 1604012 w 3850336"/>
                  <a:gd name="connsiteY154" fmla="*/ 800100 h 4081780"/>
                  <a:gd name="connsiteX155" fmla="*/ 1584960 w 3850336"/>
                  <a:gd name="connsiteY155" fmla="*/ 685800 h 4081780"/>
                  <a:gd name="connsiteX156" fmla="*/ 1616708 w 3850336"/>
                  <a:gd name="connsiteY156" fmla="*/ 647700 h 4081780"/>
                  <a:gd name="connsiteX157" fmla="*/ 1680212 w 3850336"/>
                  <a:gd name="connsiteY157" fmla="*/ 628650 h 4081780"/>
                  <a:gd name="connsiteX158" fmla="*/ 1769108 w 3850336"/>
                  <a:gd name="connsiteY158" fmla="*/ 641350 h 4081780"/>
                  <a:gd name="connsiteX159" fmla="*/ 1769108 w 3850336"/>
                  <a:gd name="connsiteY159" fmla="*/ 508000 h 4081780"/>
                  <a:gd name="connsiteX160" fmla="*/ 1718308 w 3850336"/>
                  <a:gd name="connsiteY160" fmla="*/ 457200 h 4081780"/>
                  <a:gd name="connsiteX161" fmla="*/ 1724660 w 3850336"/>
                  <a:gd name="connsiteY161" fmla="*/ 317500 h 4081780"/>
                  <a:gd name="connsiteX162" fmla="*/ 1762760 w 3850336"/>
                  <a:gd name="connsiteY162" fmla="*/ 285750 h 4081780"/>
                  <a:gd name="connsiteX163" fmla="*/ 1927860 w 3850336"/>
                  <a:gd name="connsiteY163" fmla="*/ 273050 h 4081780"/>
                  <a:gd name="connsiteX164" fmla="*/ 2099308 w 3850336"/>
                  <a:gd name="connsiteY164" fmla="*/ 165100 h 4081780"/>
                  <a:gd name="connsiteX165" fmla="*/ 2105660 w 3850336"/>
                  <a:gd name="connsiteY165" fmla="*/ 44450 h 4081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</a:cxnLst>
                <a:rect l="l" t="t" r="r" b="b"/>
                <a:pathLst>
                  <a:path w="3850336" h="4081780">
                    <a:moveTo>
                      <a:pt x="2137412" y="0"/>
                    </a:moveTo>
                    <a:lnTo>
                      <a:pt x="2194560" y="38100"/>
                    </a:lnTo>
                    <a:lnTo>
                      <a:pt x="2251708" y="107950"/>
                    </a:lnTo>
                    <a:lnTo>
                      <a:pt x="2302508" y="190500"/>
                    </a:lnTo>
                    <a:lnTo>
                      <a:pt x="2359660" y="203200"/>
                    </a:lnTo>
                    <a:lnTo>
                      <a:pt x="2366012" y="311150"/>
                    </a:lnTo>
                    <a:lnTo>
                      <a:pt x="2397760" y="349250"/>
                    </a:lnTo>
                    <a:lnTo>
                      <a:pt x="2454908" y="374650"/>
                    </a:lnTo>
                    <a:lnTo>
                      <a:pt x="2499360" y="368300"/>
                    </a:lnTo>
                    <a:lnTo>
                      <a:pt x="2579400" y="379506"/>
                    </a:lnTo>
                    <a:lnTo>
                      <a:pt x="2537460" y="439420"/>
                    </a:lnTo>
                    <a:lnTo>
                      <a:pt x="2540756" y="458888"/>
                    </a:lnTo>
                    <a:lnTo>
                      <a:pt x="2569212" y="482600"/>
                    </a:lnTo>
                    <a:lnTo>
                      <a:pt x="2664460" y="457200"/>
                    </a:lnTo>
                    <a:lnTo>
                      <a:pt x="2867660" y="495300"/>
                    </a:lnTo>
                    <a:lnTo>
                      <a:pt x="2969260" y="527050"/>
                    </a:lnTo>
                    <a:lnTo>
                      <a:pt x="3001012" y="552450"/>
                    </a:lnTo>
                    <a:lnTo>
                      <a:pt x="3013708" y="546102"/>
                    </a:lnTo>
                    <a:lnTo>
                      <a:pt x="3013708" y="596900"/>
                    </a:lnTo>
                    <a:lnTo>
                      <a:pt x="2969260" y="615950"/>
                    </a:lnTo>
                    <a:lnTo>
                      <a:pt x="2956560" y="660400"/>
                    </a:lnTo>
                    <a:lnTo>
                      <a:pt x="2924812" y="666750"/>
                    </a:lnTo>
                    <a:lnTo>
                      <a:pt x="2912108" y="781050"/>
                    </a:lnTo>
                    <a:lnTo>
                      <a:pt x="2981960" y="844550"/>
                    </a:lnTo>
                    <a:lnTo>
                      <a:pt x="3026412" y="850900"/>
                    </a:lnTo>
                    <a:lnTo>
                      <a:pt x="3070860" y="901700"/>
                    </a:lnTo>
                    <a:lnTo>
                      <a:pt x="2981960" y="1022350"/>
                    </a:lnTo>
                    <a:lnTo>
                      <a:pt x="2905760" y="1092200"/>
                    </a:lnTo>
                    <a:lnTo>
                      <a:pt x="2905760" y="1130300"/>
                    </a:lnTo>
                    <a:lnTo>
                      <a:pt x="2969260" y="1206500"/>
                    </a:lnTo>
                    <a:lnTo>
                      <a:pt x="2931160" y="1289050"/>
                    </a:lnTo>
                    <a:lnTo>
                      <a:pt x="2848612" y="1403350"/>
                    </a:lnTo>
                    <a:lnTo>
                      <a:pt x="2874012" y="1454150"/>
                    </a:lnTo>
                    <a:lnTo>
                      <a:pt x="2835908" y="1530350"/>
                    </a:lnTo>
                    <a:lnTo>
                      <a:pt x="2861308" y="1631950"/>
                    </a:lnTo>
                    <a:lnTo>
                      <a:pt x="2931160" y="1695450"/>
                    </a:lnTo>
                    <a:lnTo>
                      <a:pt x="3013708" y="1701800"/>
                    </a:lnTo>
                    <a:lnTo>
                      <a:pt x="3051812" y="1720850"/>
                    </a:lnTo>
                    <a:lnTo>
                      <a:pt x="3102612" y="1720850"/>
                    </a:lnTo>
                    <a:lnTo>
                      <a:pt x="3134360" y="1746250"/>
                    </a:lnTo>
                    <a:lnTo>
                      <a:pt x="3197860" y="1701800"/>
                    </a:lnTo>
                    <a:lnTo>
                      <a:pt x="3261360" y="1720850"/>
                    </a:lnTo>
                    <a:lnTo>
                      <a:pt x="3312160" y="1822450"/>
                    </a:lnTo>
                    <a:lnTo>
                      <a:pt x="3255012" y="1924050"/>
                    </a:lnTo>
                    <a:lnTo>
                      <a:pt x="3172460" y="1924050"/>
                    </a:lnTo>
                    <a:lnTo>
                      <a:pt x="3166108" y="2025650"/>
                    </a:lnTo>
                    <a:lnTo>
                      <a:pt x="3102612" y="2127250"/>
                    </a:lnTo>
                    <a:lnTo>
                      <a:pt x="3166108" y="2209800"/>
                    </a:lnTo>
                    <a:lnTo>
                      <a:pt x="3153412" y="2260600"/>
                    </a:lnTo>
                    <a:lnTo>
                      <a:pt x="3083560" y="2279650"/>
                    </a:lnTo>
                    <a:lnTo>
                      <a:pt x="3077212" y="2317750"/>
                    </a:lnTo>
                    <a:lnTo>
                      <a:pt x="2956560" y="2501900"/>
                    </a:lnTo>
                    <a:lnTo>
                      <a:pt x="2943860" y="2622550"/>
                    </a:lnTo>
                    <a:lnTo>
                      <a:pt x="3039108" y="2724150"/>
                    </a:lnTo>
                    <a:lnTo>
                      <a:pt x="3102612" y="2736850"/>
                    </a:lnTo>
                    <a:lnTo>
                      <a:pt x="3115308" y="2768600"/>
                    </a:lnTo>
                    <a:lnTo>
                      <a:pt x="3096260" y="2813050"/>
                    </a:lnTo>
                    <a:lnTo>
                      <a:pt x="3255012" y="2984500"/>
                    </a:lnTo>
                    <a:lnTo>
                      <a:pt x="3369308" y="2984500"/>
                    </a:lnTo>
                    <a:lnTo>
                      <a:pt x="3451860" y="2952750"/>
                    </a:lnTo>
                    <a:lnTo>
                      <a:pt x="3528060" y="2965450"/>
                    </a:lnTo>
                    <a:lnTo>
                      <a:pt x="3553460" y="2990850"/>
                    </a:lnTo>
                    <a:lnTo>
                      <a:pt x="3693160" y="2997200"/>
                    </a:lnTo>
                    <a:lnTo>
                      <a:pt x="3705860" y="2984500"/>
                    </a:lnTo>
                    <a:lnTo>
                      <a:pt x="3775708" y="2978150"/>
                    </a:lnTo>
                    <a:lnTo>
                      <a:pt x="3769360" y="3054350"/>
                    </a:lnTo>
                    <a:lnTo>
                      <a:pt x="3839212" y="3168650"/>
                    </a:lnTo>
                    <a:lnTo>
                      <a:pt x="3845560" y="3213100"/>
                    </a:lnTo>
                    <a:lnTo>
                      <a:pt x="3850336" y="3216008"/>
                    </a:lnTo>
                    <a:lnTo>
                      <a:pt x="3802380" y="3274060"/>
                    </a:lnTo>
                    <a:lnTo>
                      <a:pt x="3741420" y="3296920"/>
                    </a:lnTo>
                    <a:lnTo>
                      <a:pt x="3672840" y="3251200"/>
                    </a:lnTo>
                    <a:lnTo>
                      <a:pt x="3627120" y="3235960"/>
                    </a:lnTo>
                    <a:lnTo>
                      <a:pt x="3421380" y="3289300"/>
                    </a:lnTo>
                    <a:lnTo>
                      <a:pt x="3360420" y="3281680"/>
                    </a:lnTo>
                    <a:lnTo>
                      <a:pt x="3329940" y="3304540"/>
                    </a:lnTo>
                    <a:lnTo>
                      <a:pt x="3223260" y="3304540"/>
                    </a:lnTo>
                    <a:lnTo>
                      <a:pt x="3032760" y="3152140"/>
                    </a:lnTo>
                    <a:lnTo>
                      <a:pt x="2903220" y="3068320"/>
                    </a:lnTo>
                    <a:lnTo>
                      <a:pt x="2796540" y="3114040"/>
                    </a:lnTo>
                    <a:lnTo>
                      <a:pt x="2606040" y="3091180"/>
                    </a:lnTo>
                    <a:lnTo>
                      <a:pt x="2529840" y="3060700"/>
                    </a:lnTo>
                    <a:lnTo>
                      <a:pt x="2339340" y="2961640"/>
                    </a:lnTo>
                    <a:lnTo>
                      <a:pt x="2217420" y="2969260"/>
                    </a:lnTo>
                    <a:lnTo>
                      <a:pt x="2004060" y="3304540"/>
                    </a:lnTo>
                    <a:lnTo>
                      <a:pt x="2004060" y="3456940"/>
                    </a:lnTo>
                    <a:lnTo>
                      <a:pt x="1958340" y="3456940"/>
                    </a:lnTo>
                    <a:lnTo>
                      <a:pt x="1950720" y="3517900"/>
                    </a:lnTo>
                    <a:lnTo>
                      <a:pt x="1882140" y="3517900"/>
                    </a:lnTo>
                    <a:lnTo>
                      <a:pt x="1760220" y="3571240"/>
                    </a:lnTo>
                    <a:lnTo>
                      <a:pt x="1706880" y="3548380"/>
                    </a:lnTo>
                    <a:lnTo>
                      <a:pt x="1684020" y="3624580"/>
                    </a:lnTo>
                    <a:lnTo>
                      <a:pt x="1623060" y="3693160"/>
                    </a:lnTo>
                    <a:lnTo>
                      <a:pt x="1546860" y="3670300"/>
                    </a:lnTo>
                    <a:lnTo>
                      <a:pt x="1386840" y="3738880"/>
                    </a:lnTo>
                    <a:lnTo>
                      <a:pt x="1318260" y="3807460"/>
                    </a:lnTo>
                    <a:lnTo>
                      <a:pt x="1303020" y="3883660"/>
                    </a:lnTo>
                    <a:lnTo>
                      <a:pt x="1181100" y="3883660"/>
                    </a:lnTo>
                    <a:lnTo>
                      <a:pt x="1120140" y="3860800"/>
                    </a:lnTo>
                    <a:lnTo>
                      <a:pt x="1074420" y="3898900"/>
                    </a:lnTo>
                    <a:lnTo>
                      <a:pt x="1043940" y="4005580"/>
                    </a:lnTo>
                    <a:lnTo>
                      <a:pt x="952500" y="4081780"/>
                    </a:lnTo>
                    <a:lnTo>
                      <a:pt x="723900" y="3914140"/>
                    </a:lnTo>
                    <a:lnTo>
                      <a:pt x="739140" y="3792220"/>
                    </a:lnTo>
                    <a:lnTo>
                      <a:pt x="708660" y="3685540"/>
                    </a:lnTo>
                    <a:lnTo>
                      <a:pt x="762000" y="3616960"/>
                    </a:lnTo>
                    <a:lnTo>
                      <a:pt x="723900" y="3517900"/>
                    </a:lnTo>
                    <a:lnTo>
                      <a:pt x="601980" y="3510280"/>
                    </a:lnTo>
                    <a:lnTo>
                      <a:pt x="571500" y="3395980"/>
                    </a:lnTo>
                    <a:lnTo>
                      <a:pt x="708660" y="3365500"/>
                    </a:lnTo>
                    <a:lnTo>
                      <a:pt x="693420" y="3281680"/>
                    </a:lnTo>
                    <a:lnTo>
                      <a:pt x="701040" y="3205480"/>
                    </a:lnTo>
                    <a:lnTo>
                      <a:pt x="701040" y="3175000"/>
                    </a:lnTo>
                    <a:lnTo>
                      <a:pt x="624840" y="3098800"/>
                    </a:lnTo>
                    <a:lnTo>
                      <a:pt x="609600" y="2992120"/>
                    </a:lnTo>
                    <a:lnTo>
                      <a:pt x="731520" y="2931160"/>
                    </a:lnTo>
                    <a:lnTo>
                      <a:pt x="769620" y="2885440"/>
                    </a:lnTo>
                    <a:lnTo>
                      <a:pt x="769620" y="2725420"/>
                    </a:lnTo>
                    <a:lnTo>
                      <a:pt x="754380" y="2512060"/>
                    </a:lnTo>
                    <a:lnTo>
                      <a:pt x="701040" y="2435860"/>
                    </a:lnTo>
                    <a:lnTo>
                      <a:pt x="518160" y="2428240"/>
                    </a:lnTo>
                    <a:lnTo>
                      <a:pt x="396240" y="2504440"/>
                    </a:lnTo>
                    <a:lnTo>
                      <a:pt x="281940" y="2443480"/>
                    </a:lnTo>
                    <a:lnTo>
                      <a:pt x="266700" y="2496820"/>
                    </a:lnTo>
                    <a:lnTo>
                      <a:pt x="198120" y="2489200"/>
                    </a:lnTo>
                    <a:lnTo>
                      <a:pt x="144780" y="2420620"/>
                    </a:lnTo>
                    <a:lnTo>
                      <a:pt x="0" y="2367280"/>
                    </a:lnTo>
                    <a:lnTo>
                      <a:pt x="15240" y="2009140"/>
                    </a:lnTo>
                    <a:lnTo>
                      <a:pt x="83820" y="1902460"/>
                    </a:lnTo>
                    <a:lnTo>
                      <a:pt x="60960" y="1818640"/>
                    </a:lnTo>
                    <a:lnTo>
                      <a:pt x="83820" y="1757680"/>
                    </a:lnTo>
                    <a:lnTo>
                      <a:pt x="175260" y="1658620"/>
                    </a:lnTo>
                    <a:lnTo>
                      <a:pt x="205740" y="1597660"/>
                    </a:lnTo>
                    <a:lnTo>
                      <a:pt x="358140" y="1567180"/>
                    </a:lnTo>
                    <a:lnTo>
                      <a:pt x="373380" y="1460500"/>
                    </a:lnTo>
                    <a:lnTo>
                      <a:pt x="373380" y="1384300"/>
                    </a:lnTo>
                    <a:lnTo>
                      <a:pt x="495300" y="1338580"/>
                    </a:lnTo>
                    <a:lnTo>
                      <a:pt x="586740" y="1361440"/>
                    </a:lnTo>
                    <a:lnTo>
                      <a:pt x="640080" y="1285240"/>
                    </a:lnTo>
                    <a:lnTo>
                      <a:pt x="886100" y="1210688"/>
                    </a:lnTo>
                    <a:lnTo>
                      <a:pt x="886460" y="1212850"/>
                    </a:lnTo>
                    <a:lnTo>
                      <a:pt x="943612" y="1212850"/>
                    </a:lnTo>
                    <a:lnTo>
                      <a:pt x="981708" y="1136650"/>
                    </a:lnTo>
                    <a:lnTo>
                      <a:pt x="1019812" y="1130300"/>
                    </a:lnTo>
                    <a:lnTo>
                      <a:pt x="1146812" y="1174750"/>
                    </a:lnTo>
                    <a:lnTo>
                      <a:pt x="1191260" y="1174750"/>
                    </a:lnTo>
                    <a:lnTo>
                      <a:pt x="1223012" y="1117600"/>
                    </a:lnTo>
                    <a:lnTo>
                      <a:pt x="1261108" y="1111250"/>
                    </a:lnTo>
                    <a:lnTo>
                      <a:pt x="1311908" y="1035050"/>
                    </a:lnTo>
                    <a:lnTo>
                      <a:pt x="1292860" y="920750"/>
                    </a:lnTo>
                    <a:lnTo>
                      <a:pt x="1394460" y="920750"/>
                    </a:lnTo>
                    <a:lnTo>
                      <a:pt x="1438908" y="869950"/>
                    </a:lnTo>
                    <a:lnTo>
                      <a:pt x="1553212" y="876300"/>
                    </a:lnTo>
                    <a:lnTo>
                      <a:pt x="1591308" y="863600"/>
                    </a:lnTo>
                    <a:lnTo>
                      <a:pt x="1604012" y="800100"/>
                    </a:lnTo>
                    <a:lnTo>
                      <a:pt x="1584960" y="685800"/>
                    </a:lnTo>
                    <a:lnTo>
                      <a:pt x="1616708" y="647700"/>
                    </a:lnTo>
                    <a:lnTo>
                      <a:pt x="1680212" y="628650"/>
                    </a:lnTo>
                    <a:lnTo>
                      <a:pt x="1769108" y="641350"/>
                    </a:lnTo>
                    <a:lnTo>
                      <a:pt x="1769108" y="508000"/>
                    </a:lnTo>
                    <a:lnTo>
                      <a:pt x="1718308" y="457200"/>
                    </a:lnTo>
                    <a:lnTo>
                      <a:pt x="1724660" y="317500"/>
                    </a:lnTo>
                    <a:lnTo>
                      <a:pt x="1762760" y="285750"/>
                    </a:lnTo>
                    <a:lnTo>
                      <a:pt x="1927860" y="273050"/>
                    </a:lnTo>
                    <a:lnTo>
                      <a:pt x="2099308" y="165100"/>
                    </a:lnTo>
                    <a:lnTo>
                      <a:pt x="2105660" y="4445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219" name="グループ化 218">
              <a:extLst>
                <a:ext uri="{FF2B5EF4-FFF2-40B4-BE49-F238E27FC236}">
                  <a16:creationId xmlns:a16="http://schemas.microsoft.com/office/drawing/2014/main" id="{39EC5775-8CC7-AC52-F6FC-C703649D78B3}"/>
                </a:ext>
              </a:extLst>
            </p:cNvPr>
            <p:cNvGrpSpPr/>
            <p:nvPr/>
          </p:nvGrpSpPr>
          <p:grpSpPr>
            <a:xfrm>
              <a:off x="6556225" y="835267"/>
              <a:ext cx="2708689" cy="2699241"/>
              <a:chOff x="656587" y="835267"/>
              <a:chExt cx="2708689" cy="2699241"/>
            </a:xfrm>
          </p:grpSpPr>
          <p:sp>
            <p:nvSpPr>
              <p:cNvPr id="220" name="フリーフォーム: 図形 219">
                <a:extLst>
                  <a:ext uri="{FF2B5EF4-FFF2-40B4-BE49-F238E27FC236}">
                    <a16:creationId xmlns:a16="http://schemas.microsoft.com/office/drawing/2014/main" id="{24C54E0F-C0F4-9236-7E80-95F378D2EC3E}"/>
                  </a:ext>
                </a:extLst>
              </p:cNvPr>
              <p:cNvSpPr/>
              <p:nvPr/>
            </p:nvSpPr>
            <p:spPr>
              <a:xfrm>
                <a:off x="2071022" y="3256477"/>
                <a:ext cx="636642" cy="278031"/>
              </a:xfrm>
              <a:custGeom>
                <a:avLst/>
                <a:gdLst>
                  <a:gd name="connsiteX0" fmla="*/ 12939 w 649468"/>
                  <a:gd name="connsiteY0" fmla="*/ 0 h 283632"/>
                  <a:gd name="connsiteX1" fmla="*/ 26154 w 649468"/>
                  <a:gd name="connsiteY1" fmla="*/ 29367 h 283632"/>
                  <a:gd name="connsiteX2" fmla="*/ 40837 w 649468"/>
                  <a:gd name="connsiteY2" fmla="*/ 46987 h 283632"/>
                  <a:gd name="connsiteX3" fmla="*/ 58458 w 649468"/>
                  <a:gd name="connsiteY3" fmla="*/ 58734 h 283632"/>
                  <a:gd name="connsiteX4" fmla="*/ 70204 w 649468"/>
                  <a:gd name="connsiteY4" fmla="*/ 91038 h 283632"/>
                  <a:gd name="connsiteX5" fmla="*/ 92230 w 649468"/>
                  <a:gd name="connsiteY5" fmla="*/ 96911 h 283632"/>
                  <a:gd name="connsiteX6" fmla="*/ 93698 w 649468"/>
                  <a:gd name="connsiteY6" fmla="*/ 117468 h 283632"/>
                  <a:gd name="connsiteX7" fmla="*/ 131875 w 649468"/>
                  <a:gd name="connsiteY7" fmla="*/ 143898 h 283632"/>
                  <a:gd name="connsiteX8" fmla="*/ 142153 w 649468"/>
                  <a:gd name="connsiteY8" fmla="*/ 139493 h 283632"/>
                  <a:gd name="connsiteX9" fmla="*/ 175925 w 649468"/>
                  <a:gd name="connsiteY9" fmla="*/ 158582 h 283632"/>
                  <a:gd name="connsiteX10" fmla="*/ 190609 w 649468"/>
                  <a:gd name="connsiteY10" fmla="*/ 158582 h 283632"/>
                  <a:gd name="connsiteX11" fmla="*/ 206761 w 649468"/>
                  <a:gd name="connsiteY11" fmla="*/ 162987 h 283632"/>
                  <a:gd name="connsiteX12" fmla="*/ 221444 w 649468"/>
                  <a:gd name="connsiteY12" fmla="*/ 187949 h 283632"/>
                  <a:gd name="connsiteX13" fmla="*/ 249343 w 649468"/>
                  <a:gd name="connsiteY13" fmla="*/ 174734 h 283632"/>
                  <a:gd name="connsiteX14" fmla="*/ 261090 w 649468"/>
                  <a:gd name="connsiteY14" fmla="*/ 176202 h 283632"/>
                  <a:gd name="connsiteX15" fmla="*/ 277241 w 649468"/>
                  <a:gd name="connsiteY15" fmla="*/ 176202 h 283632"/>
                  <a:gd name="connsiteX16" fmla="*/ 290457 w 649468"/>
                  <a:gd name="connsiteY16" fmla="*/ 165924 h 283632"/>
                  <a:gd name="connsiteX17" fmla="*/ 300735 w 649468"/>
                  <a:gd name="connsiteY17" fmla="*/ 165924 h 283632"/>
                  <a:gd name="connsiteX18" fmla="*/ 311013 w 649468"/>
                  <a:gd name="connsiteY18" fmla="*/ 170329 h 283632"/>
                  <a:gd name="connsiteX19" fmla="*/ 331570 w 649468"/>
                  <a:gd name="connsiteY19" fmla="*/ 170329 h 283632"/>
                  <a:gd name="connsiteX20" fmla="*/ 341849 w 649468"/>
                  <a:gd name="connsiteY20" fmla="*/ 146835 h 283632"/>
                  <a:gd name="connsiteX21" fmla="*/ 369747 w 649468"/>
                  <a:gd name="connsiteY21" fmla="*/ 140962 h 283632"/>
                  <a:gd name="connsiteX22" fmla="*/ 388836 w 649468"/>
                  <a:gd name="connsiteY22" fmla="*/ 140962 h 283632"/>
                  <a:gd name="connsiteX23" fmla="*/ 402051 w 649468"/>
                  <a:gd name="connsiteY23" fmla="*/ 127746 h 283632"/>
                  <a:gd name="connsiteX24" fmla="*/ 421140 w 649468"/>
                  <a:gd name="connsiteY24" fmla="*/ 142430 h 283632"/>
                  <a:gd name="connsiteX25" fmla="*/ 421140 w 649468"/>
                  <a:gd name="connsiteY25" fmla="*/ 124810 h 283632"/>
                  <a:gd name="connsiteX26" fmla="*/ 431418 w 649468"/>
                  <a:gd name="connsiteY26" fmla="*/ 105721 h 283632"/>
                  <a:gd name="connsiteX27" fmla="*/ 484279 w 649468"/>
                  <a:gd name="connsiteY27" fmla="*/ 139493 h 283632"/>
                  <a:gd name="connsiteX28" fmla="*/ 506304 w 649468"/>
                  <a:gd name="connsiteY28" fmla="*/ 176202 h 283632"/>
                  <a:gd name="connsiteX29" fmla="*/ 525392 w 649468"/>
                  <a:gd name="connsiteY29" fmla="*/ 180607 h 283632"/>
                  <a:gd name="connsiteX30" fmla="*/ 547418 w 649468"/>
                  <a:gd name="connsiteY30" fmla="*/ 189417 h 283632"/>
                  <a:gd name="connsiteX31" fmla="*/ 554759 w 649468"/>
                  <a:gd name="connsiteY31" fmla="*/ 205569 h 283632"/>
                  <a:gd name="connsiteX32" fmla="*/ 557696 w 649468"/>
                  <a:gd name="connsiteY32" fmla="*/ 218784 h 283632"/>
                  <a:gd name="connsiteX33" fmla="*/ 604683 w 649468"/>
                  <a:gd name="connsiteY33" fmla="*/ 256961 h 283632"/>
                  <a:gd name="connsiteX34" fmla="*/ 617898 w 649468"/>
                  <a:gd name="connsiteY34" fmla="*/ 259898 h 283632"/>
                  <a:gd name="connsiteX35" fmla="*/ 638455 w 649468"/>
                  <a:gd name="connsiteY35" fmla="*/ 259898 h 283632"/>
                  <a:gd name="connsiteX36" fmla="*/ 639190 w 649468"/>
                  <a:gd name="connsiteY36" fmla="*/ 258430 h 283632"/>
                  <a:gd name="connsiteX37" fmla="*/ 649468 w 649468"/>
                  <a:gd name="connsiteY37" fmla="*/ 264303 h 283632"/>
                  <a:gd name="connsiteX38" fmla="*/ 645326 w 649468"/>
                  <a:gd name="connsiteY38" fmla="*/ 283632 h 283632"/>
                  <a:gd name="connsiteX39" fmla="*/ 626492 w 649468"/>
                  <a:gd name="connsiteY39" fmla="*/ 283632 h 283632"/>
                  <a:gd name="connsiteX40" fmla="*/ 624506 w 649468"/>
                  <a:gd name="connsiteY40" fmla="*/ 280455 h 283632"/>
                  <a:gd name="connsiteX41" fmla="*/ 614228 w 649468"/>
                  <a:gd name="connsiteY41" fmla="*/ 280455 h 283632"/>
                  <a:gd name="connsiteX42" fmla="*/ 601013 w 649468"/>
                  <a:gd name="connsiteY42" fmla="*/ 283392 h 283632"/>
                  <a:gd name="connsiteX43" fmla="*/ 600669 w 649468"/>
                  <a:gd name="connsiteY43" fmla="*/ 283632 h 283632"/>
                  <a:gd name="connsiteX44" fmla="*/ 80703 w 649468"/>
                  <a:gd name="connsiteY44" fmla="*/ 283632 h 283632"/>
                  <a:gd name="connsiteX45" fmla="*/ 76812 w 649468"/>
                  <a:gd name="connsiteY45" fmla="*/ 277518 h 283632"/>
                  <a:gd name="connsiteX46" fmla="*/ 73876 w 649468"/>
                  <a:gd name="connsiteY46" fmla="*/ 256961 h 283632"/>
                  <a:gd name="connsiteX47" fmla="*/ 65066 w 649468"/>
                  <a:gd name="connsiteY47" fmla="*/ 251088 h 283632"/>
                  <a:gd name="connsiteX48" fmla="*/ 69471 w 649468"/>
                  <a:gd name="connsiteY48" fmla="*/ 233468 h 283632"/>
                  <a:gd name="connsiteX49" fmla="*/ 67110 w 649468"/>
                  <a:gd name="connsiteY49" fmla="*/ 230678 h 283632"/>
                  <a:gd name="connsiteX50" fmla="*/ 72407 w 649468"/>
                  <a:gd name="connsiteY50" fmla="*/ 160050 h 283632"/>
                  <a:gd name="connsiteX51" fmla="*/ 54971 w 649468"/>
                  <a:gd name="connsiteY51" fmla="*/ 127930 h 283632"/>
                  <a:gd name="connsiteX52" fmla="*/ 41204 w 649468"/>
                  <a:gd name="connsiteY52" fmla="*/ 116918 h 283632"/>
                  <a:gd name="connsiteX53" fmla="*/ 24686 w 649468"/>
                  <a:gd name="connsiteY53" fmla="*/ 81126 h 283632"/>
                  <a:gd name="connsiteX54" fmla="*/ 25604 w 649468"/>
                  <a:gd name="connsiteY54" fmla="*/ 46253 h 283632"/>
                  <a:gd name="connsiteX55" fmla="*/ 11837 w 649468"/>
                  <a:gd name="connsiteY55" fmla="*/ 38911 h 283632"/>
                  <a:gd name="connsiteX56" fmla="*/ 0 w 649468"/>
                  <a:gd name="connsiteY56" fmla="*/ 14326 h 283632"/>
                  <a:gd name="connsiteX57" fmla="*/ 1192 w 649468"/>
                  <a:gd name="connsiteY57" fmla="*/ 14684 h 283632"/>
                  <a:gd name="connsiteX58" fmla="*/ 1192 w 649468"/>
                  <a:gd name="connsiteY58" fmla="*/ 2937 h 283632"/>
                  <a:gd name="connsiteX0" fmla="*/ 12939 w 649468"/>
                  <a:gd name="connsiteY0" fmla="*/ 0 h 357398"/>
                  <a:gd name="connsiteX1" fmla="*/ 26154 w 649468"/>
                  <a:gd name="connsiteY1" fmla="*/ 29367 h 357398"/>
                  <a:gd name="connsiteX2" fmla="*/ 40837 w 649468"/>
                  <a:gd name="connsiteY2" fmla="*/ 46987 h 357398"/>
                  <a:gd name="connsiteX3" fmla="*/ 58458 w 649468"/>
                  <a:gd name="connsiteY3" fmla="*/ 58734 h 357398"/>
                  <a:gd name="connsiteX4" fmla="*/ 70204 w 649468"/>
                  <a:gd name="connsiteY4" fmla="*/ 91038 h 357398"/>
                  <a:gd name="connsiteX5" fmla="*/ 92230 w 649468"/>
                  <a:gd name="connsiteY5" fmla="*/ 96911 h 357398"/>
                  <a:gd name="connsiteX6" fmla="*/ 93698 w 649468"/>
                  <a:gd name="connsiteY6" fmla="*/ 117468 h 357398"/>
                  <a:gd name="connsiteX7" fmla="*/ 131875 w 649468"/>
                  <a:gd name="connsiteY7" fmla="*/ 143898 h 357398"/>
                  <a:gd name="connsiteX8" fmla="*/ 142153 w 649468"/>
                  <a:gd name="connsiteY8" fmla="*/ 139493 h 357398"/>
                  <a:gd name="connsiteX9" fmla="*/ 175925 w 649468"/>
                  <a:gd name="connsiteY9" fmla="*/ 158582 h 357398"/>
                  <a:gd name="connsiteX10" fmla="*/ 190609 w 649468"/>
                  <a:gd name="connsiteY10" fmla="*/ 158582 h 357398"/>
                  <a:gd name="connsiteX11" fmla="*/ 206761 w 649468"/>
                  <a:gd name="connsiteY11" fmla="*/ 162987 h 357398"/>
                  <a:gd name="connsiteX12" fmla="*/ 221444 w 649468"/>
                  <a:gd name="connsiteY12" fmla="*/ 187949 h 357398"/>
                  <a:gd name="connsiteX13" fmla="*/ 249343 w 649468"/>
                  <a:gd name="connsiteY13" fmla="*/ 174734 h 357398"/>
                  <a:gd name="connsiteX14" fmla="*/ 261090 w 649468"/>
                  <a:gd name="connsiteY14" fmla="*/ 176202 h 357398"/>
                  <a:gd name="connsiteX15" fmla="*/ 277241 w 649468"/>
                  <a:gd name="connsiteY15" fmla="*/ 176202 h 357398"/>
                  <a:gd name="connsiteX16" fmla="*/ 290457 w 649468"/>
                  <a:gd name="connsiteY16" fmla="*/ 165924 h 357398"/>
                  <a:gd name="connsiteX17" fmla="*/ 300735 w 649468"/>
                  <a:gd name="connsiteY17" fmla="*/ 165924 h 357398"/>
                  <a:gd name="connsiteX18" fmla="*/ 311013 w 649468"/>
                  <a:gd name="connsiteY18" fmla="*/ 170329 h 357398"/>
                  <a:gd name="connsiteX19" fmla="*/ 331570 w 649468"/>
                  <a:gd name="connsiteY19" fmla="*/ 170329 h 357398"/>
                  <a:gd name="connsiteX20" fmla="*/ 341849 w 649468"/>
                  <a:gd name="connsiteY20" fmla="*/ 146835 h 357398"/>
                  <a:gd name="connsiteX21" fmla="*/ 369747 w 649468"/>
                  <a:gd name="connsiteY21" fmla="*/ 140962 h 357398"/>
                  <a:gd name="connsiteX22" fmla="*/ 388836 w 649468"/>
                  <a:gd name="connsiteY22" fmla="*/ 140962 h 357398"/>
                  <a:gd name="connsiteX23" fmla="*/ 402051 w 649468"/>
                  <a:gd name="connsiteY23" fmla="*/ 127746 h 357398"/>
                  <a:gd name="connsiteX24" fmla="*/ 421140 w 649468"/>
                  <a:gd name="connsiteY24" fmla="*/ 142430 h 357398"/>
                  <a:gd name="connsiteX25" fmla="*/ 421140 w 649468"/>
                  <a:gd name="connsiteY25" fmla="*/ 124810 h 357398"/>
                  <a:gd name="connsiteX26" fmla="*/ 431418 w 649468"/>
                  <a:gd name="connsiteY26" fmla="*/ 105721 h 357398"/>
                  <a:gd name="connsiteX27" fmla="*/ 484279 w 649468"/>
                  <a:gd name="connsiteY27" fmla="*/ 139493 h 357398"/>
                  <a:gd name="connsiteX28" fmla="*/ 506304 w 649468"/>
                  <a:gd name="connsiteY28" fmla="*/ 176202 h 357398"/>
                  <a:gd name="connsiteX29" fmla="*/ 525392 w 649468"/>
                  <a:gd name="connsiteY29" fmla="*/ 180607 h 357398"/>
                  <a:gd name="connsiteX30" fmla="*/ 547418 w 649468"/>
                  <a:gd name="connsiteY30" fmla="*/ 189417 h 357398"/>
                  <a:gd name="connsiteX31" fmla="*/ 554759 w 649468"/>
                  <a:gd name="connsiteY31" fmla="*/ 205569 h 357398"/>
                  <a:gd name="connsiteX32" fmla="*/ 557696 w 649468"/>
                  <a:gd name="connsiteY32" fmla="*/ 218784 h 357398"/>
                  <a:gd name="connsiteX33" fmla="*/ 604683 w 649468"/>
                  <a:gd name="connsiteY33" fmla="*/ 256961 h 357398"/>
                  <a:gd name="connsiteX34" fmla="*/ 617898 w 649468"/>
                  <a:gd name="connsiteY34" fmla="*/ 259898 h 357398"/>
                  <a:gd name="connsiteX35" fmla="*/ 638455 w 649468"/>
                  <a:gd name="connsiteY35" fmla="*/ 259898 h 357398"/>
                  <a:gd name="connsiteX36" fmla="*/ 639190 w 649468"/>
                  <a:gd name="connsiteY36" fmla="*/ 258430 h 357398"/>
                  <a:gd name="connsiteX37" fmla="*/ 649468 w 649468"/>
                  <a:gd name="connsiteY37" fmla="*/ 264303 h 357398"/>
                  <a:gd name="connsiteX38" fmla="*/ 645326 w 649468"/>
                  <a:gd name="connsiteY38" fmla="*/ 283632 h 357398"/>
                  <a:gd name="connsiteX39" fmla="*/ 626492 w 649468"/>
                  <a:gd name="connsiteY39" fmla="*/ 283632 h 357398"/>
                  <a:gd name="connsiteX40" fmla="*/ 624506 w 649468"/>
                  <a:gd name="connsiteY40" fmla="*/ 280455 h 357398"/>
                  <a:gd name="connsiteX41" fmla="*/ 614228 w 649468"/>
                  <a:gd name="connsiteY41" fmla="*/ 280455 h 357398"/>
                  <a:gd name="connsiteX42" fmla="*/ 601013 w 649468"/>
                  <a:gd name="connsiteY42" fmla="*/ 283392 h 357398"/>
                  <a:gd name="connsiteX43" fmla="*/ 600669 w 649468"/>
                  <a:gd name="connsiteY43" fmla="*/ 283632 h 357398"/>
                  <a:gd name="connsiteX44" fmla="*/ 361823 w 649468"/>
                  <a:gd name="connsiteY44" fmla="*/ 357381 h 357398"/>
                  <a:gd name="connsiteX45" fmla="*/ 80703 w 649468"/>
                  <a:gd name="connsiteY45" fmla="*/ 283632 h 357398"/>
                  <a:gd name="connsiteX46" fmla="*/ 76812 w 649468"/>
                  <a:gd name="connsiteY46" fmla="*/ 277518 h 357398"/>
                  <a:gd name="connsiteX47" fmla="*/ 73876 w 649468"/>
                  <a:gd name="connsiteY47" fmla="*/ 256961 h 357398"/>
                  <a:gd name="connsiteX48" fmla="*/ 65066 w 649468"/>
                  <a:gd name="connsiteY48" fmla="*/ 251088 h 357398"/>
                  <a:gd name="connsiteX49" fmla="*/ 69471 w 649468"/>
                  <a:gd name="connsiteY49" fmla="*/ 233468 h 357398"/>
                  <a:gd name="connsiteX50" fmla="*/ 67110 w 649468"/>
                  <a:gd name="connsiteY50" fmla="*/ 230678 h 357398"/>
                  <a:gd name="connsiteX51" fmla="*/ 72407 w 649468"/>
                  <a:gd name="connsiteY51" fmla="*/ 160050 h 357398"/>
                  <a:gd name="connsiteX52" fmla="*/ 54971 w 649468"/>
                  <a:gd name="connsiteY52" fmla="*/ 127930 h 357398"/>
                  <a:gd name="connsiteX53" fmla="*/ 41204 w 649468"/>
                  <a:gd name="connsiteY53" fmla="*/ 116918 h 357398"/>
                  <a:gd name="connsiteX54" fmla="*/ 24686 w 649468"/>
                  <a:gd name="connsiteY54" fmla="*/ 81126 h 357398"/>
                  <a:gd name="connsiteX55" fmla="*/ 25604 w 649468"/>
                  <a:gd name="connsiteY55" fmla="*/ 46253 h 357398"/>
                  <a:gd name="connsiteX56" fmla="*/ 11837 w 649468"/>
                  <a:gd name="connsiteY56" fmla="*/ 38911 h 357398"/>
                  <a:gd name="connsiteX57" fmla="*/ 0 w 649468"/>
                  <a:gd name="connsiteY57" fmla="*/ 14326 h 357398"/>
                  <a:gd name="connsiteX58" fmla="*/ 1192 w 649468"/>
                  <a:gd name="connsiteY58" fmla="*/ 14684 h 357398"/>
                  <a:gd name="connsiteX59" fmla="*/ 1192 w 649468"/>
                  <a:gd name="connsiteY59" fmla="*/ 2937 h 357398"/>
                  <a:gd name="connsiteX60" fmla="*/ 12939 w 649468"/>
                  <a:gd name="connsiteY60" fmla="*/ 0 h 357398"/>
                  <a:gd name="connsiteX0" fmla="*/ 361823 w 649468"/>
                  <a:gd name="connsiteY0" fmla="*/ 357381 h 450663"/>
                  <a:gd name="connsiteX1" fmla="*/ 80703 w 649468"/>
                  <a:gd name="connsiteY1" fmla="*/ 283632 h 450663"/>
                  <a:gd name="connsiteX2" fmla="*/ 76812 w 649468"/>
                  <a:gd name="connsiteY2" fmla="*/ 277518 h 450663"/>
                  <a:gd name="connsiteX3" fmla="*/ 73876 w 649468"/>
                  <a:gd name="connsiteY3" fmla="*/ 256961 h 450663"/>
                  <a:gd name="connsiteX4" fmla="*/ 65066 w 649468"/>
                  <a:gd name="connsiteY4" fmla="*/ 251088 h 450663"/>
                  <a:gd name="connsiteX5" fmla="*/ 69471 w 649468"/>
                  <a:gd name="connsiteY5" fmla="*/ 233468 h 450663"/>
                  <a:gd name="connsiteX6" fmla="*/ 67110 w 649468"/>
                  <a:gd name="connsiteY6" fmla="*/ 230678 h 450663"/>
                  <a:gd name="connsiteX7" fmla="*/ 72407 w 649468"/>
                  <a:gd name="connsiteY7" fmla="*/ 160050 h 450663"/>
                  <a:gd name="connsiteX8" fmla="*/ 54971 w 649468"/>
                  <a:gd name="connsiteY8" fmla="*/ 127930 h 450663"/>
                  <a:gd name="connsiteX9" fmla="*/ 41204 w 649468"/>
                  <a:gd name="connsiteY9" fmla="*/ 116918 h 450663"/>
                  <a:gd name="connsiteX10" fmla="*/ 24686 w 649468"/>
                  <a:gd name="connsiteY10" fmla="*/ 81126 h 450663"/>
                  <a:gd name="connsiteX11" fmla="*/ 25604 w 649468"/>
                  <a:gd name="connsiteY11" fmla="*/ 46253 h 450663"/>
                  <a:gd name="connsiteX12" fmla="*/ 11837 w 649468"/>
                  <a:gd name="connsiteY12" fmla="*/ 38911 h 450663"/>
                  <a:gd name="connsiteX13" fmla="*/ 0 w 649468"/>
                  <a:gd name="connsiteY13" fmla="*/ 14326 h 450663"/>
                  <a:gd name="connsiteX14" fmla="*/ 1192 w 649468"/>
                  <a:gd name="connsiteY14" fmla="*/ 14684 h 450663"/>
                  <a:gd name="connsiteX15" fmla="*/ 1192 w 649468"/>
                  <a:gd name="connsiteY15" fmla="*/ 2937 h 450663"/>
                  <a:gd name="connsiteX16" fmla="*/ 12939 w 649468"/>
                  <a:gd name="connsiteY16" fmla="*/ 0 h 450663"/>
                  <a:gd name="connsiteX17" fmla="*/ 26154 w 649468"/>
                  <a:gd name="connsiteY17" fmla="*/ 29367 h 450663"/>
                  <a:gd name="connsiteX18" fmla="*/ 40837 w 649468"/>
                  <a:gd name="connsiteY18" fmla="*/ 46987 h 450663"/>
                  <a:gd name="connsiteX19" fmla="*/ 58458 w 649468"/>
                  <a:gd name="connsiteY19" fmla="*/ 58734 h 450663"/>
                  <a:gd name="connsiteX20" fmla="*/ 70204 w 649468"/>
                  <a:gd name="connsiteY20" fmla="*/ 91038 h 450663"/>
                  <a:gd name="connsiteX21" fmla="*/ 92230 w 649468"/>
                  <a:gd name="connsiteY21" fmla="*/ 96911 h 450663"/>
                  <a:gd name="connsiteX22" fmla="*/ 93698 w 649468"/>
                  <a:gd name="connsiteY22" fmla="*/ 117468 h 450663"/>
                  <a:gd name="connsiteX23" fmla="*/ 131875 w 649468"/>
                  <a:gd name="connsiteY23" fmla="*/ 143898 h 450663"/>
                  <a:gd name="connsiteX24" fmla="*/ 142153 w 649468"/>
                  <a:gd name="connsiteY24" fmla="*/ 139493 h 450663"/>
                  <a:gd name="connsiteX25" fmla="*/ 175925 w 649468"/>
                  <a:gd name="connsiteY25" fmla="*/ 158582 h 450663"/>
                  <a:gd name="connsiteX26" fmla="*/ 190609 w 649468"/>
                  <a:gd name="connsiteY26" fmla="*/ 158582 h 450663"/>
                  <a:gd name="connsiteX27" fmla="*/ 206761 w 649468"/>
                  <a:gd name="connsiteY27" fmla="*/ 162987 h 450663"/>
                  <a:gd name="connsiteX28" fmla="*/ 221444 w 649468"/>
                  <a:gd name="connsiteY28" fmla="*/ 187949 h 450663"/>
                  <a:gd name="connsiteX29" fmla="*/ 249343 w 649468"/>
                  <a:gd name="connsiteY29" fmla="*/ 174734 h 450663"/>
                  <a:gd name="connsiteX30" fmla="*/ 261090 w 649468"/>
                  <a:gd name="connsiteY30" fmla="*/ 176202 h 450663"/>
                  <a:gd name="connsiteX31" fmla="*/ 277241 w 649468"/>
                  <a:gd name="connsiteY31" fmla="*/ 176202 h 450663"/>
                  <a:gd name="connsiteX32" fmla="*/ 290457 w 649468"/>
                  <a:gd name="connsiteY32" fmla="*/ 165924 h 450663"/>
                  <a:gd name="connsiteX33" fmla="*/ 300735 w 649468"/>
                  <a:gd name="connsiteY33" fmla="*/ 165924 h 450663"/>
                  <a:gd name="connsiteX34" fmla="*/ 311013 w 649468"/>
                  <a:gd name="connsiteY34" fmla="*/ 170329 h 450663"/>
                  <a:gd name="connsiteX35" fmla="*/ 331570 w 649468"/>
                  <a:gd name="connsiteY35" fmla="*/ 170329 h 450663"/>
                  <a:gd name="connsiteX36" fmla="*/ 341849 w 649468"/>
                  <a:gd name="connsiteY36" fmla="*/ 146835 h 450663"/>
                  <a:gd name="connsiteX37" fmla="*/ 369747 w 649468"/>
                  <a:gd name="connsiteY37" fmla="*/ 140962 h 450663"/>
                  <a:gd name="connsiteX38" fmla="*/ 388836 w 649468"/>
                  <a:gd name="connsiteY38" fmla="*/ 140962 h 450663"/>
                  <a:gd name="connsiteX39" fmla="*/ 402051 w 649468"/>
                  <a:gd name="connsiteY39" fmla="*/ 127746 h 450663"/>
                  <a:gd name="connsiteX40" fmla="*/ 421140 w 649468"/>
                  <a:gd name="connsiteY40" fmla="*/ 142430 h 450663"/>
                  <a:gd name="connsiteX41" fmla="*/ 421140 w 649468"/>
                  <a:gd name="connsiteY41" fmla="*/ 124810 h 450663"/>
                  <a:gd name="connsiteX42" fmla="*/ 431418 w 649468"/>
                  <a:gd name="connsiteY42" fmla="*/ 105721 h 450663"/>
                  <a:gd name="connsiteX43" fmla="*/ 484279 w 649468"/>
                  <a:gd name="connsiteY43" fmla="*/ 139493 h 450663"/>
                  <a:gd name="connsiteX44" fmla="*/ 506304 w 649468"/>
                  <a:gd name="connsiteY44" fmla="*/ 176202 h 450663"/>
                  <a:gd name="connsiteX45" fmla="*/ 525392 w 649468"/>
                  <a:gd name="connsiteY45" fmla="*/ 180607 h 450663"/>
                  <a:gd name="connsiteX46" fmla="*/ 547418 w 649468"/>
                  <a:gd name="connsiteY46" fmla="*/ 189417 h 450663"/>
                  <a:gd name="connsiteX47" fmla="*/ 554759 w 649468"/>
                  <a:gd name="connsiteY47" fmla="*/ 205569 h 450663"/>
                  <a:gd name="connsiteX48" fmla="*/ 557696 w 649468"/>
                  <a:gd name="connsiteY48" fmla="*/ 218784 h 450663"/>
                  <a:gd name="connsiteX49" fmla="*/ 604683 w 649468"/>
                  <a:gd name="connsiteY49" fmla="*/ 256961 h 450663"/>
                  <a:gd name="connsiteX50" fmla="*/ 617898 w 649468"/>
                  <a:gd name="connsiteY50" fmla="*/ 259898 h 450663"/>
                  <a:gd name="connsiteX51" fmla="*/ 638455 w 649468"/>
                  <a:gd name="connsiteY51" fmla="*/ 259898 h 450663"/>
                  <a:gd name="connsiteX52" fmla="*/ 639190 w 649468"/>
                  <a:gd name="connsiteY52" fmla="*/ 258430 h 450663"/>
                  <a:gd name="connsiteX53" fmla="*/ 649468 w 649468"/>
                  <a:gd name="connsiteY53" fmla="*/ 264303 h 450663"/>
                  <a:gd name="connsiteX54" fmla="*/ 645326 w 649468"/>
                  <a:gd name="connsiteY54" fmla="*/ 283632 h 450663"/>
                  <a:gd name="connsiteX55" fmla="*/ 626492 w 649468"/>
                  <a:gd name="connsiteY55" fmla="*/ 283632 h 450663"/>
                  <a:gd name="connsiteX56" fmla="*/ 624506 w 649468"/>
                  <a:gd name="connsiteY56" fmla="*/ 280455 h 450663"/>
                  <a:gd name="connsiteX57" fmla="*/ 614228 w 649468"/>
                  <a:gd name="connsiteY57" fmla="*/ 280455 h 450663"/>
                  <a:gd name="connsiteX58" fmla="*/ 601013 w 649468"/>
                  <a:gd name="connsiteY58" fmla="*/ 283392 h 450663"/>
                  <a:gd name="connsiteX59" fmla="*/ 600669 w 649468"/>
                  <a:gd name="connsiteY59" fmla="*/ 283632 h 450663"/>
                  <a:gd name="connsiteX60" fmla="*/ 455105 w 649468"/>
                  <a:gd name="connsiteY60" fmla="*/ 450663 h 450663"/>
                  <a:gd name="connsiteX0" fmla="*/ 80703 w 649468"/>
                  <a:gd name="connsiteY0" fmla="*/ 283632 h 450663"/>
                  <a:gd name="connsiteX1" fmla="*/ 76812 w 649468"/>
                  <a:gd name="connsiteY1" fmla="*/ 277518 h 450663"/>
                  <a:gd name="connsiteX2" fmla="*/ 73876 w 649468"/>
                  <a:gd name="connsiteY2" fmla="*/ 256961 h 450663"/>
                  <a:gd name="connsiteX3" fmla="*/ 65066 w 649468"/>
                  <a:gd name="connsiteY3" fmla="*/ 251088 h 450663"/>
                  <a:gd name="connsiteX4" fmla="*/ 69471 w 649468"/>
                  <a:gd name="connsiteY4" fmla="*/ 233468 h 450663"/>
                  <a:gd name="connsiteX5" fmla="*/ 67110 w 649468"/>
                  <a:gd name="connsiteY5" fmla="*/ 230678 h 450663"/>
                  <a:gd name="connsiteX6" fmla="*/ 72407 w 649468"/>
                  <a:gd name="connsiteY6" fmla="*/ 160050 h 450663"/>
                  <a:gd name="connsiteX7" fmla="*/ 54971 w 649468"/>
                  <a:gd name="connsiteY7" fmla="*/ 127930 h 450663"/>
                  <a:gd name="connsiteX8" fmla="*/ 41204 w 649468"/>
                  <a:gd name="connsiteY8" fmla="*/ 116918 h 450663"/>
                  <a:gd name="connsiteX9" fmla="*/ 24686 w 649468"/>
                  <a:gd name="connsiteY9" fmla="*/ 81126 h 450663"/>
                  <a:gd name="connsiteX10" fmla="*/ 25604 w 649468"/>
                  <a:gd name="connsiteY10" fmla="*/ 46253 h 450663"/>
                  <a:gd name="connsiteX11" fmla="*/ 11837 w 649468"/>
                  <a:gd name="connsiteY11" fmla="*/ 38911 h 450663"/>
                  <a:gd name="connsiteX12" fmla="*/ 0 w 649468"/>
                  <a:gd name="connsiteY12" fmla="*/ 14326 h 450663"/>
                  <a:gd name="connsiteX13" fmla="*/ 1192 w 649468"/>
                  <a:gd name="connsiteY13" fmla="*/ 14684 h 450663"/>
                  <a:gd name="connsiteX14" fmla="*/ 1192 w 649468"/>
                  <a:gd name="connsiteY14" fmla="*/ 2937 h 450663"/>
                  <a:gd name="connsiteX15" fmla="*/ 12939 w 649468"/>
                  <a:gd name="connsiteY15" fmla="*/ 0 h 450663"/>
                  <a:gd name="connsiteX16" fmla="*/ 26154 w 649468"/>
                  <a:gd name="connsiteY16" fmla="*/ 29367 h 450663"/>
                  <a:gd name="connsiteX17" fmla="*/ 40837 w 649468"/>
                  <a:gd name="connsiteY17" fmla="*/ 46987 h 450663"/>
                  <a:gd name="connsiteX18" fmla="*/ 58458 w 649468"/>
                  <a:gd name="connsiteY18" fmla="*/ 58734 h 450663"/>
                  <a:gd name="connsiteX19" fmla="*/ 70204 w 649468"/>
                  <a:gd name="connsiteY19" fmla="*/ 91038 h 450663"/>
                  <a:gd name="connsiteX20" fmla="*/ 92230 w 649468"/>
                  <a:gd name="connsiteY20" fmla="*/ 96911 h 450663"/>
                  <a:gd name="connsiteX21" fmla="*/ 93698 w 649468"/>
                  <a:gd name="connsiteY21" fmla="*/ 117468 h 450663"/>
                  <a:gd name="connsiteX22" fmla="*/ 131875 w 649468"/>
                  <a:gd name="connsiteY22" fmla="*/ 143898 h 450663"/>
                  <a:gd name="connsiteX23" fmla="*/ 142153 w 649468"/>
                  <a:gd name="connsiteY23" fmla="*/ 139493 h 450663"/>
                  <a:gd name="connsiteX24" fmla="*/ 175925 w 649468"/>
                  <a:gd name="connsiteY24" fmla="*/ 158582 h 450663"/>
                  <a:gd name="connsiteX25" fmla="*/ 190609 w 649468"/>
                  <a:gd name="connsiteY25" fmla="*/ 158582 h 450663"/>
                  <a:gd name="connsiteX26" fmla="*/ 206761 w 649468"/>
                  <a:gd name="connsiteY26" fmla="*/ 162987 h 450663"/>
                  <a:gd name="connsiteX27" fmla="*/ 221444 w 649468"/>
                  <a:gd name="connsiteY27" fmla="*/ 187949 h 450663"/>
                  <a:gd name="connsiteX28" fmla="*/ 249343 w 649468"/>
                  <a:gd name="connsiteY28" fmla="*/ 174734 h 450663"/>
                  <a:gd name="connsiteX29" fmla="*/ 261090 w 649468"/>
                  <a:gd name="connsiteY29" fmla="*/ 176202 h 450663"/>
                  <a:gd name="connsiteX30" fmla="*/ 277241 w 649468"/>
                  <a:gd name="connsiteY30" fmla="*/ 176202 h 450663"/>
                  <a:gd name="connsiteX31" fmla="*/ 290457 w 649468"/>
                  <a:gd name="connsiteY31" fmla="*/ 165924 h 450663"/>
                  <a:gd name="connsiteX32" fmla="*/ 300735 w 649468"/>
                  <a:gd name="connsiteY32" fmla="*/ 165924 h 450663"/>
                  <a:gd name="connsiteX33" fmla="*/ 311013 w 649468"/>
                  <a:gd name="connsiteY33" fmla="*/ 170329 h 450663"/>
                  <a:gd name="connsiteX34" fmla="*/ 331570 w 649468"/>
                  <a:gd name="connsiteY34" fmla="*/ 170329 h 450663"/>
                  <a:gd name="connsiteX35" fmla="*/ 341849 w 649468"/>
                  <a:gd name="connsiteY35" fmla="*/ 146835 h 450663"/>
                  <a:gd name="connsiteX36" fmla="*/ 369747 w 649468"/>
                  <a:gd name="connsiteY36" fmla="*/ 140962 h 450663"/>
                  <a:gd name="connsiteX37" fmla="*/ 388836 w 649468"/>
                  <a:gd name="connsiteY37" fmla="*/ 140962 h 450663"/>
                  <a:gd name="connsiteX38" fmla="*/ 402051 w 649468"/>
                  <a:gd name="connsiteY38" fmla="*/ 127746 h 450663"/>
                  <a:gd name="connsiteX39" fmla="*/ 421140 w 649468"/>
                  <a:gd name="connsiteY39" fmla="*/ 142430 h 450663"/>
                  <a:gd name="connsiteX40" fmla="*/ 421140 w 649468"/>
                  <a:gd name="connsiteY40" fmla="*/ 124810 h 450663"/>
                  <a:gd name="connsiteX41" fmla="*/ 431418 w 649468"/>
                  <a:gd name="connsiteY41" fmla="*/ 105721 h 450663"/>
                  <a:gd name="connsiteX42" fmla="*/ 484279 w 649468"/>
                  <a:gd name="connsiteY42" fmla="*/ 139493 h 450663"/>
                  <a:gd name="connsiteX43" fmla="*/ 506304 w 649468"/>
                  <a:gd name="connsiteY43" fmla="*/ 176202 h 450663"/>
                  <a:gd name="connsiteX44" fmla="*/ 525392 w 649468"/>
                  <a:gd name="connsiteY44" fmla="*/ 180607 h 450663"/>
                  <a:gd name="connsiteX45" fmla="*/ 547418 w 649468"/>
                  <a:gd name="connsiteY45" fmla="*/ 189417 h 450663"/>
                  <a:gd name="connsiteX46" fmla="*/ 554759 w 649468"/>
                  <a:gd name="connsiteY46" fmla="*/ 205569 h 450663"/>
                  <a:gd name="connsiteX47" fmla="*/ 557696 w 649468"/>
                  <a:gd name="connsiteY47" fmla="*/ 218784 h 450663"/>
                  <a:gd name="connsiteX48" fmla="*/ 604683 w 649468"/>
                  <a:gd name="connsiteY48" fmla="*/ 256961 h 450663"/>
                  <a:gd name="connsiteX49" fmla="*/ 617898 w 649468"/>
                  <a:gd name="connsiteY49" fmla="*/ 259898 h 450663"/>
                  <a:gd name="connsiteX50" fmla="*/ 638455 w 649468"/>
                  <a:gd name="connsiteY50" fmla="*/ 259898 h 450663"/>
                  <a:gd name="connsiteX51" fmla="*/ 639190 w 649468"/>
                  <a:gd name="connsiteY51" fmla="*/ 258430 h 450663"/>
                  <a:gd name="connsiteX52" fmla="*/ 649468 w 649468"/>
                  <a:gd name="connsiteY52" fmla="*/ 264303 h 450663"/>
                  <a:gd name="connsiteX53" fmla="*/ 645326 w 649468"/>
                  <a:gd name="connsiteY53" fmla="*/ 283632 h 450663"/>
                  <a:gd name="connsiteX54" fmla="*/ 626492 w 649468"/>
                  <a:gd name="connsiteY54" fmla="*/ 283632 h 450663"/>
                  <a:gd name="connsiteX55" fmla="*/ 624506 w 649468"/>
                  <a:gd name="connsiteY55" fmla="*/ 280455 h 450663"/>
                  <a:gd name="connsiteX56" fmla="*/ 614228 w 649468"/>
                  <a:gd name="connsiteY56" fmla="*/ 280455 h 450663"/>
                  <a:gd name="connsiteX57" fmla="*/ 601013 w 649468"/>
                  <a:gd name="connsiteY57" fmla="*/ 283392 h 450663"/>
                  <a:gd name="connsiteX58" fmla="*/ 600669 w 649468"/>
                  <a:gd name="connsiteY58" fmla="*/ 283632 h 450663"/>
                  <a:gd name="connsiteX59" fmla="*/ 455105 w 649468"/>
                  <a:gd name="connsiteY59" fmla="*/ 450663 h 450663"/>
                  <a:gd name="connsiteX0" fmla="*/ 80703 w 649468"/>
                  <a:gd name="connsiteY0" fmla="*/ 283632 h 283632"/>
                  <a:gd name="connsiteX1" fmla="*/ 76812 w 649468"/>
                  <a:gd name="connsiteY1" fmla="*/ 277518 h 283632"/>
                  <a:gd name="connsiteX2" fmla="*/ 73876 w 649468"/>
                  <a:gd name="connsiteY2" fmla="*/ 256961 h 283632"/>
                  <a:gd name="connsiteX3" fmla="*/ 65066 w 649468"/>
                  <a:gd name="connsiteY3" fmla="*/ 251088 h 283632"/>
                  <a:gd name="connsiteX4" fmla="*/ 69471 w 649468"/>
                  <a:gd name="connsiteY4" fmla="*/ 233468 h 283632"/>
                  <a:gd name="connsiteX5" fmla="*/ 67110 w 649468"/>
                  <a:gd name="connsiteY5" fmla="*/ 230678 h 283632"/>
                  <a:gd name="connsiteX6" fmla="*/ 72407 w 649468"/>
                  <a:gd name="connsiteY6" fmla="*/ 160050 h 283632"/>
                  <a:gd name="connsiteX7" fmla="*/ 54971 w 649468"/>
                  <a:gd name="connsiteY7" fmla="*/ 127930 h 283632"/>
                  <a:gd name="connsiteX8" fmla="*/ 41204 w 649468"/>
                  <a:gd name="connsiteY8" fmla="*/ 116918 h 283632"/>
                  <a:gd name="connsiteX9" fmla="*/ 24686 w 649468"/>
                  <a:gd name="connsiteY9" fmla="*/ 81126 h 283632"/>
                  <a:gd name="connsiteX10" fmla="*/ 25604 w 649468"/>
                  <a:gd name="connsiteY10" fmla="*/ 46253 h 283632"/>
                  <a:gd name="connsiteX11" fmla="*/ 11837 w 649468"/>
                  <a:gd name="connsiteY11" fmla="*/ 38911 h 283632"/>
                  <a:gd name="connsiteX12" fmla="*/ 0 w 649468"/>
                  <a:gd name="connsiteY12" fmla="*/ 14326 h 283632"/>
                  <a:gd name="connsiteX13" fmla="*/ 1192 w 649468"/>
                  <a:gd name="connsiteY13" fmla="*/ 14684 h 283632"/>
                  <a:gd name="connsiteX14" fmla="*/ 1192 w 649468"/>
                  <a:gd name="connsiteY14" fmla="*/ 2937 h 283632"/>
                  <a:gd name="connsiteX15" fmla="*/ 12939 w 649468"/>
                  <a:gd name="connsiteY15" fmla="*/ 0 h 283632"/>
                  <a:gd name="connsiteX16" fmla="*/ 26154 w 649468"/>
                  <a:gd name="connsiteY16" fmla="*/ 29367 h 283632"/>
                  <a:gd name="connsiteX17" fmla="*/ 40837 w 649468"/>
                  <a:gd name="connsiteY17" fmla="*/ 46987 h 283632"/>
                  <a:gd name="connsiteX18" fmla="*/ 58458 w 649468"/>
                  <a:gd name="connsiteY18" fmla="*/ 58734 h 283632"/>
                  <a:gd name="connsiteX19" fmla="*/ 70204 w 649468"/>
                  <a:gd name="connsiteY19" fmla="*/ 91038 h 283632"/>
                  <a:gd name="connsiteX20" fmla="*/ 92230 w 649468"/>
                  <a:gd name="connsiteY20" fmla="*/ 96911 h 283632"/>
                  <a:gd name="connsiteX21" fmla="*/ 93698 w 649468"/>
                  <a:gd name="connsiteY21" fmla="*/ 117468 h 283632"/>
                  <a:gd name="connsiteX22" fmla="*/ 131875 w 649468"/>
                  <a:gd name="connsiteY22" fmla="*/ 143898 h 283632"/>
                  <a:gd name="connsiteX23" fmla="*/ 142153 w 649468"/>
                  <a:gd name="connsiteY23" fmla="*/ 139493 h 283632"/>
                  <a:gd name="connsiteX24" fmla="*/ 175925 w 649468"/>
                  <a:gd name="connsiteY24" fmla="*/ 158582 h 283632"/>
                  <a:gd name="connsiteX25" fmla="*/ 190609 w 649468"/>
                  <a:gd name="connsiteY25" fmla="*/ 158582 h 283632"/>
                  <a:gd name="connsiteX26" fmla="*/ 206761 w 649468"/>
                  <a:gd name="connsiteY26" fmla="*/ 162987 h 283632"/>
                  <a:gd name="connsiteX27" fmla="*/ 221444 w 649468"/>
                  <a:gd name="connsiteY27" fmla="*/ 187949 h 283632"/>
                  <a:gd name="connsiteX28" fmla="*/ 249343 w 649468"/>
                  <a:gd name="connsiteY28" fmla="*/ 174734 h 283632"/>
                  <a:gd name="connsiteX29" fmla="*/ 261090 w 649468"/>
                  <a:gd name="connsiteY29" fmla="*/ 176202 h 283632"/>
                  <a:gd name="connsiteX30" fmla="*/ 277241 w 649468"/>
                  <a:gd name="connsiteY30" fmla="*/ 176202 h 283632"/>
                  <a:gd name="connsiteX31" fmla="*/ 290457 w 649468"/>
                  <a:gd name="connsiteY31" fmla="*/ 165924 h 283632"/>
                  <a:gd name="connsiteX32" fmla="*/ 300735 w 649468"/>
                  <a:gd name="connsiteY32" fmla="*/ 165924 h 283632"/>
                  <a:gd name="connsiteX33" fmla="*/ 311013 w 649468"/>
                  <a:gd name="connsiteY33" fmla="*/ 170329 h 283632"/>
                  <a:gd name="connsiteX34" fmla="*/ 331570 w 649468"/>
                  <a:gd name="connsiteY34" fmla="*/ 170329 h 283632"/>
                  <a:gd name="connsiteX35" fmla="*/ 341849 w 649468"/>
                  <a:gd name="connsiteY35" fmla="*/ 146835 h 283632"/>
                  <a:gd name="connsiteX36" fmla="*/ 369747 w 649468"/>
                  <a:gd name="connsiteY36" fmla="*/ 140962 h 283632"/>
                  <a:gd name="connsiteX37" fmla="*/ 388836 w 649468"/>
                  <a:gd name="connsiteY37" fmla="*/ 140962 h 283632"/>
                  <a:gd name="connsiteX38" fmla="*/ 402051 w 649468"/>
                  <a:gd name="connsiteY38" fmla="*/ 127746 h 283632"/>
                  <a:gd name="connsiteX39" fmla="*/ 421140 w 649468"/>
                  <a:gd name="connsiteY39" fmla="*/ 142430 h 283632"/>
                  <a:gd name="connsiteX40" fmla="*/ 421140 w 649468"/>
                  <a:gd name="connsiteY40" fmla="*/ 124810 h 283632"/>
                  <a:gd name="connsiteX41" fmla="*/ 431418 w 649468"/>
                  <a:gd name="connsiteY41" fmla="*/ 105721 h 283632"/>
                  <a:gd name="connsiteX42" fmla="*/ 484279 w 649468"/>
                  <a:gd name="connsiteY42" fmla="*/ 139493 h 283632"/>
                  <a:gd name="connsiteX43" fmla="*/ 506304 w 649468"/>
                  <a:gd name="connsiteY43" fmla="*/ 176202 h 283632"/>
                  <a:gd name="connsiteX44" fmla="*/ 525392 w 649468"/>
                  <a:gd name="connsiteY44" fmla="*/ 180607 h 283632"/>
                  <a:gd name="connsiteX45" fmla="*/ 547418 w 649468"/>
                  <a:gd name="connsiteY45" fmla="*/ 189417 h 283632"/>
                  <a:gd name="connsiteX46" fmla="*/ 554759 w 649468"/>
                  <a:gd name="connsiteY46" fmla="*/ 205569 h 283632"/>
                  <a:gd name="connsiteX47" fmla="*/ 557696 w 649468"/>
                  <a:gd name="connsiteY47" fmla="*/ 218784 h 283632"/>
                  <a:gd name="connsiteX48" fmla="*/ 604683 w 649468"/>
                  <a:gd name="connsiteY48" fmla="*/ 256961 h 283632"/>
                  <a:gd name="connsiteX49" fmla="*/ 617898 w 649468"/>
                  <a:gd name="connsiteY49" fmla="*/ 259898 h 283632"/>
                  <a:gd name="connsiteX50" fmla="*/ 638455 w 649468"/>
                  <a:gd name="connsiteY50" fmla="*/ 259898 h 283632"/>
                  <a:gd name="connsiteX51" fmla="*/ 639190 w 649468"/>
                  <a:gd name="connsiteY51" fmla="*/ 258430 h 283632"/>
                  <a:gd name="connsiteX52" fmla="*/ 649468 w 649468"/>
                  <a:gd name="connsiteY52" fmla="*/ 264303 h 283632"/>
                  <a:gd name="connsiteX53" fmla="*/ 645326 w 649468"/>
                  <a:gd name="connsiteY53" fmla="*/ 283632 h 283632"/>
                  <a:gd name="connsiteX54" fmla="*/ 626492 w 649468"/>
                  <a:gd name="connsiteY54" fmla="*/ 283632 h 283632"/>
                  <a:gd name="connsiteX55" fmla="*/ 624506 w 649468"/>
                  <a:gd name="connsiteY55" fmla="*/ 280455 h 283632"/>
                  <a:gd name="connsiteX56" fmla="*/ 614228 w 649468"/>
                  <a:gd name="connsiteY56" fmla="*/ 280455 h 283632"/>
                  <a:gd name="connsiteX57" fmla="*/ 601013 w 649468"/>
                  <a:gd name="connsiteY57" fmla="*/ 283392 h 283632"/>
                  <a:gd name="connsiteX58" fmla="*/ 600669 w 649468"/>
                  <a:gd name="connsiteY58" fmla="*/ 283632 h 2836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649468" h="283632">
                    <a:moveTo>
                      <a:pt x="80703" y="283632"/>
                    </a:moveTo>
                    <a:lnTo>
                      <a:pt x="76812" y="277518"/>
                    </a:lnTo>
                    <a:lnTo>
                      <a:pt x="73876" y="256961"/>
                    </a:lnTo>
                    <a:lnTo>
                      <a:pt x="65066" y="251088"/>
                    </a:lnTo>
                    <a:lnTo>
                      <a:pt x="69471" y="233468"/>
                    </a:lnTo>
                    <a:lnTo>
                      <a:pt x="67110" y="230678"/>
                    </a:lnTo>
                    <a:lnTo>
                      <a:pt x="72407" y="160050"/>
                    </a:lnTo>
                    <a:lnTo>
                      <a:pt x="54971" y="127930"/>
                    </a:lnTo>
                    <a:lnTo>
                      <a:pt x="41204" y="116918"/>
                    </a:lnTo>
                    <a:lnTo>
                      <a:pt x="24686" y="81126"/>
                    </a:lnTo>
                    <a:lnTo>
                      <a:pt x="25604" y="46253"/>
                    </a:lnTo>
                    <a:lnTo>
                      <a:pt x="11837" y="38911"/>
                    </a:lnTo>
                    <a:lnTo>
                      <a:pt x="0" y="14326"/>
                    </a:lnTo>
                    <a:lnTo>
                      <a:pt x="1192" y="14684"/>
                    </a:lnTo>
                    <a:lnTo>
                      <a:pt x="1192" y="2937"/>
                    </a:lnTo>
                    <a:lnTo>
                      <a:pt x="12939" y="0"/>
                    </a:lnTo>
                    <a:lnTo>
                      <a:pt x="26154" y="29367"/>
                    </a:lnTo>
                    <a:lnTo>
                      <a:pt x="40837" y="46987"/>
                    </a:lnTo>
                    <a:lnTo>
                      <a:pt x="58458" y="58734"/>
                    </a:lnTo>
                    <a:lnTo>
                      <a:pt x="70204" y="91038"/>
                    </a:lnTo>
                    <a:lnTo>
                      <a:pt x="92230" y="96911"/>
                    </a:lnTo>
                    <a:lnTo>
                      <a:pt x="93698" y="117468"/>
                    </a:lnTo>
                    <a:lnTo>
                      <a:pt x="131875" y="143898"/>
                    </a:lnTo>
                    <a:lnTo>
                      <a:pt x="142153" y="139493"/>
                    </a:lnTo>
                    <a:lnTo>
                      <a:pt x="175925" y="158582"/>
                    </a:lnTo>
                    <a:lnTo>
                      <a:pt x="190609" y="158582"/>
                    </a:lnTo>
                    <a:lnTo>
                      <a:pt x="206761" y="162987"/>
                    </a:lnTo>
                    <a:lnTo>
                      <a:pt x="221444" y="187949"/>
                    </a:lnTo>
                    <a:lnTo>
                      <a:pt x="249343" y="174734"/>
                    </a:lnTo>
                    <a:lnTo>
                      <a:pt x="261090" y="176202"/>
                    </a:lnTo>
                    <a:lnTo>
                      <a:pt x="277241" y="176202"/>
                    </a:lnTo>
                    <a:lnTo>
                      <a:pt x="290457" y="165924"/>
                    </a:lnTo>
                    <a:lnTo>
                      <a:pt x="300735" y="165924"/>
                    </a:lnTo>
                    <a:lnTo>
                      <a:pt x="311013" y="170329"/>
                    </a:lnTo>
                    <a:lnTo>
                      <a:pt x="331570" y="170329"/>
                    </a:lnTo>
                    <a:lnTo>
                      <a:pt x="341849" y="146835"/>
                    </a:lnTo>
                    <a:lnTo>
                      <a:pt x="369747" y="140962"/>
                    </a:lnTo>
                    <a:lnTo>
                      <a:pt x="388836" y="140962"/>
                    </a:lnTo>
                    <a:lnTo>
                      <a:pt x="402051" y="127746"/>
                    </a:lnTo>
                    <a:lnTo>
                      <a:pt x="421140" y="142430"/>
                    </a:lnTo>
                    <a:lnTo>
                      <a:pt x="421140" y="124810"/>
                    </a:lnTo>
                    <a:lnTo>
                      <a:pt x="431418" y="105721"/>
                    </a:lnTo>
                    <a:lnTo>
                      <a:pt x="484279" y="139493"/>
                    </a:lnTo>
                    <a:lnTo>
                      <a:pt x="506304" y="176202"/>
                    </a:lnTo>
                    <a:lnTo>
                      <a:pt x="525392" y="180607"/>
                    </a:lnTo>
                    <a:lnTo>
                      <a:pt x="547418" y="189417"/>
                    </a:lnTo>
                    <a:lnTo>
                      <a:pt x="554759" y="205569"/>
                    </a:lnTo>
                    <a:lnTo>
                      <a:pt x="557696" y="218784"/>
                    </a:lnTo>
                    <a:lnTo>
                      <a:pt x="604683" y="256961"/>
                    </a:lnTo>
                    <a:lnTo>
                      <a:pt x="617898" y="259898"/>
                    </a:lnTo>
                    <a:lnTo>
                      <a:pt x="638455" y="259898"/>
                    </a:lnTo>
                    <a:lnTo>
                      <a:pt x="639190" y="258430"/>
                    </a:lnTo>
                    <a:lnTo>
                      <a:pt x="649468" y="264303"/>
                    </a:lnTo>
                    <a:lnTo>
                      <a:pt x="645326" y="283632"/>
                    </a:lnTo>
                    <a:lnTo>
                      <a:pt x="626492" y="283632"/>
                    </a:lnTo>
                    <a:lnTo>
                      <a:pt x="624506" y="280455"/>
                    </a:lnTo>
                    <a:lnTo>
                      <a:pt x="614228" y="280455"/>
                    </a:lnTo>
                    <a:lnTo>
                      <a:pt x="601013" y="283392"/>
                    </a:lnTo>
                    <a:lnTo>
                      <a:pt x="600669" y="283632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21" name="フリーフォーム: 図形 220">
                <a:extLst>
                  <a:ext uri="{FF2B5EF4-FFF2-40B4-BE49-F238E27FC236}">
                    <a16:creationId xmlns:a16="http://schemas.microsoft.com/office/drawing/2014/main" id="{61B7F6C6-0D79-F606-655B-EC5358B7DE7A}"/>
                  </a:ext>
                </a:extLst>
              </p:cNvPr>
              <p:cNvSpPr/>
              <p:nvPr/>
            </p:nvSpPr>
            <p:spPr>
              <a:xfrm>
                <a:off x="2127401" y="835267"/>
                <a:ext cx="539963" cy="401798"/>
              </a:xfrm>
              <a:custGeom>
                <a:avLst/>
                <a:gdLst>
                  <a:gd name="connsiteX0" fmla="*/ 92255 w 550841"/>
                  <a:gd name="connsiteY0" fmla="*/ 0 h 409891"/>
                  <a:gd name="connsiteX1" fmla="*/ 469369 w 550841"/>
                  <a:gd name="connsiteY1" fmla="*/ 0 h 409891"/>
                  <a:gd name="connsiteX2" fmla="*/ 461272 w 550841"/>
                  <a:gd name="connsiteY2" fmla="*/ 4627 h 409891"/>
                  <a:gd name="connsiteX3" fmla="*/ 458335 w 550841"/>
                  <a:gd name="connsiteY3" fmla="*/ 14905 h 409891"/>
                  <a:gd name="connsiteX4" fmla="*/ 474487 w 550841"/>
                  <a:gd name="connsiteY4" fmla="*/ 23716 h 409891"/>
                  <a:gd name="connsiteX5" fmla="*/ 474487 w 550841"/>
                  <a:gd name="connsiteY5" fmla="*/ 41336 h 409891"/>
                  <a:gd name="connsiteX6" fmla="*/ 490639 w 550841"/>
                  <a:gd name="connsiteY6" fmla="*/ 53082 h 409891"/>
                  <a:gd name="connsiteX7" fmla="*/ 483297 w 550841"/>
                  <a:gd name="connsiteY7" fmla="*/ 75108 h 409891"/>
                  <a:gd name="connsiteX8" fmla="*/ 499449 w 550841"/>
                  <a:gd name="connsiteY8" fmla="*/ 83918 h 409891"/>
                  <a:gd name="connsiteX9" fmla="*/ 497981 w 550841"/>
                  <a:gd name="connsiteY9" fmla="*/ 107411 h 409891"/>
                  <a:gd name="connsiteX10" fmla="*/ 540563 w 550841"/>
                  <a:gd name="connsiteY10" fmla="*/ 132373 h 409891"/>
                  <a:gd name="connsiteX11" fmla="*/ 539094 w 550841"/>
                  <a:gd name="connsiteY11" fmla="*/ 145588 h 409891"/>
                  <a:gd name="connsiteX12" fmla="*/ 525879 w 550841"/>
                  <a:gd name="connsiteY12" fmla="*/ 154399 h 409891"/>
                  <a:gd name="connsiteX13" fmla="*/ 525879 w 550841"/>
                  <a:gd name="connsiteY13" fmla="*/ 161740 h 409891"/>
                  <a:gd name="connsiteX14" fmla="*/ 549373 w 550841"/>
                  <a:gd name="connsiteY14" fmla="*/ 176424 h 409891"/>
                  <a:gd name="connsiteX15" fmla="*/ 520006 w 550841"/>
                  <a:gd name="connsiteY15" fmla="*/ 196981 h 409891"/>
                  <a:gd name="connsiteX16" fmla="*/ 525879 w 550841"/>
                  <a:gd name="connsiteY16" fmla="*/ 216069 h 409891"/>
                  <a:gd name="connsiteX17" fmla="*/ 518537 w 550841"/>
                  <a:gd name="connsiteY17" fmla="*/ 239563 h 409891"/>
                  <a:gd name="connsiteX18" fmla="*/ 522943 w 550841"/>
                  <a:gd name="connsiteY18" fmla="*/ 246904 h 409891"/>
                  <a:gd name="connsiteX19" fmla="*/ 540563 w 550841"/>
                  <a:gd name="connsiteY19" fmla="*/ 255715 h 409891"/>
                  <a:gd name="connsiteX20" fmla="*/ 550841 w 550841"/>
                  <a:gd name="connsiteY20" fmla="*/ 273335 h 409891"/>
                  <a:gd name="connsiteX21" fmla="*/ 540563 w 550841"/>
                  <a:gd name="connsiteY21" fmla="*/ 295360 h 409891"/>
                  <a:gd name="connsiteX22" fmla="*/ 531753 w 550841"/>
                  <a:gd name="connsiteY22" fmla="*/ 310043 h 409891"/>
                  <a:gd name="connsiteX23" fmla="*/ 527348 w 550841"/>
                  <a:gd name="connsiteY23" fmla="*/ 317385 h 409891"/>
                  <a:gd name="connsiteX24" fmla="*/ 528816 w 550841"/>
                  <a:gd name="connsiteY24" fmla="*/ 346752 h 409891"/>
                  <a:gd name="connsiteX25" fmla="*/ 512664 w 550841"/>
                  <a:gd name="connsiteY25" fmla="*/ 348220 h 409891"/>
                  <a:gd name="connsiteX26" fmla="*/ 496512 w 550841"/>
                  <a:gd name="connsiteY26" fmla="*/ 374651 h 409891"/>
                  <a:gd name="connsiteX27" fmla="*/ 478892 w 550841"/>
                  <a:gd name="connsiteY27" fmla="*/ 379056 h 409891"/>
                  <a:gd name="connsiteX28" fmla="*/ 458335 w 550841"/>
                  <a:gd name="connsiteY28" fmla="*/ 404018 h 409891"/>
                  <a:gd name="connsiteX29" fmla="*/ 436310 w 550841"/>
                  <a:gd name="connsiteY29" fmla="*/ 393739 h 409891"/>
                  <a:gd name="connsiteX30" fmla="*/ 406943 w 550841"/>
                  <a:gd name="connsiteY30" fmla="*/ 409891 h 409891"/>
                  <a:gd name="connsiteX31" fmla="*/ 395196 w 550841"/>
                  <a:gd name="connsiteY31" fmla="*/ 395208 h 409891"/>
                  <a:gd name="connsiteX32" fmla="*/ 365829 w 550841"/>
                  <a:gd name="connsiteY32" fmla="*/ 390803 h 409891"/>
                  <a:gd name="connsiteX33" fmla="*/ 361424 w 550841"/>
                  <a:gd name="connsiteY33" fmla="*/ 379056 h 409891"/>
                  <a:gd name="connsiteX34" fmla="*/ 342335 w 550841"/>
                  <a:gd name="connsiteY34" fmla="*/ 373182 h 409891"/>
                  <a:gd name="connsiteX35" fmla="*/ 342335 w 550841"/>
                  <a:gd name="connsiteY35" fmla="*/ 342347 h 409891"/>
                  <a:gd name="connsiteX36" fmla="*/ 330589 w 550841"/>
                  <a:gd name="connsiteY36" fmla="*/ 323259 h 409891"/>
                  <a:gd name="connsiteX37" fmla="*/ 308563 w 550841"/>
                  <a:gd name="connsiteY37" fmla="*/ 320322 h 409891"/>
                  <a:gd name="connsiteX38" fmla="*/ 296816 w 550841"/>
                  <a:gd name="connsiteY38" fmla="*/ 308575 h 409891"/>
                  <a:gd name="connsiteX39" fmla="*/ 270386 w 550841"/>
                  <a:gd name="connsiteY39" fmla="*/ 290955 h 409891"/>
                  <a:gd name="connsiteX40" fmla="*/ 258639 w 550841"/>
                  <a:gd name="connsiteY40" fmla="*/ 305638 h 409891"/>
                  <a:gd name="connsiteX41" fmla="*/ 238082 w 550841"/>
                  <a:gd name="connsiteY41" fmla="*/ 289487 h 409891"/>
                  <a:gd name="connsiteX42" fmla="*/ 220462 w 550841"/>
                  <a:gd name="connsiteY42" fmla="*/ 293892 h 409891"/>
                  <a:gd name="connsiteX43" fmla="*/ 198437 w 550841"/>
                  <a:gd name="connsiteY43" fmla="*/ 286550 h 409891"/>
                  <a:gd name="connsiteX44" fmla="*/ 191095 w 550841"/>
                  <a:gd name="connsiteY44" fmla="*/ 271866 h 409891"/>
                  <a:gd name="connsiteX45" fmla="*/ 170538 w 550841"/>
                  <a:gd name="connsiteY45" fmla="*/ 276271 h 409891"/>
                  <a:gd name="connsiteX46" fmla="*/ 151450 w 550841"/>
                  <a:gd name="connsiteY46" fmla="*/ 267461 h 409891"/>
                  <a:gd name="connsiteX47" fmla="*/ 139703 w 550841"/>
                  <a:gd name="connsiteY47" fmla="*/ 258651 h 409891"/>
                  <a:gd name="connsiteX48" fmla="*/ 116209 w 550841"/>
                  <a:gd name="connsiteY48" fmla="*/ 249841 h 409891"/>
                  <a:gd name="connsiteX49" fmla="*/ 108868 w 550841"/>
                  <a:gd name="connsiteY49" fmla="*/ 217537 h 409891"/>
                  <a:gd name="connsiteX50" fmla="*/ 78032 w 550841"/>
                  <a:gd name="connsiteY50" fmla="*/ 221943 h 409891"/>
                  <a:gd name="connsiteX51" fmla="*/ 75096 w 550841"/>
                  <a:gd name="connsiteY51" fmla="*/ 235158 h 409891"/>
                  <a:gd name="connsiteX52" fmla="*/ 53070 w 550841"/>
                  <a:gd name="connsiteY52" fmla="*/ 226348 h 409891"/>
                  <a:gd name="connsiteX53" fmla="*/ 0 w 550841"/>
                  <a:gd name="connsiteY53" fmla="*/ 226348 h 409891"/>
                  <a:gd name="connsiteX54" fmla="*/ 7551 w 550841"/>
                  <a:gd name="connsiteY54" fmla="*/ 199917 h 409891"/>
                  <a:gd name="connsiteX55" fmla="*/ 19298 w 550841"/>
                  <a:gd name="connsiteY55" fmla="*/ 182297 h 409891"/>
                  <a:gd name="connsiteX56" fmla="*/ 19298 w 550841"/>
                  <a:gd name="connsiteY56" fmla="*/ 167614 h 409891"/>
                  <a:gd name="connsiteX57" fmla="*/ 14893 w 550841"/>
                  <a:gd name="connsiteY57" fmla="*/ 152930 h 409891"/>
                  <a:gd name="connsiteX58" fmla="*/ 26640 w 550841"/>
                  <a:gd name="connsiteY58" fmla="*/ 127968 h 409891"/>
                  <a:gd name="connsiteX59" fmla="*/ 23703 w 550841"/>
                  <a:gd name="connsiteY59" fmla="*/ 111816 h 409891"/>
                  <a:gd name="connsiteX60" fmla="*/ 32513 w 550841"/>
                  <a:gd name="connsiteY60" fmla="*/ 95665 h 409891"/>
                  <a:gd name="connsiteX61" fmla="*/ 57475 w 550841"/>
                  <a:gd name="connsiteY61" fmla="*/ 94196 h 409891"/>
                  <a:gd name="connsiteX0" fmla="*/ 92255 w 550841"/>
                  <a:gd name="connsiteY0" fmla="*/ 22950 h 432841"/>
                  <a:gd name="connsiteX1" fmla="*/ 304308 w 550841"/>
                  <a:gd name="connsiteY1" fmla="*/ 29 h 432841"/>
                  <a:gd name="connsiteX2" fmla="*/ 469369 w 550841"/>
                  <a:gd name="connsiteY2" fmla="*/ 22950 h 432841"/>
                  <a:gd name="connsiteX3" fmla="*/ 461272 w 550841"/>
                  <a:gd name="connsiteY3" fmla="*/ 27577 h 432841"/>
                  <a:gd name="connsiteX4" fmla="*/ 458335 w 550841"/>
                  <a:gd name="connsiteY4" fmla="*/ 37855 h 432841"/>
                  <a:gd name="connsiteX5" fmla="*/ 474487 w 550841"/>
                  <a:gd name="connsiteY5" fmla="*/ 46666 h 432841"/>
                  <a:gd name="connsiteX6" fmla="*/ 474487 w 550841"/>
                  <a:gd name="connsiteY6" fmla="*/ 64286 h 432841"/>
                  <a:gd name="connsiteX7" fmla="*/ 490639 w 550841"/>
                  <a:gd name="connsiteY7" fmla="*/ 76032 h 432841"/>
                  <a:gd name="connsiteX8" fmla="*/ 483297 w 550841"/>
                  <a:gd name="connsiteY8" fmla="*/ 98058 h 432841"/>
                  <a:gd name="connsiteX9" fmla="*/ 499449 w 550841"/>
                  <a:gd name="connsiteY9" fmla="*/ 106868 h 432841"/>
                  <a:gd name="connsiteX10" fmla="*/ 497981 w 550841"/>
                  <a:gd name="connsiteY10" fmla="*/ 130361 h 432841"/>
                  <a:gd name="connsiteX11" fmla="*/ 540563 w 550841"/>
                  <a:gd name="connsiteY11" fmla="*/ 155323 h 432841"/>
                  <a:gd name="connsiteX12" fmla="*/ 539094 w 550841"/>
                  <a:gd name="connsiteY12" fmla="*/ 168538 h 432841"/>
                  <a:gd name="connsiteX13" fmla="*/ 525879 w 550841"/>
                  <a:gd name="connsiteY13" fmla="*/ 177349 h 432841"/>
                  <a:gd name="connsiteX14" fmla="*/ 525879 w 550841"/>
                  <a:gd name="connsiteY14" fmla="*/ 184690 h 432841"/>
                  <a:gd name="connsiteX15" fmla="*/ 549373 w 550841"/>
                  <a:gd name="connsiteY15" fmla="*/ 199374 h 432841"/>
                  <a:gd name="connsiteX16" fmla="*/ 520006 w 550841"/>
                  <a:gd name="connsiteY16" fmla="*/ 219931 h 432841"/>
                  <a:gd name="connsiteX17" fmla="*/ 525879 w 550841"/>
                  <a:gd name="connsiteY17" fmla="*/ 239019 h 432841"/>
                  <a:gd name="connsiteX18" fmla="*/ 518537 w 550841"/>
                  <a:gd name="connsiteY18" fmla="*/ 262513 h 432841"/>
                  <a:gd name="connsiteX19" fmla="*/ 522943 w 550841"/>
                  <a:gd name="connsiteY19" fmla="*/ 269854 h 432841"/>
                  <a:gd name="connsiteX20" fmla="*/ 540563 w 550841"/>
                  <a:gd name="connsiteY20" fmla="*/ 278665 h 432841"/>
                  <a:gd name="connsiteX21" fmla="*/ 550841 w 550841"/>
                  <a:gd name="connsiteY21" fmla="*/ 296285 h 432841"/>
                  <a:gd name="connsiteX22" fmla="*/ 540563 w 550841"/>
                  <a:gd name="connsiteY22" fmla="*/ 318310 h 432841"/>
                  <a:gd name="connsiteX23" fmla="*/ 531753 w 550841"/>
                  <a:gd name="connsiteY23" fmla="*/ 332993 h 432841"/>
                  <a:gd name="connsiteX24" fmla="*/ 527348 w 550841"/>
                  <a:gd name="connsiteY24" fmla="*/ 340335 h 432841"/>
                  <a:gd name="connsiteX25" fmla="*/ 528816 w 550841"/>
                  <a:gd name="connsiteY25" fmla="*/ 369702 h 432841"/>
                  <a:gd name="connsiteX26" fmla="*/ 512664 w 550841"/>
                  <a:gd name="connsiteY26" fmla="*/ 371170 h 432841"/>
                  <a:gd name="connsiteX27" fmla="*/ 496512 w 550841"/>
                  <a:gd name="connsiteY27" fmla="*/ 397601 h 432841"/>
                  <a:gd name="connsiteX28" fmla="*/ 478892 w 550841"/>
                  <a:gd name="connsiteY28" fmla="*/ 402006 h 432841"/>
                  <a:gd name="connsiteX29" fmla="*/ 458335 w 550841"/>
                  <a:gd name="connsiteY29" fmla="*/ 426968 h 432841"/>
                  <a:gd name="connsiteX30" fmla="*/ 436310 w 550841"/>
                  <a:gd name="connsiteY30" fmla="*/ 416689 h 432841"/>
                  <a:gd name="connsiteX31" fmla="*/ 406943 w 550841"/>
                  <a:gd name="connsiteY31" fmla="*/ 432841 h 432841"/>
                  <a:gd name="connsiteX32" fmla="*/ 395196 w 550841"/>
                  <a:gd name="connsiteY32" fmla="*/ 418158 h 432841"/>
                  <a:gd name="connsiteX33" fmla="*/ 365829 w 550841"/>
                  <a:gd name="connsiteY33" fmla="*/ 413753 h 432841"/>
                  <a:gd name="connsiteX34" fmla="*/ 361424 w 550841"/>
                  <a:gd name="connsiteY34" fmla="*/ 402006 h 432841"/>
                  <a:gd name="connsiteX35" fmla="*/ 342335 w 550841"/>
                  <a:gd name="connsiteY35" fmla="*/ 396132 h 432841"/>
                  <a:gd name="connsiteX36" fmla="*/ 342335 w 550841"/>
                  <a:gd name="connsiteY36" fmla="*/ 365297 h 432841"/>
                  <a:gd name="connsiteX37" fmla="*/ 330589 w 550841"/>
                  <a:gd name="connsiteY37" fmla="*/ 346209 h 432841"/>
                  <a:gd name="connsiteX38" fmla="*/ 308563 w 550841"/>
                  <a:gd name="connsiteY38" fmla="*/ 343272 h 432841"/>
                  <a:gd name="connsiteX39" fmla="*/ 296816 w 550841"/>
                  <a:gd name="connsiteY39" fmla="*/ 331525 h 432841"/>
                  <a:gd name="connsiteX40" fmla="*/ 270386 w 550841"/>
                  <a:gd name="connsiteY40" fmla="*/ 313905 h 432841"/>
                  <a:gd name="connsiteX41" fmla="*/ 258639 w 550841"/>
                  <a:gd name="connsiteY41" fmla="*/ 328588 h 432841"/>
                  <a:gd name="connsiteX42" fmla="*/ 238082 w 550841"/>
                  <a:gd name="connsiteY42" fmla="*/ 312437 h 432841"/>
                  <a:gd name="connsiteX43" fmla="*/ 220462 w 550841"/>
                  <a:gd name="connsiteY43" fmla="*/ 316842 h 432841"/>
                  <a:gd name="connsiteX44" fmla="*/ 198437 w 550841"/>
                  <a:gd name="connsiteY44" fmla="*/ 309500 h 432841"/>
                  <a:gd name="connsiteX45" fmla="*/ 191095 w 550841"/>
                  <a:gd name="connsiteY45" fmla="*/ 294816 h 432841"/>
                  <a:gd name="connsiteX46" fmla="*/ 170538 w 550841"/>
                  <a:gd name="connsiteY46" fmla="*/ 299221 h 432841"/>
                  <a:gd name="connsiteX47" fmla="*/ 151450 w 550841"/>
                  <a:gd name="connsiteY47" fmla="*/ 290411 h 432841"/>
                  <a:gd name="connsiteX48" fmla="*/ 139703 w 550841"/>
                  <a:gd name="connsiteY48" fmla="*/ 281601 h 432841"/>
                  <a:gd name="connsiteX49" fmla="*/ 116209 w 550841"/>
                  <a:gd name="connsiteY49" fmla="*/ 272791 h 432841"/>
                  <a:gd name="connsiteX50" fmla="*/ 108868 w 550841"/>
                  <a:gd name="connsiteY50" fmla="*/ 240487 h 432841"/>
                  <a:gd name="connsiteX51" fmla="*/ 78032 w 550841"/>
                  <a:gd name="connsiteY51" fmla="*/ 244893 h 432841"/>
                  <a:gd name="connsiteX52" fmla="*/ 75096 w 550841"/>
                  <a:gd name="connsiteY52" fmla="*/ 258108 h 432841"/>
                  <a:gd name="connsiteX53" fmla="*/ 53070 w 550841"/>
                  <a:gd name="connsiteY53" fmla="*/ 249298 h 432841"/>
                  <a:gd name="connsiteX54" fmla="*/ 0 w 550841"/>
                  <a:gd name="connsiteY54" fmla="*/ 249298 h 432841"/>
                  <a:gd name="connsiteX55" fmla="*/ 7551 w 550841"/>
                  <a:gd name="connsiteY55" fmla="*/ 222867 h 432841"/>
                  <a:gd name="connsiteX56" fmla="*/ 19298 w 550841"/>
                  <a:gd name="connsiteY56" fmla="*/ 205247 h 432841"/>
                  <a:gd name="connsiteX57" fmla="*/ 19298 w 550841"/>
                  <a:gd name="connsiteY57" fmla="*/ 190564 h 432841"/>
                  <a:gd name="connsiteX58" fmla="*/ 14893 w 550841"/>
                  <a:gd name="connsiteY58" fmla="*/ 175880 h 432841"/>
                  <a:gd name="connsiteX59" fmla="*/ 26640 w 550841"/>
                  <a:gd name="connsiteY59" fmla="*/ 150918 h 432841"/>
                  <a:gd name="connsiteX60" fmla="*/ 23703 w 550841"/>
                  <a:gd name="connsiteY60" fmla="*/ 134766 h 432841"/>
                  <a:gd name="connsiteX61" fmla="*/ 32513 w 550841"/>
                  <a:gd name="connsiteY61" fmla="*/ 118615 h 432841"/>
                  <a:gd name="connsiteX62" fmla="*/ 57475 w 550841"/>
                  <a:gd name="connsiteY62" fmla="*/ 117146 h 432841"/>
                  <a:gd name="connsiteX63" fmla="*/ 92255 w 550841"/>
                  <a:gd name="connsiteY63" fmla="*/ 22950 h 432841"/>
                  <a:gd name="connsiteX0" fmla="*/ 304308 w 550841"/>
                  <a:gd name="connsiteY0" fmla="*/ 0 h 432812"/>
                  <a:gd name="connsiteX1" fmla="*/ 469369 w 550841"/>
                  <a:gd name="connsiteY1" fmla="*/ 22921 h 432812"/>
                  <a:gd name="connsiteX2" fmla="*/ 461272 w 550841"/>
                  <a:gd name="connsiteY2" fmla="*/ 27548 h 432812"/>
                  <a:gd name="connsiteX3" fmla="*/ 458335 w 550841"/>
                  <a:gd name="connsiteY3" fmla="*/ 37826 h 432812"/>
                  <a:gd name="connsiteX4" fmla="*/ 474487 w 550841"/>
                  <a:gd name="connsiteY4" fmla="*/ 46637 h 432812"/>
                  <a:gd name="connsiteX5" fmla="*/ 474487 w 550841"/>
                  <a:gd name="connsiteY5" fmla="*/ 64257 h 432812"/>
                  <a:gd name="connsiteX6" fmla="*/ 490639 w 550841"/>
                  <a:gd name="connsiteY6" fmla="*/ 76003 h 432812"/>
                  <a:gd name="connsiteX7" fmla="*/ 483297 w 550841"/>
                  <a:gd name="connsiteY7" fmla="*/ 98029 h 432812"/>
                  <a:gd name="connsiteX8" fmla="*/ 499449 w 550841"/>
                  <a:gd name="connsiteY8" fmla="*/ 106839 h 432812"/>
                  <a:gd name="connsiteX9" fmla="*/ 497981 w 550841"/>
                  <a:gd name="connsiteY9" fmla="*/ 130332 h 432812"/>
                  <a:gd name="connsiteX10" fmla="*/ 540563 w 550841"/>
                  <a:gd name="connsiteY10" fmla="*/ 155294 h 432812"/>
                  <a:gd name="connsiteX11" fmla="*/ 539094 w 550841"/>
                  <a:gd name="connsiteY11" fmla="*/ 168509 h 432812"/>
                  <a:gd name="connsiteX12" fmla="*/ 525879 w 550841"/>
                  <a:gd name="connsiteY12" fmla="*/ 177320 h 432812"/>
                  <a:gd name="connsiteX13" fmla="*/ 525879 w 550841"/>
                  <a:gd name="connsiteY13" fmla="*/ 184661 h 432812"/>
                  <a:gd name="connsiteX14" fmla="*/ 549373 w 550841"/>
                  <a:gd name="connsiteY14" fmla="*/ 199345 h 432812"/>
                  <a:gd name="connsiteX15" fmla="*/ 520006 w 550841"/>
                  <a:gd name="connsiteY15" fmla="*/ 219902 h 432812"/>
                  <a:gd name="connsiteX16" fmla="*/ 525879 w 550841"/>
                  <a:gd name="connsiteY16" fmla="*/ 238990 h 432812"/>
                  <a:gd name="connsiteX17" fmla="*/ 518537 w 550841"/>
                  <a:gd name="connsiteY17" fmla="*/ 262484 h 432812"/>
                  <a:gd name="connsiteX18" fmla="*/ 522943 w 550841"/>
                  <a:gd name="connsiteY18" fmla="*/ 269825 h 432812"/>
                  <a:gd name="connsiteX19" fmla="*/ 540563 w 550841"/>
                  <a:gd name="connsiteY19" fmla="*/ 278636 h 432812"/>
                  <a:gd name="connsiteX20" fmla="*/ 550841 w 550841"/>
                  <a:gd name="connsiteY20" fmla="*/ 296256 h 432812"/>
                  <a:gd name="connsiteX21" fmla="*/ 540563 w 550841"/>
                  <a:gd name="connsiteY21" fmla="*/ 318281 h 432812"/>
                  <a:gd name="connsiteX22" fmla="*/ 531753 w 550841"/>
                  <a:gd name="connsiteY22" fmla="*/ 332964 h 432812"/>
                  <a:gd name="connsiteX23" fmla="*/ 527348 w 550841"/>
                  <a:gd name="connsiteY23" fmla="*/ 340306 h 432812"/>
                  <a:gd name="connsiteX24" fmla="*/ 528816 w 550841"/>
                  <a:gd name="connsiteY24" fmla="*/ 369673 h 432812"/>
                  <a:gd name="connsiteX25" fmla="*/ 512664 w 550841"/>
                  <a:gd name="connsiteY25" fmla="*/ 371141 h 432812"/>
                  <a:gd name="connsiteX26" fmla="*/ 496512 w 550841"/>
                  <a:gd name="connsiteY26" fmla="*/ 397572 h 432812"/>
                  <a:gd name="connsiteX27" fmla="*/ 478892 w 550841"/>
                  <a:gd name="connsiteY27" fmla="*/ 401977 h 432812"/>
                  <a:gd name="connsiteX28" fmla="*/ 458335 w 550841"/>
                  <a:gd name="connsiteY28" fmla="*/ 426939 h 432812"/>
                  <a:gd name="connsiteX29" fmla="*/ 436310 w 550841"/>
                  <a:gd name="connsiteY29" fmla="*/ 416660 h 432812"/>
                  <a:gd name="connsiteX30" fmla="*/ 406943 w 550841"/>
                  <a:gd name="connsiteY30" fmla="*/ 432812 h 432812"/>
                  <a:gd name="connsiteX31" fmla="*/ 395196 w 550841"/>
                  <a:gd name="connsiteY31" fmla="*/ 418129 h 432812"/>
                  <a:gd name="connsiteX32" fmla="*/ 365829 w 550841"/>
                  <a:gd name="connsiteY32" fmla="*/ 413724 h 432812"/>
                  <a:gd name="connsiteX33" fmla="*/ 361424 w 550841"/>
                  <a:gd name="connsiteY33" fmla="*/ 401977 h 432812"/>
                  <a:gd name="connsiteX34" fmla="*/ 342335 w 550841"/>
                  <a:gd name="connsiteY34" fmla="*/ 396103 h 432812"/>
                  <a:gd name="connsiteX35" fmla="*/ 342335 w 550841"/>
                  <a:gd name="connsiteY35" fmla="*/ 365268 h 432812"/>
                  <a:gd name="connsiteX36" fmla="*/ 330589 w 550841"/>
                  <a:gd name="connsiteY36" fmla="*/ 346180 h 432812"/>
                  <a:gd name="connsiteX37" fmla="*/ 308563 w 550841"/>
                  <a:gd name="connsiteY37" fmla="*/ 343243 h 432812"/>
                  <a:gd name="connsiteX38" fmla="*/ 296816 w 550841"/>
                  <a:gd name="connsiteY38" fmla="*/ 331496 h 432812"/>
                  <a:gd name="connsiteX39" fmla="*/ 270386 w 550841"/>
                  <a:gd name="connsiteY39" fmla="*/ 313876 h 432812"/>
                  <a:gd name="connsiteX40" fmla="*/ 258639 w 550841"/>
                  <a:gd name="connsiteY40" fmla="*/ 328559 h 432812"/>
                  <a:gd name="connsiteX41" fmla="*/ 238082 w 550841"/>
                  <a:gd name="connsiteY41" fmla="*/ 312408 h 432812"/>
                  <a:gd name="connsiteX42" fmla="*/ 220462 w 550841"/>
                  <a:gd name="connsiteY42" fmla="*/ 316813 h 432812"/>
                  <a:gd name="connsiteX43" fmla="*/ 198437 w 550841"/>
                  <a:gd name="connsiteY43" fmla="*/ 309471 h 432812"/>
                  <a:gd name="connsiteX44" fmla="*/ 191095 w 550841"/>
                  <a:gd name="connsiteY44" fmla="*/ 294787 h 432812"/>
                  <a:gd name="connsiteX45" fmla="*/ 170538 w 550841"/>
                  <a:gd name="connsiteY45" fmla="*/ 299192 h 432812"/>
                  <a:gd name="connsiteX46" fmla="*/ 151450 w 550841"/>
                  <a:gd name="connsiteY46" fmla="*/ 290382 h 432812"/>
                  <a:gd name="connsiteX47" fmla="*/ 139703 w 550841"/>
                  <a:gd name="connsiteY47" fmla="*/ 281572 h 432812"/>
                  <a:gd name="connsiteX48" fmla="*/ 116209 w 550841"/>
                  <a:gd name="connsiteY48" fmla="*/ 272762 h 432812"/>
                  <a:gd name="connsiteX49" fmla="*/ 108868 w 550841"/>
                  <a:gd name="connsiteY49" fmla="*/ 240458 h 432812"/>
                  <a:gd name="connsiteX50" fmla="*/ 78032 w 550841"/>
                  <a:gd name="connsiteY50" fmla="*/ 244864 h 432812"/>
                  <a:gd name="connsiteX51" fmla="*/ 75096 w 550841"/>
                  <a:gd name="connsiteY51" fmla="*/ 258079 h 432812"/>
                  <a:gd name="connsiteX52" fmla="*/ 53070 w 550841"/>
                  <a:gd name="connsiteY52" fmla="*/ 249269 h 432812"/>
                  <a:gd name="connsiteX53" fmla="*/ 0 w 550841"/>
                  <a:gd name="connsiteY53" fmla="*/ 249269 h 432812"/>
                  <a:gd name="connsiteX54" fmla="*/ 7551 w 550841"/>
                  <a:gd name="connsiteY54" fmla="*/ 222838 h 432812"/>
                  <a:gd name="connsiteX55" fmla="*/ 19298 w 550841"/>
                  <a:gd name="connsiteY55" fmla="*/ 205218 h 432812"/>
                  <a:gd name="connsiteX56" fmla="*/ 19298 w 550841"/>
                  <a:gd name="connsiteY56" fmla="*/ 190535 h 432812"/>
                  <a:gd name="connsiteX57" fmla="*/ 14893 w 550841"/>
                  <a:gd name="connsiteY57" fmla="*/ 175851 h 432812"/>
                  <a:gd name="connsiteX58" fmla="*/ 26640 w 550841"/>
                  <a:gd name="connsiteY58" fmla="*/ 150889 h 432812"/>
                  <a:gd name="connsiteX59" fmla="*/ 23703 w 550841"/>
                  <a:gd name="connsiteY59" fmla="*/ 134737 h 432812"/>
                  <a:gd name="connsiteX60" fmla="*/ 32513 w 550841"/>
                  <a:gd name="connsiteY60" fmla="*/ 118586 h 432812"/>
                  <a:gd name="connsiteX61" fmla="*/ 57475 w 550841"/>
                  <a:gd name="connsiteY61" fmla="*/ 117117 h 432812"/>
                  <a:gd name="connsiteX62" fmla="*/ 92255 w 550841"/>
                  <a:gd name="connsiteY62" fmla="*/ 22921 h 432812"/>
                  <a:gd name="connsiteX63" fmla="*/ 397590 w 550841"/>
                  <a:gd name="connsiteY63" fmla="*/ 93282 h 432812"/>
                  <a:gd name="connsiteX0" fmla="*/ 304308 w 550841"/>
                  <a:gd name="connsiteY0" fmla="*/ 0 h 432812"/>
                  <a:gd name="connsiteX1" fmla="*/ 469369 w 550841"/>
                  <a:gd name="connsiteY1" fmla="*/ 22921 h 432812"/>
                  <a:gd name="connsiteX2" fmla="*/ 461272 w 550841"/>
                  <a:gd name="connsiteY2" fmla="*/ 27548 h 432812"/>
                  <a:gd name="connsiteX3" fmla="*/ 458335 w 550841"/>
                  <a:gd name="connsiteY3" fmla="*/ 37826 h 432812"/>
                  <a:gd name="connsiteX4" fmla="*/ 474487 w 550841"/>
                  <a:gd name="connsiteY4" fmla="*/ 46637 h 432812"/>
                  <a:gd name="connsiteX5" fmla="*/ 474487 w 550841"/>
                  <a:gd name="connsiteY5" fmla="*/ 64257 h 432812"/>
                  <a:gd name="connsiteX6" fmla="*/ 490639 w 550841"/>
                  <a:gd name="connsiteY6" fmla="*/ 76003 h 432812"/>
                  <a:gd name="connsiteX7" fmla="*/ 483297 w 550841"/>
                  <a:gd name="connsiteY7" fmla="*/ 98029 h 432812"/>
                  <a:gd name="connsiteX8" fmla="*/ 499449 w 550841"/>
                  <a:gd name="connsiteY8" fmla="*/ 106839 h 432812"/>
                  <a:gd name="connsiteX9" fmla="*/ 497981 w 550841"/>
                  <a:gd name="connsiteY9" fmla="*/ 130332 h 432812"/>
                  <a:gd name="connsiteX10" fmla="*/ 540563 w 550841"/>
                  <a:gd name="connsiteY10" fmla="*/ 155294 h 432812"/>
                  <a:gd name="connsiteX11" fmla="*/ 539094 w 550841"/>
                  <a:gd name="connsiteY11" fmla="*/ 168509 h 432812"/>
                  <a:gd name="connsiteX12" fmla="*/ 525879 w 550841"/>
                  <a:gd name="connsiteY12" fmla="*/ 177320 h 432812"/>
                  <a:gd name="connsiteX13" fmla="*/ 525879 w 550841"/>
                  <a:gd name="connsiteY13" fmla="*/ 184661 h 432812"/>
                  <a:gd name="connsiteX14" fmla="*/ 549373 w 550841"/>
                  <a:gd name="connsiteY14" fmla="*/ 199345 h 432812"/>
                  <a:gd name="connsiteX15" fmla="*/ 520006 w 550841"/>
                  <a:gd name="connsiteY15" fmla="*/ 219902 h 432812"/>
                  <a:gd name="connsiteX16" fmla="*/ 525879 w 550841"/>
                  <a:gd name="connsiteY16" fmla="*/ 238990 h 432812"/>
                  <a:gd name="connsiteX17" fmla="*/ 518537 w 550841"/>
                  <a:gd name="connsiteY17" fmla="*/ 262484 h 432812"/>
                  <a:gd name="connsiteX18" fmla="*/ 522943 w 550841"/>
                  <a:gd name="connsiteY18" fmla="*/ 269825 h 432812"/>
                  <a:gd name="connsiteX19" fmla="*/ 540563 w 550841"/>
                  <a:gd name="connsiteY19" fmla="*/ 278636 h 432812"/>
                  <a:gd name="connsiteX20" fmla="*/ 550841 w 550841"/>
                  <a:gd name="connsiteY20" fmla="*/ 296256 h 432812"/>
                  <a:gd name="connsiteX21" fmla="*/ 540563 w 550841"/>
                  <a:gd name="connsiteY21" fmla="*/ 318281 h 432812"/>
                  <a:gd name="connsiteX22" fmla="*/ 531753 w 550841"/>
                  <a:gd name="connsiteY22" fmla="*/ 332964 h 432812"/>
                  <a:gd name="connsiteX23" fmla="*/ 527348 w 550841"/>
                  <a:gd name="connsiteY23" fmla="*/ 340306 h 432812"/>
                  <a:gd name="connsiteX24" fmla="*/ 528816 w 550841"/>
                  <a:gd name="connsiteY24" fmla="*/ 369673 h 432812"/>
                  <a:gd name="connsiteX25" fmla="*/ 512664 w 550841"/>
                  <a:gd name="connsiteY25" fmla="*/ 371141 h 432812"/>
                  <a:gd name="connsiteX26" fmla="*/ 496512 w 550841"/>
                  <a:gd name="connsiteY26" fmla="*/ 397572 h 432812"/>
                  <a:gd name="connsiteX27" fmla="*/ 478892 w 550841"/>
                  <a:gd name="connsiteY27" fmla="*/ 401977 h 432812"/>
                  <a:gd name="connsiteX28" fmla="*/ 458335 w 550841"/>
                  <a:gd name="connsiteY28" fmla="*/ 426939 h 432812"/>
                  <a:gd name="connsiteX29" fmla="*/ 436310 w 550841"/>
                  <a:gd name="connsiteY29" fmla="*/ 416660 h 432812"/>
                  <a:gd name="connsiteX30" fmla="*/ 406943 w 550841"/>
                  <a:gd name="connsiteY30" fmla="*/ 432812 h 432812"/>
                  <a:gd name="connsiteX31" fmla="*/ 395196 w 550841"/>
                  <a:gd name="connsiteY31" fmla="*/ 418129 h 432812"/>
                  <a:gd name="connsiteX32" fmla="*/ 365829 w 550841"/>
                  <a:gd name="connsiteY32" fmla="*/ 413724 h 432812"/>
                  <a:gd name="connsiteX33" fmla="*/ 361424 w 550841"/>
                  <a:gd name="connsiteY33" fmla="*/ 401977 h 432812"/>
                  <a:gd name="connsiteX34" fmla="*/ 342335 w 550841"/>
                  <a:gd name="connsiteY34" fmla="*/ 396103 h 432812"/>
                  <a:gd name="connsiteX35" fmla="*/ 342335 w 550841"/>
                  <a:gd name="connsiteY35" fmla="*/ 365268 h 432812"/>
                  <a:gd name="connsiteX36" fmla="*/ 330589 w 550841"/>
                  <a:gd name="connsiteY36" fmla="*/ 346180 h 432812"/>
                  <a:gd name="connsiteX37" fmla="*/ 308563 w 550841"/>
                  <a:gd name="connsiteY37" fmla="*/ 343243 h 432812"/>
                  <a:gd name="connsiteX38" fmla="*/ 296816 w 550841"/>
                  <a:gd name="connsiteY38" fmla="*/ 331496 h 432812"/>
                  <a:gd name="connsiteX39" fmla="*/ 270386 w 550841"/>
                  <a:gd name="connsiteY39" fmla="*/ 313876 h 432812"/>
                  <a:gd name="connsiteX40" fmla="*/ 258639 w 550841"/>
                  <a:gd name="connsiteY40" fmla="*/ 328559 h 432812"/>
                  <a:gd name="connsiteX41" fmla="*/ 238082 w 550841"/>
                  <a:gd name="connsiteY41" fmla="*/ 312408 h 432812"/>
                  <a:gd name="connsiteX42" fmla="*/ 220462 w 550841"/>
                  <a:gd name="connsiteY42" fmla="*/ 316813 h 432812"/>
                  <a:gd name="connsiteX43" fmla="*/ 198437 w 550841"/>
                  <a:gd name="connsiteY43" fmla="*/ 309471 h 432812"/>
                  <a:gd name="connsiteX44" fmla="*/ 191095 w 550841"/>
                  <a:gd name="connsiteY44" fmla="*/ 294787 h 432812"/>
                  <a:gd name="connsiteX45" fmla="*/ 170538 w 550841"/>
                  <a:gd name="connsiteY45" fmla="*/ 299192 h 432812"/>
                  <a:gd name="connsiteX46" fmla="*/ 151450 w 550841"/>
                  <a:gd name="connsiteY46" fmla="*/ 290382 h 432812"/>
                  <a:gd name="connsiteX47" fmla="*/ 139703 w 550841"/>
                  <a:gd name="connsiteY47" fmla="*/ 281572 h 432812"/>
                  <a:gd name="connsiteX48" fmla="*/ 116209 w 550841"/>
                  <a:gd name="connsiteY48" fmla="*/ 272762 h 432812"/>
                  <a:gd name="connsiteX49" fmla="*/ 108868 w 550841"/>
                  <a:gd name="connsiteY49" fmla="*/ 240458 h 432812"/>
                  <a:gd name="connsiteX50" fmla="*/ 78032 w 550841"/>
                  <a:gd name="connsiteY50" fmla="*/ 244864 h 432812"/>
                  <a:gd name="connsiteX51" fmla="*/ 75096 w 550841"/>
                  <a:gd name="connsiteY51" fmla="*/ 258079 h 432812"/>
                  <a:gd name="connsiteX52" fmla="*/ 53070 w 550841"/>
                  <a:gd name="connsiteY52" fmla="*/ 249269 h 432812"/>
                  <a:gd name="connsiteX53" fmla="*/ 0 w 550841"/>
                  <a:gd name="connsiteY53" fmla="*/ 249269 h 432812"/>
                  <a:gd name="connsiteX54" fmla="*/ 7551 w 550841"/>
                  <a:gd name="connsiteY54" fmla="*/ 222838 h 432812"/>
                  <a:gd name="connsiteX55" fmla="*/ 19298 w 550841"/>
                  <a:gd name="connsiteY55" fmla="*/ 205218 h 432812"/>
                  <a:gd name="connsiteX56" fmla="*/ 19298 w 550841"/>
                  <a:gd name="connsiteY56" fmla="*/ 190535 h 432812"/>
                  <a:gd name="connsiteX57" fmla="*/ 14893 w 550841"/>
                  <a:gd name="connsiteY57" fmla="*/ 175851 h 432812"/>
                  <a:gd name="connsiteX58" fmla="*/ 26640 w 550841"/>
                  <a:gd name="connsiteY58" fmla="*/ 150889 h 432812"/>
                  <a:gd name="connsiteX59" fmla="*/ 23703 w 550841"/>
                  <a:gd name="connsiteY59" fmla="*/ 134737 h 432812"/>
                  <a:gd name="connsiteX60" fmla="*/ 32513 w 550841"/>
                  <a:gd name="connsiteY60" fmla="*/ 118586 h 432812"/>
                  <a:gd name="connsiteX61" fmla="*/ 57475 w 550841"/>
                  <a:gd name="connsiteY61" fmla="*/ 117117 h 432812"/>
                  <a:gd name="connsiteX62" fmla="*/ 92255 w 550841"/>
                  <a:gd name="connsiteY62" fmla="*/ 22921 h 432812"/>
                  <a:gd name="connsiteX0" fmla="*/ 469369 w 550841"/>
                  <a:gd name="connsiteY0" fmla="*/ 0 h 409891"/>
                  <a:gd name="connsiteX1" fmla="*/ 461272 w 550841"/>
                  <a:gd name="connsiteY1" fmla="*/ 4627 h 409891"/>
                  <a:gd name="connsiteX2" fmla="*/ 458335 w 550841"/>
                  <a:gd name="connsiteY2" fmla="*/ 14905 h 409891"/>
                  <a:gd name="connsiteX3" fmla="*/ 474487 w 550841"/>
                  <a:gd name="connsiteY3" fmla="*/ 23716 h 409891"/>
                  <a:gd name="connsiteX4" fmla="*/ 474487 w 550841"/>
                  <a:gd name="connsiteY4" fmla="*/ 41336 h 409891"/>
                  <a:gd name="connsiteX5" fmla="*/ 490639 w 550841"/>
                  <a:gd name="connsiteY5" fmla="*/ 53082 h 409891"/>
                  <a:gd name="connsiteX6" fmla="*/ 483297 w 550841"/>
                  <a:gd name="connsiteY6" fmla="*/ 75108 h 409891"/>
                  <a:gd name="connsiteX7" fmla="*/ 499449 w 550841"/>
                  <a:gd name="connsiteY7" fmla="*/ 83918 h 409891"/>
                  <a:gd name="connsiteX8" fmla="*/ 497981 w 550841"/>
                  <a:gd name="connsiteY8" fmla="*/ 107411 h 409891"/>
                  <a:gd name="connsiteX9" fmla="*/ 540563 w 550841"/>
                  <a:gd name="connsiteY9" fmla="*/ 132373 h 409891"/>
                  <a:gd name="connsiteX10" fmla="*/ 539094 w 550841"/>
                  <a:gd name="connsiteY10" fmla="*/ 145588 h 409891"/>
                  <a:gd name="connsiteX11" fmla="*/ 525879 w 550841"/>
                  <a:gd name="connsiteY11" fmla="*/ 154399 h 409891"/>
                  <a:gd name="connsiteX12" fmla="*/ 525879 w 550841"/>
                  <a:gd name="connsiteY12" fmla="*/ 161740 h 409891"/>
                  <a:gd name="connsiteX13" fmla="*/ 549373 w 550841"/>
                  <a:gd name="connsiteY13" fmla="*/ 176424 h 409891"/>
                  <a:gd name="connsiteX14" fmla="*/ 520006 w 550841"/>
                  <a:gd name="connsiteY14" fmla="*/ 196981 h 409891"/>
                  <a:gd name="connsiteX15" fmla="*/ 525879 w 550841"/>
                  <a:gd name="connsiteY15" fmla="*/ 216069 h 409891"/>
                  <a:gd name="connsiteX16" fmla="*/ 518537 w 550841"/>
                  <a:gd name="connsiteY16" fmla="*/ 239563 h 409891"/>
                  <a:gd name="connsiteX17" fmla="*/ 522943 w 550841"/>
                  <a:gd name="connsiteY17" fmla="*/ 246904 h 409891"/>
                  <a:gd name="connsiteX18" fmla="*/ 540563 w 550841"/>
                  <a:gd name="connsiteY18" fmla="*/ 255715 h 409891"/>
                  <a:gd name="connsiteX19" fmla="*/ 550841 w 550841"/>
                  <a:gd name="connsiteY19" fmla="*/ 273335 h 409891"/>
                  <a:gd name="connsiteX20" fmla="*/ 540563 w 550841"/>
                  <a:gd name="connsiteY20" fmla="*/ 295360 h 409891"/>
                  <a:gd name="connsiteX21" fmla="*/ 531753 w 550841"/>
                  <a:gd name="connsiteY21" fmla="*/ 310043 h 409891"/>
                  <a:gd name="connsiteX22" fmla="*/ 527348 w 550841"/>
                  <a:gd name="connsiteY22" fmla="*/ 317385 h 409891"/>
                  <a:gd name="connsiteX23" fmla="*/ 528816 w 550841"/>
                  <a:gd name="connsiteY23" fmla="*/ 346752 h 409891"/>
                  <a:gd name="connsiteX24" fmla="*/ 512664 w 550841"/>
                  <a:gd name="connsiteY24" fmla="*/ 348220 h 409891"/>
                  <a:gd name="connsiteX25" fmla="*/ 496512 w 550841"/>
                  <a:gd name="connsiteY25" fmla="*/ 374651 h 409891"/>
                  <a:gd name="connsiteX26" fmla="*/ 478892 w 550841"/>
                  <a:gd name="connsiteY26" fmla="*/ 379056 h 409891"/>
                  <a:gd name="connsiteX27" fmla="*/ 458335 w 550841"/>
                  <a:gd name="connsiteY27" fmla="*/ 404018 h 409891"/>
                  <a:gd name="connsiteX28" fmla="*/ 436310 w 550841"/>
                  <a:gd name="connsiteY28" fmla="*/ 393739 h 409891"/>
                  <a:gd name="connsiteX29" fmla="*/ 406943 w 550841"/>
                  <a:gd name="connsiteY29" fmla="*/ 409891 h 409891"/>
                  <a:gd name="connsiteX30" fmla="*/ 395196 w 550841"/>
                  <a:gd name="connsiteY30" fmla="*/ 395208 h 409891"/>
                  <a:gd name="connsiteX31" fmla="*/ 365829 w 550841"/>
                  <a:gd name="connsiteY31" fmla="*/ 390803 h 409891"/>
                  <a:gd name="connsiteX32" fmla="*/ 361424 w 550841"/>
                  <a:gd name="connsiteY32" fmla="*/ 379056 h 409891"/>
                  <a:gd name="connsiteX33" fmla="*/ 342335 w 550841"/>
                  <a:gd name="connsiteY33" fmla="*/ 373182 h 409891"/>
                  <a:gd name="connsiteX34" fmla="*/ 342335 w 550841"/>
                  <a:gd name="connsiteY34" fmla="*/ 342347 h 409891"/>
                  <a:gd name="connsiteX35" fmla="*/ 330589 w 550841"/>
                  <a:gd name="connsiteY35" fmla="*/ 323259 h 409891"/>
                  <a:gd name="connsiteX36" fmla="*/ 308563 w 550841"/>
                  <a:gd name="connsiteY36" fmla="*/ 320322 h 409891"/>
                  <a:gd name="connsiteX37" fmla="*/ 296816 w 550841"/>
                  <a:gd name="connsiteY37" fmla="*/ 308575 h 409891"/>
                  <a:gd name="connsiteX38" fmla="*/ 270386 w 550841"/>
                  <a:gd name="connsiteY38" fmla="*/ 290955 h 409891"/>
                  <a:gd name="connsiteX39" fmla="*/ 258639 w 550841"/>
                  <a:gd name="connsiteY39" fmla="*/ 305638 h 409891"/>
                  <a:gd name="connsiteX40" fmla="*/ 238082 w 550841"/>
                  <a:gd name="connsiteY40" fmla="*/ 289487 h 409891"/>
                  <a:gd name="connsiteX41" fmla="*/ 220462 w 550841"/>
                  <a:gd name="connsiteY41" fmla="*/ 293892 h 409891"/>
                  <a:gd name="connsiteX42" fmla="*/ 198437 w 550841"/>
                  <a:gd name="connsiteY42" fmla="*/ 286550 h 409891"/>
                  <a:gd name="connsiteX43" fmla="*/ 191095 w 550841"/>
                  <a:gd name="connsiteY43" fmla="*/ 271866 h 409891"/>
                  <a:gd name="connsiteX44" fmla="*/ 170538 w 550841"/>
                  <a:gd name="connsiteY44" fmla="*/ 276271 h 409891"/>
                  <a:gd name="connsiteX45" fmla="*/ 151450 w 550841"/>
                  <a:gd name="connsiteY45" fmla="*/ 267461 h 409891"/>
                  <a:gd name="connsiteX46" fmla="*/ 139703 w 550841"/>
                  <a:gd name="connsiteY46" fmla="*/ 258651 h 409891"/>
                  <a:gd name="connsiteX47" fmla="*/ 116209 w 550841"/>
                  <a:gd name="connsiteY47" fmla="*/ 249841 h 409891"/>
                  <a:gd name="connsiteX48" fmla="*/ 108868 w 550841"/>
                  <a:gd name="connsiteY48" fmla="*/ 217537 h 409891"/>
                  <a:gd name="connsiteX49" fmla="*/ 78032 w 550841"/>
                  <a:gd name="connsiteY49" fmla="*/ 221943 h 409891"/>
                  <a:gd name="connsiteX50" fmla="*/ 75096 w 550841"/>
                  <a:gd name="connsiteY50" fmla="*/ 235158 h 409891"/>
                  <a:gd name="connsiteX51" fmla="*/ 53070 w 550841"/>
                  <a:gd name="connsiteY51" fmla="*/ 226348 h 409891"/>
                  <a:gd name="connsiteX52" fmla="*/ 0 w 550841"/>
                  <a:gd name="connsiteY52" fmla="*/ 226348 h 409891"/>
                  <a:gd name="connsiteX53" fmla="*/ 7551 w 550841"/>
                  <a:gd name="connsiteY53" fmla="*/ 199917 h 409891"/>
                  <a:gd name="connsiteX54" fmla="*/ 19298 w 550841"/>
                  <a:gd name="connsiteY54" fmla="*/ 182297 h 409891"/>
                  <a:gd name="connsiteX55" fmla="*/ 19298 w 550841"/>
                  <a:gd name="connsiteY55" fmla="*/ 167614 h 409891"/>
                  <a:gd name="connsiteX56" fmla="*/ 14893 w 550841"/>
                  <a:gd name="connsiteY56" fmla="*/ 152930 h 409891"/>
                  <a:gd name="connsiteX57" fmla="*/ 26640 w 550841"/>
                  <a:gd name="connsiteY57" fmla="*/ 127968 h 409891"/>
                  <a:gd name="connsiteX58" fmla="*/ 23703 w 550841"/>
                  <a:gd name="connsiteY58" fmla="*/ 111816 h 409891"/>
                  <a:gd name="connsiteX59" fmla="*/ 32513 w 550841"/>
                  <a:gd name="connsiteY59" fmla="*/ 95665 h 409891"/>
                  <a:gd name="connsiteX60" fmla="*/ 57475 w 550841"/>
                  <a:gd name="connsiteY60" fmla="*/ 94196 h 409891"/>
                  <a:gd name="connsiteX61" fmla="*/ 92255 w 550841"/>
                  <a:gd name="connsiteY61" fmla="*/ 0 h 409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550841" h="409891">
                    <a:moveTo>
                      <a:pt x="469369" y="0"/>
                    </a:moveTo>
                    <a:lnTo>
                      <a:pt x="461272" y="4627"/>
                    </a:lnTo>
                    <a:lnTo>
                      <a:pt x="458335" y="14905"/>
                    </a:lnTo>
                    <a:lnTo>
                      <a:pt x="474487" y="23716"/>
                    </a:lnTo>
                    <a:lnTo>
                      <a:pt x="474487" y="41336"/>
                    </a:lnTo>
                    <a:lnTo>
                      <a:pt x="490639" y="53082"/>
                    </a:lnTo>
                    <a:lnTo>
                      <a:pt x="483297" y="75108"/>
                    </a:lnTo>
                    <a:lnTo>
                      <a:pt x="499449" y="83918"/>
                    </a:lnTo>
                    <a:cubicBezTo>
                      <a:pt x="498960" y="91749"/>
                      <a:pt x="498470" y="99580"/>
                      <a:pt x="497981" y="107411"/>
                    </a:cubicBezTo>
                    <a:lnTo>
                      <a:pt x="540563" y="132373"/>
                    </a:lnTo>
                    <a:lnTo>
                      <a:pt x="539094" y="145588"/>
                    </a:lnTo>
                    <a:lnTo>
                      <a:pt x="525879" y="154399"/>
                    </a:lnTo>
                    <a:lnTo>
                      <a:pt x="525879" y="161740"/>
                    </a:lnTo>
                    <a:lnTo>
                      <a:pt x="549373" y="176424"/>
                    </a:lnTo>
                    <a:lnTo>
                      <a:pt x="520006" y="196981"/>
                    </a:lnTo>
                    <a:lnTo>
                      <a:pt x="525879" y="216069"/>
                    </a:lnTo>
                    <a:lnTo>
                      <a:pt x="518537" y="239563"/>
                    </a:lnTo>
                    <a:lnTo>
                      <a:pt x="522943" y="246904"/>
                    </a:lnTo>
                    <a:lnTo>
                      <a:pt x="540563" y="255715"/>
                    </a:lnTo>
                    <a:lnTo>
                      <a:pt x="550841" y="273335"/>
                    </a:lnTo>
                    <a:lnTo>
                      <a:pt x="540563" y="295360"/>
                    </a:lnTo>
                    <a:lnTo>
                      <a:pt x="531753" y="310043"/>
                    </a:lnTo>
                    <a:lnTo>
                      <a:pt x="527348" y="317385"/>
                    </a:lnTo>
                    <a:cubicBezTo>
                      <a:pt x="527837" y="327174"/>
                      <a:pt x="528327" y="336963"/>
                      <a:pt x="528816" y="346752"/>
                    </a:cubicBezTo>
                    <a:lnTo>
                      <a:pt x="512664" y="348220"/>
                    </a:lnTo>
                    <a:lnTo>
                      <a:pt x="496512" y="374651"/>
                    </a:lnTo>
                    <a:lnTo>
                      <a:pt x="478892" y="379056"/>
                    </a:lnTo>
                    <a:lnTo>
                      <a:pt x="458335" y="404018"/>
                    </a:lnTo>
                    <a:lnTo>
                      <a:pt x="436310" y="393739"/>
                    </a:lnTo>
                    <a:lnTo>
                      <a:pt x="406943" y="409891"/>
                    </a:lnTo>
                    <a:lnTo>
                      <a:pt x="395196" y="395208"/>
                    </a:lnTo>
                    <a:lnTo>
                      <a:pt x="365829" y="390803"/>
                    </a:lnTo>
                    <a:lnTo>
                      <a:pt x="361424" y="379056"/>
                    </a:lnTo>
                    <a:lnTo>
                      <a:pt x="342335" y="373182"/>
                    </a:lnTo>
                    <a:lnTo>
                      <a:pt x="342335" y="342347"/>
                    </a:lnTo>
                    <a:lnTo>
                      <a:pt x="330589" y="323259"/>
                    </a:lnTo>
                    <a:lnTo>
                      <a:pt x="308563" y="320322"/>
                    </a:lnTo>
                    <a:lnTo>
                      <a:pt x="296816" y="308575"/>
                    </a:lnTo>
                    <a:lnTo>
                      <a:pt x="270386" y="290955"/>
                    </a:lnTo>
                    <a:lnTo>
                      <a:pt x="258639" y="305638"/>
                    </a:lnTo>
                    <a:lnTo>
                      <a:pt x="238082" y="289487"/>
                    </a:lnTo>
                    <a:lnTo>
                      <a:pt x="220462" y="293892"/>
                    </a:lnTo>
                    <a:lnTo>
                      <a:pt x="198437" y="286550"/>
                    </a:lnTo>
                    <a:lnTo>
                      <a:pt x="191095" y="271866"/>
                    </a:lnTo>
                    <a:lnTo>
                      <a:pt x="170538" y="276271"/>
                    </a:lnTo>
                    <a:lnTo>
                      <a:pt x="151450" y="267461"/>
                    </a:lnTo>
                    <a:lnTo>
                      <a:pt x="139703" y="258651"/>
                    </a:lnTo>
                    <a:lnTo>
                      <a:pt x="116209" y="249841"/>
                    </a:lnTo>
                    <a:lnTo>
                      <a:pt x="108868" y="217537"/>
                    </a:lnTo>
                    <a:lnTo>
                      <a:pt x="78032" y="221943"/>
                    </a:lnTo>
                    <a:lnTo>
                      <a:pt x="75096" y="235158"/>
                    </a:lnTo>
                    <a:lnTo>
                      <a:pt x="53070" y="226348"/>
                    </a:lnTo>
                    <a:lnTo>
                      <a:pt x="0" y="226348"/>
                    </a:lnTo>
                    <a:lnTo>
                      <a:pt x="7551" y="199917"/>
                    </a:lnTo>
                    <a:lnTo>
                      <a:pt x="19298" y="182297"/>
                    </a:lnTo>
                    <a:lnTo>
                      <a:pt x="19298" y="167614"/>
                    </a:lnTo>
                    <a:lnTo>
                      <a:pt x="14893" y="152930"/>
                    </a:lnTo>
                    <a:lnTo>
                      <a:pt x="26640" y="127968"/>
                    </a:lnTo>
                    <a:lnTo>
                      <a:pt x="23703" y="111816"/>
                    </a:lnTo>
                    <a:lnTo>
                      <a:pt x="32513" y="95665"/>
                    </a:lnTo>
                    <a:lnTo>
                      <a:pt x="57475" y="94196"/>
                    </a:lnTo>
                    <a:lnTo>
                      <a:pt x="92255" y="0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22" name="フリーフォーム: 図形 221">
                <a:extLst>
                  <a:ext uri="{FF2B5EF4-FFF2-40B4-BE49-F238E27FC236}">
                    <a16:creationId xmlns:a16="http://schemas.microsoft.com/office/drawing/2014/main" id="{E29124F8-A850-D662-06F2-CB58281FAA5B}"/>
                  </a:ext>
                </a:extLst>
              </p:cNvPr>
              <p:cNvSpPr/>
              <p:nvPr/>
            </p:nvSpPr>
            <p:spPr>
              <a:xfrm>
                <a:off x="2576686" y="835269"/>
                <a:ext cx="788590" cy="491037"/>
              </a:xfrm>
              <a:custGeom>
                <a:avLst/>
                <a:gdLst>
                  <a:gd name="connsiteX0" fmla="*/ 790684 w 804477"/>
                  <a:gd name="connsiteY0" fmla="*/ 0 h 500929"/>
                  <a:gd name="connsiteX1" fmla="*/ 804477 w 804477"/>
                  <a:gd name="connsiteY1" fmla="*/ 0 h 500929"/>
                  <a:gd name="connsiteX2" fmla="*/ 801719 w 804477"/>
                  <a:gd name="connsiteY2" fmla="*/ 4138 h 500929"/>
                  <a:gd name="connsiteX3" fmla="*/ 11035 w 804477"/>
                  <a:gd name="connsiteY3" fmla="*/ 0 h 500929"/>
                  <a:gd name="connsiteX4" fmla="*/ 780539 w 804477"/>
                  <a:gd name="connsiteY4" fmla="*/ 0 h 500929"/>
                  <a:gd name="connsiteX5" fmla="*/ 765010 w 804477"/>
                  <a:gd name="connsiteY5" fmla="*/ 31058 h 500929"/>
                  <a:gd name="connsiteX6" fmla="*/ 769904 w 804477"/>
                  <a:gd name="connsiteY6" fmla="*/ 45741 h 500929"/>
                  <a:gd name="connsiteX7" fmla="*/ 767457 w 804477"/>
                  <a:gd name="connsiteY7" fmla="*/ 53083 h 500929"/>
                  <a:gd name="connsiteX8" fmla="*/ 742985 w 804477"/>
                  <a:gd name="connsiteY8" fmla="*/ 55530 h 500929"/>
                  <a:gd name="connsiteX9" fmla="*/ 740537 w 804477"/>
                  <a:gd name="connsiteY9" fmla="*/ 67766 h 500929"/>
                  <a:gd name="connsiteX10" fmla="*/ 789482 w 804477"/>
                  <a:gd name="connsiteY10" fmla="*/ 53083 h 500929"/>
                  <a:gd name="connsiteX11" fmla="*/ 777246 w 804477"/>
                  <a:gd name="connsiteY11" fmla="*/ 77555 h 500929"/>
                  <a:gd name="connsiteX12" fmla="*/ 738090 w 804477"/>
                  <a:gd name="connsiteY12" fmla="*/ 87344 h 500929"/>
                  <a:gd name="connsiteX13" fmla="*/ 750326 w 804477"/>
                  <a:gd name="connsiteY13" fmla="*/ 109370 h 500929"/>
                  <a:gd name="connsiteX14" fmla="*/ 735643 w 804477"/>
                  <a:gd name="connsiteY14" fmla="*/ 114264 h 500929"/>
                  <a:gd name="connsiteX15" fmla="*/ 735643 w 804477"/>
                  <a:gd name="connsiteY15" fmla="*/ 126500 h 500929"/>
                  <a:gd name="connsiteX16" fmla="*/ 762563 w 804477"/>
                  <a:gd name="connsiteY16" fmla="*/ 128948 h 500929"/>
                  <a:gd name="connsiteX17" fmla="*/ 762563 w 804477"/>
                  <a:gd name="connsiteY17" fmla="*/ 155867 h 500929"/>
                  <a:gd name="connsiteX18" fmla="*/ 716065 w 804477"/>
                  <a:gd name="connsiteY18" fmla="*/ 168103 h 500929"/>
                  <a:gd name="connsiteX19" fmla="*/ 747879 w 804477"/>
                  <a:gd name="connsiteY19" fmla="*/ 180340 h 500929"/>
                  <a:gd name="connsiteX20" fmla="*/ 728301 w 804477"/>
                  <a:gd name="connsiteY20" fmla="*/ 204812 h 500929"/>
                  <a:gd name="connsiteX21" fmla="*/ 706276 w 804477"/>
                  <a:gd name="connsiteY21" fmla="*/ 204812 h 500929"/>
                  <a:gd name="connsiteX22" fmla="*/ 718512 w 804477"/>
                  <a:gd name="connsiteY22" fmla="*/ 219496 h 500929"/>
                  <a:gd name="connsiteX23" fmla="*/ 742985 w 804477"/>
                  <a:gd name="connsiteY23" fmla="*/ 239074 h 500929"/>
                  <a:gd name="connsiteX24" fmla="*/ 730748 w 804477"/>
                  <a:gd name="connsiteY24" fmla="*/ 246415 h 500929"/>
                  <a:gd name="connsiteX25" fmla="*/ 706276 w 804477"/>
                  <a:gd name="connsiteY25" fmla="*/ 239074 h 500929"/>
                  <a:gd name="connsiteX26" fmla="*/ 689145 w 804477"/>
                  <a:gd name="connsiteY26" fmla="*/ 239074 h 500929"/>
                  <a:gd name="connsiteX27" fmla="*/ 689145 w 804477"/>
                  <a:gd name="connsiteY27" fmla="*/ 251310 h 500929"/>
                  <a:gd name="connsiteX28" fmla="*/ 711170 w 804477"/>
                  <a:gd name="connsiteY28" fmla="*/ 265993 h 500929"/>
                  <a:gd name="connsiteX29" fmla="*/ 696487 w 804477"/>
                  <a:gd name="connsiteY29" fmla="*/ 280677 h 500929"/>
                  <a:gd name="connsiteX30" fmla="*/ 706276 w 804477"/>
                  <a:gd name="connsiteY30" fmla="*/ 292913 h 500929"/>
                  <a:gd name="connsiteX31" fmla="*/ 696487 w 804477"/>
                  <a:gd name="connsiteY31" fmla="*/ 300255 h 500929"/>
                  <a:gd name="connsiteX32" fmla="*/ 667120 w 804477"/>
                  <a:gd name="connsiteY32" fmla="*/ 292913 h 500929"/>
                  <a:gd name="connsiteX33" fmla="*/ 657331 w 804477"/>
                  <a:gd name="connsiteY33" fmla="*/ 297808 h 500929"/>
                  <a:gd name="connsiteX34" fmla="*/ 635306 w 804477"/>
                  <a:gd name="connsiteY34" fmla="*/ 278230 h 500929"/>
                  <a:gd name="connsiteX35" fmla="*/ 635306 w 804477"/>
                  <a:gd name="connsiteY35" fmla="*/ 322280 h 500929"/>
                  <a:gd name="connsiteX36" fmla="*/ 627964 w 804477"/>
                  <a:gd name="connsiteY36" fmla="*/ 332069 h 500929"/>
                  <a:gd name="connsiteX37" fmla="*/ 632859 w 804477"/>
                  <a:gd name="connsiteY37" fmla="*/ 346753 h 500929"/>
                  <a:gd name="connsiteX38" fmla="*/ 625517 w 804477"/>
                  <a:gd name="connsiteY38" fmla="*/ 354094 h 500929"/>
                  <a:gd name="connsiteX39" fmla="*/ 596150 w 804477"/>
                  <a:gd name="connsiteY39" fmla="*/ 334516 h 500929"/>
                  <a:gd name="connsiteX40" fmla="*/ 596150 w 804477"/>
                  <a:gd name="connsiteY40" fmla="*/ 312491 h 500929"/>
                  <a:gd name="connsiteX41" fmla="*/ 579019 w 804477"/>
                  <a:gd name="connsiteY41" fmla="*/ 307597 h 500929"/>
                  <a:gd name="connsiteX42" fmla="*/ 579019 w 804477"/>
                  <a:gd name="connsiteY42" fmla="*/ 332069 h 500929"/>
                  <a:gd name="connsiteX43" fmla="*/ 556994 w 804477"/>
                  <a:gd name="connsiteY43" fmla="*/ 322280 h 500929"/>
                  <a:gd name="connsiteX44" fmla="*/ 508049 w 804477"/>
                  <a:gd name="connsiteY44" fmla="*/ 312491 h 500929"/>
                  <a:gd name="connsiteX45" fmla="*/ 493365 w 804477"/>
                  <a:gd name="connsiteY45" fmla="*/ 312491 h 500929"/>
                  <a:gd name="connsiteX46" fmla="*/ 488471 w 804477"/>
                  <a:gd name="connsiteY46" fmla="*/ 334516 h 500929"/>
                  <a:gd name="connsiteX47" fmla="*/ 498260 w 804477"/>
                  <a:gd name="connsiteY47" fmla="*/ 351647 h 500929"/>
                  <a:gd name="connsiteX48" fmla="*/ 493365 w 804477"/>
                  <a:gd name="connsiteY48" fmla="*/ 383461 h 500929"/>
                  <a:gd name="connsiteX49" fmla="*/ 473787 w 804477"/>
                  <a:gd name="connsiteY49" fmla="*/ 415275 h 500929"/>
                  <a:gd name="connsiteX50" fmla="*/ 483576 w 804477"/>
                  <a:gd name="connsiteY50" fmla="*/ 427512 h 500929"/>
                  <a:gd name="connsiteX51" fmla="*/ 468893 w 804477"/>
                  <a:gd name="connsiteY51" fmla="*/ 454431 h 500929"/>
                  <a:gd name="connsiteX52" fmla="*/ 454209 w 804477"/>
                  <a:gd name="connsiteY52" fmla="*/ 461773 h 500929"/>
                  <a:gd name="connsiteX53" fmla="*/ 449315 w 804477"/>
                  <a:gd name="connsiteY53" fmla="*/ 476457 h 500929"/>
                  <a:gd name="connsiteX54" fmla="*/ 441973 w 804477"/>
                  <a:gd name="connsiteY54" fmla="*/ 476457 h 500929"/>
                  <a:gd name="connsiteX55" fmla="*/ 417501 w 804477"/>
                  <a:gd name="connsiteY55" fmla="*/ 461773 h 500929"/>
                  <a:gd name="connsiteX56" fmla="*/ 402817 w 804477"/>
                  <a:gd name="connsiteY56" fmla="*/ 461773 h 500929"/>
                  <a:gd name="connsiteX57" fmla="*/ 390581 w 804477"/>
                  <a:gd name="connsiteY57" fmla="*/ 451984 h 500929"/>
                  <a:gd name="connsiteX58" fmla="*/ 385686 w 804477"/>
                  <a:gd name="connsiteY58" fmla="*/ 471562 h 500929"/>
                  <a:gd name="connsiteX59" fmla="*/ 366108 w 804477"/>
                  <a:gd name="connsiteY59" fmla="*/ 474009 h 500929"/>
                  <a:gd name="connsiteX60" fmla="*/ 353872 w 804477"/>
                  <a:gd name="connsiteY60" fmla="*/ 500929 h 500929"/>
                  <a:gd name="connsiteX61" fmla="*/ 341636 w 804477"/>
                  <a:gd name="connsiteY61" fmla="*/ 500929 h 500929"/>
                  <a:gd name="connsiteX62" fmla="*/ 329400 w 804477"/>
                  <a:gd name="connsiteY62" fmla="*/ 498482 h 500929"/>
                  <a:gd name="connsiteX63" fmla="*/ 326953 w 804477"/>
                  <a:gd name="connsiteY63" fmla="*/ 483798 h 500929"/>
                  <a:gd name="connsiteX64" fmla="*/ 290244 w 804477"/>
                  <a:gd name="connsiteY64" fmla="*/ 469115 h 500929"/>
                  <a:gd name="connsiteX65" fmla="*/ 290244 w 804477"/>
                  <a:gd name="connsiteY65" fmla="*/ 454431 h 500929"/>
                  <a:gd name="connsiteX66" fmla="*/ 268219 w 804477"/>
                  <a:gd name="connsiteY66" fmla="*/ 449537 h 500929"/>
                  <a:gd name="connsiteX67" fmla="*/ 295138 w 804477"/>
                  <a:gd name="connsiteY67" fmla="*/ 429959 h 500929"/>
                  <a:gd name="connsiteX68" fmla="*/ 290244 w 804477"/>
                  <a:gd name="connsiteY68" fmla="*/ 405486 h 500929"/>
                  <a:gd name="connsiteX69" fmla="*/ 260877 w 804477"/>
                  <a:gd name="connsiteY69" fmla="*/ 400592 h 500929"/>
                  <a:gd name="connsiteX70" fmla="*/ 197248 w 804477"/>
                  <a:gd name="connsiteY70" fmla="*/ 407934 h 500929"/>
                  <a:gd name="connsiteX71" fmla="*/ 187459 w 804477"/>
                  <a:gd name="connsiteY71" fmla="*/ 385908 h 500929"/>
                  <a:gd name="connsiteX72" fmla="*/ 158092 w 804477"/>
                  <a:gd name="connsiteY72" fmla="*/ 368778 h 500929"/>
                  <a:gd name="connsiteX73" fmla="*/ 140962 w 804477"/>
                  <a:gd name="connsiteY73" fmla="*/ 373672 h 500929"/>
                  <a:gd name="connsiteX74" fmla="*/ 106700 w 804477"/>
                  <a:gd name="connsiteY74" fmla="*/ 346753 h 500929"/>
                  <a:gd name="connsiteX75" fmla="*/ 70481 w 804477"/>
                  <a:gd name="connsiteY75" fmla="*/ 346753 h 500929"/>
                  <a:gd name="connsiteX76" fmla="*/ 69013 w 804477"/>
                  <a:gd name="connsiteY76" fmla="*/ 317386 h 500929"/>
                  <a:gd name="connsiteX77" fmla="*/ 73418 w 804477"/>
                  <a:gd name="connsiteY77" fmla="*/ 310044 h 500929"/>
                  <a:gd name="connsiteX78" fmla="*/ 82228 w 804477"/>
                  <a:gd name="connsiteY78" fmla="*/ 295360 h 500929"/>
                  <a:gd name="connsiteX79" fmla="*/ 92506 w 804477"/>
                  <a:gd name="connsiteY79" fmla="*/ 273335 h 500929"/>
                  <a:gd name="connsiteX80" fmla="*/ 82228 w 804477"/>
                  <a:gd name="connsiteY80" fmla="*/ 255715 h 500929"/>
                  <a:gd name="connsiteX81" fmla="*/ 64607 w 804477"/>
                  <a:gd name="connsiteY81" fmla="*/ 246905 h 500929"/>
                  <a:gd name="connsiteX82" fmla="*/ 60202 w 804477"/>
                  <a:gd name="connsiteY82" fmla="*/ 239563 h 500929"/>
                  <a:gd name="connsiteX83" fmla="*/ 67544 w 804477"/>
                  <a:gd name="connsiteY83" fmla="*/ 216070 h 500929"/>
                  <a:gd name="connsiteX84" fmla="*/ 61671 w 804477"/>
                  <a:gd name="connsiteY84" fmla="*/ 196981 h 500929"/>
                  <a:gd name="connsiteX85" fmla="*/ 91038 w 804477"/>
                  <a:gd name="connsiteY85" fmla="*/ 176424 h 500929"/>
                  <a:gd name="connsiteX86" fmla="*/ 67544 w 804477"/>
                  <a:gd name="connsiteY86" fmla="*/ 161741 h 500929"/>
                  <a:gd name="connsiteX87" fmla="*/ 67544 w 804477"/>
                  <a:gd name="connsiteY87" fmla="*/ 154399 h 500929"/>
                  <a:gd name="connsiteX88" fmla="*/ 80759 w 804477"/>
                  <a:gd name="connsiteY88" fmla="*/ 145589 h 500929"/>
                  <a:gd name="connsiteX89" fmla="*/ 82228 w 804477"/>
                  <a:gd name="connsiteY89" fmla="*/ 132374 h 500929"/>
                  <a:gd name="connsiteX90" fmla="*/ 39646 w 804477"/>
                  <a:gd name="connsiteY90" fmla="*/ 107412 h 500929"/>
                  <a:gd name="connsiteX91" fmla="*/ 41114 w 804477"/>
                  <a:gd name="connsiteY91" fmla="*/ 83918 h 500929"/>
                  <a:gd name="connsiteX92" fmla="*/ 24962 w 804477"/>
                  <a:gd name="connsiteY92" fmla="*/ 75108 h 500929"/>
                  <a:gd name="connsiteX93" fmla="*/ 32304 w 804477"/>
                  <a:gd name="connsiteY93" fmla="*/ 53083 h 500929"/>
                  <a:gd name="connsiteX94" fmla="*/ 16152 w 804477"/>
                  <a:gd name="connsiteY94" fmla="*/ 41336 h 500929"/>
                  <a:gd name="connsiteX95" fmla="*/ 16152 w 804477"/>
                  <a:gd name="connsiteY95" fmla="*/ 23716 h 500929"/>
                  <a:gd name="connsiteX96" fmla="*/ 0 w 804477"/>
                  <a:gd name="connsiteY96" fmla="*/ 14906 h 500929"/>
                  <a:gd name="connsiteX97" fmla="*/ 2937 w 804477"/>
                  <a:gd name="connsiteY97" fmla="*/ 4627 h 500929"/>
                  <a:gd name="connsiteX0" fmla="*/ 790684 w 804477"/>
                  <a:gd name="connsiteY0" fmla="*/ 87701 h 588630"/>
                  <a:gd name="connsiteX1" fmla="*/ 331817 w 804477"/>
                  <a:gd name="connsiteY1" fmla="*/ 90691 h 588630"/>
                  <a:gd name="connsiteX2" fmla="*/ 804477 w 804477"/>
                  <a:gd name="connsiteY2" fmla="*/ 87701 h 588630"/>
                  <a:gd name="connsiteX3" fmla="*/ 801719 w 804477"/>
                  <a:gd name="connsiteY3" fmla="*/ 91839 h 588630"/>
                  <a:gd name="connsiteX4" fmla="*/ 790684 w 804477"/>
                  <a:gd name="connsiteY4" fmla="*/ 87701 h 588630"/>
                  <a:gd name="connsiteX5" fmla="*/ 364206 w 804477"/>
                  <a:gd name="connsiteY5" fmla="*/ 0 h 588630"/>
                  <a:gd name="connsiteX6" fmla="*/ 780539 w 804477"/>
                  <a:gd name="connsiteY6" fmla="*/ 87701 h 588630"/>
                  <a:gd name="connsiteX7" fmla="*/ 765010 w 804477"/>
                  <a:gd name="connsiteY7" fmla="*/ 118759 h 588630"/>
                  <a:gd name="connsiteX8" fmla="*/ 769904 w 804477"/>
                  <a:gd name="connsiteY8" fmla="*/ 133442 h 588630"/>
                  <a:gd name="connsiteX9" fmla="*/ 767457 w 804477"/>
                  <a:gd name="connsiteY9" fmla="*/ 140784 h 588630"/>
                  <a:gd name="connsiteX10" fmla="*/ 742985 w 804477"/>
                  <a:gd name="connsiteY10" fmla="*/ 143231 h 588630"/>
                  <a:gd name="connsiteX11" fmla="*/ 740537 w 804477"/>
                  <a:gd name="connsiteY11" fmla="*/ 155467 h 588630"/>
                  <a:gd name="connsiteX12" fmla="*/ 789482 w 804477"/>
                  <a:gd name="connsiteY12" fmla="*/ 140784 h 588630"/>
                  <a:gd name="connsiteX13" fmla="*/ 777246 w 804477"/>
                  <a:gd name="connsiteY13" fmla="*/ 165256 h 588630"/>
                  <a:gd name="connsiteX14" fmla="*/ 738090 w 804477"/>
                  <a:gd name="connsiteY14" fmla="*/ 175045 h 588630"/>
                  <a:gd name="connsiteX15" fmla="*/ 750326 w 804477"/>
                  <a:gd name="connsiteY15" fmla="*/ 197071 h 588630"/>
                  <a:gd name="connsiteX16" fmla="*/ 735643 w 804477"/>
                  <a:gd name="connsiteY16" fmla="*/ 201965 h 588630"/>
                  <a:gd name="connsiteX17" fmla="*/ 735643 w 804477"/>
                  <a:gd name="connsiteY17" fmla="*/ 214201 h 588630"/>
                  <a:gd name="connsiteX18" fmla="*/ 762563 w 804477"/>
                  <a:gd name="connsiteY18" fmla="*/ 216649 h 588630"/>
                  <a:gd name="connsiteX19" fmla="*/ 762563 w 804477"/>
                  <a:gd name="connsiteY19" fmla="*/ 243568 h 588630"/>
                  <a:gd name="connsiteX20" fmla="*/ 716065 w 804477"/>
                  <a:gd name="connsiteY20" fmla="*/ 255804 h 588630"/>
                  <a:gd name="connsiteX21" fmla="*/ 747879 w 804477"/>
                  <a:gd name="connsiteY21" fmla="*/ 268041 h 588630"/>
                  <a:gd name="connsiteX22" fmla="*/ 728301 w 804477"/>
                  <a:gd name="connsiteY22" fmla="*/ 292513 h 588630"/>
                  <a:gd name="connsiteX23" fmla="*/ 706276 w 804477"/>
                  <a:gd name="connsiteY23" fmla="*/ 292513 h 588630"/>
                  <a:gd name="connsiteX24" fmla="*/ 718512 w 804477"/>
                  <a:gd name="connsiteY24" fmla="*/ 307197 h 588630"/>
                  <a:gd name="connsiteX25" fmla="*/ 742985 w 804477"/>
                  <a:gd name="connsiteY25" fmla="*/ 326775 h 588630"/>
                  <a:gd name="connsiteX26" fmla="*/ 730748 w 804477"/>
                  <a:gd name="connsiteY26" fmla="*/ 334116 h 588630"/>
                  <a:gd name="connsiteX27" fmla="*/ 706276 w 804477"/>
                  <a:gd name="connsiteY27" fmla="*/ 326775 h 588630"/>
                  <a:gd name="connsiteX28" fmla="*/ 689145 w 804477"/>
                  <a:gd name="connsiteY28" fmla="*/ 326775 h 588630"/>
                  <a:gd name="connsiteX29" fmla="*/ 689145 w 804477"/>
                  <a:gd name="connsiteY29" fmla="*/ 339011 h 588630"/>
                  <a:gd name="connsiteX30" fmla="*/ 711170 w 804477"/>
                  <a:gd name="connsiteY30" fmla="*/ 353694 h 588630"/>
                  <a:gd name="connsiteX31" fmla="*/ 696487 w 804477"/>
                  <a:gd name="connsiteY31" fmla="*/ 368378 h 588630"/>
                  <a:gd name="connsiteX32" fmla="*/ 706276 w 804477"/>
                  <a:gd name="connsiteY32" fmla="*/ 380614 h 588630"/>
                  <a:gd name="connsiteX33" fmla="*/ 696487 w 804477"/>
                  <a:gd name="connsiteY33" fmla="*/ 387956 h 588630"/>
                  <a:gd name="connsiteX34" fmla="*/ 667120 w 804477"/>
                  <a:gd name="connsiteY34" fmla="*/ 380614 h 588630"/>
                  <a:gd name="connsiteX35" fmla="*/ 657331 w 804477"/>
                  <a:gd name="connsiteY35" fmla="*/ 385509 h 588630"/>
                  <a:gd name="connsiteX36" fmla="*/ 635306 w 804477"/>
                  <a:gd name="connsiteY36" fmla="*/ 365931 h 588630"/>
                  <a:gd name="connsiteX37" fmla="*/ 635306 w 804477"/>
                  <a:gd name="connsiteY37" fmla="*/ 409981 h 588630"/>
                  <a:gd name="connsiteX38" fmla="*/ 627964 w 804477"/>
                  <a:gd name="connsiteY38" fmla="*/ 419770 h 588630"/>
                  <a:gd name="connsiteX39" fmla="*/ 632859 w 804477"/>
                  <a:gd name="connsiteY39" fmla="*/ 434454 h 588630"/>
                  <a:gd name="connsiteX40" fmla="*/ 625517 w 804477"/>
                  <a:gd name="connsiteY40" fmla="*/ 441795 h 588630"/>
                  <a:gd name="connsiteX41" fmla="*/ 596150 w 804477"/>
                  <a:gd name="connsiteY41" fmla="*/ 422217 h 588630"/>
                  <a:gd name="connsiteX42" fmla="*/ 596150 w 804477"/>
                  <a:gd name="connsiteY42" fmla="*/ 400192 h 588630"/>
                  <a:gd name="connsiteX43" fmla="*/ 579019 w 804477"/>
                  <a:gd name="connsiteY43" fmla="*/ 395298 h 588630"/>
                  <a:gd name="connsiteX44" fmla="*/ 579019 w 804477"/>
                  <a:gd name="connsiteY44" fmla="*/ 419770 h 588630"/>
                  <a:gd name="connsiteX45" fmla="*/ 556994 w 804477"/>
                  <a:gd name="connsiteY45" fmla="*/ 409981 h 588630"/>
                  <a:gd name="connsiteX46" fmla="*/ 508049 w 804477"/>
                  <a:gd name="connsiteY46" fmla="*/ 400192 h 588630"/>
                  <a:gd name="connsiteX47" fmla="*/ 493365 w 804477"/>
                  <a:gd name="connsiteY47" fmla="*/ 400192 h 588630"/>
                  <a:gd name="connsiteX48" fmla="*/ 488471 w 804477"/>
                  <a:gd name="connsiteY48" fmla="*/ 422217 h 588630"/>
                  <a:gd name="connsiteX49" fmla="*/ 498260 w 804477"/>
                  <a:gd name="connsiteY49" fmla="*/ 439348 h 588630"/>
                  <a:gd name="connsiteX50" fmla="*/ 493365 w 804477"/>
                  <a:gd name="connsiteY50" fmla="*/ 471162 h 588630"/>
                  <a:gd name="connsiteX51" fmla="*/ 473787 w 804477"/>
                  <a:gd name="connsiteY51" fmla="*/ 502976 h 588630"/>
                  <a:gd name="connsiteX52" fmla="*/ 483576 w 804477"/>
                  <a:gd name="connsiteY52" fmla="*/ 515213 h 588630"/>
                  <a:gd name="connsiteX53" fmla="*/ 468893 w 804477"/>
                  <a:gd name="connsiteY53" fmla="*/ 542132 h 588630"/>
                  <a:gd name="connsiteX54" fmla="*/ 454209 w 804477"/>
                  <a:gd name="connsiteY54" fmla="*/ 549474 h 588630"/>
                  <a:gd name="connsiteX55" fmla="*/ 449315 w 804477"/>
                  <a:gd name="connsiteY55" fmla="*/ 564158 h 588630"/>
                  <a:gd name="connsiteX56" fmla="*/ 441973 w 804477"/>
                  <a:gd name="connsiteY56" fmla="*/ 564158 h 588630"/>
                  <a:gd name="connsiteX57" fmla="*/ 417501 w 804477"/>
                  <a:gd name="connsiteY57" fmla="*/ 549474 h 588630"/>
                  <a:gd name="connsiteX58" fmla="*/ 402817 w 804477"/>
                  <a:gd name="connsiteY58" fmla="*/ 549474 h 588630"/>
                  <a:gd name="connsiteX59" fmla="*/ 390581 w 804477"/>
                  <a:gd name="connsiteY59" fmla="*/ 539685 h 588630"/>
                  <a:gd name="connsiteX60" fmla="*/ 385686 w 804477"/>
                  <a:gd name="connsiteY60" fmla="*/ 559263 h 588630"/>
                  <a:gd name="connsiteX61" fmla="*/ 366108 w 804477"/>
                  <a:gd name="connsiteY61" fmla="*/ 561710 h 588630"/>
                  <a:gd name="connsiteX62" fmla="*/ 353872 w 804477"/>
                  <a:gd name="connsiteY62" fmla="*/ 588630 h 588630"/>
                  <a:gd name="connsiteX63" fmla="*/ 341636 w 804477"/>
                  <a:gd name="connsiteY63" fmla="*/ 588630 h 588630"/>
                  <a:gd name="connsiteX64" fmla="*/ 329400 w 804477"/>
                  <a:gd name="connsiteY64" fmla="*/ 586183 h 588630"/>
                  <a:gd name="connsiteX65" fmla="*/ 326953 w 804477"/>
                  <a:gd name="connsiteY65" fmla="*/ 571499 h 588630"/>
                  <a:gd name="connsiteX66" fmla="*/ 290244 w 804477"/>
                  <a:gd name="connsiteY66" fmla="*/ 556816 h 588630"/>
                  <a:gd name="connsiteX67" fmla="*/ 290244 w 804477"/>
                  <a:gd name="connsiteY67" fmla="*/ 542132 h 588630"/>
                  <a:gd name="connsiteX68" fmla="*/ 268219 w 804477"/>
                  <a:gd name="connsiteY68" fmla="*/ 537238 h 588630"/>
                  <a:gd name="connsiteX69" fmla="*/ 295138 w 804477"/>
                  <a:gd name="connsiteY69" fmla="*/ 517660 h 588630"/>
                  <a:gd name="connsiteX70" fmla="*/ 290244 w 804477"/>
                  <a:gd name="connsiteY70" fmla="*/ 493187 h 588630"/>
                  <a:gd name="connsiteX71" fmla="*/ 260877 w 804477"/>
                  <a:gd name="connsiteY71" fmla="*/ 488293 h 588630"/>
                  <a:gd name="connsiteX72" fmla="*/ 197248 w 804477"/>
                  <a:gd name="connsiteY72" fmla="*/ 495635 h 588630"/>
                  <a:gd name="connsiteX73" fmla="*/ 187459 w 804477"/>
                  <a:gd name="connsiteY73" fmla="*/ 473609 h 588630"/>
                  <a:gd name="connsiteX74" fmla="*/ 158092 w 804477"/>
                  <a:gd name="connsiteY74" fmla="*/ 456479 h 588630"/>
                  <a:gd name="connsiteX75" fmla="*/ 140962 w 804477"/>
                  <a:gd name="connsiteY75" fmla="*/ 461373 h 588630"/>
                  <a:gd name="connsiteX76" fmla="*/ 106700 w 804477"/>
                  <a:gd name="connsiteY76" fmla="*/ 434454 h 588630"/>
                  <a:gd name="connsiteX77" fmla="*/ 70481 w 804477"/>
                  <a:gd name="connsiteY77" fmla="*/ 434454 h 588630"/>
                  <a:gd name="connsiteX78" fmla="*/ 69013 w 804477"/>
                  <a:gd name="connsiteY78" fmla="*/ 405087 h 588630"/>
                  <a:gd name="connsiteX79" fmla="*/ 73418 w 804477"/>
                  <a:gd name="connsiteY79" fmla="*/ 397745 h 588630"/>
                  <a:gd name="connsiteX80" fmla="*/ 82228 w 804477"/>
                  <a:gd name="connsiteY80" fmla="*/ 383061 h 588630"/>
                  <a:gd name="connsiteX81" fmla="*/ 92506 w 804477"/>
                  <a:gd name="connsiteY81" fmla="*/ 361036 h 588630"/>
                  <a:gd name="connsiteX82" fmla="*/ 82228 w 804477"/>
                  <a:gd name="connsiteY82" fmla="*/ 343416 h 588630"/>
                  <a:gd name="connsiteX83" fmla="*/ 64607 w 804477"/>
                  <a:gd name="connsiteY83" fmla="*/ 334606 h 588630"/>
                  <a:gd name="connsiteX84" fmla="*/ 60202 w 804477"/>
                  <a:gd name="connsiteY84" fmla="*/ 327264 h 588630"/>
                  <a:gd name="connsiteX85" fmla="*/ 67544 w 804477"/>
                  <a:gd name="connsiteY85" fmla="*/ 303771 h 588630"/>
                  <a:gd name="connsiteX86" fmla="*/ 61671 w 804477"/>
                  <a:gd name="connsiteY86" fmla="*/ 284682 h 588630"/>
                  <a:gd name="connsiteX87" fmla="*/ 91038 w 804477"/>
                  <a:gd name="connsiteY87" fmla="*/ 264125 h 588630"/>
                  <a:gd name="connsiteX88" fmla="*/ 67544 w 804477"/>
                  <a:gd name="connsiteY88" fmla="*/ 249442 h 588630"/>
                  <a:gd name="connsiteX89" fmla="*/ 67544 w 804477"/>
                  <a:gd name="connsiteY89" fmla="*/ 242100 h 588630"/>
                  <a:gd name="connsiteX90" fmla="*/ 80759 w 804477"/>
                  <a:gd name="connsiteY90" fmla="*/ 233290 h 588630"/>
                  <a:gd name="connsiteX91" fmla="*/ 82228 w 804477"/>
                  <a:gd name="connsiteY91" fmla="*/ 220075 h 588630"/>
                  <a:gd name="connsiteX92" fmla="*/ 39646 w 804477"/>
                  <a:gd name="connsiteY92" fmla="*/ 195113 h 588630"/>
                  <a:gd name="connsiteX93" fmla="*/ 41114 w 804477"/>
                  <a:gd name="connsiteY93" fmla="*/ 171619 h 588630"/>
                  <a:gd name="connsiteX94" fmla="*/ 24962 w 804477"/>
                  <a:gd name="connsiteY94" fmla="*/ 162809 h 588630"/>
                  <a:gd name="connsiteX95" fmla="*/ 32304 w 804477"/>
                  <a:gd name="connsiteY95" fmla="*/ 140784 h 588630"/>
                  <a:gd name="connsiteX96" fmla="*/ 16152 w 804477"/>
                  <a:gd name="connsiteY96" fmla="*/ 129037 h 588630"/>
                  <a:gd name="connsiteX97" fmla="*/ 16152 w 804477"/>
                  <a:gd name="connsiteY97" fmla="*/ 111417 h 588630"/>
                  <a:gd name="connsiteX98" fmla="*/ 0 w 804477"/>
                  <a:gd name="connsiteY98" fmla="*/ 102607 h 588630"/>
                  <a:gd name="connsiteX99" fmla="*/ 2937 w 804477"/>
                  <a:gd name="connsiteY99" fmla="*/ 92328 h 588630"/>
                  <a:gd name="connsiteX100" fmla="*/ 364206 w 804477"/>
                  <a:gd name="connsiteY100" fmla="*/ 0 h 588630"/>
                  <a:gd name="connsiteX0" fmla="*/ 364206 w 804477"/>
                  <a:gd name="connsiteY0" fmla="*/ 0 h 588630"/>
                  <a:gd name="connsiteX1" fmla="*/ 331817 w 804477"/>
                  <a:gd name="connsiteY1" fmla="*/ 90691 h 588630"/>
                  <a:gd name="connsiteX2" fmla="*/ 804477 w 804477"/>
                  <a:gd name="connsiteY2" fmla="*/ 87701 h 588630"/>
                  <a:gd name="connsiteX3" fmla="*/ 801719 w 804477"/>
                  <a:gd name="connsiteY3" fmla="*/ 91839 h 588630"/>
                  <a:gd name="connsiteX4" fmla="*/ 790684 w 804477"/>
                  <a:gd name="connsiteY4" fmla="*/ 87701 h 588630"/>
                  <a:gd name="connsiteX5" fmla="*/ 364206 w 804477"/>
                  <a:gd name="connsiteY5" fmla="*/ 0 h 588630"/>
                  <a:gd name="connsiteX6" fmla="*/ 780539 w 804477"/>
                  <a:gd name="connsiteY6" fmla="*/ 87701 h 588630"/>
                  <a:gd name="connsiteX7" fmla="*/ 765010 w 804477"/>
                  <a:gd name="connsiteY7" fmla="*/ 118759 h 588630"/>
                  <a:gd name="connsiteX8" fmla="*/ 769904 w 804477"/>
                  <a:gd name="connsiteY8" fmla="*/ 133442 h 588630"/>
                  <a:gd name="connsiteX9" fmla="*/ 767457 w 804477"/>
                  <a:gd name="connsiteY9" fmla="*/ 140784 h 588630"/>
                  <a:gd name="connsiteX10" fmla="*/ 742985 w 804477"/>
                  <a:gd name="connsiteY10" fmla="*/ 143231 h 588630"/>
                  <a:gd name="connsiteX11" fmla="*/ 740537 w 804477"/>
                  <a:gd name="connsiteY11" fmla="*/ 155467 h 588630"/>
                  <a:gd name="connsiteX12" fmla="*/ 789482 w 804477"/>
                  <a:gd name="connsiteY12" fmla="*/ 140784 h 588630"/>
                  <a:gd name="connsiteX13" fmla="*/ 777246 w 804477"/>
                  <a:gd name="connsiteY13" fmla="*/ 165256 h 588630"/>
                  <a:gd name="connsiteX14" fmla="*/ 738090 w 804477"/>
                  <a:gd name="connsiteY14" fmla="*/ 175045 h 588630"/>
                  <a:gd name="connsiteX15" fmla="*/ 750326 w 804477"/>
                  <a:gd name="connsiteY15" fmla="*/ 197071 h 588630"/>
                  <a:gd name="connsiteX16" fmla="*/ 735643 w 804477"/>
                  <a:gd name="connsiteY16" fmla="*/ 201965 h 588630"/>
                  <a:gd name="connsiteX17" fmla="*/ 735643 w 804477"/>
                  <a:gd name="connsiteY17" fmla="*/ 214201 h 588630"/>
                  <a:gd name="connsiteX18" fmla="*/ 762563 w 804477"/>
                  <a:gd name="connsiteY18" fmla="*/ 216649 h 588630"/>
                  <a:gd name="connsiteX19" fmla="*/ 762563 w 804477"/>
                  <a:gd name="connsiteY19" fmla="*/ 243568 h 588630"/>
                  <a:gd name="connsiteX20" fmla="*/ 716065 w 804477"/>
                  <a:gd name="connsiteY20" fmla="*/ 255804 h 588630"/>
                  <a:gd name="connsiteX21" fmla="*/ 747879 w 804477"/>
                  <a:gd name="connsiteY21" fmla="*/ 268041 h 588630"/>
                  <a:gd name="connsiteX22" fmla="*/ 728301 w 804477"/>
                  <a:gd name="connsiteY22" fmla="*/ 292513 h 588630"/>
                  <a:gd name="connsiteX23" fmla="*/ 706276 w 804477"/>
                  <a:gd name="connsiteY23" fmla="*/ 292513 h 588630"/>
                  <a:gd name="connsiteX24" fmla="*/ 718512 w 804477"/>
                  <a:gd name="connsiteY24" fmla="*/ 307197 h 588630"/>
                  <a:gd name="connsiteX25" fmla="*/ 742985 w 804477"/>
                  <a:gd name="connsiteY25" fmla="*/ 326775 h 588630"/>
                  <a:gd name="connsiteX26" fmla="*/ 730748 w 804477"/>
                  <a:gd name="connsiteY26" fmla="*/ 334116 h 588630"/>
                  <a:gd name="connsiteX27" fmla="*/ 706276 w 804477"/>
                  <a:gd name="connsiteY27" fmla="*/ 326775 h 588630"/>
                  <a:gd name="connsiteX28" fmla="*/ 689145 w 804477"/>
                  <a:gd name="connsiteY28" fmla="*/ 326775 h 588630"/>
                  <a:gd name="connsiteX29" fmla="*/ 689145 w 804477"/>
                  <a:gd name="connsiteY29" fmla="*/ 339011 h 588630"/>
                  <a:gd name="connsiteX30" fmla="*/ 711170 w 804477"/>
                  <a:gd name="connsiteY30" fmla="*/ 353694 h 588630"/>
                  <a:gd name="connsiteX31" fmla="*/ 696487 w 804477"/>
                  <a:gd name="connsiteY31" fmla="*/ 368378 h 588630"/>
                  <a:gd name="connsiteX32" fmla="*/ 706276 w 804477"/>
                  <a:gd name="connsiteY32" fmla="*/ 380614 h 588630"/>
                  <a:gd name="connsiteX33" fmla="*/ 696487 w 804477"/>
                  <a:gd name="connsiteY33" fmla="*/ 387956 h 588630"/>
                  <a:gd name="connsiteX34" fmla="*/ 667120 w 804477"/>
                  <a:gd name="connsiteY34" fmla="*/ 380614 h 588630"/>
                  <a:gd name="connsiteX35" fmla="*/ 657331 w 804477"/>
                  <a:gd name="connsiteY35" fmla="*/ 385509 h 588630"/>
                  <a:gd name="connsiteX36" fmla="*/ 635306 w 804477"/>
                  <a:gd name="connsiteY36" fmla="*/ 365931 h 588630"/>
                  <a:gd name="connsiteX37" fmla="*/ 635306 w 804477"/>
                  <a:gd name="connsiteY37" fmla="*/ 409981 h 588630"/>
                  <a:gd name="connsiteX38" fmla="*/ 627964 w 804477"/>
                  <a:gd name="connsiteY38" fmla="*/ 419770 h 588630"/>
                  <a:gd name="connsiteX39" fmla="*/ 632859 w 804477"/>
                  <a:gd name="connsiteY39" fmla="*/ 434454 h 588630"/>
                  <a:gd name="connsiteX40" fmla="*/ 625517 w 804477"/>
                  <a:gd name="connsiteY40" fmla="*/ 441795 h 588630"/>
                  <a:gd name="connsiteX41" fmla="*/ 596150 w 804477"/>
                  <a:gd name="connsiteY41" fmla="*/ 422217 h 588630"/>
                  <a:gd name="connsiteX42" fmla="*/ 596150 w 804477"/>
                  <a:gd name="connsiteY42" fmla="*/ 400192 h 588630"/>
                  <a:gd name="connsiteX43" fmla="*/ 579019 w 804477"/>
                  <a:gd name="connsiteY43" fmla="*/ 395298 h 588630"/>
                  <a:gd name="connsiteX44" fmla="*/ 579019 w 804477"/>
                  <a:gd name="connsiteY44" fmla="*/ 419770 h 588630"/>
                  <a:gd name="connsiteX45" fmla="*/ 556994 w 804477"/>
                  <a:gd name="connsiteY45" fmla="*/ 409981 h 588630"/>
                  <a:gd name="connsiteX46" fmla="*/ 508049 w 804477"/>
                  <a:gd name="connsiteY46" fmla="*/ 400192 h 588630"/>
                  <a:gd name="connsiteX47" fmla="*/ 493365 w 804477"/>
                  <a:gd name="connsiteY47" fmla="*/ 400192 h 588630"/>
                  <a:gd name="connsiteX48" fmla="*/ 488471 w 804477"/>
                  <a:gd name="connsiteY48" fmla="*/ 422217 h 588630"/>
                  <a:gd name="connsiteX49" fmla="*/ 498260 w 804477"/>
                  <a:gd name="connsiteY49" fmla="*/ 439348 h 588630"/>
                  <a:gd name="connsiteX50" fmla="*/ 493365 w 804477"/>
                  <a:gd name="connsiteY50" fmla="*/ 471162 h 588630"/>
                  <a:gd name="connsiteX51" fmla="*/ 473787 w 804477"/>
                  <a:gd name="connsiteY51" fmla="*/ 502976 h 588630"/>
                  <a:gd name="connsiteX52" fmla="*/ 483576 w 804477"/>
                  <a:gd name="connsiteY52" fmla="*/ 515213 h 588630"/>
                  <a:gd name="connsiteX53" fmla="*/ 468893 w 804477"/>
                  <a:gd name="connsiteY53" fmla="*/ 542132 h 588630"/>
                  <a:gd name="connsiteX54" fmla="*/ 454209 w 804477"/>
                  <a:gd name="connsiteY54" fmla="*/ 549474 h 588630"/>
                  <a:gd name="connsiteX55" fmla="*/ 449315 w 804477"/>
                  <a:gd name="connsiteY55" fmla="*/ 564158 h 588630"/>
                  <a:gd name="connsiteX56" fmla="*/ 441973 w 804477"/>
                  <a:gd name="connsiteY56" fmla="*/ 564158 h 588630"/>
                  <a:gd name="connsiteX57" fmla="*/ 417501 w 804477"/>
                  <a:gd name="connsiteY57" fmla="*/ 549474 h 588630"/>
                  <a:gd name="connsiteX58" fmla="*/ 402817 w 804477"/>
                  <a:gd name="connsiteY58" fmla="*/ 549474 h 588630"/>
                  <a:gd name="connsiteX59" fmla="*/ 390581 w 804477"/>
                  <a:gd name="connsiteY59" fmla="*/ 539685 h 588630"/>
                  <a:gd name="connsiteX60" fmla="*/ 385686 w 804477"/>
                  <a:gd name="connsiteY60" fmla="*/ 559263 h 588630"/>
                  <a:gd name="connsiteX61" fmla="*/ 366108 w 804477"/>
                  <a:gd name="connsiteY61" fmla="*/ 561710 h 588630"/>
                  <a:gd name="connsiteX62" fmla="*/ 353872 w 804477"/>
                  <a:gd name="connsiteY62" fmla="*/ 588630 h 588630"/>
                  <a:gd name="connsiteX63" fmla="*/ 341636 w 804477"/>
                  <a:gd name="connsiteY63" fmla="*/ 588630 h 588630"/>
                  <a:gd name="connsiteX64" fmla="*/ 329400 w 804477"/>
                  <a:gd name="connsiteY64" fmla="*/ 586183 h 588630"/>
                  <a:gd name="connsiteX65" fmla="*/ 326953 w 804477"/>
                  <a:gd name="connsiteY65" fmla="*/ 571499 h 588630"/>
                  <a:gd name="connsiteX66" fmla="*/ 290244 w 804477"/>
                  <a:gd name="connsiteY66" fmla="*/ 556816 h 588630"/>
                  <a:gd name="connsiteX67" fmla="*/ 290244 w 804477"/>
                  <a:gd name="connsiteY67" fmla="*/ 542132 h 588630"/>
                  <a:gd name="connsiteX68" fmla="*/ 268219 w 804477"/>
                  <a:gd name="connsiteY68" fmla="*/ 537238 h 588630"/>
                  <a:gd name="connsiteX69" fmla="*/ 295138 w 804477"/>
                  <a:gd name="connsiteY69" fmla="*/ 517660 h 588630"/>
                  <a:gd name="connsiteX70" fmla="*/ 290244 w 804477"/>
                  <a:gd name="connsiteY70" fmla="*/ 493187 h 588630"/>
                  <a:gd name="connsiteX71" fmla="*/ 260877 w 804477"/>
                  <a:gd name="connsiteY71" fmla="*/ 488293 h 588630"/>
                  <a:gd name="connsiteX72" fmla="*/ 197248 w 804477"/>
                  <a:gd name="connsiteY72" fmla="*/ 495635 h 588630"/>
                  <a:gd name="connsiteX73" fmla="*/ 187459 w 804477"/>
                  <a:gd name="connsiteY73" fmla="*/ 473609 h 588630"/>
                  <a:gd name="connsiteX74" fmla="*/ 158092 w 804477"/>
                  <a:gd name="connsiteY74" fmla="*/ 456479 h 588630"/>
                  <a:gd name="connsiteX75" fmla="*/ 140962 w 804477"/>
                  <a:gd name="connsiteY75" fmla="*/ 461373 h 588630"/>
                  <a:gd name="connsiteX76" fmla="*/ 106700 w 804477"/>
                  <a:gd name="connsiteY76" fmla="*/ 434454 h 588630"/>
                  <a:gd name="connsiteX77" fmla="*/ 70481 w 804477"/>
                  <a:gd name="connsiteY77" fmla="*/ 434454 h 588630"/>
                  <a:gd name="connsiteX78" fmla="*/ 69013 w 804477"/>
                  <a:gd name="connsiteY78" fmla="*/ 405087 h 588630"/>
                  <a:gd name="connsiteX79" fmla="*/ 73418 w 804477"/>
                  <a:gd name="connsiteY79" fmla="*/ 397745 h 588630"/>
                  <a:gd name="connsiteX80" fmla="*/ 82228 w 804477"/>
                  <a:gd name="connsiteY80" fmla="*/ 383061 h 588630"/>
                  <a:gd name="connsiteX81" fmla="*/ 92506 w 804477"/>
                  <a:gd name="connsiteY81" fmla="*/ 361036 h 588630"/>
                  <a:gd name="connsiteX82" fmla="*/ 82228 w 804477"/>
                  <a:gd name="connsiteY82" fmla="*/ 343416 h 588630"/>
                  <a:gd name="connsiteX83" fmla="*/ 64607 w 804477"/>
                  <a:gd name="connsiteY83" fmla="*/ 334606 h 588630"/>
                  <a:gd name="connsiteX84" fmla="*/ 60202 w 804477"/>
                  <a:gd name="connsiteY84" fmla="*/ 327264 h 588630"/>
                  <a:gd name="connsiteX85" fmla="*/ 67544 w 804477"/>
                  <a:gd name="connsiteY85" fmla="*/ 303771 h 588630"/>
                  <a:gd name="connsiteX86" fmla="*/ 61671 w 804477"/>
                  <a:gd name="connsiteY86" fmla="*/ 284682 h 588630"/>
                  <a:gd name="connsiteX87" fmla="*/ 91038 w 804477"/>
                  <a:gd name="connsiteY87" fmla="*/ 264125 h 588630"/>
                  <a:gd name="connsiteX88" fmla="*/ 67544 w 804477"/>
                  <a:gd name="connsiteY88" fmla="*/ 249442 h 588630"/>
                  <a:gd name="connsiteX89" fmla="*/ 67544 w 804477"/>
                  <a:gd name="connsiteY89" fmla="*/ 242100 h 588630"/>
                  <a:gd name="connsiteX90" fmla="*/ 80759 w 804477"/>
                  <a:gd name="connsiteY90" fmla="*/ 233290 h 588630"/>
                  <a:gd name="connsiteX91" fmla="*/ 82228 w 804477"/>
                  <a:gd name="connsiteY91" fmla="*/ 220075 h 588630"/>
                  <a:gd name="connsiteX92" fmla="*/ 39646 w 804477"/>
                  <a:gd name="connsiteY92" fmla="*/ 195113 h 588630"/>
                  <a:gd name="connsiteX93" fmla="*/ 41114 w 804477"/>
                  <a:gd name="connsiteY93" fmla="*/ 171619 h 588630"/>
                  <a:gd name="connsiteX94" fmla="*/ 24962 w 804477"/>
                  <a:gd name="connsiteY94" fmla="*/ 162809 h 588630"/>
                  <a:gd name="connsiteX95" fmla="*/ 32304 w 804477"/>
                  <a:gd name="connsiteY95" fmla="*/ 140784 h 588630"/>
                  <a:gd name="connsiteX96" fmla="*/ 16152 w 804477"/>
                  <a:gd name="connsiteY96" fmla="*/ 129037 h 588630"/>
                  <a:gd name="connsiteX97" fmla="*/ 16152 w 804477"/>
                  <a:gd name="connsiteY97" fmla="*/ 111417 h 588630"/>
                  <a:gd name="connsiteX98" fmla="*/ 0 w 804477"/>
                  <a:gd name="connsiteY98" fmla="*/ 102607 h 588630"/>
                  <a:gd name="connsiteX99" fmla="*/ 2937 w 804477"/>
                  <a:gd name="connsiteY99" fmla="*/ 92328 h 588630"/>
                  <a:gd name="connsiteX100" fmla="*/ 457488 w 804477"/>
                  <a:gd name="connsiteY100" fmla="*/ 93282 h 588630"/>
                  <a:gd name="connsiteX0" fmla="*/ 364206 w 804477"/>
                  <a:gd name="connsiteY0" fmla="*/ 0 h 588630"/>
                  <a:gd name="connsiteX1" fmla="*/ 331817 w 804477"/>
                  <a:gd name="connsiteY1" fmla="*/ 90691 h 588630"/>
                  <a:gd name="connsiteX2" fmla="*/ 804477 w 804477"/>
                  <a:gd name="connsiteY2" fmla="*/ 87701 h 588630"/>
                  <a:gd name="connsiteX3" fmla="*/ 801719 w 804477"/>
                  <a:gd name="connsiteY3" fmla="*/ 91839 h 588630"/>
                  <a:gd name="connsiteX4" fmla="*/ 790684 w 804477"/>
                  <a:gd name="connsiteY4" fmla="*/ 87701 h 588630"/>
                  <a:gd name="connsiteX5" fmla="*/ 364206 w 804477"/>
                  <a:gd name="connsiteY5" fmla="*/ 0 h 588630"/>
                  <a:gd name="connsiteX6" fmla="*/ 364206 w 804477"/>
                  <a:gd name="connsiteY6" fmla="*/ 0 h 588630"/>
                  <a:gd name="connsiteX7" fmla="*/ 780539 w 804477"/>
                  <a:gd name="connsiteY7" fmla="*/ 87701 h 588630"/>
                  <a:gd name="connsiteX8" fmla="*/ 765010 w 804477"/>
                  <a:gd name="connsiteY8" fmla="*/ 118759 h 588630"/>
                  <a:gd name="connsiteX9" fmla="*/ 769904 w 804477"/>
                  <a:gd name="connsiteY9" fmla="*/ 133442 h 588630"/>
                  <a:gd name="connsiteX10" fmla="*/ 767457 w 804477"/>
                  <a:gd name="connsiteY10" fmla="*/ 140784 h 588630"/>
                  <a:gd name="connsiteX11" fmla="*/ 742985 w 804477"/>
                  <a:gd name="connsiteY11" fmla="*/ 143231 h 588630"/>
                  <a:gd name="connsiteX12" fmla="*/ 740537 w 804477"/>
                  <a:gd name="connsiteY12" fmla="*/ 155467 h 588630"/>
                  <a:gd name="connsiteX13" fmla="*/ 789482 w 804477"/>
                  <a:gd name="connsiteY13" fmla="*/ 140784 h 588630"/>
                  <a:gd name="connsiteX14" fmla="*/ 777246 w 804477"/>
                  <a:gd name="connsiteY14" fmla="*/ 165256 h 588630"/>
                  <a:gd name="connsiteX15" fmla="*/ 738090 w 804477"/>
                  <a:gd name="connsiteY15" fmla="*/ 175045 h 588630"/>
                  <a:gd name="connsiteX16" fmla="*/ 750326 w 804477"/>
                  <a:gd name="connsiteY16" fmla="*/ 197071 h 588630"/>
                  <a:gd name="connsiteX17" fmla="*/ 735643 w 804477"/>
                  <a:gd name="connsiteY17" fmla="*/ 201965 h 588630"/>
                  <a:gd name="connsiteX18" fmla="*/ 735643 w 804477"/>
                  <a:gd name="connsiteY18" fmla="*/ 214201 h 588630"/>
                  <a:gd name="connsiteX19" fmla="*/ 762563 w 804477"/>
                  <a:gd name="connsiteY19" fmla="*/ 216649 h 588630"/>
                  <a:gd name="connsiteX20" fmla="*/ 762563 w 804477"/>
                  <a:gd name="connsiteY20" fmla="*/ 243568 h 588630"/>
                  <a:gd name="connsiteX21" fmla="*/ 716065 w 804477"/>
                  <a:gd name="connsiteY21" fmla="*/ 255804 h 588630"/>
                  <a:gd name="connsiteX22" fmla="*/ 747879 w 804477"/>
                  <a:gd name="connsiteY22" fmla="*/ 268041 h 588630"/>
                  <a:gd name="connsiteX23" fmla="*/ 728301 w 804477"/>
                  <a:gd name="connsiteY23" fmla="*/ 292513 h 588630"/>
                  <a:gd name="connsiteX24" fmla="*/ 706276 w 804477"/>
                  <a:gd name="connsiteY24" fmla="*/ 292513 h 588630"/>
                  <a:gd name="connsiteX25" fmla="*/ 718512 w 804477"/>
                  <a:gd name="connsiteY25" fmla="*/ 307197 h 588630"/>
                  <a:gd name="connsiteX26" fmla="*/ 742985 w 804477"/>
                  <a:gd name="connsiteY26" fmla="*/ 326775 h 588630"/>
                  <a:gd name="connsiteX27" fmla="*/ 730748 w 804477"/>
                  <a:gd name="connsiteY27" fmla="*/ 334116 h 588630"/>
                  <a:gd name="connsiteX28" fmla="*/ 706276 w 804477"/>
                  <a:gd name="connsiteY28" fmla="*/ 326775 h 588630"/>
                  <a:gd name="connsiteX29" fmla="*/ 689145 w 804477"/>
                  <a:gd name="connsiteY29" fmla="*/ 326775 h 588630"/>
                  <a:gd name="connsiteX30" fmla="*/ 689145 w 804477"/>
                  <a:gd name="connsiteY30" fmla="*/ 339011 h 588630"/>
                  <a:gd name="connsiteX31" fmla="*/ 711170 w 804477"/>
                  <a:gd name="connsiteY31" fmla="*/ 353694 h 588630"/>
                  <a:gd name="connsiteX32" fmla="*/ 696487 w 804477"/>
                  <a:gd name="connsiteY32" fmla="*/ 368378 h 588630"/>
                  <a:gd name="connsiteX33" fmla="*/ 706276 w 804477"/>
                  <a:gd name="connsiteY33" fmla="*/ 380614 h 588630"/>
                  <a:gd name="connsiteX34" fmla="*/ 696487 w 804477"/>
                  <a:gd name="connsiteY34" fmla="*/ 387956 h 588630"/>
                  <a:gd name="connsiteX35" fmla="*/ 667120 w 804477"/>
                  <a:gd name="connsiteY35" fmla="*/ 380614 h 588630"/>
                  <a:gd name="connsiteX36" fmla="*/ 657331 w 804477"/>
                  <a:gd name="connsiteY36" fmla="*/ 385509 h 588630"/>
                  <a:gd name="connsiteX37" fmla="*/ 635306 w 804477"/>
                  <a:gd name="connsiteY37" fmla="*/ 365931 h 588630"/>
                  <a:gd name="connsiteX38" fmla="*/ 635306 w 804477"/>
                  <a:gd name="connsiteY38" fmla="*/ 409981 h 588630"/>
                  <a:gd name="connsiteX39" fmla="*/ 627964 w 804477"/>
                  <a:gd name="connsiteY39" fmla="*/ 419770 h 588630"/>
                  <a:gd name="connsiteX40" fmla="*/ 632859 w 804477"/>
                  <a:gd name="connsiteY40" fmla="*/ 434454 h 588630"/>
                  <a:gd name="connsiteX41" fmla="*/ 625517 w 804477"/>
                  <a:gd name="connsiteY41" fmla="*/ 441795 h 588630"/>
                  <a:gd name="connsiteX42" fmla="*/ 596150 w 804477"/>
                  <a:gd name="connsiteY42" fmla="*/ 422217 h 588630"/>
                  <a:gd name="connsiteX43" fmla="*/ 596150 w 804477"/>
                  <a:gd name="connsiteY43" fmla="*/ 400192 h 588630"/>
                  <a:gd name="connsiteX44" fmla="*/ 579019 w 804477"/>
                  <a:gd name="connsiteY44" fmla="*/ 395298 h 588630"/>
                  <a:gd name="connsiteX45" fmla="*/ 579019 w 804477"/>
                  <a:gd name="connsiteY45" fmla="*/ 419770 h 588630"/>
                  <a:gd name="connsiteX46" fmla="*/ 556994 w 804477"/>
                  <a:gd name="connsiteY46" fmla="*/ 409981 h 588630"/>
                  <a:gd name="connsiteX47" fmla="*/ 508049 w 804477"/>
                  <a:gd name="connsiteY47" fmla="*/ 400192 h 588630"/>
                  <a:gd name="connsiteX48" fmla="*/ 493365 w 804477"/>
                  <a:gd name="connsiteY48" fmla="*/ 400192 h 588630"/>
                  <a:gd name="connsiteX49" fmla="*/ 488471 w 804477"/>
                  <a:gd name="connsiteY49" fmla="*/ 422217 h 588630"/>
                  <a:gd name="connsiteX50" fmla="*/ 498260 w 804477"/>
                  <a:gd name="connsiteY50" fmla="*/ 439348 h 588630"/>
                  <a:gd name="connsiteX51" fmla="*/ 493365 w 804477"/>
                  <a:gd name="connsiteY51" fmla="*/ 471162 h 588630"/>
                  <a:gd name="connsiteX52" fmla="*/ 473787 w 804477"/>
                  <a:gd name="connsiteY52" fmla="*/ 502976 h 588630"/>
                  <a:gd name="connsiteX53" fmla="*/ 483576 w 804477"/>
                  <a:gd name="connsiteY53" fmla="*/ 515213 h 588630"/>
                  <a:gd name="connsiteX54" fmla="*/ 468893 w 804477"/>
                  <a:gd name="connsiteY54" fmla="*/ 542132 h 588630"/>
                  <a:gd name="connsiteX55" fmla="*/ 454209 w 804477"/>
                  <a:gd name="connsiteY55" fmla="*/ 549474 h 588630"/>
                  <a:gd name="connsiteX56" fmla="*/ 449315 w 804477"/>
                  <a:gd name="connsiteY56" fmla="*/ 564158 h 588630"/>
                  <a:gd name="connsiteX57" fmla="*/ 441973 w 804477"/>
                  <a:gd name="connsiteY57" fmla="*/ 564158 h 588630"/>
                  <a:gd name="connsiteX58" fmla="*/ 417501 w 804477"/>
                  <a:gd name="connsiteY58" fmla="*/ 549474 h 588630"/>
                  <a:gd name="connsiteX59" fmla="*/ 402817 w 804477"/>
                  <a:gd name="connsiteY59" fmla="*/ 549474 h 588630"/>
                  <a:gd name="connsiteX60" fmla="*/ 390581 w 804477"/>
                  <a:gd name="connsiteY60" fmla="*/ 539685 h 588630"/>
                  <a:gd name="connsiteX61" fmla="*/ 385686 w 804477"/>
                  <a:gd name="connsiteY61" fmla="*/ 559263 h 588630"/>
                  <a:gd name="connsiteX62" fmla="*/ 366108 w 804477"/>
                  <a:gd name="connsiteY62" fmla="*/ 561710 h 588630"/>
                  <a:gd name="connsiteX63" fmla="*/ 353872 w 804477"/>
                  <a:gd name="connsiteY63" fmla="*/ 588630 h 588630"/>
                  <a:gd name="connsiteX64" fmla="*/ 341636 w 804477"/>
                  <a:gd name="connsiteY64" fmla="*/ 588630 h 588630"/>
                  <a:gd name="connsiteX65" fmla="*/ 329400 w 804477"/>
                  <a:gd name="connsiteY65" fmla="*/ 586183 h 588630"/>
                  <a:gd name="connsiteX66" fmla="*/ 326953 w 804477"/>
                  <a:gd name="connsiteY66" fmla="*/ 571499 h 588630"/>
                  <a:gd name="connsiteX67" fmla="*/ 290244 w 804477"/>
                  <a:gd name="connsiteY67" fmla="*/ 556816 h 588630"/>
                  <a:gd name="connsiteX68" fmla="*/ 290244 w 804477"/>
                  <a:gd name="connsiteY68" fmla="*/ 542132 h 588630"/>
                  <a:gd name="connsiteX69" fmla="*/ 268219 w 804477"/>
                  <a:gd name="connsiteY69" fmla="*/ 537238 h 588630"/>
                  <a:gd name="connsiteX70" fmla="*/ 295138 w 804477"/>
                  <a:gd name="connsiteY70" fmla="*/ 517660 h 588630"/>
                  <a:gd name="connsiteX71" fmla="*/ 290244 w 804477"/>
                  <a:gd name="connsiteY71" fmla="*/ 493187 h 588630"/>
                  <a:gd name="connsiteX72" fmla="*/ 260877 w 804477"/>
                  <a:gd name="connsiteY72" fmla="*/ 488293 h 588630"/>
                  <a:gd name="connsiteX73" fmla="*/ 197248 w 804477"/>
                  <a:gd name="connsiteY73" fmla="*/ 495635 h 588630"/>
                  <a:gd name="connsiteX74" fmla="*/ 187459 w 804477"/>
                  <a:gd name="connsiteY74" fmla="*/ 473609 h 588630"/>
                  <a:gd name="connsiteX75" fmla="*/ 158092 w 804477"/>
                  <a:gd name="connsiteY75" fmla="*/ 456479 h 588630"/>
                  <a:gd name="connsiteX76" fmla="*/ 140962 w 804477"/>
                  <a:gd name="connsiteY76" fmla="*/ 461373 h 588630"/>
                  <a:gd name="connsiteX77" fmla="*/ 106700 w 804477"/>
                  <a:gd name="connsiteY77" fmla="*/ 434454 h 588630"/>
                  <a:gd name="connsiteX78" fmla="*/ 70481 w 804477"/>
                  <a:gd name="connsiteY78" fmla="*/ 434454 h 588630"/>
                  <a:gd name="connsiteX79" fmla="*/ 69013 w 804477"/>
                  <a:gd name="connsiteY79" fmla="*/ 405087 h 588630"/>
                  <a:gd name="connsiteX80" fmla="*/ 73418 w 804477"/>
                  <a:gd name="connsiteY80" fmla="*/ 397745 h 588630"/>
                  <a:gd name="connsiteX81" fmla="*/ 82228 w 804477"/>
                  <a:gd name="connsiteY81" fmla="*/ 383061 h 588630"/>
                  <a:gd name="connsiteX82" fmla="*/ 92506 w 804477"/>
                  <a:gd name="connsiteY82" fmla="*/ 361036 h 588630"/>
                  <a:gd name="connsiteX83" fmla="*/ 82228 w 804477"/>
                  <a:gd name="connsiteY83" fmla="*/ 343416 h 588630"/>
                  <a:gd name="connsiteX84" fmla="*/ 64607 w 804477"/>
                  <a:gd name="connsiteY84" fmla="*/ 334606 h 588630"/>
                  <a:gd name="connsiteX85" fmla="*/ 60202 w 804477"/>
                  <a:gd name="connsiteY85" fmla="*/ 327264 h 588630"/>
                  <a:gd name="connsiteX86" fmla="*/ 67544 w 804477"/>
                  <a:gd name="connsiteY86" fmla="*/ 303771 h 588630"/>
                  <a:gd name="connsiteX87" fmla="*/ 61671 w 804477"/>
                  <a:gd name="connsiteY87" fmla="*/ 284682 h 588630"/>
                  <a:gd name="connsiteX88" fmla="*/ 91038 w 804477"/>
                  <a:gd name="connsiteY88" fmla="*/ 264125 h 588630"/>
                  <a:gd name="connsiteX89" fmla="*/ 67544 w 804477"/>
                  <a:gd name="connsiteY89" fmla="*/ 249442 h 588630"/>
                  <a:gd name="connsiteX90" fmla="*/ 67544 w 804477"/>
                  <a:gd name="connsiteY90" fmla="*/ 242100 h 588630"/>
                  <a:gd name="connsiteX91" fmla="*/ 80759 w 804477"/>
                  <a:gd name="connsiteY91" fmla="*/ 233290 h 588630"/>
                  <a:gd name="connsiteX92" fmla="*/ 82228 w 804477"/>
                  <a:gd name="connsiteY92" fmla="*/ 220075 h 588630"/>
                  <a:gd name="connsiteX93" fmla="*/ 39646 w 804477"/>
                  <a:gd name="connsiteY93" fmla="*/ 195113 h 588630"/>
                  <a:gd name="connsiteX94" fmla="*/ 41114 w 804477"/>
                  <a:gd name="connsiteY94" fmla="*/ 171619 h 588630"/>
                  <a:gd name="connsiteX95" fmla="*/ 24962 w 804477"/>
                  <a:gd name="connsiteY95" fmla="*/ 162809 h 588630"/>
                  <a:gd name="connsiteX96" fmla="*/ 32304 w 804477"/>
                  <a:gd name="connsiteY96" fmla="*/ 140784 h 588630"/>
                  <a:gd name="connsiteX97" fmla="*/ 16152 w 804477"/>
                  <a:gd name="connsiteY97" fmla="*/ 129037 h 588630"/>
                  <a:gd name="connsiteX98" fmla="*/ 16152 w 804477"/>
                  <a:gd name="connsiteY98" fmla="*/ 111417 h 588630"/>
                  <a:gd name="connsiteX99" fmla="*/ 0 w 804477"/>
                  <a:gd name="connsiteY99" fmla="*/ 102607 h 588630"/>
                  <a:gd name="connsiteX100" fmla="*/ 2937 w 804477"/>
                  <a:gd name="connsiteY100" fmla="*/ 92328 h 588630"/>
                  <a:gd name="connsiteX0" fmla="*/ 364206 w 804477"/>
                  <a:gd name="connsiteY0" fmla="*/ 0 h 588630"/>
                  <a:gd name="connsiteX1" fmla="*/ 804477 w 804477"/>
                  <a:gd name="connsiteY1" fmla="*/ 87701 h 588630"/>
                  <a:gd name="connsiteX2" fmla="*/ 801719 w 804477"/>
                  <a:gd name="connsiteY2" fmla="*/ 91839 h 588630"/>
                  <a:gd name="connsiteX3" fmla="*/ 790684 w 804477"/>
                  <a:gd name="connsiteY3" fmla="*/ 87701 h 588630"/>
                  <a:gd name="connsiteX4" fmla="*/ 364206 w 804477"/>
                  <a:gd name="connsiteY4" fmla="*/ 0 h 588630"/>
                  <a:gd name="connsiteX5" fmla="*/ 364206 w 804477"/>
                  <a:gd name="connsiteY5" fmla="*/ 0 h 588630"/>
                  <a:gd name="connsiteX6" fmla="*/ 780539 w 804477"/>
                  <a:gd name="connsiteY6" fmla="*/ 87701 h 588630"/>
                  <a:gd name="connsiteX7" fmla="*/ 765010 w 804477"/>
                  <a:gd name="connsiteY7" fmla="*/ 118759 h 588630"/>
                  <a:gd name="connsiteX8" fmla="*/ 769904 w 804477"/>
                  <a:gd name="connsiteY8" fmla="*/ 133442 h 588630"/>
                  <a:gd name="connsiteX9" fmla="*/ 767457 w 804477"/>
                  <a:gd name="connsiteY9" fmla="*/ 140784 h 588630"/>
                  <a:gd name="connsiteX10" fmla="*/ 742985 w 804477"/>
                  <a:gd name="connsiteY10" fmla="*/ 143231 h 588630"/>
                  <a:gd name="connsiteX11" fmla="*/ 740537 w 804477"/>
                  <a:gd name="connsiteY11" fmla="*/ 155467 h 588630"/>
                  <a:gd name="connsiteX12" fmla="*/ 789482 w 804477"/>
                  <a:gd name="connsiteY12" fmla="*/ 140784 h 588630"/>
                  <a:gd name="connsiteX13" fmla="*/ 777246 w 804477"/>
                  <a:gd name="connsiteY13" fmla="*/ 165256 h 588630"/>
                  <a:gd name="connsiteX14" fmla="*/ 738090 w 804477"/>
                  <a:gd name="connsiteY14" fmla="*/ 175045 h 588630"/>
                  <a:gd name="connsiteX15" fmla="*/ 750326 w 804477"/>
                  <a:gd name="connsiteY15" fmla="*/ 197071 h 588630"/>
                  <a:gd name="connsiteX16" fmla="*/ 735643 w 804477"/>
                  <a:gd name="connsiteY16" fmla="*/ 201965 h 588630"/>
                  <a:gd name="connsiteX17" fmla="*/ 735643 w 804477"/>
                  <a:gd name="connsiteY17" fmla="*/ 214201 h 588630"/>
                  <a:gd name="connsiteX18" fmla="*/ 762563 w 804477"/>
                  <a:gd name="connsiteY18" fmla="*/ 216649 h 588630"/>
                  <a:gd name="connsiteX19" fmla="*/ 762563 w 804477"/>
                  <a:gd name="connsiteY19" fmla="*/ 243568 h 588630"/>
                  <a:gd name="connsiteX20" fmla="*/ 716065 w 804477"/>
                  <a:gd name="connsiteY20" fmla="*/ 255804 h 588630"/>
                  <a:gd name="connsiteX21" fmla="*/ 747879 w 804477"/>
                  <a:gd name="connsiteY21" fmla="*/ 268041 h 588630"/>
                  <a:gd name="connsiteX22" fmla="*/ 728301 w 804477"/>
                  <a:gd name="connsiteY22" fmla="*/ 292513 h 588630"/>
                  <a:gd name="connsiteX23" fmla="*/ 706276 w 804477"/>
                  <a:gd name="connsiteY23" fmla="*/ 292513 h 588630"/>
                  <a:gd name="connsiteX24" fmla="*/ 718512 w 804477"/>
                  <a:gd name="connsiteY24" fmla="*/ 307197 h 588630"/>
                  <a:gd name="connsiteX25" fmla="*/ 742985 w 804477"/>
                  <a:gd name="connsiteY25" fmla="*/ 326775 h 588630"/>
                  <a:gd name="connsiteX26" fmla="*/ 730748 w 804477"/>
                  <a:gd name="connsiteY26" fmla="*/ 334116 h 588630"/>
                  <a:gd name="connsiteX27" fmla="*/ 706276 w 804477"/>
                  <a:gd name="connsiteY27" fmla="*/ 326775 h 588630"/>
                  <a:gd name="connsiteX28" fmla="*/ 689145 w 804477"/>
                  <a:gd name="connsiteY28" fmla="*/ 326775 h 588630"/>
                  <a:gd name="connsiteX29" fmla="*/ 689145 w 804477"/>
                  <a:gd name="connsiteY29" fmla="*/ 339011 h 588630"/>
                  <a:gd name="connsiteX30" fmla="*/ 711170 w 804477"/>
                  <a:gd name="connsiteY30" fmla="*/ 353694 h 588630"/>
                  <a:gd name="connsiteX31" fmla="*/ 696487 w 804477"/>
                  <a:gd name="connsiteY31" fmla="*/ 368378 h 588630"/>
                  <a:gd name="connsiteX32" fmla="*/ 706276 w 804477"/>
                  <a:gd name="connsiteY32" fmla="*/ 380614 h 588630"/>
                  <a:gd name="connsiteX33" fmla="*/ 696487 w 804477"/>
                  <a:gd name="connsiteY33" fmla="*/ 387956 h 588630"/>
                  <a:gd name="connsiteX34" fmla="*/ 667120 w 804477"/>
                  <a:gd name="connsiteY34" fmla="*/ 380614 h 588630"/>
                  <a:gd name="connsiteX35" fmla="*/ 657331 w 804477"/>
                  <a:gd name="connsiteY35" fmla="*/ 385509 h 588630"/>
                  <a:gd name="connsiteX36" fmla="*/ 635306 w 804477"/>
                  <a:gd name="connsiteY36" fmla="*/ 365931 h 588630"/>
                  <a:gd name="connsiteX37" fmla="*/ 635306 w 804477"/>
                  <a:gd name="connsiteY37" fmla="*/ 409981 h 588630"/>
                  <a:gd name="connsiteX38" fmla="*/ 627964 w 804477"/>
                  <a:gd name="connsiteY38" fmla="*/ 419770 h 588630"/>
                  <a:gd name="connsiteX39" fmla="*/ 632859 w 804477"/>
                  <a:gd name="connsiteY39" fmla="*/ 434454 h 588630"/>
                  <a:gd name="connsiteX40" fmla="*/ 625517 w 804477"/>
                  <a:gd name="connsiteY40" fmla="*/ 441795 h 588630"/>
                  <a:gd name="connsiteX41" fmla="*/ 596150 w 804477"/>
                  <a:gd name="connsiteY41" fmla="*/ 422217 h 588630"/>
                  <a:gd name="connsiteX42" fmla="*/ 596150 w 804477"/>
                  <a:gd name="connsiteY42" fmla="*/ 400192 h 588630"/>
                  <a:gd name="connsiteX43" fmla="*/ 579019 w 804477"/>
                  <a:gd name="connsiteY43" fmla="*/ 395298 h 588630"/>
                  <a:gd name="connsiteX44" fmla="*/ 579019 w 804477"/>
                  <a:gd name="connsiteY44" fmla="*/ 419770 h 588630"/>
                  <a:gd name="connsiteX45" fmla="*/ 556994 w 804477"/>
                  <a:gd name="connsiteY45" fmla="*/ 409981 h 588630"/>
                  <a:gd name="connsiteX46" fmla="*/ 508049 w 804477"/>
                  <a:gd name="connsiteY46" fmla="*/ 400192 h 588630"/>
                  <a:gd name="connsiteX47" fmla="*/ 493365 w 804477"/>
                  <a:gd name="connsiteY47" fmla="*/ 400192 h 588630"/>
                  <a:gd name="connsiteX48" fmla="*/ 488471 w 804477"/>
                  <a:gd name="connsiteY48" fmla="*/ 422217 h 588630"/>
                  <a:gd name="connsiteX49" fmla="*/ 498260 w 804477"/>
                  <a:gd name="connsiteY49" fmla="*/ 439348 h 588630"/>
                  <a:gd name="connsiteX50" fmla="*/ 493365 w 804477"/>
                  <a:gd name="connsiteY50" fmla="*/ 471162 h 588630"/>
                  <a:gd name="connsiteX51" fmla="*/ 473787 w 804477"/>
                  <a:gd name="connsiteY51" fmla="*/ 502976 h 588630"/>
                  <a:gd name="connsiteX52" fmla="*/ 483576 w 804477"/>
                  <a:gd name="connsiteY52" fmla="*/ 515213 h 588630"/>
                  <a:gd name="connsiteX53" fmla="*/ 468893 w 804477"/>
                  <a:gd name="connsiteY53" fmla="*/ 542132 h 588630"/>
                  <a:gd name="connsiteX54" fmla="*/ 454209 w 804477"/>
                  <a:gd name="connsiteY54" fmla="*/ 549474 h 588630"/>
                  <a:gd name="connsiteX55" fmla="*/ 449315 w 804477"/>
                  <a:gd name="connsiteY55" fmla="*/ 564158 h 588630"/>
                  <a:gd name="connsiteX56" fmla="*/ 441973 w 804477"/>
                  <a:gd name="connsiteY56" fmla="*/ 564158 h 588630"/>
                  <a:gd name="connsiteX57" fmla="*/ 417501 w 804477"/>
                  <a:gd name="connsiteY57" fmla="*/ 549474 h 588630"/>
                  <a:gd name="connsiteX58" fmla="*/ 402817 w 804477"/>
                  <a:gd name="connsiteY58" fmla="*/ 549474 h 588630"/>
                  <a:gd name="connsiteX59" fmla="*/ 390581 w 804477"/>
                  <a:gd name="connsiteY59" fmla="*/ 539685 h 588630"/>
                  <a:gd name="connsiteX60" fmla="*/ 385686 w 804477"/>
                  <a:gd name="connsiteY60" fmla="*/ 559263 h 588630"/>
                  <a:gd name="connsiteX61" fmla="*/ 366108 w 804477"/>
                  <a:gd name="connsiteY61" fmla="*/ 561710 h 588630"/>
                  <a:gd name="connsiteX62" fmla="*/ 353872 w 804477"/>
                  <a:gd name="connsiteY62" fmla="*/ 588630 h 588630"/>
                  <a:gd name="connsiteX63" fmla="*/ 341636 w 804477"/>
                  <a:gd name="connsiteY63" fmla="*/ 588630 h 588630"/>
                  <a:gd name="connsiteX64" fmla="*/ 329400 w 804477"/>
                  <a:gd name="connsiteY64" fmla="*/ 586183 h 588630"/>
                  <a:gd name="connsiteX65" fmla="*/ 326953 w 804477"/>
                  <a:gd name="connsiteY65" fmla="*/ 571499 h 588630"/>
                  <a:gd name="connsiteX66" fmla="*/ 290244 w 804477"/>
                  <a:gd name="connsiteY66" fmla="*/ 556816 h 588630"/>
                  <a:gd name="connsiteX67" fmla="*/ 290244 w 804477"/>
                  <a:gd name="connsiteY67" fmla="*/ 542132 h 588630"/>
                  <a:gd name="connsiteX68" fmla="*/ 268219 w 804477"/>
                  <a:gd name="connsiteY68" fmla="*/ 537238 h 588630"/>
                  <a:gd name="connsiteX69" fmla="*/ 295138 w 804477"/>
                  <a:gd name="connsiteY69" fmla="*/ 517660 h 588630"/>
                  <a:gd name="connsiteX70" fmla="*/ 290244 w 804477"/>
                  <a:gd name="connsiteY70" fmla="*/ 493187 h 588630"/>
                  <a:gd name="connsiteX71" fmla="*/ 260877 w 804477"/>
                  <a:gd name="connsiteY71" fmla="*/ 488293 h 588630"/>
                  <a:gd name="connsiteX72" fmla="*/ 197248 w 804477"/>
                  <a:gd name="connsiteY72" fmla="*/ 495635 h 588630"/>
                  <a:gd name="connsiteX73" fmla="*/ 187459 w 804477"/>
                  <a:gd name="connsiteY73" fmla="*/ 473609 h 588630"/>
                  <a:gd name="connsiteX74" fmla="*/ 158092 w 804477"/>
                  <a:gd name="connsiteY74" fmla="*/ 456479 h 588630"/>
                  <a:gd name="connsiteX75" fmla="*/ 140962 w 804477"/>
                  <a:gd name="connsiteY75" fmla="*/ 461373 h 588630"/>
                  <a:gd name="connsiteX76" fmla="*/ 106700 w 804477"/>
                  <a:gd name="connsiteY76" fmla="*/ 434454 h 588630"/>
                  <a:gd name="connsiteX77" fmla="*/ 70481 w 804477"/>
                  <a:gd name="connsiteY77" fmla="*/ 434454 h 588630"/>
                  <a:gd name="connsiteX78" fmla="*/ 69013 w 804477"/>
                  <a:gd name="connsiteY78" fmla="*/ 405087 h 588630"/>
                  <a:gd name="connsiteX79" fmla="*/ 73418 w 804477"/>
                  <a:gd name="connsiteY79" fmla="*/ 397745 h 588630"/>
                  <a:gd name="connsiteX80" fmla="*/ 82228 w 804477"/>
                  <a:gd name="connsiteY80" fmla="*/ 383061 h 588630"/>
                  <a:gd name="connsiteX81" fmla="*/ 92506 w 804477"/>
                  <a:gd name="connsiteY81" fmla="*/ 361036 h 588630"/>
                  <a:gd name="connsiteX82" fmla="*/ 82228 w 804477"/>
                  <a:gd name="connsiteY82" fmla="*/ 343416 h 588630"/>
                  <a:gd name="connsiteX83" fmla="*/ 64607 w 804477"/>
                  <a:gd name="connsiteY83" fmla="*/ 334606 h 588630"/>
                  <a:gd name="connsiteX84" fmla="*/ 60202 w 804477"/>
                  <a:gd name="connsiteY84" fmla="*/ 327264 h 588630"/>
                  <a:gd name="connsiteX85" fmla="*/ 67544 w 804477"/>
                  <a:gd name="connsiteY85" fmla="*/ 303771 h 588630"/>
                  <a:gd name="connsiteX86" fmla="*/ 61671 w 804477"/>
                  <a:gd name="connsiteY86" fmla="*/ 284682 h 588630"/>
                  <a:gd name="connsiteX87" fmla="*/ 91038 w 804477"/>
                  <a:gd name="connsiteY87" fmla="*/ 264125 h 588630"/>
                  <a:gd name="connsiteX88" fmla="*/ 67544 w 804477"/>
                  <a:gd name="connsiteY88" fmla="*/ 249442 h 588630"/>
                  <a:gd name="connsiteX89" fmla="*/ 67544 w 804477"/>
                  <a:gd name="connsiteY89" fmla="*/ 242100 h 588630"/>
                  <a:gd name="connsiteX90" fmla="*/ 80759 w 804477"/>
                  <a:gd name="connsiteY90" fmla="*/ 233290 h 588630"/>
                  <a:gd name="connsiteX91" fmla="*/ 82228 w 804477"/>
                  <a:gd name="connsiteY91" fmla="*/ 220075 h 588630"/>
                  <a:gd name="connsiteX92" fmla="*/ 39646 w 804477"/>
                  <a:gd name="connsiteY92" fmla="*/ 195113 h 588630"/>
                  <a:gd name="connsiteX93" fmla="*/ 41114 w 804477"/>
                  <a:gd name="connsiteY93" fmla="*/ 171619 h 588630"/>
                  <a:gd name="connsiteX94" fmla="*/ 24962 w 804477"/>
                  <a:gd name="connsiteY94" fmla="*/ 162809 h 588630"/>
                  <a:gd name="connsiteX95" fmla="*/ 32304 w 804477"/>
                  <a:gd name="connsiteY95" fmla="*/ 140784 h 588630"/>
                  <a:gd name="connsiteX96" fmla="*/ 16152 w 804477"/>
                  <a:gd name="connsiteY96" fmla="*/ 129037 h 588630"/>
                  <a:gd name="connsiteX97" fmla="*/ 16152 w 804477"/>
                  <a:gd name="connsiteY97" fmla="*/ 111417 h 588630"/>
                  <a:gd name="connsiteX98" fmla="*/ 0 w 804477"/>
                  <a:gd name="connsiteY98" fmla="*/ 102607 h 588630"/>
                  <a:gd name="connsiteX99" fmla="*/ 2937 w 804477"/>
                  <a:gd name="connsiteY99" fmla="*/ 92328 h 588630"/>
                  <a:gd name="connsiteX0" fmla="*/ 364206 w 804477"/>
                  <a:gd name="connsiteY0" fmla="*/ 0 h 588630"/>
                  <a:gd name="connsiteX1" fmla="*/ 804477 w 804477"/>
                  <a:gd name="connsiteY1" fmla="*/ 87701 h 588630"/>
                  <a:gd name="connsiteX2" fmla="*/ 801719 w 804477"/>
                  <a:gd name="connsiteY2" fmla="*/ 91839 h 588630"/>
                  <a:gd name="connsiteX3" fmla="*/ 790684 w 804477"/>
                  <a:gd name="connsiteY3" fmla="*/ 87701 h 588630"/>
                  <a:gd name="connsiteX4" fmla="*/ 364206 w 804477"/>
                  <a:gd name="connsiteY4" fmla="*/ 0 h 588630"/>
                  <a:gd name="connsiteX5" fmla="*/ 780539 w 804477"/>
                  <a:gd name="connsiteY5" fmla="*/ 87701 h 588630"/>
                  <a:gd name="connsiteX6" fmla="*/ 765010 w 804477"/>
                  <a:gd name="connsiteY6" fmla="*/ 118759 h 588630"/>
                  <a:gd name="connsiteX7" fmla="*/ 769904 w 804477"/>
                  <a:gd name="connsiteY7" fmla="*/ 133442 h 588630"/>
                  <a:gd name="connsiteX8" fmla="*/ 767457 w 804477"/>
                  <a:gd name="connsiteY8" fmla="*/ 140784 h 588630"/>
                  <a:gd name="connsiteX9" fmla="*/ 742985 w 804477"/>
                  <a:gd name="connsiteY9" fmla="*/ 143231 h 588630"/>
                  <a:gd name="connsiteX10" fmla="*/ 740537 w 804477"/>
                  <a:gd name="connsiteY10" fmla="*/ 155467 h 588630"/>
                  <a:gd name="connsiteX11" fmla="*/ 789482 w 804477"/>
                  <a:gd name="connsiteY11" fmla="*/ 140784 h 588630"/>
                  <a:gd name="connsiteX12" fmla="*/ 777246 w 804477"/>
                  <a:gd name="connsiteY12" fmla="*/ 165256 h 588630"/>
                  <a:gd name="connsiteX13" fmla="*/ 738090 w 804477"/>
                  <a:gd name="connsiteY13" fmla="*/ 175045 h 588630"/>
                  <a:gd name="connsiteX14" fmla="*/ 750326 w 804477"/>
                  <a:gd name="connsiteY14" fmla="*/ 197071 h 588630"/>
                  <a:gd name="connsiteX15" fmla="*/ 735643 w 804477"/>
                  <a:gd name="connsiteY15" fmla="*/ 201965 h 588630"/>
                  <a:gd name="connsiteX16" fmla="*/ 735643 w 804477"/>
                  <a:gd name="connsiteY16" fmla="*/ 214201 h 588630"/>
                  <a:gd name="connsiteX17" fmla="*/ 762563 w 804477"/>
                  <a:gd name="connsiteY17" fmla="*/ 216649 h 588630"/>
                  <a:gd name="connsiteX18" fmla="*/ 762563 w 804477"/>
                  <a:gd name="connsiteY18" fmla="*/ 243568 h 588630"/>
                  <a:gd name="connsiteX19" fmla="*/ 716065 w 804477"/>
                  <a:gd name="connsiteY19" fmla="*/ 255804 h 588630"/>
                  <a:gd name="connsiteX20" fmla="*/ 747879 w 804477"/>
                  <a:gd name="connsiteY20" fmla="*/ 268041 h 588630"/>
                  <a:gd name="connsiteX21" fmla="*/ 728301 w 804477"/>
                  <a:gd name="connsiteY21" fmla="*/ 292513 h 588630"/>
                  <a:gd name="connsiteX22" fmla="*/ 706276 w 804477"/>
                  <a:gd name="connsiteY22" fmla="*/ 292513 h 588630"/>
                  <a:gd name="connsiteX23" fmla="*/ 718512 w 804477"/>
                  <a:gd name="connsiteY23" fmla="*/ 307197 h 588630"/>
                  <a:gd name="connsiteX24" fmla="*/ 742985 w 804477"/>
                  <a:gd name="connsiteY24" fmla="*/ 326775 h 588630"/>
                  <a:gd name="connsiteX25" fmla="*/ 730748 w 804477"/>
                  <a:gd name="connsiteY25" fmla="*/ 334116 h 588630"/>
                  <a:gd name="connsiteX26" fmla="*/ 706276 w 804477"/>
                  <a:gd name="connsiteY26" fmla="*/ 326775 h 588630"/>
                  <a:gd name="connsiteX27" fmla="*/ 689145 w 804477"/>
                  <a:gd name="connsiteY27" fmla="*/ 326775 h 588630"/>
                  <a:gd name="connsiteX28" fmla="*/ 689145 w 804477"/>
                  <a:gd name="connsiteY28" fmla="*/ 339011 h 588630"/>
                  <a:gd name="connsiteX29" fmla="*/ 711170 w 804477"/>
                  <a:gd name="connsiteY29" fmla="*/ 353694 h 588630"/>
                  <a:gd name="connsiteX30" fmla="*/ 696487 w 804477"/>
                  <a:gd name="connsiteY30" fmla="*/ 368378 h 588630"/>
                  <a:gd name="connsiteX31" fmla="*/ 706276 w 804477"/>
                  <a:gd name="connsiteY31" fmla="*/ 380614 h 588630"/>
                  <a:gd name="connsiteX32" fmla="*/ 696487 w 804477"/>
                  <a:gd name="connsiteY32" fmla="*/ 387956 h 588630"/>
                  <a:gd name="connsiteX33" fmla="*/ 667120 w 804477"/>
                  <a:gd name="connsiteY33" fmla="*/ 380614 h 588630"/>
                  <a:gd name="connsiteX34" fmla="*/ 657331 w 804477"/>
                  <a:gd name="connsiteY34" fmla="*/ 385509 h 588630"/>
                  <a:gd name="connsiteX35" fmla="*/ 635306 w 804477"/>
                  <a:gd name="connsiteY35" fmla="*/ 365931 h 588630"/>
                  <a:gd name="connsiteX36" fmla="*/ 635306 w 804477"/>
                  <a:gd name="connsiteY36" fmla="*/ 409981 h 588630"/>
                  <a:gd name="connsiteX37" fmla="*/ 627964 w 804477"/>
                  <a:gd name="connsiteY37" fmla="*/ 419770 h 588630"/>
                  <a:gd name="connsiteX38" fmla="*/ 632859 w 804477"/>
                  <a:gd name="connsiteY38" fmla="*/ 434454 h 588630"/>
                  <a:gd name="connsiteX39" fmla="*/ 625517 w 804477"/>
                  <a:gd name="connsiteY39" fmla="*/ 441795 h 588630"/>
                  <a:gd name="connsiteX40" fmla="*/ 596150 w 804477"/>
                  <a:gd name="connsiteY40" fmla="*/ 422217 h 588630"/>
                  <a:gd name="connsiteX41" fmla="*/ 596150 w 804477"/>
                  <a:gd name="connsiteY41" fmla="*/ 400192 h 588630"/>
                  <a:gd name="connsiteX42" fmla="*/ 579019 w 804477"/>
                  <a:gd name="connsiteY42" fmla="*/ 395298 h 588630"/>
                  <a:gd name="connsiteX43" fmla="*/ 579019 w 804477"/>
                  <a:gd name="connsiteY43" fmla="*/ 419770 h 588630"/>
                  <a:gd name="connsiteX44" fmla="*/ 556994 w 804477"/>
                  <a:gd name="connsiteY44" fmla="*/ 409981 h 588630"/>
                  <a:gd name="connsiteX45" fmla="*/ 508049 w 804477"/>
                  <a:gd name="connsiteY45" fmla="*/ 400192 h 588630"/>
                  <a:gd name="connsiteX46" fmla="*/ 493365 w 804477"/>
                  <a:gd name="connsiteY46" fmla="*/ 400192 h 588630"/>
                  <a:gd name="connsiteX47" fmla="*/ 488471 w 804477"/>
                  <a:gd name="connsiteY47" fmla="*/ 422217 h 588630"/>
                  <a:gd name="connsiteX48" fmla="*/ 498260 w 804477"/>
                  <a:gd name="connsiteY48" fmla="*/ 439348 h 588630"/>
                  <a:gd name="connsiteX49" fmla="*/ 493365 w 804477"/>
                  <a:gd name="connsiteY49" fmla="*/ 471162 h 588630"/>
                  <a:gd name="connsiteX50" fmla="*/ 473787 w 804477"/>
                  <a:gd name="connsiteY50" fmla="*/ 502976 h 588630"/>
                  <a:gd name="connsiteX51" fmla="*/ 483576 w 804477"/>
                  <a:gd name="connsiteY51" fmla="*/ 515213 h 588630"/>
                  <a:gd name="connsiteX52" fmla="*/ 468893 w 804477"/>
                  <a:gd name="connsiteY52" fmla="*/ 542132 h 588630"/>
                  <a:gd name="connsiteX53" fmla="*/ 454209 w 804477"/>
                  <a:gd name="connsiteY53" fmla="*/ 549474 h 588630"/>
                  <a:gd name="connsiteX54" fmla="*/ 449315 w 804477"/>
                  <a:gd name="connsiteY54" fmla="*/ 564158 h 588630"/>
                  <a:gd name="connsiteX55" fmla="*/ 441973 w 804477"/>
                  <a:gd name="connsiteY55" fmla="*/ 564158 h 588630"/>
                  <a:gd name="connsiteX56" fmla="*/ 417501 w 804477"/>
                  <a:gd name="connsiteY56" fmla="*/ 549474 h 588630"/>
                  <a:gd name="connsiteX57" fmla="*/ 402817 w 804477"/>
                  <a:gd name="connsiteY57" fmla="*/ 549474 h 588630"/>
                  <a:gd name="connsiteX58" fmla="*/ 390581 w 804477"/>
                  <a:gd name="connsiteY58" fmla="*/ 539685 h 588630"/>
                  <a:gd name="connsiteX59" fmla="*/ 385686 w 804477"/>
                  <a:gd name="connsiteY59" fmla="*/ 559263 h 588630"/>
                  <a:gd name="connsiteX60" fmla="*/ 366108 w 804477"/>
                  <a:gd name="connsiteY60" fmla="*/ 561710 h 588630"/>
                  <a:gd name="connsiteX61" fmla="*/ 353872 w 804477"/>
                  <a:gd name="connsiteY61" fmla="*/ 588630 h 588630"/>
                  <a:gd name="connsiteX62" fmla="*/ 341636 w 804477"/>
                  <a:gd name="connsiteY62" fmla="*/ 588630 h 588630"/>
                  <a:gd name="connsiteX63" fmla="*/ 329400 w 804477"/>
                  <a:gd name="connsiteY63" fmla="*/ 586183 h 588630"/>
                  <a:gd name="connsiteX64" fmla="*/ 326953 w 804477"/>
                  <a:gd name="connsiteY64" fmla="*/ 571499 h 588630"/>
                  <a:gd name="connsiteX65" fmla="*/ 290244 w 804477"/>
                  <a:gd name="connsiteY65" fmla="*/ 556816 h 588630"/>
                  <a:gd name="connsiteX66" fmla="*/ 290244 w 804477"/>
                  <a:gd name="connsiteY66" fmla="*/ 542132 h 588630"/>
                  <a:gd name="connsiteX67" fmla="*/ 268219 w 804477"/>
                  <a:gd name="connsiteY67" fmla="*/ 537238 h 588630"/>
                  <a:gd name="connsiteX68" fmla="*/ 295138 w 804477"/>
                  <a:gd name="connsiteY68" fmla="*/ 517660 h 588630"/>
                  <a:gd name="connsiteX69" fmla="*/ 290244 w 804477"/>
                  <a:gd name="connsiteY69" fmla="*/ 493187 h 588630"/>
                  <a:gd name="connsiteX70" fmla="*/ 260877 w 804477"/>
                  <a:gd name="connsiteY70" fmla="*/ 488293 h 588630"/>
                  <a:gd name="connsiteX71" fmla="*/ 197248 w 804477"/>
                  <a:gd name="connsiteY71" fmla="*/ 495635 h 588630"/>
                  <a:gd name="connsiteX72" fmla="*/ 187459 w 804477"/>
                  <a:gd name="connsiteY72" fmla="*/ 473609 h 588630"/>
                  <a:gd name="connsiteX73" fmla="*/ 158092 w 804477"/>
                  <a:gd name="connsiteY73" fmla="*/ 456479 h 588630"/>
                  <a:gd name="connsiteX74" fmla="*/ 140962 w 804477"/>
                  <a:gd name="connsiteY74" fmla="*/ 461373 h 588630"/>
                  <a:gd name="connsiteX75" fmla="*/ 106700 w 804477"/>
                  <a:gd name="connsiteY75" fmla="*/ 434454 h 588630"/>
                  <a:gd name="connsiteX76" fmla="*/ 70481 w 804477"/>
                  <a:gd name="connsiteY76" fmla="*/ 434454 h 588630"/>
                  <a:gd name="connsiteX77" fmla="*/ 69013 w 804477"/>
                  <a:gd name="connsiteY77" fmla="*/ 405087 h 588630"/>
                  <a:gd name="connsiteX78" fmla="*/ 73418 w 804477"/>
                  <a:gd name="connsiteY78" fmla="*/ 397745 h 588630"/>
                  <a:gd name="connsiteX79" fmla="*/ 82228 w 804477"/>
                  <a:gd name="connsiteY79" fmla="*/ 383061 h 588630"/>
                  <a:gd name="connsiteX80" fmla="*/ 92506 w 804477"/>
                  <a:gd name="connsiteY80" fmla="*/ 361036 h 588630"/>
                  <a:gd name="connsiteX81" fmla="*/ 82228 w 804477"/>
                  <a:gd name="connsiteY81" fmla="*/ 343416 h 588630"/>
                  <a:gd name="connsiteX82" fmla="*/ 64607 w 804477"/>
                  <a:gd name="connsiteY82" fmla="*/ 334606 h 588630"/>
                  <a:gd name="connsiteX83" fmla="*/ 60202 w 804477"/>
                  <a:gd name="connsiteY83" fmla="*/ 327264 h 588630"/>
                  <a:gd name="connsiteX84" fmla="*/ 67544 w 804477"/>
                  <a:gd name="connsiteY84" fmla="*/ 303771 h 588630"/>
                  <a:gd name="connsiteX85" fmla="*/ 61671 w 804477"/>
                  <a:gd name="connsiteY85" fmla="*/ 284682 h 588630"/>
                  <a:gd name="connsiteX86" fmla="*/ 91038 w 804477"/>
                  <a:gd name="connsiteY86" fmla="*/ 264125 h 588630"/>
                  <a:gd name="connsiteX87" fmla="*/ 67544 w 804477"/>
                  <a:gd name="connsiteY87" fmla="*/ 249442 h 588630"/>
                  <a:gd name="connsiteX88" fmla="*/ 67544 w 804477"/>
                  <a:gd name="connsiteY88" fmla="*/ 242100 h 588630"/>
                  <a:gd name="connsiteX89" fmla="*/ 80759 w 804477"/>
                  <a:gd name="connsiteY89" fmla="*/ 233290 h 588630"/>
                  <a:gd name="connsiteX90" fmla="*/ 82228 w 804477"/>
                  <a:gd name="connsiteY90" fmla="*/ 220075 h 588630"/>
                  <a:gd name="connsiteX91" fmla="*/ 39646 w 804477"/>
                  <a:gd name="connsiteY91" fmla="*/ 195113 h 588630"/>
                  <a:gd name="connsiteX92" fmla="*/ 41114 w 804477"/>
                  <a:gd name="connsiteY92" fmla="*/ 171619 h 588630"/>
                  <a:gd name="connsiteX93" fmla="*/ 24962 w 804477"/>
                  <a:gd name="connsiteY93" fmla="*/ 162809 h 588630"/>
                  <a:gd name="connsiteX94" fmla="*/ 32304 w 804477"/>
                  <a:gd name="connsiteY94" fmla="*/ 140784 h 588630"/>
                  <a:gd name="connsiteX95" fmla="*/ 16152 w 804477"/>
                  <a:gd name="connsiteY95" fmla="*/ 129037 h 588630"/>
                  <a:gd name="connsiteX96" fmla="*/ 16152 w 804477"/>
                  <a:gd name="connsiteY96" fmla="*/ 111417 h 588630"/>
                  <a:gd name="connsiteX97" fmla="*/ 0 w 804477"/>
                  <a:gd name="connsiteY97" fmla="*/ 102607 h 588630"/>
                  <a:gd name="connsiteX98" fmla="*/ 2937 w 804477"/>
                  <a:gd name="connsiteY98" fmla="*/ 92328 h 588630"/>
                  <a:gd name="connsiteX0" fmla="*/ 790684 w 804477"/>
                  <a:gd name="connsiteY0" fmla="*/ 0 h 500929"/>
                  <a:gd name="connsiteX1" fmla="*/ 804477 w 804477"/>
                  <a:gd name="connsiteY1" fmla="*/ 0 h 500929"/>
                  <a:gd name="connsiteX2" fmla="*/ 801719 w 804477"/>
                  <a:gd name="connsiteY2" fmla="*/ 4138 h 500929"/>
                  <a:gd name="connsiteX3" fmla="*/ 790684 w 804477"/>
                  <a:gd name="connsiteY3" fmla="*/ 0 h 500929"/>
                  <a:gd name="connsiteX4" fmla="*/ 780539 w 804477"/>
                  <a:gd name="connsiteY4" fmla="*/ 0 h 500929"/>
                  <a:gd name="connsiteX5" fmla="*/ 765010 w 804477"/>
                  <a:gd name="connsiteY5" fmla="*/ 31058 h 500929"/>
                  <a:gd name="connsiteX6" fmla="*/ 769904 w 804477"/>
                  <a:gd name="connsiteY6" fmla="*/ 45741 h 500929"/>
                  <a:gd name="connsiteX7" fmla="*/ 767457 w 804477"/>
                  <a:gd name="connsiteY7" fmla="*/ 53083 h 500929"/>
                  <a:gd name="connsiteX8" fmla="*/ 742985 w 804477"/>
                  <a:gd name="connsiteY8" fmla="*/ 55530 h 500929"/>
                  <a:gd name="connsiteX9" fmla="*/ 740537 w 804477"/>
                  <a:gd name="connsiteY9" fmla="*/ 67766 h 500929"/>
                  <a:gd name="connsiteX10" fmla="*/ 789482 w 804477"/>
                  <a:gd name="connsiteY10" fmla="*/ 53083 h 500929"/>
                  <a:gd name="connsiteX11" fmla="*/ 777246 w 804477"/>
                  <a:gd name="connsiteY11" fmla="*/ 77555 h 500929"/>
                  <a:gd name="connsiteX12" fmla="*/ 738090 w 804477"/>
                  <a:gd name="connsiteY12" fmla="*/ 87344 h 500929"/>
                  <a:gd name="connsiteX13" fmla="*/ 750326 w 804477"/>
                  <a:gd name="connsiteY13" fmla="*/ 109370 h 500929"/>
                  <a:gd name="connsiteX14" fmla="*/ 735643 w 804477"/>
                  <a:gd name="connsiteY14" fmla="*/ 114264 h 500929"/>
                  <a:gd name="connsiteX15" fmla="*/ 735643 w 804477"/>
                  <a:gd name="connsiteY15" fmla="*/ 126500 h 500929"/>
                  <a:gd name="connsiteX16" fmla="*/ 762563 w 804477"/>
                  <a:gd name="connsiteY16" fmla="*/ 128948 h 500929"/>
                  <a:gd name="connsiteX17" fmla="*/ 762563 w 804477"/>
                  <a:gd name="connsiteY17" fmla="*/ 155867 h 500929"/>
                  <a:gd name="connsiteX18" fmla="*/ 716065 w 804477"/>
                  <a:gd name="connsiteY18" fmla="*/ 168103 h 500929"/>
                  <a:gd name="connsiteX19" fmla="*/ 747879 w 804477"/>
                  <a:gd name="connsiteY19" fmla="*/ 180340 h 500929"/>
                  <a:gd name="connsiteX20" fmla="*/ 728301 w 804477"/>
                  <a:gd name="connsiteY20" fmla="*/ 204812 h 500929"/>
                  <a:gd name="connsiteX21" fmla="*/ 706276 w 804477"/>
                  <a:gd name="connsiteY21" fmla="*/ 204812 h 500929"/>
                  <a:gd name="connsiteX22" fmla="*/ 718512 w 804477"/>
                  <a:gd name="connsiteY22" fmla="*/ 219496 h 500929"/>
                  <a:gd name="connsiteX23" fmla="*/ 742985 w 804477"/>
                  <a:gd name="connsiteY23" fmla="*/ 239074 h 500929"/>
                  <a:gd name="connsiteX24" fmla="*/ 730748 w 804477"/>
                  <a:gd name="connsiteY24" fmla="*/ 246415 h 500929"/>
                  <a:gd name="connsiteX25" fmla="*/ 706276 w 804477"/>
                  <a:gd name="connsiteY25" fmla="*/ 239074 h 500929"/>
                  <a:gd name="connsiteX26" fmla="*/ 689145 w 804477"/>
                  <a:gd name="connsiteY26" fmla="*/ 239074 h 500929"/>
                  <a:gd name="connsiteX27" fmla="*/ 689145 w 804477"/>
                  <a:gd name="connsiteY27" fmla="*/ 251310 h 500929"/>
                  <a:gd name="connsiteX28" fmla="*/ 711170 w 804477"/>
                  <a:gd name="connsiteY28" fmla="*/ 265993 h 500929"/>
                  <a:gd name="connsiteX29" fmla="*/ 696487 w 804477"/>
                  <a:gd name="connsiteY29" fmla="*/ 280677 h 500929"/>
                  <a:gd name="connsiteX30" fmla="*/ 706276 w 804477"/>
                  <a:gd name="connsiteY30" fmla="*/ 292913 h 500929"/>
                  <a:gd name="connsiteX31" fmla="*/ 696487 w 804477"/>
                  <a:gd name="connsiteY31" fmla="*/ 300255 h 500929"/>
                  <a:gd name="connsiteX32" fmla="*/ 667120 w 804477"/>
                  <a:gd name="connsiteY32" fmla="*/ 292913 h 500929"/>
                  <a:gd name="connsiteX33" fmla="*/ 657331 w 804477"/>
                  <a:gd name="connsiteY33" fmla="*/ 297808 h 500929"/>
                  <a:gd name="connsiteX34" fmla="*/ 635306 w 804477"/>
                  <a:gd name="connsiteY34" fmla="*/ 278230 h 500929"/>
                  <a:gd name="connsiteX35" fmla="*/ 635306 w 804477"/>
                  <a:gd name="connsiteY35" fmla="*/ 322280 h 500929"/>
                  <a:gd name="connsiteX36" fmla="*/ 627964 w 804477"/>
                  <a:gd name="connsiteY36" fmla="*/ 332069 h 500929"/>
                  <a:gd name="connsiteX37" fmla="*/ 632859 w 804477"/>
                  <a:gd name="connsiteY37" fmla="*/ 346753 h 500929"/>
                  <a:gd name="connsiteX38" fmla="*/ 625517 w 804477"/>
                  <a:gd name="connsiteY38" fmla="*/ 354094 h 500929"/>
                  <a:gd name="connsiteX39" fmla="*/ 596150 w 804477"/>
                  <a:gd name="connsiteY39" fmla="*/ 334516 h 500929"/>
                  <a:gd name="connsiteX40" fmla="*/ 596150 w 804477"/>
                  <a:gd name="connsiteY40" fmla="*/ 312491 h 500929"/>
                  <a:gd name="connsiteX41" fmla="*/ 579019 w 804477"/>
                  <a:gd name="connsiteY41" fmla="*/ 307597 h 500929"/>
                  <a:gd name="connsiteX42" fmla="*/ 579019 w 804477"/>
                  <a:gd name="connsiteY42" fmla="*/ 332069 h 500929"/>
                  <a:gd name="connsiteX43" fmla="*/ 556994 w 804477"/>
                  <a:gd name="connsiteY43" fmla="*/ 322280 h 500929"/>
                  <a:gd name="connsiteX44" fmla="*/ 508049 w 804477"/>
                  <a:gd name="connsiteY44" fmla="*/ 312491 h 500929"/>
                  <a:gd name="connsiteX45" fmla="*/ 493365 w 804477"/>
                  <a:gd name="connsiteY45" fmla="*/ 312491 h 500929"/>
                  <a:gd name="connsiteX46" fmla="*/ 488471 w 804477"/>
                  <a:gd name="connsiteY46" fmla="*/ 334516 h 500929"/>
                  <a:gd name="connsiteX47" fmla="*/ 498260 w 804477"/>
                  <a:gd name="connsiteY47" fmla="*/ 351647 h 500929"/>
                  <a:gd name="connsiteX48" fmla="*/ 493365 w 804477"/>
                  <a:gd name="connsiteY48" fmla="*/ 383461 h 500929"/>
                  <a:gd name="connsiteX49" fmla="*/ 473787 w 804477"/>
                  <a:gd name="connsiteY49" fmla="*/ 415275 h 500929"/>
                  <a:gd name="connsiteX50" fmla="*/ 483576 w 804477"/>
                  <a:gd name="connsiteY50" fmla="*/ 427512 h 500929"/>
                  <a:gd name="connsiteX51" fmla="*/ 468893 w 804477"/>
                  <a:gd name="connsiteY51" fmla="*/ 454431 h 500929"/>
                  <a:gd name="connsiteX52" fmla="*/ 454209 w 804477"/>
                  <a:gd name="connsiteY52" fmla="*/ 461773 h 500929"/>
                  <a:gd name="connsiteX53" fmla="*/ 449315 w 804477"/>
                  <a:gd name="connsiteY53" fmla="*/ 476457 h 500929"/>
                  <a:gd name="connsiteX54" fmla="*/ 441973 w 804477"/>
                  <a:gd name="connsiteY54" fmla="*/ 476457 h 500929"/>
                  <a:gd name="connsiteX55" fmla="*/ 417501 w 804477"/>
                  <a:gd name="connsiteY55" fmla="*/ 461773 h 500929"/>
                  <a:gd name="connsiteX56" fmla="*/ 402817 w 804477"/>
                  <a:gd name="connsiteY56" fmla="*/ 461773 h 500929"/>
                  <a:gd name="connsiteX57" fmla="*/ 390581 w 804477"/>
                  <a:gd name="connsiteY57" fmla="*/ 451984 h 500929"/>
                  <a:gd name="connsiteX58" fmla="*/ 385686 w 804477"/>
                  <a:gd name="connsiteY58" fmla="*/ 471562 h 500929"/>
                  <a:gd name="connsiteX59" fmla="*/ 366108 w 804477"/>
                  <a:gd name="connsiteY59" fmla="*/ 474009 h 500929"/>
                  <a:gd name="connsiteX60" fmla="*/ 353872 w 804477"/>
                  <a:gd name="connsiteY60" fmla="*/ 500929 h 500929"/>
                  <a:gd name="connsiteX61" fmla="*/ 341636 w 804477"/>
                  <a:gd name="connsiteY61" fmla="*/ 500929 h 500929"/>
                  <a:gd name="connsiteX62" fmla="*/ 329400 w 804477"/>
                  <a:gd name="connsiteY62" fmla="*/ 498482 h 500929"/>
                  <a:gd name="connsiteX63" fmla="*/ 326953 w 804477"/>
                  <a:gd name="connsiteY63" fmla="*/ 483798 h 500929"/>
                  <a:gd name="connsiteX64" fmla="*/ 290244 w 804477"/>
                  <a:gd name="connsiteY64" fmla="*/ 469115 h 500929"/>
                  <a:gd name="connsiteX65" fmla="*/ 290244 w 804477"/>
                  <a:gd name="connsiteY65" fmla="*/ 454431 h 500929"/>
                  <a:gd name="connsiteX66" fmla="*/ 268219 w 804477"/>
                  <a:gd name="connsiteY66" fmla="*/ 449537 h 500929"/>
                  <a:gd name="connsiteX67" fmla="*/ 295138 w 804477"/>
                  <a:gd name="connsiteY67" fmla="*/ 429959 h 500929"/>
                  <a:gd name="connsiteX68" fmla="*/ 290244 w 804477"/>
                  <a:gd name="connsiteY68" fmla="*/ 405486 h 500929"/>
                  <a:gd name="connsiteX69" fmla="*/ 260877 w 804477"/>
                  <a:gd name="connsiteY69" fmla="*/ 400592 h 500929"/>
                  <a:gd name="connsiteX70" fmla="*/ 197248 w 804477"/>
                  <a:gd name="connsiteY70" fmla="*/ 407934 h 500929"/>
                  <a:gd name="connsiteX71" fmla="*/ 187459 w 804477"/>
                  <a:gd name="connsiteY71" fmla="*/ 385908 h 500929"/>
                  <a:gd name="connsiteX72" fmla="*/ 158092 w 804477"/>
                  <a:gd name="connsiteY72" fmla="*/ 368778 h 500929"/>
                  <a:gd name="connsiteX73" fmla="*/ 140962 w 804477"/>
                  <a:gd name="connsiteY73" fmla="*/ 373672 h 500929"/>
                  <a:gd name="connsiteX74" fmla="*/ 106700 w 804477"/>
                  <a:gd name="connsiteY74" fmla="*/ 346753 h 500929"/>
                  <a:gd name="connsiteX75" fmla="*/ 70481 w 804477"/>
                  <a:gd name="connsiteY75" fmla="*/ 346753 h 500929"/>
                  <a:gd name="connsiteX76" fmla="*/ 69013 w 804477"/>
                  <a:gd name="connsiteY76" fmla="*/ 317386 h 500929"/>
                  <a:gd name="connsiteX77" fmla="*/ 73418 w 804477"/>
                  <a:gd name="connsiteY77" fmla="*/ 310044 h 500929"/>
                  <a:gd name="connsiteX78" fmla="*/ 82228 w 804477"/>
                  <a:gd name="connsiteY78" fmla="*/ 295360 h 500929"/>
                  <a:gd name="connsiteX79" fmla="*/ 92506 w 804477"/>
                  <a:gd name="connsiteY79" fmla="*/ 273335 h 500929"/>
                  <a:gd name="connsiteX80" fmla="*/ 82228 w 804477"/>
                  <a:gd name="connsiteY80" fmla="*/ 255715 h 500929"/>
                  <a:gd name="connsiteX81" fmla="*/ 64607 w 804477"/>
                  <a:gd name="connsiteY81" fmla="*/ 246905 h 500929"/>
                  <a:gd name="connsiteX82" fmla="*/ 60202 w 804477"/>
                  <a:gd name="connsiteY82" fmla="*/ 239563 h 500929"/>
                  <a:gd name="connsiteX83" fmla="*/ 67544 w 804477"/>
                  <a:gd name="connsiteY83" fmla="*/ 216070 h 500929"/>
                  <a:gd name="connsiteX84" fmla="*/ 61671 w 804477"/>
                  <a:gd name="connsiteY84" fmla="*/ 196981 h 500929"/>
                  <a:gd name="connsiteX85" fmla="*/ 91038 w 804477"/>
                  <a:gd name="connsiteY85" fmla="*/ 176424 h 500929"/>
                  <a:gd name="connsiteX86" fmla="*/ 67544 w 804477"/>
                  <a:gd name="connsiteY86" fmla="*/ 161741 h 500929"/>
                  <a:gd name="connsiteX87" fmla="*/ 67544 w 804477"/>
                  <a:gd name="connsiteY87" fmla="*/ 154399 h 500929"/>
                  <a:gd name="connsiteX88" fmla="*/ 80759 w 804477"/>
                  <a:gd name="connsiteY88" fmla="*/ 145589 h 500929"/>
                  <a:gd name="connsiteX89" fmla="*/ 82228 w 804477"/>
                  <a:gd name="connsiteY89" fmla="*/ 132374 h 500929"/>
                  <a:gd name="connsiteX90" fmla="*/ 39646 w 804477"/>
                  <a:gd name="connsiteY90" fmla="*/ 107412 h 500929"/>
                  <a:gd name="connsiteX91" fmla="*/ 41114 w 804477"/>
                  <a:gd name="connsiteY91" fmla="*/ 83918 h 500929"/>
                  <a:gd name="connsiteX92" fmla="*/ 24962 w 804477"/>
                  <a:gd name="connsiteY92" fmla="*/ 75108 h 500929"/>
                  <a:gd name="connsiteX93" fmla="*/ 32304 w 804477"/>
                  <a:gd name="connsiteY93" fmla="*/ 53083 h 500929"/>
                  <a:gd name="connsiteX94" fmla="*/ 16152 w 804477"/>
                  <a:gd name="connsiteY94" fmla="*/ 41336 h 500929"/>
                  <a:gd name="connsiteX95" fmla="*/ 16152 w 804477"/>
                  <a:gd name="connsiteY95" fmla="*/ 23716 h 500929"/>
                  <a:gd name="connsiteX96" fmla="*/ 0 w 804477"/>
                  <a:gd name="connsiteY96" fmla="*/ 14906 h 500929"/>
                  <a:gd name="connsiteX97" fmla="*/ 2937 w 804477"/>
                  <a:gd name="connsiteY97" fmla="*/ 4627 h 5009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</a:cxnLst>
                <a:rect l="l" t="t" r="r" b="b"/>
                <a:pathLst>
                  <a:path w="804477" h="500929">
                    <a:moveTo>
                      <a:pt x="790684" y="0"/>
                    </a:moveTo>
                    <a:lnTo>
                      <a:pt x="804477" y="0"/>
                    </a:lnTo>
                    <a:lnTo>
                      <a:pt x="801719" y="4138"/>
                    </a:lnTo>
                    <a:lnTo>
                      <a:pt x="790684" y="0"/>
                    </a:lnTo>
                    <a:close/>
                    <a:moveTo>
                      <a:pt x="780539" y="0"/>
                    </a:moveTo>
                    <a:lnTo>
                      <a:pt x="765010" y="31058"/>
                    </a:lnTo>
                    <a:lnTo>
                      <a:pt x="769904" y="45741"/>
                    </a:lnTo>
                    <a:lnTo>
                      <a:pt x="767457" y="53083"/>
                    </a:lnTo>
                    <a:lnTo>
                      <a:pt x="742985" y="55530"/>
                    </a:lnTo>
                    <a:lnTo>
                      <a:pt x="740537" y="67766"/>
                    </a:lnTo>
                    <a:lnTo>
                      <a:pt x="789482" y="53083"/>
                    </a:lnTo>
                    <a:lnTo>
                      <a:pt x="777246" y="77555"/>
                    </a:lnTo>
                    <a:lnTo>
                      <a:pt x="738090" y="87344"/>
                    </a:lnTo>
                    <a:lnTo>
                      <a:pt x="750326" y="109370"/>
                    </a:lnTo>
                    <a:lnTo>
                      <a:pt x="735643" y="114264"/>
                    </a:lnTo>
                    <a:lnTo>
                      <a:pt x="735643" y="126500"/>
                    </a:lnTo>
                    <a:lnTo>
                      <a:pt x="762563" y="128948"/>
                    </a:lnTo>
                    <a:lnTo>
                      <a:pt x="762563" y="155867"/>
                    </a:lnTo>
                    <a:lnTo>
                      <a:pt x="716065" y="168103"/>
                    </a:lnTo>
                    <a:lnTo>
                      <a:pt x="747879" y="180340"/>
                    </a:lnTo>
                    <a:lnTo>
                      <a:pt x="728301" y="204812"/>
                    </a:lnTo>
                    <a:lnTo>
                      <a:pt x="706276" y="204812"/>
                    </a:lnTo>
                    <a:lnTo>
                      <a:pt x="718512" y="219496"/>
                    </a:lnTo>
                    <a:lnTo>
                      <a:pt x="742985" y="239074"/>
                    </a:lnTo>
                    <a:lnTo>
                      <a:pt x="730748" y="246415"/>
                    </a:lnTo>
                    <a:lnTo>
                      <a:pt x="706276" y="239074"/>
                    </a:lnTo>
                    <a:lnTo>
                      <a:pt x="689145" y="239074"/>
                    </a:lnTo>
                    <a:lnTo>
                      <a:pt x="689145" y="251310"/>
                    </a:lnTo>
                    <a:lnTo>
                      <a:pt x="711170" y="265993"/>
                    </a:lnTo>
                    <a:lnTo>
                      <a:pt x="696487" y="280677"/>
                    </a:lnTo>
                    <a:lnTo>
                      <a:pt x="706276" y="292913"/>
                    </a:lnTo>
                    <a:lnTo>
                      <a:pt x="696487" y="300255"/>
                    </a:lnTo>
                    <a:lnTo>
                      <a:pt x="667120" y="292913"/>
                    </a:lnTo>
                    <a:lnTo>
                      <a:pt x="657331" y="297808"/>
                    </a:lnTo>
                    <a:lnTo>
                      <a:pt x="635306" y="278230"/>
                    </a:lnTo>
                    <a:lnTo>
                      <a:pt x="635306" y="322280"/>
                    </a:lnTo>
                    <a:lnTo>
                      <a:pt x="627964" y="332069"/>
                    </a:lnTo>
                    <a:lnTo>
                      <a:pt x="632859" y="346753"/>
                    </a:lnTo>
                    <a:lnTo>
                      <a:pt x="625517" y="354094"/>
                    </a:lnTo>
                    <a:lnTo>
                      <a:pt x="596150" y="334516"/>
                    </a:lnTo>
                    <a:lnTo>
                      <a:pt x="596150" y="312491"/>
                    </a:lnTo>
                    <a:lnTo>
                      <a:pt x="579019" y="307597"/>
                    </a:lnTo>
                    <a:lnTo>
                      <a:pt x="579019" y="332069"/>
                    </a:lnTo>
                    <a:lnTo>
                      <a:pt x="556994" y="322280"/>
                    </a:lnTo>
                    <a:lnTo>
                      <a:pt x="508049" y="312491"/>
                    </a:lnTo>
                    <a:lnTo>
                      <a:pt x="493365" y="312491"/>
                    </a:lnTo>
                    <a:lnTo>
                      <a:pt x="488471" y="334516"/>
                    </a:lnTo>
                    <a:lnTo>
                      <a:pt x="498260" y="351647"/>
                    </a:lnTo>
                    <a:lnTo>
                      <a:pt x="493365" y="383461"/>
                    </a:lnTo>
                    <a:lnTo>
                      <a:pt x="473787" y="415275"/>
                    </a:lnTo>
                    <a:lnTo>
                      <a:pt x="483576" y="427512"/>
                    </a:lnTo>
                    <a:lnTo>
                      <a:pt x="468893" y="454431"/>
                    </a:lnTo>
                    <a:lnTo>
                      <a:pt x="454209" y="461773"/>
                    </a:lnTo>
                    <a:lnTo>
                      <a:pt x="449315" y="476457"/>
                    </a:lnTo>
                    <a:lnTo>
                      <a:pt x="441973" y="476457"/>
                    </a:lnTo>
                    <a:lnTo>
                      <a:pt x="417501" y="461773"/>
                    </a:lnTo>
                    <a:lnTo>
                      <a:pt x="402817" y="461773"/>
                    </a:lnTo>
                    <a:lnTo>
                      <a:pt x="390581" y="451984"/>
                    </a:lnTo>
                    <a:lnTo>
                      <a:pt x="385686" y="471562"/>
                    </a:lnTo>
                    <a:lnTo>
                      <a:pt x="366108" y="474009"/>
                    </a:lnTo>
                    <a:lnTo>
                      <a:pt x="353872" y="500929"/>
                    </a:lnTo>
                    <a:lnTo>
                      <a:pt x="341636" y="500929"/>
                    </a:lnTo>
                    <a:lnTo>
                      <a:pt x="329400" y="498482"/>
                    </a:lnTo>
                    <a:lnTo>
                      <a:pt x="326953" y="483798"/>
                    </a:lnTo>
                    <a:lnTo>
                      <a:pt x="290244" y="469115"/>
                    </a:lnTo>
                    <a:lnTo>
                      <a:pt x="290244" y="454431"/>
                    </a:lnTo>
                    <a:lnTo>
                      <a:pt x="268219" y="449537"/>
                    </a:lnTo>
                    <a:lnTo>
                      <a:pt x="295138" y="429959"/>
                    </a:lnTo>
                    <a:lnTo>
                      <a:pt x="290244" y="405486"/>
                    </a:lnTo>
                    <a:lnTo>
                      <a:pt x="260877" y="400592"/>
                    </a:lnTo>
                    <a:lnTo>
                      <a:pt x="197248" y="407934"/>
                    </a:lnTo>
                    <a:lnTo>
                      <a:pt x="187459" y="385908"/>
                    </a:lnTo>
                    <a:lnTo>
                      <a:pt x="158092" y="368778"/>
                    </a:lnTo>
                    <a:lnTo>
                      <a:pt x="140962" y="373672"/>
                    </a:lnTo>
                    <a:lnTo>
                      <a:pt x="106700" y="346753"/>
                    </a:lnTo>
                    <a:lnTo>
                      <a:pt x="70481" y="346753"/>
                    </a:lnTo>
                    <a:cubicBezTo>
                      <a:pt x="69992" y="336964"/>
                      <a:pt x="69502" y="327175"/>
                      <a:pt x="69013" y="317386"/>
                    </a:cubicBezTo>
                    <a:lnTo>
                      <a:pt x="73418" y="310044"/>
                    </a:lnTo>
                    <a:lnTo>
                      <a:pt x="82228" y="295360"/>
                    </a:lnTo>
                    <a:lnTo>
                      <a:pt x="92506" y="273335"/>
                    </a:lnTo>
                    <a:lnTo>
                      <a:pt x="82228" y="255715"/>
                    </a:lnTo>
                    <a:lnTo>
                      <a:pt x="64607" y="246905"/>
                    </a:lnTo>
                    <a:lnTo>
                      <a:pt x="60202" y="239563"/>
                    </a:lnTo>
                    <a:lnTo>
                      <a:pt x="67544" y="216070"/>
                    </a:lnTo>
                    <a:lnTo>
                      <a:pt x="61671" y="196981"/>
                    </a:lnTo>
                    <a:lnTo>
                      <a:pt x="91038" y="176424"/>
                    </a:lnTo>
                    <a:lnTo>
                      <a:pt x="67544" y="161741"/>
                    </a:lnTo>
                    <a:lnTo>
                      <a:pt x="67544" y="154399"/>
                    </a:lnTo>
                    <a:lnTo>
                      <a:pt x="80759" y="145589"/>
                    </a:lnTo>
                    <a:lnTo>
                      <a:pt x="82228" y="132374"/>
                    </a:lnTo>
                    <a:lnTo>
                      <a:pt x="39646" y="107412"/>
                    </a:lnTo>
                    <a:cubicBezTo>
                      <a:pt x="40135" y="99581"/>
                      <a:pt x="40625" y="91749"/>
                      <a:pt x="41114" y="83918"/>
                    </a:cubicBezTo>
                    <a:lnTo>
                      <a:pt x="24962" y="75108"/>
                    </a:lnTo>
                    <a:lnTo>
                      <a:pt x="32304" y="53083"/>
                    </a:lnTo>
                    <a:lnTo>
                      <a:pt x="16152" y="41336"/>
                    </a:lnTo>
                    <a:lnTo>
                      <a:pt x="16152" y="23716"/>
                    </a:lnTo>
                    <a:lnTo>
                      <a:pt x="0" y="14906"/>
                    </a:lnTo>
                    <a:lnTo>
                      <a:pt x="2937" y="4627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23" name="フリーフォーム: 図形 222">
                <a:extLst>
                  <a:ext uri="{FF2B5EF4-FFF2-40B4-BE49-F238E27FC236}">
                    <a16:creationId xmlns:a16="http://schemas.microsoft.com/office/drawing/2014/main" id="{7C98EC01-5DE0-CC69-5AA7-6113C95D1A4E}"/>
                  </a:ext>
                </a:extLst>
              </p:cNvPr>
              <p:cNvSpPr/>
              <p:nvPr/>
            </p:nvSpPr>
            <p:spPr>
              <a:xfrm>
                <a:off x="656587" y="2586938"/>
                <a:ext cx="820431" cy="947570"/>
              </a:xfrm>
              <a:custGeom>
                <a:avLst/>
                <a:gdLst>
                  <a:gd name="connsiteX0" fmla="*/ 226009 w 836959"/>
                  <a:gd name="connsiteY0" fmla="*/ 99253 h 966659"/>
                  <a:gd name="connsiteX1" fmla="*/ 227594 w 836959"/>
                  <a:gd name="connsiteY1" fmla="*/ 104008 h 966659"/>
                  <a:gd name="connsiteX2" fmla="*/ 226009 w 836959"/>
                  <a:gd name="connsiteY2" fmla="*/ 99253 h 966659"/>
                  <a:gd name="connsiteX3" fmla="*/ 699913 w 836959"/>
                  <a:gd name="connsiteY3" fmla="*/ 0 h 966659"/>
                  <a:gd name="connsiteX4" fmla="*/ 706031 w 836959"/>
                  <a:gd name="connsiteY4" fmla="*/ 4895 h 966659"/>
                  <a:gd name="connsiteX5" fmla="*/ 734175 w 836959"/>
                  <a:gd name="connsiteY5" fmla="*/ 7342 h 966659"/>
                  <a:gd name="connsiteX6" fmla="*/ 735398 w 836959"/>
                  <a:gd name="connsiteY6" fmla="*/ 22025 h 966659"/>
                  <a:gd name="connsiteX7" fmla="*/ 740292 w 836959"/>
                  <a:gd name="connsiteY7" fmla="*/ 30591 h 966659"/>
                  <a:gd name="connsiteX8" fmla="*/ 745187 w 836959"/>
                  <a:gd name="connsiteY8" fmla="*/ 75865 h 966659"/>
                  <a:gd name="connsiteX9" fmla="*/ 746411 w 836959"/>
                  <a:gd name="connsiteY9" fmla="*/ 83207 h 966659"/>
                  <a:gd name="connsiteX10" fmla="*/ 748858 w 836959"/>
                  <a:gd name="connsiteY10" fmla="*/ 90548 h 966659"/>
                  <a:gd name="connsiteX11" fmla="*/ 761094 w 836959"/>
                  <a:gd name="connsiteY11" fmla="*/ 90548 h 966659"/>
                  <a:gd name="connsiteX12" fmla="*/ 761094 w 836959"/>
                  <a:gd name="connsiteY12" fmla="*/ 105232 h 966659"/>
                  <a:gd name="connsiteX13" fmla="*/ 785567 w 836959"/>
                  <a:gd name="connsiteY13" fmla="*/ 122362 h 966659"/>
                  <a:gd name="connsiteX14" fmla="*/ 797803 w 836959"/>
                  <a:gd name="connsiteY14" fmla="*/ 119915 h 966659"/>
                  <a:gd name="connsiteX15" fmla="*/ 805145 w 836959"/>
                  <a:gd name="connsiteY15" fmla="*/ 133375 h 966659"/>
                  <a:gd name="connsiteX16" fmla="*/ 800250 w 836959"/>
                  <a:gd name="connsiteY16" fmla="*/ 151729 h 966659"/>
                  <a:gd name="connsiteX17" fmla="*/ 805145 w 836959"/>
                  <a:gd name="connsiteY17" fmla="*/ 163966 h 966659"/>
                  <a:gd name="connsiteX18" fmla="*/ 803921 w 836959"/>
                  <a:gd name="connsiteY18" fmla="*/ 176202 h 966659"/>
                  <a:gd name="connsiteX19" fmla="*/ 791685 w 836959"/>
                  <a:gd name="connsiteY19" fmla="*/ 182320 h 966659"/>
                  <a:gd name="connsiteX20" fmla="*/ 791685 w 836959"/>
                  <a:gd name="connsiteY20" fmla="*/ 189662 h 966659"/>
                  <a:gd name="connsiteX21" fmla="*/ 801474 w 836959"/>
                  <a:gd name="connsiteY21" fmla="*/ 193333 h 966659"/>
                  <a:gd name="connsiteX22" fmla="*/ 805075 w 836959"/>
                  <a:gd name="connsiteY22" fmla="*/ 214941 h 966659"/>
                  <a:gd name="connsiteX23" fmla="*/ 757668 w 836959"/>
                  <a:gd name="connsiteY23" fmla="*/ 229307 h 966659"/>
                  <a:gd name="connsiteX24" fmla="*/ 747390 w 836959"/>
                  <a:gd name="connsiteY24" fmla="*/ 243991 h 966659"/>
                  <a:gd name="connsiteX25" fmla="*/ 729770 w 836959"/>
                  <a:gd name="connsiteY25" fmla="*/ 239586 h 966659"/>
                  <a:gd name="connsiteX26" fmla="*/ 706276 w 836959"/>
                  <a:gd name="connsiteY26" fmla="*/ 248396 h 966659"/>
                  <a:gd name="connsiteX27" fmla="*/ 706276 w 836959"/>
                  <a:gd name="connsiteY27" fmla="*/ 263079 h 966659"/>
                  <a:gd name="connsiteX28" fmla="*/ 703339 w 836959"/>
                  <a:gd name="connsiteY28" fmla="*/ 283636 h 966659"/>
                  <a:gd name="connsiteX29" fmla="*/ 673972 w 836959"/>
                  <a:gd name="connsiteY29" fmla="*/ 289509 h 966659"/>
                  <a:gd name="connsiteX30" fmla="*/ 668099 w 836959"/>
                  <a:gd name="connsiteY30" fmla="*/ 301256 h 966659"/>
                  <a:gd name="connsiteX31" fmla="*/ 650479 w 836959"/>
                  <a:gd name="connsiteY31" fmla="*/ 320345 h 966659"/>
                  <a:gd name="connsiteX32" fmla="*/ 646074 w 836959"/>
                  <a:gd name="connsiteY32" fmla="*/ 332092 h 966659"/>
                  <a:gd name="connsiteX33" fmla="*/ 650479 w 836959"/>
                  <a:gd name="connsiteY33" fmla="*/ 348243 h 966659"/>
                  <a:gd name="connsiteX34" fmla="*/ 637264 w 836959"/>
                  <a:gd name="connsiteY34" fmla="*/ 368800 h 966659"/>
                  <a:gd name="connsiteX35" fmla="*/ 634327 w 836959"/>
                  <a:gd name="connsiteY35" fmla="*/ 437813 h 966659"/>
                  <a:gd name="connsiteX36" fmla="*/ 662226 w 836959"/>
                  <a:gd name="connsiteY36" fmla="*/ 448091 h 966659"/>
                  <a:gd name="connsiteX37" fmla="*/ 672504 w 836959"/>
                  <a:gd name="connsiteY37" fmla="*/ 461306 h 966659"/>
                  <a:gd name="connsiteX38" fmla="*/ 685719 w 836959"/>
                  <a:gd name="connsiteY38" fmla="*/ 462775 h 966659"/>
                  <a:gd name="connsiteX39" fmla="*/ 688656 w 836959"/>
                  <a:gd name="connsiteY39" fmla="*/ 452496 h 966659"/>
                  <a:gd name="connsiteX40" fmla="*/ 710681 w 836959"/>
                  <a:gd name="connsiteY40" fmla="*/ 464243 h 966659"/>
                  <a:gd name="connsiteX41" fmla="*/ 734175 w 836959"/>
                  <a:gd name="connsiteY41" fmla="*/ 449559 h 966659"/>
                  <a:gd name="connsiteX42" fmla="*/ 769415 w 836959"/>
                  <a:gd name="connsiteY42" fmla="*/ 451028 h 966659"/>
                  <a:gd name="connsiteX43" fmla="*/ 779694 w 836959"/>
                  <a:gd name="connsiteY43" fmla="*/ 465711 h 966659"/>
                  <a:gd name="connsiteX44" fmla="*/ 782630 w 836959"/>
                  <a:gd name="connsiteY44" fmla="*/ 506825 h 966659"/>
                  <a:gd name="connsiteX45" fmla="*/ 782630 w 836959"/>
                  <a:gd name="connsiteY45" fmla="*/ 537660 h 966659"/>
                  <a:gd name="connsiteX46" fmla="*/ 775288 w 836959"/>
                  <a:gd name="connsiteY46" fmla="*/ 546470 h 966659"/>
                  <a:gd name="connsiteX47" fmla="*/ 751795 w 836959"/>
                  <a:gd name="connsiteY47" fmla="*/ 558217 h 966659"/>
                  <a:gd name="connsiteX48" fmla="*/ 754732 w 836959"/>
                  <a:gd name="connsiteY48" fmla="*/ 578774 h 966659"/>
                  <a:gd name="connsiteX49" fmla="*/ 769415 w 836959"/>
                  <a:gd name="connsiteY49" fmla="*/ 593458 h 966659"/>
                  <a:gd name="connsiteX50" fmla="*/ 769415 w 836959"/>
                  <a:gd name="connsiteY50" fmla="*/ 599331 h 966659"/>
                  <a:gd name="connsiteX51" fmla="*/ 767947 w 836959"/>
                  <a:gd name="connsiteY51" fmla="*/ 614014 h 966659"/>
                  <a:gd name="connsiteX52" fmla="*/ 770883 w 836959"/>
                  <a:gd name="connsiteY52" fmla="*/ 630166 h 966659"/>
                  <a:gd name="connsiteX53" fmla="*/ 744453 w 836959"/>
                  <a:gd name="connsiteY53" fmla="*/ 636040 h 966659"/>
                  <a:gd name="connsiteX54" fmla="*/ 750327 w 836959"/>
                  <a:gd name="connsiteY54" fmla="*/ 658065 h 966659"/>
                  <a:gd name="connsiteX55" fmla="*/ 773820 w 836959"/>
                  <a:gd name="connsiteY55" fmla="*/ 659533 h 966659"/>
                  <a:gd name="connsiteX56" fmla="*/ 781162 w 836959"/>
                  <a:gd name="connsiteY56" fmla="*/ 678622 h 966659"/>
                  <a:gd name="connsiteX57" fmla="*/ 770883 w 836959"/>
                  <a:gd name="connsiteY57" fmla="*/ 691837 h 966659"/>
                  <a:gd name="connsiteX58" fmla="*/ 776757 w 836959"/>
                  <a:gd name="connsiteY58" fmla="*/ 712394 h 966659"/>
                  <a:gd name="connsiteX59" fmla="*/ 773820 w 836959"/>
                  <a:gd name="connsiteY59" fmla="*/ 735887 h 966659"/>
                  <a:gd name="connsiteX60" fmla="*/ 816769 w 836959"/>
                  <a:gd name="connsiteY60" fmla="*/ 767383 h 966659"/>
                  <a:gd name="connsiteX61" fmla="*/ 816769 w 836959"/>
                  <a:gd name="connsiteY61" fmla="*/ 782508 h 966659"/>
                  <a:gd name="connsiteX62" fmla="*/ 827782 w 836959"/>
                  <a:gd name="connsiteY62" fmla="*/ 791684 h 966659"/>
                  <a:gd name="connsiteX63" fmla="*/ 836959 w 836959"/>
                  <a:gd name="connsiteY63" fmla="*/ 799026 h 966659"/>
                  <a:gd name="connsiteX64" fmla="*/ 827782 w 836959"/>
                  <a:gd name="connsiteY64" fmla="*/ 824722 h 966659"/>
                  <a:gd name="connsiteX65" fmla="*/ 805757 w 836959"/>
                  <a:gd name="connsiteY65" fmla="*/ 824722 h 966659"/>
                  <a:gd name="connsiteX66" fmla="*/ 800250 w 836959"/>
                  <a:gd name="connsiteY66" fmla="*/ 832064 h 966659"/>
                  <a:gd name="connsiteX67" fmla="*/ 798415 w 836959"/>
                  <a:gd name="connsiteY67" fmla="*/ 848583 h 966659"/>
                  <a:gd name="connsiteX68" fmla="*/ 758035 w 836959"/>
                  <a:gd name="connsiteY68" fmla="*/ 848583 h 966659"/>
                  <a:gd name="connsiteX69" fmla="*/ 758035 w 836959"/>
                  <a:gd name="connsiteY69" fmla="*/ 824722 h 966659"/>
                  <a:gd name="connsiteX70" fmla="*/ 748858 w 836959"/>
                  <a:gd name="connsiteY70" fmla="*/ 815545 h 966659"/>
                  <a:gd name="connsiteX71" fmla="*/ 737846 w 836959"/>
                  <a:gd name="connsiteY71" fmla="*/ 819216 h 966659"/>
                  <a:gd name="connsiteX72" fmla="*/ 726833 w 836959"/>
                  <a:gd name="connsiteY72" fmla="*/ 815545 h 966659"/>
                  <a:gd name="connsiteX73" fmla="*/ 697466 w 836959"/>
                  <a:gd name="connsiteY73" fmla="*/ 817381 h 966659"/>
                  <a:gd name="connsiteX74" fmla="*/ 691959 w 836959"/>
                  <a:gd name="connsiteY74" fmla="*/ 822887 h 966659"/>
                  <a:gd name="connsiteX75" fmla="*/ 688289 w 836959"/>
                  <a:gd name="connsiteY75" fmla="*/ 830228 h 966659"/>
                  <a:gd name="connsiteX76" fmla="*/ 671769 w 836959"/>
                  <a:gd name="connsiteY76" fmla="*/ 832064 h 966659"/>
                  <a:gd name="connsiteX77" fmla="*/ 660757 w 836959"/>
                  <a:gd name="connsiteY77" fmla="*/ 822887 h 966659"/>
                  <a:gd name="connsiteX78" fmla="*/ 660757 w 836959"/>
                  <a:gd name="connsiteY78" fmla="*/ 810039 h 966659"/>
                  <a:gd name="connsiteX79" fmla="*/ 658922 w 836959"/>
                  <a:gd name="connsiteY79" fmla="*/ 797191 h 966659"/>
                  <a:gd name="connsiteX80" fmla="*/ 647909 w 836959"/>
                  <a:gd name="connsiteY80" fmla="*/ 788014 h 966659"/>
                  <a:gd name="connsiteX81" fmla="*/ 614871 w 836959"/>
                  <a:gd name="connsiteY81" fmla="*/ 780672 h 966659"/>
                  <a:gd name="connsiteX82" fmla="*/ 565315 w 836959"/>
                  <a:gd name="connsiteY82" fmla="*/ 859595 h 966659"/>
                  <a:gd name="connsiteX83" fmla="*/ 552466 w 836959"/>
                  <a:gd name="connsiteY83" fmla="*/ 841241 h 966659"/>
                  <a:gd name="connsiteX84" fmla="*/ 537783 w 836959"/>
                  <a:gd name="connsiteY84" fmla="*/ 841241 h 966659"/>
                  <a:gd name="connsiteX85" fmla="*/ 523099 w 836959"/>
                  <a:gd name="connsiteY85" fmla="*/ 881621 h 966659"/>
                  <a:gd name="connsiteX86" fmla="*/ 517594 w 836959"/>
                  <a:gd name="connsiteY86" fmla="*/ 888962 h 966659"/>
                  <a:gd name="connsiteX87" fmla="*/ 506581 w 836959"/>
                  <a:gd name="connsiteY87" fmla="*/ 907317 h 966659"/>
                  <a:gd name="connsiteX88" fmla="*/ 508416 w 836959"/>
                  <a:gd name="connsiteY88" fmla="*/ 914659 h 966659"/>
                  <a:gd name="connsiteX89" fmla="*/ 534112 w 836959"/>
                  <a:gd name="connsiteY89" fmla="*/ 934848 h 966659"/>
                  <a:gd name="connsiteX90" fmla="*/ 504745 w 836959"/>
                  <a:gd name="connsiteY90" fmla="*/ 964215 h 966659"/>
                  <a:gd name="connsiteX91" fmla="*/ 507800 w 836959"/>
                  <a:gd name="connsiteY91" fmla="*/ 966659 h 966659"/>
                  <a:gd name="connsiteX92" fmla="*/ 95966 w 836959"/>
                  <a:gd name="connsiteY92" fmla="*/ 966659 h 966659"/>
                  <a:gd name="connsiteX93" fmla="*/ 95443 w 836959"/>
                  <a:gd name="connsiteY93" fmla="*/ 964215 h 966659"/>
                  <a:gd name="connsiteX94" fmla="*/ 88101 w 836959"/>
                  <a:gd name="connsiteY94" fmla="*/ 949532 h 966659"/>
                  <a:gd name="connsiteX95" fmla="*/ 86266 w 836959"/>
                  <a:gd name="connsiteY95" fmla="*/ 938519 h 966659"/>
                  <a:gd name="connsiteX96" fmla="*/ 78924 w 836959"/>
                  <a:gd name="connsiteY96" fmla="*/ 931178 h 966659"/>
                  <a:gd name="connsiteX97" fmla="*/ 67911 w 836959"/>
                  <a:gd name="connsiteY97" fmla="*/ 934848 h 966659"/>
                  <a:gd name="connsiteX98" fmla="*/ 60569 w 836959"/>
                  <a:gd name="connsiteY98" fmla="*/ 920165 h 966659"/>
                  <a:gd name="connsiteX99" fmla="*/ 42215 w 836959"/>
                  <a:gd name="connsiteY99" fmla="*/ 920165 h 966659"/>
                  <a:gd name="connsiteX100" fmla="*/ 40379 w 836959"/>
                  <a:gd name="connsiteY100" fmla="*/ 903646 h 966659"/>
                  <a:gd name="connsiteX101" fmla="*/ 14684 w 836959"/>
                  <a:gd name="connsiteY101" fmla="*/ 903646 h 966659"/>
                  <a:gd name="connsiteX102" fmla="*/ 0 w 836959"/>
                  <a:gd name="connsiteY102" fmla="*/ 892634 h 966659"/>
                  <a:gd name="connsiteX103" fmla="*/ 7342 w 836959"/>
                  <a:gd name="connsiteY103" fmla="*/ 870608 h 966659"/>
                  <a:gd name="connsiteX104" fmla="*/ 22025 w 836959"/>
                  <a:gd name="connsiteY104" fmla="*/ 870608 h 966659"/>
                  <a:gd name="connsiteX105" fmla="*/ 29367 w 836959"/>
                  <a:gd name="connsiteY105" fmla="*/ 865102 h 966659"/>
                  <a:gd name="connsiteX106" fmla="*/ 27532 w 836959"/>
                  <a:gd name="connsiteY106" fmla="*/ 843077 h 966659"/>
                  <a:gd name="connsiteX107" fmla="*/ 40379 w 836959"/>
                  <a:gd name="connsiteY107" fmla="*/ 830228 h 966659"/>
                  <a:gd name="connsiteX108" fmla="*/ 62405 w 836959"/>
                  <a:gd name="connsiteY108" fmla="*/ 828393 h 966659"/>
                  <a:gd name="connsiteX109" fmla="*/ 80759 w 836959"/>
                  <a:gd name="connsiteY109" fmla="*/ 835735 h 966659"/>
                  <a:gd name="connsiteX110" fmla="*/ 91772 w 836959"/>
                  <a:gd name="connsiteY110" fmla="*/ 833900 h 966659"/>
                  <a:gd name="connsiteX111" fmla="*/ 93608 w 836959"/>
                  <a:gd name="connsiteY111" fmla="*/ 815545 h 966659"/>
                  <a:gd name="connsiteX112" fmla="*/ 104620 w 836959"/>
                  <a:gd name="connsiteY112" fmla="*/ 802697 h 966659"/>
                  <a:gd name="connsiteX113" fmla="*/ 113797 w 836959"/>
                  <a:gd name="connsiteY113" fmla="*/ 802697 h 966659"/>
                  <a:gd name="connsiteX114" fmla="*/ 130316 w 836959"/>
                  <a:gd name="connsiteY114" fmla="*/ 764153 h 966659"/>
                  <a:gd name="connsiteX115" fmla="*/ 157847 w 836959"/>
                  <a:gd name="connsiteY115" fmla="*/ 749469 h 966659"/>
                  <a:gd name="connsiteX116" fmla="*/ 157847 w 836959"/>
                  <a:gd name="connsiteY116" fmla="*/ 732951 h 966659"/>
                  <a:gd name="connsiteX117" fmla="*/ 170695 w 836959"/>
                  <a:gd name="connsiteY117" fmla="*/ 705419 h 966659"/>
                  <a:gd name="connsiteX118" fmla="*/ 152342 w 836959"/>
                  <a:gd name="connsiteY118" fmla="*/ 699913 h 966659"/>
                  <a:gd name="connsiteX119" fmla="*/ 135823 w 836959"/>
                  <a:gd name="connsiteY119" fmla="*/ 677888 h 966659"/>
                  <a:gd name="connsiteX120" fmla="*/ 137658 w 836959"/>
                  <a:gd name="connsiteY120" fmla="*/ 666875 h 966659"/>
                  <a:gd name="connsiteX121" fmla="*/ 133987 w 836959"/>
                  <a:gd name="connsiteY121" fmla="*/ 654027 h 966659"/>
                  <a:gd name="connsiteX122" fmla="*/ 143164 w 836959"/>
                  <a:gd name="connsiteY122" fmla="*/ 641179 h 966659"/>
                  <a:gd name="connsiteX123" fmla="*/ 157847 w 836959"/>
                  <a:gd name="connsiteY123" fmla="*/ 643014 h 966659"/>
                  <a:gd name="connsiteX124" fmla="*/ 157847 w 836959"/>
                  <a:gd name="connsiteY124" fmla="*/ 619154 h 966659"/>
                  <a:gd name="connsiteX125" fmla="*/ 146835 w 836959"/>
                  <a:gd name="connsiteY125" fmla="*/ 615483 h 966659"/>
                  <a:gd name="connsiteX126" fmla="*/ 148670 w 836959"/>
                  <a:gd name="connsiteY126" fmla="*/ 598964 h 966659"/>
                  <a:gd name="connsiteX127" fmla="*/ 190885 w 836959"/>
                  <a:gd name="connsiteY127" fmla="*/ 542065 h 966659"/>
                  <a:gd name="connsiteX128" fmla="*/ 192721 w 836959"/>
                  <a:gd name="connsiteY128" fmla="*/ 516369 h 966659"/>
                  <a:gd name="connsiteX129" fmla="*/ 176202 w 836959"/>
                  <a:gd name="connsiteY129" fmla="*/ 501686 h 966659"/>
                  <a:gd name="connsiteX130" fmla="*/ 174367 w 836959"/>
                  <a:gd name="connsiteY130" fmla="*/ 490673 h 966659"/>
                  <a:gd name="connsiteX131" fmla="*/ 156012 w 836959"/>
                  <a:gd name="connsiteY131" fmla="*/ 485167 h 966659"/>
                  <a:gd name="connsiteX132" fmla="*/ 153100 w 836959"/>
                  <a:gd name="connsiteY132" fmla="*/ 471726 h 966659"/>
                  <a:gd name="connsiteX133" fmla="*/ 155645 w 836959"/>
                  <a:gd name="connsiteY133" fmla="*/ 471585 h 966659"/>
                  <a:gd name="connsiteX134" fmla="*/ 164455 w 836959"/>
                  <a:gd name="connsiteY134" fmla="*/ 465711 h 966659"/>
                  <a:gd name="connsiteX135" fmla="*/ 165923 w 836959"/>
                  <a:gd name="connsiteY135" fmla="*/ 453964 h 966659"/>
                  <a:gd name="connsiteX136" fmla="*/ 176202 w 836959"/>
                  <a:gd name="connsiteY136" fmla="*/ 451028 h 966659"/>
                  <a:gd name="connsiteX137" fmla="*/ 179139 w 836959"/>
                  <a:gd name="connsiteY137" fmla="*/ 439281 h 966659"/>
                  <a:gd name="connsiteX138" fmla="*/ 196759 w 836959"/>
                  <a:gd name="connsiteY138" fmla="*/ 423129 h 966659"/>
                  <a:gd name="connsiteX139" fmla="*/ 187949 w 836959"/>
                  <a:gd name="connsiteY139" fmla="*/ 411382 h 966659"/>
                  <a:gd name="connsiteX140" fmla="*/ 187949 w 836959"/>
                  <a:gd name="connsiteY140" fmla="*/ 402572 h 966659"/>
                  <a:gd name="connsiteX141" fmla="*/ 199696 w 836959"/>
                  <a:gd name="connsiteY141" fmla="*/ 399636 h 966659"/>
                  <a:gd name="connsiteX142" fmla="*/ 204101 w 836959"/>
                  <a:gd name="connsiteY142" fmla="*/ 387889 h 966659"/>
                  <a:gd name="connsiteX143" fmla="*/ 220252 w 836959"/>
                  <a:gd name="connsiteY143" fmla="*/ 382015 h 966659"/>
                  <a:gd name="connsiteX144" fmla="*/ 226126 w 836959"/>
                  <a:gd name="connsiteY144" fmla="*/ 364395 h 966659"/>
                  <a:gd name="connsiteX145" fmla="*/ 209974 w 836959"/>
                  <a:gd name="connsiteY145" fmla="*/ 362927 h 966659"/>
                  <a:gd name="connsiteX146" fmla="*/ 212911 w 836959"/>
                  <a:gd name="connsiteY146" fmla="*/ 346775 h 966659"/>
                  <a:gd name="connsiteX147" fmla="*/ 234936 w 836959"/>
                  <a:gd name="connsiteY147" fmla="*/ 327686 h 966659"/>
                  <a:gd name="connsiteX148" fmla="*/ 251088 w 836959"/>
                  <a:gd name="connsiteY148" fmla="*/ 327686 h 966659"/>
                  <a:gd name="connsiteX149" fmla="*/ 246683 w 836959"/>
                  <a:gd name="connsiteY149" fmla="*/ 302725 h 966659"/>
                  <a:gd name="connsiteX150" fmla="*/ 254024 w 836959"/>
                  <a:gd name="connsiteY150" fmla="*/ 290978 h 966659"/>
                  <a:gd name="connsiteX151" fmla="*/ 258430 w 836959"/>
                  <a:gd name="connsiteY151" fmla="*/ 268953 h 966659"/>
                  <a:gd name="connsiteX152" fmla="*/ 249619 w 836959"/>
                  <a:gd name="connsiteY152" fmla="*/ 243991 h 966659"/>
                  <a:gd name="connsiteX153" fmla="*/ 255493 w 836959"/>
                  <a:gd name="connsiteY153" fmla="*/ 192598 h 966659"/>
                  <a:gd name="connsiteX154" fmla="*/ 255606 w 836959"/>
                  <a:gd name="connsiteY154" fmla="*/ 191978 h 966659"/>
                  <a:gd name="connsiteX155" fmla="*/ 259408 w 836959"/>
                  <a:gd name="connsiteY155" fmla="*/ 195780 h 966659"/>
                  <a:gd name="connsiteX156" fmla="*/ 275315 w 836959"/>
                  <a:gd name="connsiteY156" fmla="*/ 187215 h 966659"/>
                  <a:gd name="connsiteX157" fmla="*/ 277763 w 836959"/>
                  <a:gd name="connsiteY157" fmla="*/ 181096 h 966659"/>
                  <a:gd name="connsiteX158" fmla="*/ 285104 w 836959"/>
                  <a:gd name="connsiteY158" fmla="*/ 173755 h 966659"/>
                  <a:gd name="connsiteX159" fmla="*/ 312025 w 836959"/>
                  <a:gd name="connsiteY159" fmla="*/ 137046 h 966659"/>
                  <a:gd name="connsiteX160" fmla="*/ 321814 w 836959"/>
                  <a:gd name="connsiteY160" fmla="*/ 124810 h 966659"/>
                  <a:gd name="connsiteX161" fmla="*/ 321814 w 836959"/>
                  <a:gd name="connsiteY161" fmla="*/ 113797 h 966659"/>
                  <a:gd name="connsiteX162" fmla="*/ 315695 w 836959"/>
                  <a:gd name="connsiteY162" fmla="*/ 105232 h 966659"/>
                  <a:gd name="connsiteX163" fmla="*/ 319366 w 836959"/>
                  <a:gd name="connsiteY163" fmla="*/ 86877 h 966659"/>
                  <a:gd name="connsiteX164" fmla="*/ 332826 w 836959"/>
                  <a:gd name="connsiteY164" fmla="*/ 90548 h 966659"/>
                  <a:gd name="connsiteX165" fmla="*/ 345062 w 836959"/>
                  <a:gd name="connsiteY165" fmla="*/ 81983 h 966659"/>
                  <a:gd name="connsiteX166" fmla="*/ 374429 w 836959"/>
                  <a:gd name="connsiteY166" fmla="*/ 94219 h 966659"/>
                  <a:gd name="connsiteX167" fmla="*/ 382994 w 836959"/>
                  <a:gd name="connsiteY167" fmla="*/ 86877 h 966659"/>
                  <a:gd name="connsiteX168" fmla="*/ 394007 w 836959"/>
                  <a:gd name="connsiteY168" fmla="*/ 88101 h 966659"/>
                  <a:gd name="connsiteX169" fmla="*/ 395231 w 836959"/>
                  <a:gd name="connsiteY169" fmla="*/ 95443 h 966659"/>
                  <a:gd name="connsiteX170" fmla="*/ 401349 w 836959"/>
                  <a:gd name="connsiteY170" fmla="*/ 95443 h 966659"/>
                  <a:gd name="connsiteX171" fmla="*/ 406243 w 836959"/>
                  <a:gd name="connsiteY171" fmla="*/ 102784 h 966659"/>
                  <a:gd name="connsiteX172" fmla="*/ 412361 w 836959"/>
                  <a:gd name="connsiteY172" fmla="*/ 102784 h 966659"/>
                  <a:gd name="connsiteX173" fmla="*/ 413585 w 836959"/>
                  <a:gd name="connsiteY173" fmla="*/ 116244 h 966659"/>
                  <a:gd name="connsiteX174" fmla="*/ 406243 w 836959"/>
                  <a:gd name="connsiteY174" fmla="*/ 129704 h 966659"/>
                  <a:gd name="connsiteX175" fmla="*/ 407467 w 836959"/>
                  <a:gd name="connsiteY175" fmla="*/ 137046 h 966659"/>
                  <a:gd name="connsiteX176" fmla="*/ 398902 w 836959"/>
                  <a:gd name="connsiteY176" fmla="*/ 150506 h 966659"/>
                  <a:gd name="connsiteX177" fmla="*/ 434387 w 836959"/>
                  <a:gd name="connsiteY177" fmla="*/ 166413 h 966659"/>
                  <a:gd name="connsiteX178" fmla="*/ 442952 w 836959"/>
                  <a:gd name="connsiteY178" fmla="*/ 163966 h 966659"/>
                  <a:gd name="connsiteX179" fmla="*/ 442952 w 836959"/>
                  <a:gd name="connsiteY179" fmla="*/ 154177 h 966659"/>
                  <a:gd name="connsiteX180" fmla="*/ 458860 w 836959"/>
                  <a:gd name="connsiteY180" fmla="*/ 134599 h 966659"/>
                  <a:gd name="connsiteX181" fmla="*/ 471095 w 836959"/>
                  <a:gd name="connsiteY181" fmla="*/ 134599 h 966659"/>
                  <a:gd name="connsiteX182" fmla="*/ 488227 w 836959"/>
                  <a:gd name="connsiteY182" fmla="*/ 137046 h 966659"/>
                  <a:gd name="connsiteX183" fmla="*/ 509028 w 836959"/>
                  <a:gd name="connsiteY183" fmla="*/ 133375 h 966659"/>
                  <a:gd name="connsiteX184" fmla="*/ 521264 w 836959"/>
                  <a:gd name="connsiteY184" fmla="*/ 122362 h 966659"/>
                  <a:gd name="connsiteX185" fmla="*/ 538395 w 836959"/>
                  <a:gd name="connsiteY185" fmla="*/ 123586 h 966659"/>
                  <a:gd name="connsiteX186" fmla="*/ 544513 w 836959"/>
                  <a:gd name="connsiteY186" fmla="*/ 118692 h 966659"/>
                  <a:gd name="connsiteX187" fmla="*/ 557973 w 836959"/>
                  <a:gd name="connsiteY187" fmla="*/ 127257 h 966659"/>
                  <a:gd name="connsiteX188" fmla="*/ 561644 w 836959"/>
                  <a:gd name="connsiteY188" fmla="*/ 140717 h 966659"/>
                  <a:gd name="connsiteX189" fmla="*/ 573879 w 836959"/>
                  <a:gd name="connsiteY189" fmla="*/ 130928 h 966659"/>
                  <a:gd name="connsiteX190" fmla="*/ 570209 w 836959"/>
                  <a:gd name="connsiteY190" fmla="*/ 119915 h 966659"/>
                  <a:gd name="connsiteX191" fmla="*/ 573879 w 836959"/>
                  <a:gd name="connsiteY191" fmla="*/ 112573 h 966659"/>
                  <a:gd name="connsiteX192" fmla="*/ 570209 w 836959"/>
                  <a:gd name="connsiteY192" fmla="*/ 94219 h 966659"/>
                  <a:gd name="connsiteX193" fmla="*/ 583669 w 836959"/>
                  <a:gd name="connsiteY193" fmla="*/ 80759 h 966659"/>
                  <a:gd name="connsiteX194" fmla="*/ 592234 w 836959"/>
                  <a:gd name="connsiteY194" fmla="*/ 77088 h 966659"/>
                  <a:gd name="connsiteX195" fmla="*/ 615483 w 836959"/>
                  <a:gd name="connsiteY195" fmla="*/ 64852 h 966659"/>
                  <a:gd name="connsiteX196" fmla="*/ 617930 w 836959"/>
                  <a:gd name="connsiteY196" fmla="*/ 42827 h 966659"/>
                  <a:gd name="connsiteX197" fmla="*/ 626496 w 836959"/>
                  <a:gd name="connsiteY197" fmla="*/ 25696 h 966659"/>
                  <a:gd name="connsiteX0" fmla="*/ 226009 w 836959"/>
                  <a:gd name="connsiteY0" fmla="*/ 99253 h 1105187"/>
                  <a:gd name="connsiteX1" fmla="*/ 227594 w 836959"/>
                  <a:gd name="connsiteY1" fmla="*/ 104008 h 1105187"/>
                  <a:gd name="connsiteX2" fmla="*/ 226009 w 836959"/>
                  <a:gd name="connsiteY2" fmla="*/ 99253 h 1105187"/>
                  <a:gd name="connsiteX3" fmla="*/ 699913 w 836959"/>
                  <a:gd name="connsiteY3" fmla="*/ 0 h 1105187"/>
                  <a:gd name="connsiteX4" fmla="*/ 706031 w 836959"/>
                  <a:gd name="connsiteY4" fmla="*/ 4895 h 1105187"/>
                  <a:gd name="connsiteX5" fmla="*/ 734175 w 836959"/>
                  <a:gd name="connsiteY5" fmla="*/ 7342 h 1105187"/>
                  <a:gd name="connsiteX6" fmla="*/ 735398 w 836959"/>
                  <a:gd name="connsiteY6" fmla="*/ 22025 h 1105187"/>
                  <a:gd name="connsiteX7" fmla="*/ 740292 w 836959"/>
                  <a:gd name="connsiteY7" fmla="*/ 30591 h 1105187"/>
                  <a:gd name="connsiteX8" fmla="*/ 745187 w 836959"/>
                  <a:gd name="connsiteY8" fmla="*/ 75865 h 1105187"/>
                  <a:gd name="connsiteX9" fmla="*/ 746411 w 836959"/>
                  <a:gd name="connsiteY9" fmla="*/ 83207 h 1105187"/>
                  <a:gd name="connsiteX10" fmla="*/ 748858 w 836959"/>
                  <a:gd name="connsiteY10" fmla="*/ 90548 h 1105187"/>
                  <a:gd name="connsiteX11" fmla="*/ 761094 w 836959"/>
                  <a:gd name="connsiteY11" fmla="*/ 90548 h 1105187"/>
                  <a:gd name="connsiteX12" fmla="*/ 761094 w 836959"/>
                  <a:gd name="connsiteY12" fmla="*/ 105232 h 1105187"/>
                  <a:gd name="connsiteX13" fmla="*/ 785567 w 836959"/>
                  <a:gd name="connsiteY13" fmla="*/ 122362 h 1105187"/>
                  <a:gd name="connsiteX14" fmla="*/ 797803 w 836959"/>
                  <a:gd name="connsiteY14" fmla="*/ 119915 h 1105187"/>
                  <a:gd name="connsiteX15" fmla="*/ 805145 w 836959"/>
                  <a:gd name="connsiteY15" fmla="*/ 133375 h 1105187"/>
                  <a:gd name="connsiteX16" fmla="*/ 800250 w 836959"/>
                  <a:gd name="connsiteY16" fmla="*/ 151729 h 1105187"/>
                  <a:gd name="connsiteX17" fmla="*/ 805145 w 836959"/>
                  <a:gd name="connsiteY17" fmla="*/ 163966 h 1105187"/>
                  <a:gd name="connsiteX18" fmla="*/ 803921 w 836959"/>
                  <a:gd name="connsiteY18" fmla="*/ 176202 h 1105187"/>
                  <a:gd name="connsiteX19" fmla="*/ 791685 w 836959"/>
                  <a:gd name="connsiteY19" fmla="*/ 182320 h 1105187"/>
                  <a:gd name="connsiteX20" fmla="*/ 791685 w 836959"/>
                  <a:gd name="connsiteY20" fmla="*/ 189662 h 1105187"/>
                  <a:gd name="connsiteX21" fmla="*/ 801474 w 836959"/>
                  <a:gd name="connsiteY21" fmla="*/ 193333 h 1105187"/>
                  <a:gd name="connsiteX22" fmla="*/ 805075 w 836959"/>
                  <a:gd name="connsiteY22" fmla="*/ 214941 h 1105187"/>
                  <a:gd name="connsiteX23" fmla="*/ 757668 w 836959"/>
                  <a:gd name="connsiteY23" fmla="*/ 229307 h 1105187"/>
                  <a:gd name="connsiteX24" fmla="*/ 747390 w 836959"/>
                  <a:gd name="connsiteY24" fmla="*/ 243991 h 1105187"/>
                  <a:gd name="connsiteX25" fmla="*/ 729770 w 836959"/>
                  <a:gd name="connsiteY25" fmla="*/ 239586 h 1105187"/>
                  <a:gd name="connsiteX26" fmla="*/ 706276 w 836959"/>
                  <a:gd name="connsiteY26" fmla="*/ 248396 h 1105187"/>
                  <a:gd name="connsiteX27" fmla="*/ 706276 w 836959"/>
                  <a:gd name="connsiteY27" fmla="*/ 263079 h 1105187"/>
                  <a:gd name="connsiteX28" fmla="*/ 703339 w 836959"/>
                  <a:gd name="connsiteY28" fmla="*/ 283636 h 1105187"/>
                  <a:gd name="connsiteX29" fmla="*/ 673972 w 836959"/>
                  <a:gd name="connsiteY29" fmla="*/ 289509 h 1105187"/>
                  <a:gd name="connsiteX30" fmla="*/ 668099 w 836959"/>
                  <a:gd name="connsiteY30" fmla="*/ 301256 h 1105187"/>
                  <a:gd name="connsiteX31" fmla="*/ 650479 w 836959"/>
                  <a:gd name="connsiteY31" fmla="*/ 320345 h 1105187"/>
                  <a:gd name="connsiteX32" fmla="*/ 646074 w 836959"/>
                  <a:gd name="connsiteY32" fmla="*/ 332092 h 1105187"/>
                  <a:gd name="connsiteX33" fmla="*/ 650479 w 836959"/>
                  <a:gd name="connsiteY33" fmla="*/ 348243 h 1105187"/>
                  <a:gd name="connsiteX34" fmla="*/ 637264 w 836959"/>
                  <a:gd name="connsiteY34" fmla="*/ 368800 h 1105187"/>
                  <a:gd name="connsiteX35" fmla="*/ 634327 w 836959"/>
                  <a:gd name="connsiteY35" fmla="*/ 437813 h 1105187"/>
                  <a:gd name="connsiteX36" fmla="*/ 662226 w 836959"/>
                  <a:gd name="connsiteY36" fmla="*/ 448091 h 1105187"/>
                  <a:gd name="connsiteX37" fmla="*/ 672504 w 836959"/>
                  <a:gd name="connsiteY37" fmla="*/ 461306 h 1105187"/>
                  <a:gd name="connsiteX38" fmla="*/ 685719 w 836959"/>
                  <a:gd name="connsiteY38" fmla="*/ 462775 h 1105187"/>
                  <a:gd name="connsiteX39" fmla="*/ 688656 w 836959"/>
                  <a:gd name="connsiteY39" fmla="*/ 452496 h 1105187"/>
                  <a:gd name="connsiteX40" fmla="*/ 710681 w 836959"/>
                  <a:gd name="connsiteY40" fmla="*/ 464243 h 1105187"/>
                  <a:gd name="connsiteX41" fmla="*/ 734175 w 836959"/>
                  <a:gd name="connsiteY41" fmla="*/ 449559 h 1105187"/>
                  <a:gd name="connsiteX42" fmla="*/ 769415 w 836959"/>
                  <a:gd name="connsiteY42" fmla="*/ 451028 h 1105187"/>
                  <a:gd name="connsiteX43" fmla="*/ 779694 w 836959"/>
                  <a:gd name="connsiteY43" fmla="*/ 465711 h 1105187"/>
                  <a:gd name="connsiteX44" fmla="*/ 782630 w 836959"/>
                  <a:gd name="connsiteY44" fmla="*/ 506825 h 1105187"/>
                  <a:gd name="connsiteX45" fmla="*/ 782630 w 836959"/>
                  <a:gd name="connsiteY45" fmla="*/ 537660 h 1105187"/>
                  <a:gd name="connsiteX46" fmla="*/ 775288 w 836959"/>
                  <a:gd name="connsiteY46" fmla="*/ 546470 h 1105187"/>
                  <a:gd name="connsiteX47" fmla="*/ 751795 w 836959"/>
                  <a:gd name="connsiteY47" fmla="*/ 558217 h 1105187"/>
                  <a:gd name="connsiteX48" fmla="*/ 754732 w 836959"/>
                  <a:gd name="connsiteY48" fmla="*/ 578774 h 1105187"/>
                  <a:gd name="connsiteX49" fmla="*/ 769415 w 836959"/>
                  <a:gd name="connsiteY49" fmla="*/ 593458 h 1105187"/>
                  <a:gd name="connsiteX50" fmla="*/ 769415 w 836959"/>
                  <a:gd name="connsiteY50" fmla="*/ 599331 h 1105187"/>
                  <a:gd name="connsiteX51" fmla="*/ 767947 w 836959"/>
                  <a:gd name="connsiteY51" fmla="*/ 614014 h 1105187"/>
                  <a:gd name="connsiteX52" fmla="*/ 770883 w 836959"/>
                  <a:gd name="connsiteY52" fmla="*/ 630166 h 1105187"/>
                  <a:gd name="connsiteX53" fmla="*/ 744453 w 836959"/>
                  <a:gd name="connsiteY53" fmla="*/ 636040 h 1105187"/>
                  <a:gd name="connsiteX54" fmla="*/ 750327 w 836959"/>
                  <a:gd name="connsiteY54" fmla="*/ 658065 h 1105187"/>
                  <a:gd name="connsiteX55" fmla="*/ 773820 w 836959"/>
                  <a:gd name="connsiteY55" fmla="*/ 659533 h 1105187"/>
                  <a:gd name="connsiteX56" fmla="*/ 781162 w 836959"/>
                  <a:gd name="connsiteY56" fmla="*/ 678622 h 1105187"/>
                  <a:gd name="connsiteX57" fmla="*/ 770883 w 836959"/>
                  <a:gd name="connsiteY57" fmla="*/ 691837 h 1105187"/>
                  <a:gd name="connsiteX58" fmla="*/ 776757 w 836959"/>
                  <a:gd name="connsiteY58" fmla="*/ 712394 h 1105187"/>
                  <a:gd name="connsiteX59" fmla="*/ 773820 w 836959"/>
                  <a:gd name="connsiteY59" fmla="*/ 735887 h 1105187"/>
                  <a:gd name="connsiteX60" fmla="*/ 816769 w 836959"/>
                  <a:gd name="connsiteY60" fmla="*/ 767383 h 1105187"/>
                  <a:gd name="connsiteX61" fmla="*/ 816769 w 836959"/>
                  <a:gd name="connsiteY61" fmla="*/ 782508 h 1105187"/>
                  <a:gd name="connsiteX62" fmla="*/ 827782 w 836959"/>
                  <a:gd name="connsiteY62" fmla="*/ 791684 h 1105187"/>
                  <a:gd name="connsiteX63" fmla="*/ 836959 w 836959"/>
                  <a:gd name="connsiteY63" fmla="*/ 799026 h 1105187"/>
                  <a:gd name="connsiteX64" fmla="*/ 827782 w 836959"/>
                  <a:gd name="connsiteY64" fmla="*/ 824722 h 1105187"/>
                  <a:gd name="connsiteX65" fmla="*/ 805757 w 836959"/>
                  <a:gd name="connsiteY65" fmla="*/ 824722 h 1105187"/>
                  <a:gd name="connsiteX66" fmla="*/ 800250 w 836959"/>
                  <a:gd name="connsiteY66" fmla="*/ 832064 h 1105187"/>
                  <a:gd name="connsiteX67" fmla="*/ 798415 w 836959"/>
                  <a:gd name="connsiteY67" fmla="*/ 848583 h 1105187"/>
                  <a:gd name="connsiteX68" fmla="*/ 758035 w 836959"/>
                  <a:gd name="connsiteY68" fmla="*/ 848583 h 1105187"/>
                  <a:gd name="connsiteX69" fmla="*/ 758035 w 836959"/>
                  <a:gd name="connsiteY69" fmla="*/ 824722 h 1105187"/>
                  <a:gd name="connsiteX70" fmla="*/ 748858 w 836959"/>
                  <a:gd name="connsiteY70" fmla="*/ 815545 h 1105187"/>
                  <a:gd name="connsiteX71" fmla="*/ 737846 w 836959"/>
                  <a:gd name="connsiteY71" fmla="*/ 819216 h 1105187"/>
                  <a:gd name="connsiteX72" fmla="*/ 726833 w 836959"/>
                  <a:gd name="connsiteY72" fmla="*/ 815545 h 1105187"/>
                  <a:gd name="connsiteX73" fmla="*/ 697466 w 836959"/>
                  <a:gd name="connsiteY73" fmla="*/ 817381 h 1105187"/>
                  <a:gd name="connsiteX74" fmla="*/ 691959 w 836959"/>
                  <a:gd name="connsiteY74" fmla="*/ 822887 h 1105187"/>
                  <a:gd name="connsiteX75" fmla="*/ 688289 w 836959"/>
                  <a:gd name="connsiteY75" fmla="*/ 830228 h 1105187"/>
                  <a:gd name="connsiteX76" fmla="*/ 671769 w 836959"/>
                  <a:gd name="connsiteY76" fmla="*/ 832064 h 1105187"/>
                  <a:gd name="connsiteX77" fmla="*/ 660757 w 836959"/>
                  <a:gd name="connsiteY77" fmla="*/ 822887 h 1105187"/>
                  <a:gd name="connsiteX78" fmla="*/ 660757 w 836959"/>
                  <a:gd name="connsiteY78" fmla="*/ 810039 h 1105187"/>
                  <a:gd name="connsiteX79" fmla="*/ 658922 w 836959"/>
                  <a:gd name="connsiteY79" fmla="*/ 797191 h 1105187"/>
                  <a:gd name="connsiteX80" fmla="*/ 647909 w 836959"/>
                  <a:gd name="connsiteY80" fmla="*/ 788014 h 1105187"/>
                  <a:gd name="connsiteX81" fmla="*/ 614871 w 836959"/>
                  <a:gd name="connsiteY81" fmla="*/ 780672 h 1105187"/>
                  <a:gd name="connsiteX82" fmla="*/ 565315 w 836959"/>
                  <a:gd name="connsiteY82" fmla="*/ 859595 h 1105187"/>
                  <a:gd name="connsiteX83" fmla="*/ 552466 w 836959"/>
                  <a:gd name="connsiteY83" fmla="*/ 841241 h 1105187"/>
                  <a:gd name="connsiteX84" fmla="*/ 537783 w 836959"/>
                  <a:gd name="connsiteY84" fmla="*/ 841241 h 1105187"/>
                  <a:gd name="connsiteX85" fmla="*/ 523099 w 836959"/>
                  <a:gd name="connsiteY85" fmla="*/ 881621 h 1105187"/>
                  <a:gd name="connsiteX86" fmla="*/ 517594 w 836959"/>
                  <a:gd name="connsiteY86" fmla="*/ 888962 h 1105187"/>
                  <a:gd name="connsiteX87" fmla="*/ 506581 w 836959"/>
                  <a:gd name="connsiteY87" fmla="*/ 907317 h 1105187"/>
                  <a:gd name="connsiteX88" fmla="*/ 508416 w 836959"/>
                  <a:gd name="connsiteY88" fmla="*/ 914659 h 1105187"/>
                  <a:gd name="connsiteX89" fmla="*/ 534112 w 836959"/>
                  <a:gd name="connsiteY89" fmla="*/ 934848 h 1105187"/>
                  <a:gd name="connsiteX90" fmla="*/ 504745 w 836959"/>
                  <a:gd name="connsiteY90" fmla="*/ 964215 h 1105187"/>
                  <a:gd name="connsiteX91" fmla="*/ 507800 w 836959"/>
                  <a:gd name="connsiteY91" fmla="*/ 966659 h 1105187"/>
                  <a:gd name="connsiteX92" fmla="*/ 334264 w 836959"/>
                  <a:gd name="connsiteY92" fmla="*/ 1105187 h 1105187"/>
                  <a:gd name="connsiteX93" fmla="*/ 95966 w 836959"/>
                  <a:gd name="connsiteY93" fmla="*/ 966659 h 1105187"/>
                  <a:gd name="connsiteX94" fmla="*/ 95443 w 836959"/>
                  <a:gd name="connsiteY94" fmla="*/ 964215 h 1105187"/>
                  <a:gd name="connsiteX95" fmla="*/ 88101 w 836959"/>
                  <a:gd name="connsiteY95" fmla="*/ 949532 h 1105187"/>
                  <a:gd name="connsiteX96" fmla="*/ 86266 w 836959"/>
                  <a:gd name="connsiteY96" fmla="*/ 938519 h 1105187"/>
                  <a:gd name="connsiteX97" fmla="*/ 78924 w 836959"/>
                  <a:gd name="connsiteY97" fmla="*/ 931178 h 1105187"/>
                  <a:gd name="connsiteX98" fmla="*/ 67911 w 836959"/>
                  <a:gd name="connsiteY98" fmla="*/ 934848 h 1105187"/>
                  <a:gd name="connsiteX99" fmla="*/ 60569 w 836959"/>
                  <a:gd name="connsiteY99" fmla="*/ 920165 h 1105187"/>
                  <a:gd name="connsiteX100" fmla="*/ 42215 w 836959"/>
                  <a:gd name="connsiteY100" fmla="*/ 920165 h 1105187"/>
                  <a:gd name="connsiteX101" fmla="*/ 40379 w 836959"/>
                  <a:gd name="connsiteY101" fmla="*/ 903646 h 1105187"/>
                  <a:gd name="connsiteX102" fmla="*/ 14684 w 836959"/>
                  <a:gd name="connsiteY102" fmla="*/ 903646 h 1105187"/>
                  <a:gd name="connsiteX103" fmla="*/ 0 w 836959"/>
                  <a:gd name="connsiteY103" fmla="*/ 892634 h 1105187"/>
                  <a:gd name="connsiteX104" fmla="*/ 7342 w 836959"/>
                  <a:gd name="connsiteY104" fmla="*/ 870608 h 1105187"/>
                  <a:gd name="connsiteX105" fmla="*/ 22025 w 836959"/>
                  <a:gd name="connsiteY105" fmla="*/ 870608 h 1105187"/>
                  <a:gd name="connsiteX106" fmla="*/ 29367 w 836959"/>
                  <a:gd name="connsiteY106" fmla="*/ 865102 h 1105187"/>
                  <a:gd name="connsiteX107" fmla="*/ 27532 w 836959"/>
                  <a:gd name="connsiteY107" fmla="*/ 843077 h 1105187"/>
                  <a:gd name="connsiteX108" fmla="*/ 40379 w 836959"/>
                  <a:gd name="connsiteY108" fmla="*/ 830228 h 1105187"/>
                  <a:gd name="connsiteX109" fmla="*/ 62405 w 836959"/>
                  <a:gd name="connsiteY109" fmla="*/ 828393 h 1105187"/>
                  <a:gd name="connsiteX110" fmla="*/ 80759 w 836959"/>
                  <a:gd name="connsiteY110" fmla="*/ 835735 h 1105187"/>
                  <a:gd name="connsiteX111" fmla="*/ 91772 w 836959"/>
                  <a:gd name="connsiteY111" fmla="*/ 833900 h 1105187"/>
                  <a:gd name="connsiteX112" fmla="*/ 93608 w 836959"/>
                  <a:gd name="connsiteY112" fmla="*/ 815545 h 1105187"/>
                  <a:gd name="connsiteX113" fmla="*/ 104620 w 836959"/>
                  <a:gd name="connsiteY113" fmla="*/ 802697 h 1105187"/>
                  <a:gd name="connsiteX114" fmla="*/ 113797 w 836959"/>
                  <a:gd name="connsiteY114" fmla="*/ 802697 h 1105187"/>
                  <a:gd name="connsiteX115" fmla="*/ 130316 w 836959"/>
                  <a:gd name="connsiteY115" fmla="*/ 764153 h 1105187"/>
                  <a:gd name="connsiteX116" fmla="*/ 157847 w 836959"/>
                  <a:gd name="connsiteY116" fmla="*/ 749469 h 1105187"/>
                  <a:gd name="connsiteX117" fmla="*/ 157847 w 836959"/>
                  <a:gd name="connsiteY117" fmla="*/ 732951 h 1105187"/>
                  <a:gd name="connsiteX118" fmla="*/ 170695 w 836959"/>
                  <a:gd name="connsiteY118" fmla="*/ 705419 h 1105187"/>
                  <a:gd name="connsiteX119" fmla="*/ 152342 w 836959"/>
                  <a:gd name="connsiteY119" fmla="*/ 699913 h 1105187"/>
                  <a:gd name="connsiteX120" fmla="*/ 135823 w 836959"/>
                  <a:gd name="connsiteY120" fmla="*/ 677888 h 1105187"/>
                  <a:gd name="connsiteX121" fmla="*/ 137658 w 836959"/>
                  <a:gd name="connsiteY121" fmla="*/ 666875 h 1105187"/>
                  <a:gd name="connsiteX122" fmla="*/ 133987 w 836959"/>
                  <a:gd name="connsiteY122" fmla="*/ 654027 h 1105187"/>
                  <a:gd name="connsiteX123" fmla="*/ 143164 w 836959"/>
                  <a:gd name="connsiteY123" fmla="*/ 641179 h 1105187"/>
                  <a:gd name="connsiteX124" fmla="*/ 157847 w 836959"/>
                  <a:gd name="connsiteY124" fmla="*/ 643014 h 1105187"/>
                  <a:gd name="connsiteX125" fmla="*/ 157847 w 836959"/>
                  <a:gd name="connsiteY125" fmla="*/ 619154 h 1105187"/>
                  <a:gd name="connsiteX126" fmla="*/ 146835 w 836959"/>
                  <a:gd name="connsiteY126" fmla="*/ 615483 h 1105187"/>
                  <a:gd name="connsiteX127" fmla="*/ 148670 w 836959"/>
                  <a:gd name="connsiteY127" fmla="*/ 598964 h 1105187"/>
                  <a:gd name="connsiteX128" fmla="*/ 190885 w 836959"/>
                  <a:gd name="connsiteY128" fmla="*/ 542065 h 1105187"/>
                  <a:gd name="connsiteX129" fmla="*/ 192721 w 836959"/>
                  <a:gd name="connsiteY129" fmla="*/ 516369 h 1105187"/>
                  <a:gd name="connsiteX130" fmla="*/ 176202 w 836959"/>
                  <a:gd name="connsiteY130" fmla="*/ 501686 h 1105187"/>
                  <a:gd name="connsiteX131" fmla="*/ 174367 w 836959"/>
                  <a:gd name="connsiteY131" fmla="*/ 490673 h 1105187"/>
                  <a:gd name="connsiteX132" fmla="*/ 156012 w 836959"/>
                  <a:gd name="connsiteY132" fmla="*/ 485167 h 1105187"/>
                  <a:gd name="connsiteX133" fmla="*/ 153100 w 836959"/>
                  <a:gd name="connsiteY133" fmla="*/ 471726 h 1105187"/>
                  <a:gd name="connsiteX134" fmla="*/ 155645 w 836959"/>
                  <a:gd name="connsiteY134" fmla="*/ 471585 h 1105187"/>
                  <a:gd name="connsiteX135" fmla="*/ 164455 w 836959"/>
                  <a:gd name="connsiteY135" fmla="*/ 465711 h 1105187"/>
                  <a:gd name="connsiteX136" fmla="*/ 165923 w 836959"/>
                  <a:gd name="connsiteY136" fmla="*/ 453964 h 1105187"/>
                  <a:gd name="connsiteX137" fmla="*/ 176202 w 836959"/>
                  <a:gd name="connsiteY137" fmla="*/ 451028 h 1105187"/>
                  <a:gd name="connsiteX138" fmla="*/ 179139 w 836959"/>
                  <a:gd name="connsiteY138" fmla="*/ 439281 h 1105187"/>
                  <a:gd name="connsiteX139" fmla="*/ 196759 w 836959"/>
                  <a:gd name="connsiteY139" fmla="*/ 423129 h 1105187"/>
                  <a:gd name="connsiteX140" fmla="*/ 187949 w 836959"/>
                  <a:gd name="connsiteY140" fmla="*/ 411382 h 1105187"/>
                  <a:gd name="connsiteX141" fmla="*/ 187949 w 836959"/>
                  <a:gd name="connsiteY141" fmla="*/ 402572 h 1105187"/>
                  <a:gd name="connsiteX142" fmla="*/ 199696 w 836959"/>
                  <a:gd name="connsiteY142" fmla="*/ 399636 h 1105187"/>
                  <a:gd name="connsiteX143" fmla="*/ 204101 w 836959"/>
                  <a:gd name="connsiteY143" fmla="*/ 387889 h 1105187"/>
                  <a:gd name="connsiteX144" fmla="*/ 220252 w 836959"/>
                  <a:gd name="connsiteY144" fmla="*/ 382015 h 1105187"/>
                  <a:gd name="connsiteX145" fmla="*/ 226126 w 836959"/>
                  <a:gd name="connsiteY145" fmla="*/ 364395 h 1105187"/>
                  <a:gd name="connsiteX146" fmla="*/ 209974 w 836959"/>
                  <a:gd name="connsiteY146" fmla="*/ 362927 h 1105187"/>
                  <a:gd name="connsiteX147" fmla="*/ 212911 w 836959"/>
                  <a:gd name="connsiteY147" fmla="*/ 346775 h 1105187"/>
                  <a:gd name="connsiteX148" fmla="*/ 234936 w 836959"/>
                  <a:gd name="connsiteY148" fmla="*/ 327686 h 1105187"/>
                  <a:gd name="connsiteX149" fmla="*/ 251088 w 836959"/>
                  <a:gd name="connsiteY149" fmla="*/ 327686 h 1105187"/>
                  <a:gd name="connsiteX150" fmla="*/ 246683 w 836959"/>
                  <a:gd name="connsiteY150" fmla="*/ 302725 h 1105187"/>
                  <a:gd name="connsiteX151" fmla="*/ 254024 w 836959"/>
                  <a:gd name="connsiteY151" fmla="*/ 290978 h 1105187"/>
                  <a:gd name="connsiteX152" fmla="*/ 258430 w 836959"/>
                  <a:gd name="connsiteY152" fmla="*/ 268953 h 1105187"/>
                  <a:gd name="connsiteX153" fmla="*/ 249619 w 836959"/>
                  <a:gd name="connsiteY153" fmla="*/ 243991 h 1105187"/>
                  <a:gd name="connsiteX154" fmla="*/ 255493 w 836959"/>
                  <a:gd name="connsiteY154" fmla="*/ 192598 h 1105187"/>
                  <a:gd name="connsiteX155" fmla="*/ 255606 w 836959"/>
                  <a:gd name="connsiteY155" fmla="*/ 191978 h 1105187"/>
                  <a:gd name="connsiteX156" fmla="*/ 259408 w 836959"/>
                  <a:gd name="connsiteY156" fmla="*/ 195780 h 1105187"/>
                  <a:gd name="connsiteX157" fmla="*/ 275315 w 836959"/>
                  <a:gd name="connsiteY157" fmla="*/ 187215 h 1105187"/>
                  <a:gd name="connsiteX158" fmla="*/ 277763 w 836959"/>
                  <a:gd name="connsiteY158" fmla="*/ 181096 h 1105187"/>
                  <a:gd name="connsiteX159" fmla="*/ 285104 w 836959"/>
                  <a:gd name="connsiteY159" fmla="*/ 173755 h 1105187"/>
                  <a:gd name="connsiteX160" fmla="*/ 312025 w 836959"/>
                  <a:gd name="connsiteY160" fmla="*/ 137046 h 1105187"/>
                  <a:gd name="connsiteX161" fmla="*/ 321814 w 836959"/>
                  <a:gd name="connsiteY161" fmla="*/ 124810 h 1105187"/>
                  <a:gd name="connsiteX162" fmla="*/ 321814 w 836959"/>
                  <a:gd name="connsiteY162" fmla="*/ 113797 h 1105187"/>
                  <a:gd name="connsiteX163" fmla="*/ 315695 w 836959"/>
                  <a:gd name="connsiteY163" fmla="*/ 105232 h 1105187"/>
                  <a:gd name="connsiteX164" fmla="*/ 319366 w 836959"/>
                  <a:gd name="connsiteY164" fmla="*/ 86877 h 1105187"/>
                  <a:gd name="connsiteX165" fmla="*/ 332826 w 836959"/>
                  <a:gd name="connsiteY165" fmla="*/ 90548 h 1105187"/>
                  <a:gd name="connsiteX166" fmla="*/ 345062 w 836959"/>
                  <a:gd name="connsiteY166" fmla="*/ 81983 h 1105187"/>
                  <a:gd name="connsiteX167" fmla="*/ 374429 w 836959"/>
                  <a:gd name="connsiteY167" fmla="*/ 94219 h 1105187"/>
                  <a:gd name="connsiteX168" fmla="*/ 382994 w 836959"/>
                  <a:gd name="connsiteY168" fmla="*/ 86877 h 1105187"/>
                  <a:gd name="connsiteX169" fmla="*/ 394007 w 836959"/>
                  <a:gd name="connsiteY169" fmla="*/ 88101 h 1105187"/>
                  <a:gd name="connsiteX170" fmla="*/ 395231 w 836959"/>
                  <a:gd name="connsiteY170" fmla="*/ 95443 h 1105187"/>
                  <a:gd name="connsiteX171" fmla="*/ 401349 w 836959"/>
                  <a:gd name="connsiteY171" fmla="*/ 95443 h 1105187"/>
                  <a:gd name="connsiteX172" fmla="*/ 406243 w 836959"/>
                  <a:gd name="connsiteY172" fmla="*/ 102784 h 1105187"/>
                  <a:gd name="connsiteX173" fmla="*/ 412361 w 836959"/>
                  <a:gd name="connsiteY173" fmla="*/ 102784 h 1105187"/>
                  <a:gd name="connsiteX174" fmla="*/ 413585 w 836959"/>
                  <a:gd name="connsiteY174" fmla="*/ 116244 h 1105187"/>
                  <a:gd name="connsiteX175" fmla="*/ 406243 w 836959"/>
                  <a:gd name="connsiteY175" fmla="*/ 129704 h 1105187"/>
                  <a:gd name="connsiteX176" fmla="*/ 407467 w 836959"/>
                  <a:gd name="connsiteY176" fmla="*/ 137046 h 1105187"/>
                  <a:gd name="connsiteX177" fmla="*/ 398902 w 836959"/>
                  <a:gd name="connsiteY177" fmla="*/ 150506 h 1105187"/>
                  <a:gd name="connsiteX178" fmla="*/ 434387 w 836959"/>
                  <a:gd name="connsiteY178" fmla="*/ 166413 h 1105187"/>
                  <a:gd name="connsiteX179" fmla="*/ 442952 w 836959"/>
                  <a:gd name="connsiteY179" fmla="*/ 163966 h 1105187"/>
                  <a:gd name="connsiteX180" fmla="*/ 442952 w 836959"/>
                  <a:gd name="connsiteY180" fmla="*/ 154177 h 1105187"/>
                  <a:gd name="connsiteX181" fmla="*/ 458860 w 836959"/>
                  <a:gd name="connsiteY181" fmla="*/ 134599 h 1105187"/>
                  <a:gd name="connsiteX182" fmla="*/ 471095 w 836959"/>
                  <a:gd name="connsiteY182" fmla="*/ 134599 h 1105187"/>
                  <a:gd name="connsiteX183" fmla="*/ 488227 w 836959"/>
                  <a:gd name="connsiteY183" fmla="*/ 137046 h 1105187"/>
                  <a:gd name="connsiteX184" fmla="*/ 509028 w 836959"/>
                  <a:gd name="connsiteY184" fmla="*/ 133375 h 1105187"/>
                  <a:gd name="connsiteX185" fmla="*/ 521264 w 836959"/>
                  <a:gd name="connsiteY185" fmla="*/ 122362 h 1105187"/>
                  <a:gd name="connsiteX186" fmla="*/ 538395 w 836959"/>
                  <a:gd name="connsiteY186" fmla="*/ 123586 h 1105187"/>
                  <a:gd name="connsiteX187" fmla="*/ 544513 w 836959"/>
                  <a:gd name="connsiteY187" fmla="*/ 118692 h 1105187"/>
                  <a:gd name="connsiteX188" fmla="*/ 557973 w 836959"/>
                  <a:gd name="connsiteY188" fmla="*/ 127257 h 1105187"/>
                  <a:gd name="connsiteX189" fmla="*/ 561644 w 836959"/>
                  <a:gd name="connsiteY189" fmla="*/ 140717 h 1105187"/>
                  <a:gd name="connsiteX190" fmla="*/ 573879 w 836959"/>
                  <a:gd name="connsiteY190" fmla="*/ 130928 h 1105187"/>
                  <a:gd name="connsiteX191" fmla="*/ 570209 w 836959"/>
                  <a:gd name="connsiteY191" fmla="*/ 119915 h 1105187"/>
                  <a:gd name="connsiteX192" fmla="*/ 573879 w 836959"/>
                  <a:gd name="connsiteY192" fmla="*/ 112573 h 1105187"/>
                  <a:gd name="connsiteX193" fmla="*/ 570209 w 836959"/>
                  <a:gd name="connsiteY193" fmla="*/ 94219 h 1105187"/>
                  <a:gd name="connsiteX194" fmla="*/ 583669 w 836959"/>
                  <a:gd name="connsiteY194" fmla="*/ 80759 h 1105187"/>
                  <a:gd name="connsiteX195" fmla="*/ 592234 w 836959"/>
                  <a:gd name="connsiteY195" fmla="*/ 77088 h 1105187"/>
                  <a:gd name="connsiteX196" fmla="*/ 615483 w 836959"/>
                  <a:gd name="connsiteY196" fmla="*/ 64852 h 1105187"/>
                  <a:gd name="connsiteX197" fmla="*/ 617930 w 836959"/>
                  <a:gd name="connsiteY197" fmla="*/ 42827 h 1105187"/>
                  <a:gd name="connsiteX198" fmla="*/ 626496 w 836959"/>
                  <a:gd name="connsiteY198" fmla="*/ 25696 h 1105187"/>
                  <a:gd name="connsiteX199" fmla="*/ 699913 w 836959"/>
                  <a:gd name="connsiteY199" fmla="*/ 0 h 1105187"/>
                  <a:gd name="connsiteX0" fmla="*/ 699913 w 836959"/>
                  <a:gd name="connsiteY0" fmla="*/ 0 h 1105187"/>
                  <a:gd name="connsiteX1" fmla="*/ 706031 w 836959"/>
                  <a:gd name="connsiteY1" fmla="*/ 4895 h 1105187"/>
                  <a:gd name="connsiteX2" fmla="*/ 734175 w 836959"/>
                  <a:gd name="connsiteY2" fmla="*/ 7342 h 1105187"/>
                  <a:gd name="connsiteX3" fmla="*/ 735398 w 836959"/>
                  <a:gd name="connsiteY3" fmla="*/ 22025 h 1105187"/>
                  <a:gd name="connsiteX4" fmla="*/ 740292 w 836959"/>
                  <a:gd name="connsiteY4" fmla="*/ 30591 h 1105187"/>
                  <a:gd name="connsiteX5" fmla="*/ 745187 w 836959"/>
                  <a:gd name="connsiteY5" fmla="*/ 75865 h 1105187"/>
                  <a:gd name="connsiteX6" fmla="*/ 746411 w 836959"/>
                  <a:gd name="connsiteY6" fmla="*/ 83207 h 1105187"/>
                  <a:gd name="connsiteX7" fmla="*/ 748858 w 836959"/>
                  <a:gd name="connsiteY7" fmla="*/ 90548 h 1105187"/>
                  <a:gd name="connsiteX8" fmla="*/ 761094 w 836959"/>
                  <a:gd name="connsiteY8" fmla="*/ 90548 h 1105187"/>
                  <a:gd name="connsiteX9" fmla="*/ 761094 w 836959"/>
                  <a:gd name="connsiteY9" fmla="*/ 105232 h 1105187"/>
                  <a:gd name="connsiteX10" fmla="*/ 785567 w 836959"/>
                  <a:gd name="connsiteY10" fmla="*/ 122362 h 1105187"/>
                  <a:gd name="connsiteX11" fmla="*/ 797803 w 836959"/>
                  <a:gd name="connsiteY11" fmla="*/ 119915 h 1105187"/>
                  <a:gd name="connsiteX12" fmla="*/ 805145 w 836959"/>
                  <a:gd name="connsiteY12" fmla="*/ 133375 h 1105187"/>
                  <a:gd name="connsiteX13" fmla="*/ 800250 w 836959"/>
                  <a:gd name="connsiteY13" fmla="*/ 151729 h 1105187"/>
                  <a:gd name="connsiteX14" fmla="*/ 805145 w 836959"/>
                  <a:gd name="connsiteY14" fmla="*/ 163966 h 1105187"/>
                  <a:gd name="connsiteX15" fmla="*/ 803921 w 836959"/>
                  <a:gd name="connsiteY15" fmla="*/ 176202 h 1105187"/>
                  <a:gd name="connsiteX16" fmla="*/ 791685 w 836959"/>
                  <a:gd name="connsiteY16" fmla="*/ 182320 h 1105187"/>
                  <a:gd name="connsiteX17" fmla="*/ 791685 w 836959"/>
                  <a:gd name="connsiteY17" fmla="*/ 189662 h 1105187"/>
                  <a:gd name="connsiteX18" fmla="*/ 801474 w 836959"/>
                  <a:gd name="connsiteY18" fmla="*/ 193333 h 1105187"/>
                  <a:gd name="connsiteX19" fmla="*/ 805075 w 836959"/>
                  <a:gd name="connsiteY19" fmla="*/ 214941 h 1105187"/>
                  <a:gd name="connsiteX20" fmla="*/ 757668 w 836959"/>
                  <a:gd name="connsiteY20" fmla="*/ 229307 h 1105187"/>
                  <a:gd name="connsiteX21" fmla="*/ 747390 w 836959"/>
                  <a:gd name="connsiteY21" fmla="*/ 243991 h 1105187"/>
                  <a:gd name="connsiteX22" fmla="*/ 729770 w 836959"/>
                  <a:gd name="connsiteY22" fmla="*/ 239586 h 1105187"/>
                  <a:gd name="connsiteX23" fmla="*/ 706276 w 836959"/>
                  <a:gd name="connsiteY23" fmla="*/ 248396 h 1105187"/>
                  <a:gd name="connsiteX24" fmla="*/ 706276 w 836959"/>
                  <a:gd name="connsiteY24" fmla="*/ 263079 h 1105187"/>
                  <a:gd name="connsiteX25" fmla="*/ 703339 w 836959"/>
                  <a:gd name="connsiteY25" fmla="*/ 283636 h 1105187"/>
                  <a:gd name="connsiteX26" fmla="*/ 673972 w 836959"/>
                  <a:gd name="connsiteY26" fmla="*/ 289509 h 1105187"/>
                  <a:gd name="connsiteX27" fmla="*/ 668099 w 836959"/>
                  <a:gd name="connsiteY27" fmla="*/ 301256 h 1105187"/>
                  <a:gd name="connsiteX28" fmla="*/ 650479 w 836959"/>
                  <a:gd name="connsiteY28" fmla="*/ 320345 h 1105187"/>
                  <a:gd name="connsiteX29" fmla="*/ 646074 w 836959"/>
                  <a:gd name="connsiteY29" fmla="*/ 332092 h 1105187"/>
                  <a:gd name="connsiteX30" fmla="*/ 650479 w 836959"/>
                  <a:gd name="connsiteY30" fmla="*/ 348243 h 1105187"/>
                  <a:gd name="connsiteX31" fmla="*/ 637264 w 836959"/>
                  <a:gd name="connsiteY31" fmla="*/ 368800 h 1105187"/>
                  <a:gd name="connsiteX32" fmla="*/ 634327 w 836959"/>
                  <a:gd name="connsiteY32" fmla="*/ 437813 h 1105187"/>
                  <a:gd name="connsiteX33" fmla="*/ 662226 w 836959"/>
                  <a:gd name="connsiteY33" fmla="*/ 448091 h 1105187"/>
                  <a:gd name="connsiteX34" fmla="*/ 672504 w 836959"/>
                  <a:gd name="connsiteY34" fmla="*/ 461306 h 1105187"/>
                  <a:gd name="connsiteX35" fmla="*/ 685719 w 836959"/>
                  <a:gd name="connsiteY35" fmla="*/ 462775 h 1105187"/>
                  <a:gd name="connsiteX36" fmla="*/ 688656 w 836959"/>
                  <a:gd name="connsiteY36" fmla="*/ 452496 h 1105187"/>
                  <a:gd name="connsiteX37" fmla="*/ 710681 w 836959"/>
                  <a:gd name="connsiteY37" fmla="*/ 464243 h 1105187"/>
                  <a:gd name="connsiteX38" fmla="*/ 734175 w 836959"/>
                  <a:gd name="connsiteY38" fmla="*/ 449559 h 1105187"/>
                  <a:gd name="connsiteX39" fmla="*/ 769415 w 836959"/>
                  <a:gd name="connsiteY39" fmla="*/ 451028 h 1105187"/>
                  <a:gd name="connsiteX40" fmla="*/ 779694 w 836959"/>
                  <a:gd name="connsiteY40" fmla="*/ 465711 h 1105187"/>
                  <a:gd name="connsiteX41" fmla="*/ 782630 w 836959"/>
                  <a:gd name="connsiteY41" fmla="*/ 506825 h 1105187"/>
                  <a:gd name="connsiteX42" fmla="*/ 782630 w 836959"/>
                  <a:gd name="connsiteY42" fmla="*/ 537660 h 1105187"/>
                  <a:gd name="connsiteX43" fmla="*/ 775288 w 836959"/>
                  <a:gd name="connsiteY43" fmla="*/ 546470 h 1105187"/>
                  <a:gd name="connsiteX44" fmla="*/ 751795 w 836959"/>
                  <a:gd name="connsiteY44" fmla="*/ 558217 h 1105187"/>
                  <a:gd name="connsiteX45" fmla="*/ 754732 w 836959"/>
                  <a:gd name="connsiteY45" fmla="*/ 578774 h 1105187"/>
                  <a:gd name="connsiteX46" fmla="*/ 769415 w 836959"/>
                  <a:gd name="connsiteY46" fmla="*/ 593458 h 1105187"/>
                  <a:gd name="connsiteX47" fmla="*/ 769415 w 836959"/>
                  <a:gd name="connsiteY47" fmla="*/ 599331 h 1105187"/>
                  <a:gd name="connsiteX48" fmla="*/ 767947 w 836959"/>
                  <a:gd name="connsiteY48" fmla="*/ 614014 h 1105187"/>
                  <a:gd name="connsiteX49" fmla="*/ 770883 w 836959"/>
                  <a:gd name="connsiteY49" fmla="*/ 630166 h 1105187"/>
                  <a:gd name="connsiteX50" fmla="*/ 744453 w 836959"/>
                  <a:gd name="connsiteY50" fmla="*/ 636040 h 1105187"/>
                  <a:gd name="connsiteX51" fmla="*/ 750327 w 836959"/>
                  <a:gd name="connsiteY51" fmla="*/ 658065 h 1105187"/>
                  <a:gd name="connsiteX52" fmla="*/ 773820 w 836959"/>
                  <a:gd name="connsiteY52" fmla="*/ 659533 h 1105187"/>
                  <a:gd name="connsiteX53" fmla="*/ 781162 w 836959"/>
                  <a:gd name="connsiteY53" fmla="*/ 678622 h 1105187"/>
                  <a:gd name="connsiteX54" fmla="*/ 770883 w 836959"/>
                  <a:gd name="connsiteY54" fmla="*/ 691837 h 1105187"/>
                  <a:gd name="connsiteX55" fmla="*/ 776757 w 836959"/>
                  <a:gd name="connsiteY55" fmla="*/ 712394 h 1105187"/>
                  <a:gd name="connsiteX56" fmla="*/ 773820 w 836959"/>
                  <a:gd name="connsiteY56" fmla="*/ 735887 h 1105187"/>
                  <a:gd name="connsiteX57" fmla="*/ 816769 w 836959"/>
                  <a:gd name="connsiteY57" fmla="*/ 767383 h 1105187"/>
                  <a:gd name="connsiteX58" fmla="*/ 816769 w 836959"/>
                  <a:gd name="connsiteY58" fmla="*/ 782508 h 1105187"/>
                  <a:gd name="connsiteX59" fmla="*/ 827782 w 836959"/>
                  <a:gd name="connsiteY59" fmla="*/ 791684 h 1105187"/>
                  <a:gd name="connsiteX60" fmla="*/ 836959 w 836959"/>
                  <a:gd name="connsiteY60" fmla="*/ 799026 h 1105187"/>
                  <a:gd name="connsiteX61" fmla="*/ 827782 w 836959"/>
                  <a:gd name="connsiteY61" fmla="*/ 824722 h 1105187"/>
                  <a:gd name="connsiteX62" fmla="*/ 805757 w 836959"/>
                  <a:gd name="connsiteY62" fmla="*/ 824722 h 1105187"/>
                  <a:gd name="connsiteX63" fmla="*/ 800250 w 836959"/>
                  <a:gd name="connsiteY63" fmla="*/ 832064 h 1105187"/>
                  <a:gd name="connsiteX64" fmla="*/ 798415 w 836959"/>
                  <a:gd name="connsiteY64" fmla="*/ 848583 h 1105187"/>
                  <a:gd name="connsiteX65" fmla="*/ 758035 w 836959"/>
                  <a:gd name="connsiteY65" fmla="*/ 848583 h 1105187"/>
                  <a:gd name="connsiteX66" fmla="*/ 758035 w 836959"/>
                  <a:gd name="connsiteY66" fmla="*/ 824722 h 1105187"/>
                  <a:gd name="connsiteX67" fmla="*/ 748858 w 836959"/>
                  <a:gd name="connsiteY67" fmla="*/ 815545 h 1105187"/>
                  <a:gd name="connsiteX68" fmla="*/ 737846 w 836959"/>
                  <a:gd name="connsiteY68" fmla="*/ 819216 h 1105187"/>
                  <a:gd name="connsiteX69" fmla="*/ 726833 w 836959"/>
                  <a:gd name="connsiteY69" fmla="*/ 815545 h 1105187"/>
                  <a:gd name="connsiteX70" fmla="*/ 697466 w 836959"/>
                  <a:gd name="connsiteY70" fmla="*/ 817381 h 1105187"/>
                  <a:gd name="connsiteX71" fmla="*/ 691959 w 836959"/>
                  <a:gd name="connsiteY71" fmla="*/ 822887 h 1105187"/>
                  <a:gd name="connsiteX72" fmla="*/ 688289 w 836959"/>
                  <a:gd name="connsiteY72" fmla="*/ 830228 h 1105187"/>
                  <a:gd name="connsiteX73" fmla="*/ 671769 w 836959"/>
                  <a:gd name="connsiteY73" fmla="*/ 832064 h 1105187"/>
                  <a:gd name="connsiteX74" fmla="*/ 660757 w 836959"/>
                  <a:gd name="connsiteY74" fmla="*/ 822887 h 1105187"/>
                  <a:gd name="connsiteX75" fmla="*/ 660757 w 836959"/>
                  <a:gd name="connsiteY75" fmla="*/ 810039 h 1105187"/>
                  <a:gd name="connsiteX76" fmla="*/ 658922 w 836959"/>
                  <a:gd name="connsiteY76" fmla="*/ 797191 h 1105187"/>
                  <a:gd name="connsiteX77" fmla="*/ 647909 w 836959"/>
                  <a:gd name="connsiteY77" fmla="*/ 788014 h 1105187"/>
                  <a:gd name="connsiteX78" fmla="*/ 614871 w 836959"/>
                  <a:gd name="connsiteY78" fmla="*/ 780672 h 1105187"/>
                  <a:gd name="connsiteX79" fmla="*/ 565315 w 836959"/>
                  <a:gd name="connsiteY79" fmla="*/ 859595 h 1105187"/>
                  <a:gd name="connsiteX80" fmla="*/ 552466 w 836959"/>
                  <a:gd name="connsiteY80" fmla="*/ 841241 h 1105187"/>
                  <a:gd name="connsiteX81" fmla="*/ 537783 w 836959"/>
                  <a:gd name="connsiteY81" fmla="*/ 841241 h 1105187"/>
                  <a:gd name="connsiteX82" fmla="*/ 523099 w 836959"/>
                  <a:gd name="connsiteY82" fmla="*/ 881621 h 1105187"/>
                  <a:gd name="connsiteX83" fmla="*/ 517594 w 836959"/>
                  <a:gd name="connsiteY83" fmla="*/ 888962 h 1105187"/>
                  <a:gd name="connsiteX84" fmla="*/ 506581 w 836959"/>
                  <a:gd name="connsiteY84" fmla="*/ 907317 h 1105187"/>
                  <a:gd name="connsiteX85" fmla="*/ 508416 w 836959"/>
                  <a:gd name="connsiteY85" fmla="*/ 914659 h 1105187"/>
                  <a:gd name="connsiteX86" fmla="*/ 534112 w 836959"/>
                  <a:gd name="connsiteY86" fmla="*/ 934848 h 1105187"/>
                  <a:gd name="connsiteX87" fmla="*/ 504745 w 836959"/>
                  <a:gd name="connsiteY87" fmla="*/ 964215 h 1105187"/>
                  <a:gd name="connsiteX88" fmla="*/ 507800 w 836959"/>
                  <a:gd name="connsiteY88" fmla="*/ 966659 h 1105187"/>
                  <a:gd name="connsiteX89" fmla="*/ 334264 w 836959"/>
                  <a:gd name="connsiteY89" fmla="*/ 1105187 h 1105187"/>
                  <a:gd name="connsiteX90" fmla="*/ 95966 w 836959"/>
                  <a:gd name="connsiteY90" fmla="*/ 966659 h 1105187"/>
                  <a:gd name="connsiteX91" fmla="*/ 95443 w 836959"/>
                  <a:gd name="connsiteY91" fmla="*/ 964215 h 1105187"/>
                  <a:gd name="connsiteX92" fmla="*/ 88101 w 836959"/>
                  <a:gd name="connsiteY92" fmla="*/ 949532 h 1105187"/>
                  <a:gd name="connsiteX93" fmla="*/ 86266 w 836959"/>
                  <a:gd name="connsiteY93" fmla="*/ 938519 h 1105187"/>
                  <a:gd name="connsiteX94" fmla="*/ 78924 w 836959"/>
                  <a:gd name="connsiteY94" fmla="*/ 931178 h 1105187"/>
                  <a:gd name="connsiteX95" fmla="*/ 67911 w 836959"/>
                  <a:gd name="connsiteY95" fmla="*/ 934848 h 1105187"/>
                  <a:gd name="connsiteX96" fmla="*/ 60569 w 836959"/>
                  <a:gd name="connsiteY96" fmla="*/ 920165 h 1105187"/>
                  <a:gd name="connsiteX97" fmla="*/ 42215 w 836959"/>
                  <a:gd name="connsiteY97" fmla="*/ 920165 h 1105187"/>
                  <a:gd name="connsiteX98" fmla="*/ 40379 w 836959"/>
                  <a:gd name="connsiteY98" fmla="*/ 903646 h 1105187"/>
                  <a:gd name="connsiteX99" fmla="*/ 14684 w 836959"/>
                  <a:gd name="connsiteY99" fmla="*/ 903646 h 1105187"/>
                  <a:gd name="connsiteX100" fmla="*/ 0 w 836959"/>
                  <a:gd name="connsiteY100" fmla="*/ 892634 h 1105187"/>
                  <a:gd name="connsiteX101" fmla="*/ 7342 w 836959"/>
                  <a:gd name="connsiteY101" fmla="*/ 870608 h 1105187"/>
                  <a:gd name="connsiteX102" fmla="*/ 22025 w 836959"/>
                  <a:gd name="connsiteY102" fmla="*/ 870608 h 1105187"/>
                  <a:gd name="connsiteX103" fmla="*/ 29367 w 836959"/>
                  <a:gd name="connsiteY103" fmla="*/ 865102 h 1105187"/>
                  <a:gd name="connsiteX104" fmla="*/ 27532 w 836959"/>
                  <a:gd name="connsiteY104" fmla="*/ 843077 h 1105187"/>
                  <a:gd name="connsiteX105" fmla="*/ 40379 w 836959"/>
                  <a:gd name="connsiteY105" fmla="*/ 830228 h 1105187"/>
                  <a:gd name="connsiteX106" fmla="*/ 62405 w 836959"/>
                  <a:gd name="connsiteY106" fmla="*/ 828393 h 1105187"/>
                  <a:gd name="connsiteX107" fmla="*/ 80759 w 836959"/>
                  <a:gd name="connsiteY107" fmla="*/ 835735 h 1105187"/>
                  <a:gd name="connsiteX108" fmla="*/ 91772 w 836959"/>
                  <a:gd name="connsiteY108" fmla="*/ 833900 h 1105187"/>
                  <a:gd name="connsiteX109" fmla="*/ 93608 w 836959"/>
                  <a:gd name="connsiteY109" fmla="*/ 815545 h 1105187"/>
                  <a:gd name="connsiteX110" fmla="*/ 104620 w 836959"/>
                  <a:gd name="connsiteY110" fmla="*/ 802697 h 1105187"/>
                  <a:gd name="connsiteX111" fmla="*/ 113797 w 836959"/>
                  <a:gd name="connsiteY111" fmla="*/ 802697 h 1105187"/>
                  <a:gd name="connsiteX112" fmla="*/ 130316 w 836959"/>
                  <a:gd name="connsiteY112" fmla="*/ 764153 h 1105187"/>
                  <a:gd name="connsiteX113" fmla="*/ 157847 w 836959"/>
                  <a:gd name="connsiteY113" fmla="*/ 749469 h 1105187"/>
                  <a:gd name="connsiteX114" fmla="*/ 157847 w 836959"/>
                  <a:gd name="connsiteY114" fmla="*/ 732951 h 1105187"/>
                  <a:gd name="connsiteX115" fmla="*/ 170695 w 836959"/>
                  <a:gd name="connsiteY115" fmla="*/ 705419 h 1105187"/>
                  <a:gd name="connsiteX116" fmla="*/ 152342 w 836959"/>
                  <a:gd name="connsiteY116" fmla="*/ 699913 h 1105187"/>
                  <a:gd name="connsiteX117" fmla="*/ 135823 w 836959"/>
                  <a:gd name="connsiteY117" fmla="*/ 677888 h 1105187"/>
                  <a:gd name="connsiteX118" fmla="*/ 137658 w 836959"/>
                  <a:gd name="connsiteY118" fmla="*/ 666875 h 1105187"/>
                  <a:gd name="connsiteX119" fmla="*/ 133987 w 836959"/>
                  <a:gd name="connsiteY119" fmla="*/ 654027 h 1105187"/>
                  <a:gd name="connsiteX120" fmla="*/ 143164 w 836959"/>
                  <a:gd name="connsiteY120" fmla="*/ 641179 h 1105187"/>
                  <a:gd name="connsiteX121" fmla="*/ 157847 w 836959"/>
                  <a:gd name="connsiteY121" fmla="*/ 643014 h 1105187"/>
                  <a:gd name="connsiteX122" fmla="*/ 157847 w 836959"/>
                  <a:gd name="connsiteY122" fmla="*/ 619154 h 1105187"/>
                  <a:gd name="connsiteX123" fmla="*/ 146835 w 836959"/>
                  <a:gd name="connsiteY123" fmla="*/ 615483 h 1105187"/>
                  <a:gd name="connsiteX124" fmla="*/ 148670 w 836959"/>
                  <a:gd name="connsiteY124" fmla="*/ 598964 h 1105187"/>
                  <a:gd name="connsiteX125" fmla="*/ 190885 w 836959"/>
                  <a:gd name="connsiteY125" fmla="*/ 542065 h 1105187"/>
                  <a:gd name="connsiteX126" fmla="*/ 192721 w 836959"/>
                  <a:gd name="connsiteY126" fmla="*/ 516369 h 1105187"/>
                  <a:gd name="connsiteX127" fmla="*/ 176202 w 836959"/>
                  <a:gd name="connsiteY127" fmla="*/ 501686 h 1105187"/>
                  <a:gd name="connsiteX128" fmla="*/ 174367 w 836959"/>
                  <a:gd name="connsiteY128" fmla="*/ 490673 h 1105187"/>
                  <a:gd name="connsiteX129" fmla="*/ 156012 w 836959"/>
                  <a:gd name="connsiteY129" fmla="*/ 485167 h 1105187"/>
                  <a:gd name="connsiteX130" fmla="*/ 153100 w 836959"/>
                  <a:gd name="connsiteY130" fmla="*/ 471726 h 1105187"/>
                  <a:gd name="connsiteX131" fmla="*/ 155645 w 836959"/>
                  <a:gd name="connsiteY131" fmla="*/ 471585 h 1105187"/>
                  <a:gd name="connsiteX132" fmla="*/ 164455 w 836959"/>
                  <a:gd name="connsiteY132" fmla="*/ 465711 h 1105187"/>
                  <a:gd name="connsiteX133" fmla="*/ 165923 w 836959"/>
                  <a:gd name="connsiteY133" fmla="*/ 453964 h 1105187"/>
                  <a:gd name="connsiteX134" fmla="*/ 176202 w 836959"/>
                  <a:gd name="connsiteY134" fmla="*/ 451028 h 1105187"/>
                  <a:gd name="connsiteX135" fmla="*/ 179139 w 836959"/>
                  <a:gd name="connsiteY135" fmla="*/ 439281 h 1105187"/>
                  <a:gd name="connsiteX136" fmla="*/ 196759 w 836959"/>
                  <a:gd name="connsiteY136" fmla="*/ 423129 h 1105187"/>
                  <a:gd name="connsiteX137" fmla="*/ 187949 w 836959"/>
                  <a:gd name="connsiteY137" fmla="*/ 411382 h 1105187"/>
                  <a:gd name="connsiteX138" fmla="*/ 187949 w 836959"/>
                  <a:gd name="connsiteY138" fmla="*/ 402572 h 1105187"/>
                  <a:gd name="connsiteX139" fmla="*/ 199696 w 836959"/>
                  <a:gd name="connsiteY139" fmla="*/ 399636 h 1105187"/>
                  <a:gd name="connsiteX140" fmla="*/ 204101 w 836959"/>
                  <a:gd name="connsiteY140" fmla="*/ 387889 h 1105187"/>
                  <a:gd name="connsiteX141" fmla="*/ 220252 w 836959"/>
                  <a:gd name="connsiteY141" fmla="*/ 382015 h 1105187"/>
                  <a:gd name="connsiteX142" fmla="*/ 226126 w 836959"/>
                  <a:gd name="connsiteY142" fmla="*/ 364395 h 1105187"/>
                  <a:gd name="connsiteX143" fmla="*/ 209974 w 836959"/>
                  <a:gd name="connsiteY143" fmla="*/ 362927 h 1105187"/>
                  <a:gd name="connsiteX144" fmla="*/ 212911 w 836959"/>
                  <a:gd name="connsiteY144" fmla="*/ 346775 h 1105187"/>
                  <a:gd name="connsiteX145" fmla="*/ 234936 w 836959"/>
                  <a:gd name="connsiteY145" fmla="*/ 327686 h 1105187"/>
                  <a:gd name="connsiteX146" fmla="*/ 251088 w 836959"/>
                  <a:gd name="connsiteY146" fmla="*/ 327686 h 1105187"/>
                  <a:gd name="connsiteX147" fmla="*/ 246683 w 836959"/>
                  <a:gd name="connsiteY147" fmla="*/ 302725 h 1105187"/>
                  <a:gd name="connsiteX148" fmla="*/ 254024 w 836959"/>
                  <a:gd name="connsiteY148" fmla="*/ 290978 h 1105187"/>
                  <a:gd name="connsiteX149" fmla="*/ 258430 w 836959"/>
                  <a:gd name="connsiteY149" fmla="*/ 268953 h 1105187"/>
                  <a:gd name="connsiteX150" fmla="*/ 249619 w 836959"/>
                  <a:gd name="connsiteY150" fmla="*/ 243991 h 1105187"/>
                  <a:gd name="connsiteX151" fmla="*/ 255493 w 836959"/>
                  <a:gd name="connsiteY151" fmla="*/ 192598 h 1105187"/>
                  <a:gd name="connsiteX152" fmla="*/ 255606 w 836959"/>
                  <a:gd name="connsiteY152" fmla="*/ 191978 h 1105187"/>
                  <a:gd name="connsiteX153" fmla="*/ 259408 w 836959"/>
                  <a:gd name="connsiteY153" fmla="*/ 195780 h 1105187"/>
                  <a:gd name="connsiteX154" fmla="*/ 275315 w 836959"/>
                  <a:gd name="connsiteY154" fmla="*/ 187215 h 1105187"/>
                  <a:gd name="connsiteX155" fmla="*/ 277763 w 836959"/>
                  <a:gd name="connsiteY155" fmla="*/ 181096 h 1105187"/>
                  <a:gd name="connsiteX156" fmla="*/ 285104 w 836959"/>
                  <a:gd name="connsiteY156" fmla="*/ 173755 h 1105187"/>
                  <a:gd name="connsiteX157" fmla="*/ 312025 w 836959"/>
                  <a:gd name="connsiteY157" fmla="*/ 137046 h 1105187"/>
                  <a:gd name="connsiteX158" fmla="*/ 321814 w 836959"/>
                  <a:gd name="connsiteY158" fmla="*/ 124810 h 1105187"/>
                  <a:gd name="connsiteX159" fmla="*/ 321814 w 836959"/>
                  <a:gd name="connsiteY159" fmla="*/ 113797 h 1105187"/>
                  <a:gd name="connsiteX160" fmla="*/ 315695 w 836959"/>
                  <a:gd name="connsiteY160" fmla="*/ 105232 h 1105187"/>
                  <a:gd name="connsiteX161" fmla="*/ 319366 w 836959"/>
                  <a:gd name="connsiteY161" fmla="*/ 86877 h 1105187"/>
                  <a:gd name="connsiteX162" fmla="*/ 332826 w 836959"/>
                  <a:gd name="connsiteY162" fmla="*/ 90548 h 1105187"/>
                  <a:gd name="connsiteX163" fmla="*/ 345062 w 836959"/>
                  <a:gd name="connsiteY163" fmla="*/ 81983 h 1105187"/>
                  <a:gd name="connsiteX164" fmla="*/ 374429 w 836959"/>
                  <a:gd name="connsiteY164" fmla="*/ 94219 h 1105187"/>
                  <a:gd name="connsiteX165" fmla="*/ 382994 w 836959"/>
                  <a:gd name="connsiteY165" fmla="*/ 86877 h 1105187"/>
                  <a:gd name="connsiteX166" fmla="*/ 394007 w 836959"/>
                  <a:gd name="connsiteY166" fmla="*/ 88101 h 1105187"/>
                  <a:gd name="connsiteX167" fmla="*/ 395231 w 836959"/>
                  <a:gd name="connsiteY167" fmla="*/ 95443 h 1105187"/>
                  <a:gd name="connsiteX168" fmla="*/ 401349 w 836959"/>
                  <a:gd name="connsiteY168" fmla="*/ 95443 h 1105187"/>
                  <a:gd name="connsiteX169" fmla="*/ 406243 w 836959"/>
                  <a:gd name="connsiteY169" fmla="*/ 102784 h 1105187"/>
                  <a:gd name="connsiteX170" fmla="*/ 412361 w 836959"/>
                  <a:gd name="connsiteY170" fmla="*/ 102784 h 1105187"/>
                  <a:gd name="connsiteX171" fmla="*/ 413585 w 836959"/>
                  <a:gd name="connsiteY171" fmla="*/ 116244 h 1105187"/>
                  <a:gd name="connsiteX172" fmla="*/ 406243 w 836959"/>
                  <a:gd name="connsiteY172" fmla="*/ 129704 h 1105187"/>
                  <a:gd name="connsiteX173" fmla="*/ 407467 w 836959"/>
                  <a:gd name="connsiteY173" fmla="*/ 137046 h 1105187"/>
                  <a:gd name="connsiteX174" fmla="*/ 398902 w 836959"/>
                  <a:gd name="connsiteY174" fmla="*/ 150506 h 1105187"/>
                  <a:gd name="connsiteX175" fmla="*/ 434387 w 836959"/>
                  <a:gd name="connsiteY175" fmla="*/ 166413 h 1105187"/>
                  <a:gd name="connsiteX176" fmla="*/ 442952 w 836959"/>
                  <a:gd name="connsiteY176" fmla="*/ 163966 h 1105187"/>
                  <a:gd name="connsiteX177" fmla="*/ 442952 w 836959"/>
                  <a:gd name="connsiteY177" fmla="*/ 154177 h 1105187"/>
                  <a:gd name="connsiteX178" fmla="*/ 458860 w 836959"/>
                  <a:gd name="connsiteY178" fmla="*/ 134599 h 1105187"/>
                  <a:gd name="connsiteX179" fmla="*/ 471095 w 836959"/>
                  <a:gd name="connsiteY179" fmla="*/ 134599 h 1105187"/>
                  <a:gd name="connsiteX180" fmla="*/ 488227 w 836959"/>
                  <a:gd name="connsiteY180" fmla="*/ 137046 h 1105187"/>
                  <a:gd name="connsiteX181" fmla="*/ 509028 w 836959"/>
                  <a:gd name="connsiteY181" fmla="*/ 133375 h 1105187"/>
                  <a:gd name="connsiteX182" fmla="*/ 521264 w 836959"/>
                  <a:gd name="connsiteY182" fmla="*/ 122362 h 1105187"/>
                  <a:gd name="connsiteX183" fmla="*/ 538395 w 836959"/>
                  <a:gd name="connsiteY183" fmla="*/ 123586 h 1105187"/>
                  <a:gd name="connsiteX184" fmla="*/ 544513 w 836959"/>
                  <a:gd name="connsiteY184" fmla="*/ 118692 h 1105187"/>
                  <a:gd name="connsiteX185" fmla="*/ 557973 w 836959"/>
                  <a:gd name="connsiteY185" fmla="*/ 127257 h 1105187"/>
                  <a:gd name="connsiteX186" fmla="*/ 561644 w 836959"/>
                  <a:gd name="connsiteY186" fmla="*/ 140717 h 1105187"/>
                  <a:gd name="connsiteX187" fmla="*/ 573879 w 836959"/>
                  <a:gd name="connsiteY187" fmla="*/ 130928 h 1105187"/>
                  <a:gd name="connsiteX188" fmla="*/ 570209 w 836959"/>
                  <a:gd name="connsiteY188" fmla="*/ 119915 h 1105187"/>
                  <a:gd name="connsiteX189" fmla="*/ 573879 w 836959"/>
                  <a:gd name="connsiteY189" fmla="*/ 112573 h 1105187"/>
                  <a:gd name="connsiteX190" fmla="*/ 570209 w 836959"/>
                  <a:gd name="connsiteY190" fmla="*/ 94219 h 1105187"/>
                  <a:gd name="connsiteX191" fmla="*/ 583669 w 836959"/>
                  <a:gd name="connsiteY191" fmla="*/ 80759 h 1105187"/>
                  <a:gd name="connsiteX192" fmla="*/ 592234 w 836959"/>
                  <a:gd name="connsiteY192" fmla="*/ 77088 h 1105187"/>
                  <a:gd name="connsiteX193" fmla="*/ 615483 w 836959"/>
                  <a:gd name="connsiteY193" fmla="*/ 64852 h 1105187"/>
                  <a:gd name="connsiteX194" fmla="*/ 617930 w 836959"/>
                  <a:gd name="connsiteY194" fmla="*/ 42827 h 1105187"/>
                  <a:gd name="connsiteX195" fmla="*/ 626496 w 836959"/>
                  <a:gd name="connsiteY195" fmla="*/ 25696 h 1105187"/>
                  <a:gd name="connsiteX196" fmla="*/ 699913 w 836959"/>
                  <a:gd name="connsiteY196" fmla="*/ 0 h 1105187"/>
                  <a:gd name="connsiteX0" fmla="*/ 334264 w 836959"/>
                  <a:gd name="connsiteY0" fmla="*/ 1105187 h 1198469"/>
                  <a:gd name="connsiteX1" fmla="*/ 95966 w 836959"/>
                  <a:gd name="connsiteY1" fmla="*/ 966659 h 1198469"/>
                  <a:gd name="connsiteX2" fmla="*/ 95443 w 836959"/>
                  <a:gd name="connsiteY2" fmla="*/ 964215 h 1198469"/>
                  <a:gd name="connsiteX3" fmla="*/ 88101 w 836959"/>
                  <a:gd name="connsiteY3" fmla="*/ 949532 h 1198469"/>
                  <a:gd name="connsiteX4" fmla="*/ 86266 w 836959"/>
                  <a:gd name="connsiteY4" fmla="*/ 938519 h 1198469"/>
                  <a:gd name="connsiteX5" fmla="*/ 78924 w 836959"/>
                  <a:gd name="connsiteY5" fmla="*/ 931178 h 1198469"/>
                  <a:gd name="connsiteX6" fmla="*/ 67911 w 836959"/>
                  <a:gd name="connsiteY6" fmla="*/ 934848 h 1198469"/>
                  <a:gd name="connsiteX7" fmla="*/ 60569 w 836959"/>
                  <a:gd name="connsiteY7" fmla="*/ 920165 h 1198469"/>
                  <a:gd name="connsiteX8" fmla="*/ 42215 w 836959"/>
                  <a:gd name="connsiteY8" fmla="*/ 920165 h 1198469"/>
                  <a:gd name="connsiteX9" fmla="*/ 40379 w 836959"/>
                  <a:gd name="connsiteY9" fmla="*/ 903646 h 1198469"/>
                  <a:gd name="connsiteX10" fmla="*/ 14684 w 836959"/>
                  <a:gd name="connsiteY10" fmla="*/ 903646 h 1198469"/>
                  <a:gd name="connsiteX11" fmla="*/ 0 w 836959"/>
                  <a:gd name="connsiteY11" fmla="*/ 892634 h 1198469"/>
                  <a:gd name="connsiteX12" fmla="*/ 7342 w 836959"/>
                  <a:gd name="connsiteY12" fmla="*/ 870608 h 1198469"/>
                  <a:gd name="connsiteX13" fmla="*/ 22025 w 836959"/>
                  <a:gd name="connsiteY13" fmla="*/ 870608 h 1198469"/>
                  <a:gd name="connsiteX14" fmla="*/ 29367 w 836959"/>
                  <a:gd name="connsiteY14" fmla="*/ 865102 h 1198469"/>
                  <a:gd name="connsiteX15" fmla="*/ 27532 w 836959"/>
                  <a:gd name="connsiteY15" fmla="*/ 843077 h 1198469"/>
                  <a:gd name="connsiteX16" fmla="*/ 40379 w 836959"/>
                  <a:gd name="connsiteY16" fmla="*/ 830228 h 1198469"/>
                  <a:gd name="connsiteX17" fmla="*/ 62405 w 836959"/>
                  <a:gd name="connsiteY17" fmla="*/ 828393 h 1198469"/>
                  <a:gd name="connsiteX18" fmla="*/ 80759 w 836959"/>
                  <a:gd name="connsiteY18" fmla="*/ 835735 h 1198469"/>
                  <a:gd name="connsiteX19" fmla="*/ 91772 w 836959"/>
                  <a:gd name="connsiteY19" fmla="*/ 833900 h 1198469"/>
                  <a:gd name="connsiteX20" fmla="*/ 93608 w 836959"/>
                  <a:gd name="connsiteY20" fmla="*/ 815545 h 1198469"/>
                  <a:gd name="connsiteX21" fmla="*/ 104620 w 836959"/>
                  <a:gd name="connsiteY21" fmla="*/ 802697 h 1198469"/>
                  <a:gd name="connsiteX22" fmla="*/ 113797 w 836959"/>
                  <a:gd name="connsiteY22" fmla="*/ 802697 h 1198469"/>
                  <a:gd name="connsiteX23" fmla="*/ 130316 w 836959"/>
                  <a:gd name="connsiteY23" fmla="*/ 764153 h 1198469"/>
                  <a:gd name="connsiteX24" fmla="*/ 157847 w 836959"/>
                  <a:gd name="connsiteY24" fmla="*/ 749469 h 1198469"/>
                  <a:gd name="connsiteX25" fmla="*/ 157847 w 836959"/>
                  <a:gd name="connsiteY25" fmla="*/ 732951 h 1198469"/>
                  <a:gd name="connsiteX26" fmla="*/ 170695 w 836959"/>
                  <a:gd name="connsiteY26" fmla="*/ 705419 h 1198469"/>
                  <a:gd name="connsiteX27" fmla="*/ 152342 w 836959"/>
                  <a:gd name="connsiteY27" fmla="*/ 699913 h 1198469"/>
                  <a:gd name="connsiteX28" fmla="*/ 135823 w 836959"/>
                  <a:gd name="connsiteY28" fmla="*/ 677888 h 1198469"/>
                  <a:gd name="connsiteX29" fmla="*/ 137658 w 836959"/>
                  <a:gd name="connsiteY29" fmla="*/ 666875 h 1198469"/>
                  <a:gd name="connsiteX30" fmla="*/ 133987 w 836959"/>
                  <a:gd name="connsiteY30" fmla="*/ 654027 h 1198469"/>
                  <a:gd name="connsiteX31" fmla="*/ 143164 w 836959"/>
                  <a:gd name="connsiteY31" fmla="*/ 641179 h 1198469"/>
                  <a:gd name="connsiteX32" fmla="*/ 157847 w 836959"/>
                  <a:gd name="connsiteY32" fmla="*/ 643014 h 1198469"/>
                  <a:gd name="connsiteX33" fmla="*/ 157847 w 836959"/>
                  <a:gd name="connsiteY33" fmla="*/ 619154 h 1198469"/>
                  <a:gd name="connsiteX34" fmla="*/ 146835 w 836959"/>
                  <a:gd name="connsiteY34" fmla="*/ 615483 h 1198469"/>
                  <a:gd name="connsiteX35" fmla="*/ 148670 w 836959"/>
                  <a:gd name="connsiteY35" fmla="*/ 598964 h 1198469"/>
                  <a:gd name="connsiteX36" fmla="*/ 190885 w 836959"/>
                  <a:gd name="connsiteY36" fmla="*/ 542065 h 1198469"/>
                  <a:gd name="connsiteX37" fmla="*/ 192721 w 836959"/>
                  <a:gd name="connsiteY37" fmla="*/ 516369 h 1198469"/>
                  <a:gd name="connsiteX38" fmla="*/ 176202 w 836959"/>
                  <a:gd name="connsiteY38" fmla="*/ 501686 h 1198469"/>
                  <a:gd name="connsiteX39" fmla="*/ 174367 w 836959"/>
                  <a:gd name="connsiteY39" fmla="*/ 490673 h 1198469"/>
                  <a:gd name="connsiteX40" fmla="*/ 156012 w 836959"/>
                  <a:gd name="connsiteY40" fmla="*/ 485167 h 1198469"/>
                  <a:gd name="connsiteX41" fmla="*/ 153100 w 836959"/>
                  <a:gd name="connsiteY41" fmla="*/ 471726 h 1198469"/>
                  <a:gd name="connsiteX42" fmla="*/ 155645 w 836959"/>
                  <a:gd name="connsiteY42" fmla="*/ 471585 h 1198469"/>
                  <a:gd name="connsiteX43" fmla="*/ 164455 w 836959"/>
                  <a:gd name="connsiteY43" fmla="*/ 465711 h 1198469"/>
                  <a:gd name="connsiteX44" fmla="*/ 165923 w 836959"/>
                  <a:gd name="connsiteY44" fmla="*/ 453964 h 1198469"/>
                  <a:gd name="connsiteX45" fmla="*/ 176202 w 836959"/>
                  <a:gd name="connsiteY45" fmla="*/ 451028 h 1198469"/>
                  <a:gd name="connsiteX46" fmla="*/ 179139 w 836959"/>
                  <a:gd name="connsiteY46" fmla="*/ 439281 h 1198469"/>
                  <a:gd name="connsiteX47" fmla="*/ 196759 w 836959"/>
                  <a:gd name="connsiteY47" fmla="*/ 423129 h 1198469"/>
                  <a:gd name="connsiteX48" fmla="*/ 187949 w 836959"/>
                  <a:gd name="connsiteY48" fmla="*/ 411382 h 1198469"/>
                  <a:gd name="connsiteX49" fmla="*/ 187949 w 836959"/>
                  <a:gd name="connsiteY49" fmla="*/ 402572 h 1198469"/>
                  <a:gd name="connsiteX50" fmla="*/ 199696 w 836959"/>
                  <a:gd name="connsiteY50" fmla="*/ 399636 h 1198469"/>
                  <a:gd name="connsiteX51" fmla="*/ 204101 w 836959"/>
                  <a:gd name="connsiteY51" fmla="*/ 387889 h 1198469"/>
                  <a:gd name="connsiteX52" fmla="*/ 220252 w 836959"/>
                  <a:gd name="connsiteY52" fmla="*/ 382015 h 1198469"/>
                  <a:gd name="connsiteX53" fmla="*/ 226126 w 836959"/>
                  <a:gd name="connsiteY53" fmla="*/ 364395 h 1198469"/>
                  <a:gd name="connsiteX54" fmla="*/ 209974 w 836959"/>
                  <a:gd name="connsiteY54" fmla="*/ 362927 h 1198469"/>
                  <a:gd name="connsiteX55" fmla="*/ 212911 w 836959"/>
                  <a:gd name="connsiteY55" fmla="*/ 346775 h 1198469"/>
                  <a:gd name="connsiteX56" fmla="*/ 234936 w 836959"/>
                  <a:gd name="connsiteY56" fmla="*/ 327686 h 1198469"/>
                  <a:gd name="connsiteX57" fmla="*/ 251088 w 836959"/>
                  <a:gd name="connsiteY57" fmla="*/ 327686 h 1198469"/>
                  <a:gd name="connsiteX58" fmla="*/ 246683 w 836959"/>
                  <a:gd name="connsiteY58" fmla="*/ 302725 h 1198469"/>
                  <a:gd name="connsiteX59" fmla="*/ 254024 w 836959"/>
                  <a:gd name="connsiteY59" fmla="*/ 290978 h 1198469"/>
                  <a:gd name="connsiteX60" fmla="*/ 258430 w 836959"/>
                  <a:gd name="connsiteY60" fmla="*/ 268953 h 1198469"/>
                  <a:gd name="connsiteX61" fmla="*/ 249619 w 836959"/>
                  <a:gd name="connsiteY61" fmla="*/ 243991 h 1198469"/>
                  <a:gd name="connsiteX62" fmla="*/ 255493 w 836959"/>
                  <a:gd name="connsiteY62" fmla="*/ 192598 h 1198469"/>
                  <a:gd name="connsiteX63" fmla="*/ 255606 w 836959"/>
                  <a:gd name="connsiteY63" fmla="*/ 191978 h 1198469"/>
                  <a:gd name="connsiteX64" fmla="*/ 259408 w 836959"/>
                  <a:gd name="connsiteY64" fmla="*/ 195780 h 1198469"/>
                  <a:gd name="connsiteX65" fmla="*/ 275315 w 836959"/>
                  <a:gd name="connsiteY65" fmla="*/ 187215 h 1198469"/>
                  <a:gd name="connsiteX66" fmla="*/ 277763 w 836959"/>
                  <a:gd name="connsiteY66" fmla="*/ 181096 h 1198469"/>
                  <a:gd name="connsiteX67" fmla="*/ 285104 w 836959"/>
                  <a:gd name="connsiteY67" fmla="*/ 173755 h 1198469"/>
                  <a:gd name="connsiteX68" fmla="*/ 312025 w 836959"/>
                  <a:gd name="connsiteY68" fmla="*/ 137046 h 1198469"/>
                  <a:gd name="connsiteX69" fmla="*/ 321814 w 836959"/>
                  <a:gd name="connsiteY69" fmla="*/ 124810 h 1198469"/>
                  <a:gd name="connsiteX70" fmla="*/ 321814 w 836959"/>
                  <a:gd name="connsiteY70" fmla="*/ 113797 h 1198469"/>
                  <a:gd name="connsiteX71" fmla="*/ 315695 w 836959"/>
                  <a:gd name="connsiteY71" fmla="*/ 105232 h 1198469"/>
                  <a:gd name="connsiteX72" fmla="*/ 319366 w 836959"/>
                  <a:gd name="connsiteY72" fmla="*/ 86877 h 1198469"/>
                  <a:gd name="connsiteX73" fmla="*/ 332826 w 836959"/>
                  <a:gd name="connsiteY73" fmla="*/ 90548 h 1198469"/>
                  <a:gd name="connsiteX74" fmla="*/ 345062 w 836959"/>
                  <a:gd name="connsiteY74" fmla="*/ 81983 h 1198469"/>
                  <a:gd name="connsiteX75" fmla="*/ 374429 w 836959"/>
                  <a:gd name="connsiteY75" fmla="*/ 94219 h 1198469"/>
                  <a:gd name="connsiteX76" fmla="*/ 382994 w 836959"/>
                  <a:gd name="connsiteY76" fmla="*/ 86877 h 1198469"/>
                  <a:gd name="connsiteX77" fmla="*/ 394007 w 836959"/>
                  <a:gd name="connsiteY77" fmla="*/ 88101 h 1198469"/>
                  <a:gd name="connsiteX78" fmla="*/ 395231 w 836959"/>
                  <a:gd name="connsiteY78" fmla="*/ 95443 h 1198469"/>
                  <a:gd name="connsiteX79" fmla="*/ 401349 w 836959"/>
                  <a:gd name="connsiteY79" fmla="*/ 95443 h 1198469"/>
                  <a:gd name="connsiteX80" fmla="*/ 406243 w 836959"/>
                  <a:gd name="connsiteY80" fmla="*/ 102784 h 1198469"/>
                  <a:gd name="connsiteX81" fmla="*/ 412361 w 836959"/>
                  <a:gd name="connsiteY81" fmla="*/ 102784 h 1198469"/>
                  <a:gd name="connsiteX82" fmla="*/ 413585 w 836959"/>
                  <a:gd name="connsiteY82" fmla="*/ 116244 h 1198469"/>
                  <a:gd name="connsiteX83" fmla="*/ 406243 w 836959"/>
                  <a:gd name="connsiteY83" fmla="*/ 129704 h 1198469"/>
                  <a:gd name="connsiteX84" fmla="*/ 407467 w 836959"/>
                  <a:gd name="connsiteY84" fmla="*/ 137046 h 1198469"/>
                  <a:gd name="connsiteX85" fmla="*/ 398902 w 836959"/>
                  <a:gd name="connsiteY85" fmla="*/ 150506 h 1198469"/>
                  <a:gd name="connsiteX86" fmla="*/ 434387 w 836959"/>
                  <a:gd name="connsiteY86" fmla="*/ 166413 h 1198469"/>
                  <a:gd name="connsiteX87" fmla="*/ 442952 w 836959"/>
                  <a:gd name="connsiteY87" fmla="*/ 163966 h 1198469"/>
                  <a:gd name="connsiteX88" fmla="*/ 442952 w 836959"/>
                  <a:gd name="connsiteY88" fmla="*/ 154177 h 1198469"/>
                  <a:gd name="connsiteX89" fmla="*/ 458860 w 836959"/>
                  <a:gd name="connsiteY89" fmla="*/ 134599 h 1198469"/>
                  <a:gd name="connsiteX90" fmla="*/ 471095 w 836959"/>
                  <a:gd name="connsiteY90" fmla="*/ 134599 h 1198469"/>
                  <a:gd name="connsiteX91" fmla="*/ 488227 w 836959"/>
                  <a:gd name="connsiteY91" fmla="*/ 137046 h 1198469"/>
                  <a:gd name="connsiteX92" fmla="*/ 509028 w 836959"/>
                  <a:gd name="connsiteY92" fmla="*/ 133375 h 1198469"/>
                  <a:gd name="connsiteX93" fmla="*/ 521264 w 836959"/>
                  <a:gd name="connsiteY93" fmla="*/ 122362 h 1198469"/>
                  <a:gd name="connsiteX94" fmla="*/ 538395 w 836959"/>
                  <a:gd name="connsiteY94" fmla="*/ 123586 h 1198469"/>
                  <a:gd name="connsiteX95" fmla="*/ 544513 w 836959"/>
                  <a:gd name="connsiteY95" fmla="*/ 118692 h 1198469"/>
                  <a:gd name="connsiteX96" fmla="*/ 557973 w 836959"/>
                  <a:gd name="connsiteY96" fmla="*/ 127257 h 1198469"/>
                  <a:gd name="connsiteX97" fmla="*/ 561644 w 836959"/>
                  <a:gd name="connsiteY97" fmla="*/ 140717 h 1198469"/>
                  <a:gd name="connsiteX98" fmla="*/ 573879 w 836959"/>
                  <a:gd name="connsiteY98" fmla="*/ 130928 h 1198469"/>
                  <a:gd name="connsiteX99" fmla="*/ 570209 w 836959"/>
                  <a:gd name="connsiteY99" fmla="*/ 119915 h 1198469"/>
                  <a:gd name="connsiteX100" fmla="*/ 573879 w 836959"/>
                  <a:gd name="connsiteY100" fmla="*/ 112573 h 1198469"/>
                  <a:gd name="connsiteX101" fmla="*/ 570209 w 836959"/>
                  <a:gd name="connsiteY101" fmla="*/ 94219 h 1198469"/>
                  <a:gd name="connsiteX102" fmla="*/ 583669 w 836959"/>
                  <a:gd name="connsiteY102" fmla="*/ 80759 h 1198469"/>
                  <a:gd name="connsiteX103" fmla="*/ 592234 w 836959"/>
                  <a:gd name="connsiteY103" fmla="*/ 77088 h 1198469"/>
                  <a:gd name="connsiteX104" fmla="*/ 615483 w 836959"/>
                  <a:gd name="connsiteY104" fmla="*/ 64852 h 1198469"/>
                  <a:gd name="connsiteX105" fmla="*/ 617930 w 836959"/>
                  <a:gd name="connsiteY105" fmla="*/ 42827 h 1198469"/>
                  <a:gd name="connsiteX106" fmla="*/ 626496 w 836959"/>
                  <a:gd name="connsiteY106" fmla="*/ 25696 h 1198469"/>
                  <a:gd name="connsiteX107" fmla="*/ 699913 w 836959"/>
                  <a:gd name="connsiteY107" fmla="*/ 0 h 1198469"/>
                  <a:gd name="connsiteX108" fmla="*/ 706031 w 836959"/>
                  <a:gd name="connsiteY108" fmla="*/ 4895 h 1198469"/>
                  <a:gd name="connsiteX109" fmla="*/ 734175 w 836959"/>
                  <a:gd name="connsiteY109" fmla="*/ 7342 h 1198469"/>
                  <a:gd name="connsiteX110" fmla="*/ 735398 w 836959"/>
                  <a:gd name="connsiteY110" fmla="*/ 22025 h 1198469"/>
                  <a:gd name="connsiteX111" fmla="*/ 740292 w 836959"/>
                  <a:gd name="connsiteY111" fmla="*/ 30591 h 1198469"/>
                  <a:gd name="connsiteX112" fmla="*/ 745187 w 836959"/>
                  <a:gd name="connsiteY112" fmla="*/ 75865 h 1198469"/>
                  <a:gd name="connsiteX113" fmla="*/ 746411 w 836959"/>
                  <a:gd name="connsiteY113" fmla="*/ 83207 h 1198469"/>
                  <a:gd name="connsiteX114" fmla="*/ 748858 w 836959"/>
                  <a:gd name="connsiteY114" fmla="*/ 90548 h 1198469"/>
                  <a:gd name="connsiteX115" fmla="*/ 761094 w 836959"/>
                  <a:gd name="connsiteY115" fmla="*/ 90548 h 1198469"/>
                  <a:gd name="connsiteX116" fmla="*/ 761094 w 836959"/>
                  <a:gd name="connsiteY116" fmla="*/ 105232 h 1198469"/>
                  <a:gd name="connsiteX117" fmla="*/ 785567 w 836959"/>
                  <a:gd name="connsiteY117" fmla="*/ 122362 h 1198469"/>
                  <a:gd name="connsiteX118" fmla="*/ 797803 w 836959"/>
                  <a:gd name="connsiteY118" fmla="*/ 119915 h 1198469"/>
                  <a:gd name="connsiteX119" fmla="*/ 805145 w 836959"/>
                  <a:gd name="connsiteY119" fmla="*/ 133375 h 1198469"/>
                  <a:gd name="connsiteX120" fmla="*/ 800250 w 836959"/>
                  <a:gd name="connsiteY120" fmla="*/ 151729 h 1198469"/>
                  <a:gd name="connsiteX121" fmla="*/ 805145 w 836959"/>
                  <a:gd name="connsiteY121" fmla="*/ 163966 h 1198469"/>
                  <a:gd name="connsiteX122" fmla="*/ 803921 w 836959"/>
                  <a:gd name="connsiteY122" fmla="*/ 176202 h 1198469"/>
                  <a:gd name="connsiteX123" fmla="*/ 791685 w 836959"/>
                  <a:gd name="connsiteY123" fmla="*/ 182320 h 1198469"/>
                  <a:gd name="connsiteX124" fmla="*/ 791685 w 836959"/>
                  <a:gd name="connsiteY124" fmla="*/ 189662 h 1198469"/>
                  <a:gd name="connsiteX125" fmla="*/ 801474 w 836959"/>
                  <a:gd name="connsiteY125" fmla="*/ 193333 h 1198469"/>
                  <a:gd name="connsiteX126" fmla="*/ 805075 w 836959"/>
                  <a:gd name="connsiteY126" fmla="*/ 214941 h 1198469"/>
                  <a:gd name="connsiteX127" fmla="*/ 757668 w 836959"/>
                  <a:gd name="connsiteY127" fmla="*/ 229307 h 1198469"/>
                  <a:gd name="connsiteX128" fmla="*/ 747390 w 836959"/>
                  <a:gd name="connsiteY128" fmla="*/ 243991 h 1198469"/>
                  <a:gd name="connsiteX129" fmla="*/ 729770 w 836959"/>
                  <a:gd name="connsiteY129" fmla="*/ 239586 h 1198469"/>
                  <a:gd name="connsiteX130" fmla="*/ 706276 w 836959"/>
                  <a:gd name="connsiteY130" fmla="*/ 248396 h 1198469"/>
                  <a:gd name="connsiteX131" fmla="*/ 706276 w 836959"/>
                  <a:gd name="connsiteY131" fmla="*/ 263079 h 1198469"/>
                  <a:gd name="connsiteX132" fmla="*/ 703339 w 836959"/>
                  <a:gd name="connsiteY132" fmla="*/ 283636 h 1198469"/>
                  <a:gd name="connsiteX133" fmla="*/ 673972 w 836959"/>
                  <a:gd name="connsiteY133" fmla="*/ 289509 h 1198469"/>
                  <a:gd name="connsiteX134" fmla="*/ 668099 w 836959"/>
                  <a:gd name="connsiteY134" fmla="*/ 301256 h 1198469"/>
                  <a:gd name="connsiteX135" fmla="*/ 650479 w 836959"/>
                  <a:gd name="connsiteY135" fmla="*/ 320345 h 1198469"/>
                  <a:gd name="connsiteX136" fmla="*/ 646074 w 836959"/>
                  <a:gd name="connsiteY136" fmla="*/ 332092 h 1198469"/>
                  <a:gd name="connsiteX137" fmla="*/ 650479 w 836959"/>
                  <a:gd name="connsiteY137" fmla="*/ 348243 h 1198469"/>
                  <a:gd name="connsiteX138" fmla="*/ 637264 w 836959"/>
                  <a:gd name="connsiteY138" fmla="*/ 368800 h 1198469"/>
                  <a:gd name="connsiteX139" fmla="*/ 634327 w 836959"/>
                  <a:gd name="connsiteY139" fmla="*/ 437813 h 1198469"/>
                  <a:gd name="connsiteX140" fmla="*/ 662226 w 836959"/>
                  <a:gd name="connsiteY140" fmla="*/ 448091 h 1198469"/>
                  <a:gd name="connsiteX141" fmla="*/ 672504 w 836959"/>
                  <a:gd name="connsiteY141" fmla="*/ 461306 h 1198469"/>
                  <a:gd name="connsiteX142" fmla="*/ 685719 w 836959"/>
                  <a:gd name="connsiteY142" fmla="*/ 462775 h 1198469"/>
                  <a:gd name="connsiteX143" fmla="*/ 688656 w 836959"/>
                  <a:gd name="connsiteY143" fmla="*/ 452496 h 1198469"/>
                  <a:gd name="connsiteX144" fmla="*/ 710681 w 836959"/>
                  <a:gd name="connsiteY144" fmla="*/ 464243 h 1198469"/>
                  <a:gd name="connsiteX145" fmla="*/ 734175 w 836959"/>
                  <a:gd name="connsiteY145" fmla="*/ 449559 h 1198469"/>
                  <a:gd name="connsiteX146" fmla="*/ 769415 w 836959"/>
                  <a:gd name="connsiteY146" fmla="*/ 451028 h 1198469"/>
                  <a:gd name="connsiteX147" fmla="*/ 779694 w 836959"/>
                  <a:gd name="connsiteY147" fmla="*/ 465711 h 1198469"/>
                  <a:gd name="connsiteX148" fmla="*/ 782630 w 836959"/>
                  <a:gd name="connsiteY148" fmla="*/ 506825 h 1198469"/>
                  <a:gd name="connsiteX149" fmla="*/ 782630 w 836959"/>
                  <a:gd name="connsiteY149" fmla="*/ 537660 h 1198469"/>
                  <a:gd name="connsiteX150" fmla="*/ 775288 w 836959"/>
                  <a:gd name="connsiteY150" fmla="*/ 546470 h 1198469"/>
                  <a:gd name="connsiteX151" fmla="*/ 751795 w 836959"/>
                  <a:gd name="connsiteY151" fmla="*/ 558217 h 1198469"/>
                  <a:gd name="connsiteX152" fmla="*/ 754732 w 836959"/>
                  <a:gd name="connsiteY152" fmla="*/ 578774 h 1198469"/>
                  <a:gd name="connsiteX153" fmla="*/ 769415 w 836959"/>
                  <a:gd name="connsiteY153" fmla="*/ 593458 h 1198469"/>
                  <a:gd name="connsiteX154" fmla="*/ 769415 w 836959"/>
                  <a:gd name="connsiteY154" fmla="*/ 599331 h 1198469"/>
                  <a:gd name="connsiteX155" fmla="*/ 767947 w 836959"/>
                  <a:gd name="connsiteY155" fmla="*/ 614014 h 1198469"/>
                  <a:gd name="connsiteX156" fmla="*/ 770883 w 836959"/>
                  <a:gd name="connsiteY156" fmla="*/ 630166 h 1198469"/>
                  <a:gd name="connsiteX157" fmla="*/ 744453 w 836959"/>
                  <a:gd name="connsiteY157" fmla="*/ 636040 h 1198469"/>
                  <a:gd name="connsiteX158" fmla="*/ 750327 w 836959"/>
                  <a:gd name="connsiteY158" fmla="*/ 658065 h 1198469"/>
                  <a:gd name="connsiteX159" fmla="*/ 773820 w 836959"/>
                  <a:gd name="connsiteY159" fmla="*/ 659533 h 1198469"/>
                  <a:gd name="connsiteX160" fmla="*/ 781162 w 836959"/>
                  <a:gd name="connsiteY160" fmla="*/ 678622 h 1198469"/>
                  <a:gd name="connsiteX161" fmla="*/ 770883 w 836959"/>
                  <a:gd name="connsiteY161" fmla="*/ 691837 h 1198469"/>
                  <a:gd name="connsiteX162" fmla="*/ 776757 w 836959"/>
                  <a:gd name="connsiteY162" fmla="*/ 712394 h 1198469"/>
                  <a:gd name="connsiteX163" fmla="*/ 773820 w 836959"/>
                  <a:gd name="connsiteY163" fmla="*/ 735887 h 1198469"/>
                  <a:gd name="connsiteX164" fmla="*/ 816769 w 836959"/>
                  <a:gd name="connsiteY164" fmla="*/ 767383 h 1198469"/>
                  <a:gd name="connsiteX165" fmla="*/ 816769 w 836959"/>
                  <a:gd name="connsiteY165" fmla="*/ 782508 h 1198469"/>
                  <a:gd name="connsiteX166" fmla="*/ 827782 w 836959"/>
                  <a:gd name="connsiteY166" fmla="*/ 791684 h 1198469"/>
                  <a:gd name="connsiteX167" fmla="*/ 836959 w 836959"/>
                  <a:gd name="connsiteY167" fmla="*/ 799026 h 1198469"/>
                  <a:gd name="connsiteX168" fmla="*/ 827782 w 836959"/>
                  <a:gd name="connsiteY168" fmla="*/ 824722 h 1198469"/>
                  <a:gd name="connsiteX169" fmla="*/ 805757 w 836959"/>
                  <a:gd name="connsiteY169" fmla="*/ 824722 h 1198469"/>
                  <a:gd name="connsiteX170" fmla="*/ 800250 w 836959"/>
                  <a:gd name="connsiteY170" fmla="*/ 832064 h 1198469"/>
                  <a:gd name="connsiteX171" fmla="*/ 798415 w 836959"/>
                  <a:gd name="connsiteY171" fmla="*/ 848583 h 1198469"/>
                  <a:gd name="connsiteX172" fmla="*/ 758035 w 836959"/>
                  <a:gd name="connsiteY172" fmla="*/ 848583 h 1198469"/>
                  <a:gd name="connsiteX173" fmla="*/ 758035 w 836959"/>
                  <a:gd name="connsiteY173" fmla="*/ 824722 h 1198469"/>
                  <a:gd name="connsiteX174" fmla="*/ 748858 w 836959"/>
                  <a:gd name="connsiteY174" fmla="*/ 815545 h 1198469"/>
                  <a:gd name="connsiteX175" fmla="*/ 737846 w 836959"/>
                  <a:gd name="connsiteY175" fmla="*/ 819216 h 1198469"/>
                  <a:gd name="connsiteX176" fmla="*/ 726833 w 836959"/>
                  <a:gd name="connsiteY176" fmla="*/ 815545 h 1198469"/>
                  <a:gd name="connsiteX177" fmla="*/ 697466 w 836959"/>
                  <a:gd name="connsiteY177" fmla="*/ 817381 h 1198469"/>
                  <a:gd name="connsiteX178" fmla="*/ 691959 w 836959"/>
                  <a:gd name="connsiteY178" fmla="*/ 822887 h 1198469"/>
                  <a:gd name="connsiteX179" fmla="*/ 688289 w 836959"/>
                  <a:gd name="connsiteY179" fmla="*/ 830228 h 1198469"/>
                  <a:gd name="connsiteX180" fmla="*/ 671769 w 836959"/>
                  <a:gd name="connsiteY180" fmla="*/ 832064 h 1198469"/>
                  <a:gd name="connsiteX181" fmla="*/ 660757 w 836959"/>
                  <a:gd name="connsiteY181" fmla="*/ 822887 h 1198469"/>
                  <a:gd name="connsiteX182" fmla="*/ 660757 w 836959"/>
                  <a:gd name="connsiteY182" fmla="*/ 810039 h 1198469"/>
                  <a:gd name="connsiteX183" fmla="*/ 658922 w 836959"/>
                  <a:gd name="connsiteY183" fmla="*/ 797191 h 1198469"/>
                  <a:gd name="connsiteX184" fmla="*/ 647909 w 836959"/>
                  <a:gd name="connsiteY184" fmla="*/ 788014 h 1198469"/>
                  <a:gd name="connsiteX185" fmla="*/ 614871 w 836959"/>
                  <a:gd name="connsiteY185" fmla="*/ 780672 h 1198469"/>
                  <a:gd name="connsiteX186" fmla="*/ 565315 w 836959"/>
                  <a:gd name="connsiteY186" fmla="*/ 859595 h 1198469"/>
                  <a:gd name="connsiteX187" fmla="*/ 552466 w 836959"/>
                  <a:gd name="connsiteY187" fmla="*/ 841241 h 1198469"/>
                  <a:gd name="connsiteX188" fmla="*/ 537783 w 836959"/>
                  <a:gd name="connsiteY188" fmla="*/ 841241 h 1198469"/>
                  <a:gd name="connsiteX189" fmla="*/ 523099 w 836959"/>
                  <a:gd name="connsiteY189" fmla="*/ 881621 h 1198469"/>
                  <a:gd name="connsiteX190" fmla="*/ 517594 w 836959"/>
                  <a:gd name="connsiteY190" fmla="*/ 888962 h 1198469"/>
                  <a:gd name="connsiteX191" fmla="*/ 506581 w 836959"/>
                  <a:gd name="connsiteY191" fmla="*/ 907317 h 1198469"/>
                  <a:gd name="connsiteX192" fmla="*/ 508416 w 836959"/>
                  <a:gd name="connsiteY192" fmla="*/ 914659 h 1198469"/>
                  <a:gd name="connsiteX193" fmla="*/ 534112 w 836959"/>
                  <a:gd name="connsiteY193" fmla="*/ 934848 h 1198469"/>
                  <a:gd name="connsiteX194" fmla="*/ 504745 w 836959"/>
                  <a:gd name="connsiteY194" fmla="*/ 964215 h 1198469"/>
                  <a:gd name="connsiteX195" fmla="*/ 507800 w 836959"/>
                  <a:gd name="connsiteY195" fmla="*/ 966659 h 1198469"/>
                  <a:gd name="connsiteX196" fmla="*/ 427546 w 836959"/>
                  <a:gd name="connsiteY196" fmla="*/ 1198469 h 1198469"/>
                  <a:gd name="connsiteX0" fmla="*/ 95966 w 836959"/>
                  <a:gd name="connsiteY0" fmla="*/ 966659 h 1198469"/>
                  <a:gd name="connsiteX1" fmla="*/ 95443 w 836959"/>
                  <a:gd name="connsiteY1" fmla="*/ 964215 h 1198469"/>
                  <a:gd name="connsiteX2" fmla="*/ 88101 w 836959"/>
                  <a:gd name="connsiteY2" fmla="*/ 949532 h 1198469"/>
                  <a:gd name="connsiteX3" fmla="*/ 86266 w 836959"/>
                  <a:gd name="connsiteY3" fmla="*/ 938519 h 1198469"/>
                  <a:gd name="connsiteX4" fmla="*/ 78924 w 836959"/>
                  <a:gd name="connsiteY4" fmla="*/ 931178 h 1198469"/>
                  <a:gd name="connsiteX5" fmla="*/ 67911 w 836959"/>
                  <a:gd name="connsiteY5" fmla="*/ 934848 h 1198469"/>
                  <a:gd name="connsiteX6" fmla="*/ 60569 w 836959"/>
                  <a:gd name="connsiteY6" fmla="*/ 920165 h 1198469"/>
                  <a:gd name="connsiteX7" fmla="*/ 42215 w 836959"/>
                  <a:gd name="connsiteY7" fmla="*/ 920165 h 1198469"/>
                  <a:gd name="connsiteX8" fmla="*/ 40379 w 836959"/>
                  <a:gd name="connsiteY8" fmla="*/ 903646 h 1198469"/>
                  <a:gd name="connsiteX9" fmla="*/ 14684 w 836959"/>
                  <a:gd name="connsiteY9" fmla="*/ 903646 h 1198469"/>
                  <a:gd name="connsiteX10" fmla="*/ 0 w 836959"/>
                  <a:gd name="connsiteY10" fmla="*/ 892634 h 1198469"/>
                  <a:gd name="connsiteX11" fmla="*/ 7342 w 836959"/>
                  <a:gd name="connsiteY11" fmla="*/ 870608 h 1198469"/>
                  <a:gd name="connsiteX12" fmla="*/ 22025 w 836959"/>
                  <a:gd name="connsiteY12" fmla="*/ 870608 h 1198469"/>
                  <a:gd name="connsiteX13" fmla="*/ 29367 w 836959"/>
                  <a:gd name="connsiteY13" fmla="*/ 865102 h 1198469"/>
                  <a:gd name="connsiteX14" fmla="*/ 27532 w 836959"/>
                  <a:gd name="connsiteY14" fmla="*/ 843077 h 1198469"/>
                  <a:gd name="connsiteX15" fmla="*/ 40379 w 836959"/>
                  <a:gd name="connsiteY15" fmla="*/ 830228 h 1198469"/>
                  <a:gd name="connsiteX16" fmla="*/ 62405 w 836959"/>
                  <a:gd name="connsiteY16" fmla="*/ 828393 h 1198469"/>
                  <a:gd name="connsiteX17" fmla="*/ 80759 w 836959"/>
                  <a:gd name="connsiteY17" fmla="*/ 835735 h 1198469"/>
                  <a:gd name="connsiteX18" fmla="*/ 91772 w 836959"/>
                  <a:gd name="connsiteY18" fmla="*/ 833900 h 1198469"/>
                  <a:gd name="connsiteX19" fmla="*/ 93608 w 836959"/>
                  <a:gd name="connsiteY19" fmla="*/ 815545 h 1198469"/>
                  <a:gd name="connsiteX20" fmla="*/ 104620 w 836959"/>
                  <a:gd name="connsiteY20" fmla="*/ 802697 h 1198469"/>
                  <a:gd name="connsiteX21" fmla="*/ 113797 w 836959"/>
                  <a:gd name="connsiteY21" fmla="*/ 802697 h 1198469"/>
                  <a:gd name="connsiteX22" fmla="*/ 130316 w 836959"/>
                  <a:gd name="connsiteY22" fmla="*/ 764153 h 1198469"/>
                  <a:gd name="connsiteX23" fmla="*/ 157847 w 836959"/>
                  <a:gd name="connsiteY23" fmla="*/ 749469 h 1198469"/>
                  <a:gd name="connsiteX24" fmla="*/ 157847 w 836959"/>
                  <a:gd name="connsiteY24" fmla="*/ 732951 h 1198469"/>
                  <a:gd name="connsiteX25" fmla="*/ 170695 w 836959"/>
                  <a:gd name="connsiteY25" fmla="*/ 705419 h 1198469"/>
                  <a:gd name="connsiteX26" fmla="*/ 152342 w 836959"/>
                  <a:gd name="connsiteY26" fmla="*/ 699913 h 1198469"/>
                  <a:gd name="connsiteX27" fmla="*/ 135823 w 836959"/>
                  <a:gd name="connsiteY27" fmla="*/ 677888 h 1198469"/>
                  <a:gd name="connsiteX28" fmla="*/ 137658 w 836959"/>
                  <a:gd name="connsiteY28" fmla="*/ 666875 h 1198469"/>
                  <a:gd name="connsiteX29" fmla="*/ 133987 w 836959"/>
                  <a:gd name="connsiteY29" fmla="*/ 654027 h 1198469"/>
                  <a:gd name="connsiteX30" fmla="*/ 143164 w 836959"/>
                  <a:gd name="connsiteY30" fmla="*/ 641179 h 1198469"/>
                  <a:gd name="connsiteX31" fmla="*/ 157847 w 836959"/>
                  <a:gd name="connsiteY31" fmla="*/ 643014 h 1198469"/>
                  <a:gd name="connsiteX32" fmla="*/ 157847 w 836959"/>
                  <a:gd name="connsiteY32" fmla="*/ 619154 h 1198469"/>
                  <a:gd name="connsiteX33" fmla="*/ 146835 w 836959"/>
                  <a:gd name="connsiteY33" fmla="*/ 615483 h 1198469"/>
                  <a:gd name="connsiteX34" fmla="*/ 148670 w 836959"/>
                  <a:gd name="connsiteY34" fmla="*/ 598964 h 1198469"/>
                  <a:gd name="connsiteX35" fmla="*/ 190885 w 836959"/>
                  <a:gd name="connsiteY35" fmla="*/ 542065 h 1198469"/>
                  <a:gd name="connsiteX36" fmla="*/ 192721 w 836959"/>
                  <a:gd name="connsiteY36" fmla="*/ 516369 h 1198469"/>
                  <a:gd name="connsiteX37" fmla="*/ 176202 w 836959"/>
                  <a:gd name="connsiteY37" fmla="*/ 501686 h 1198469"/>
                  <a:gd name="connsiteX38" fmla="*/ 174367 w 836959"/>
                  <a:gd name="connsiteY38" fmla="*/ 490673 h 1198469"/>
                  <a:gd name="connsiteX39" fmla="*/ 156012 w 836959"/>
                  <a:gd name="connsiteY39" fmla="*/ 485167 h 1198469"/>
                  <a:gd name="connsiteX40" fmla="*/ 153100 w 836959"/>
                  <a:gd name="connsiteY40" fmla="*/ 471726 h 1198469"/>
                  <a:gd name="connsiteX41" fmla="*/ 155645 w 836959"/>
                  <a:gd name="connsiteY41" fmla="*/ 471585 h 1198469"/>
                  <a:gd name="connsiteX42" fmla="*/ 164455 w 836959"/>
                  <a:gd name="connsiteY42" fmla="*/ 465711 h 1198469"/>
                  <a:gd name="connsiteX43" fmla="*/ 165923 w 836959"/>
                  <a:gd name="connsiteY43" fmla="*/ 453964 h 1198469"/>
                  <a:gd name="connsiteX44" fmla="*/ 176202 w 836959"/>
                  <a:gd name="connsiteY44" fmla="*/ 451028 h 1198469"/>
                  <a:gd name="connsiteX45" fmla="*/ 179139 w 836959"/>
                  <a:gd name="connsiteY45" fmla="*/ 439281 h 1198469"/>
                  <a:gd name="connsiteX46" fmla="*/ 196759 w 836959"/>
                  <a:gd name="connsiteY46" fmla="*/ 423129 h 1198469"/>
                  <a:gd name="connsiteX47" fmla="*/ 187949 w 836959"/>
                  <a:gd name="connsiteY47" fmla="*/ 411382 h 1198469"/>
                  <a:gd name="connsiteX48" fmla="*/ 187949 w 836959"/>
                  <a:gd name="connsiteY48" fmla="*/ 402572 h 1198469"/>
                  <a:gd name="connsiteX49" fmla="*/ 199696 w 836959"/>
                  <a:gd name="connsiteY49" fmla="*/ 399636 h 1198469"/>
                  <a:gd name="connsiteX50" fmla="*/ 204101 w 836959"/>
                  <a:gd name="connsiteY50" fmla="*/ 387889 h 1198469"/>
                  <a:gd name="connsiteX51" fmla="*/ 220252 w 836959"/>
                  <a:gd name="connsiteY51" fmla="*/ 382015 h 1198469"/>
                  <a:gd name="connsiteX52" fmla="*/ 226126 w 836959"/>
                  <a:gd name="connsiteY52" fmla="*/ 364395 h 1198469"/>
                  <a:gd name="connsiteX53" fmla="*/ 209974 w 836959"/>
                  <a:gd name="connsiteY53" fmla="*/ 362927 h 1198469"/>
                  <a:gd name="connsiteX54" fmla="*/ 212911 w 836959"/>
                  <a:gd name="connsiteY54" fmla="*/ 346775 h 1198469"/>
                  <a:gd name="connsiteX55" fmla="*/ 234936 w 836959"/>
                  <a:gd name="connsiteY55" fmla="*/ 327686 h 1198469"/>
                  <a:gd name="connsiteX56" fmla="*/ 251088 w 836959"/>
                  <a:gd name="connsiteY56" fmla="*/ 327686 h 1198469"/>
                  <a:gd name="connsiteX57" fmla="*/ 246683 w 836959"/>
                  <a:gd name="connsiteY57" fmla="*/ 302725 h 1198469"/>
                  <a:gd name="connsiteX58" fmla="*/ 254024 w 836959"/>
                  <a:gd name="connsiteY58" fmla="*/ 290978 h 1198469"/>
                  <a:gd name="connsiteX59" fmla="*/ 258430 w 836959"/>
                  <a:gd name="connsiteY59" fmla="*/ 268953 h 1198469"/>
                  <a:gd name="connsiteX60" fmla="*/ 249619 w 836959"/>
                  <a:gd name="connsiteY60" fmla="*/ 243991 h 1198469"/>
                  <a:gd name="connsiteX61" fmla="*/ 255493 w 836959"/>
                  <a:gd name="connsiteY61" fmla="*/ 192598 h 1198469"/>
                  <a:gd name="connsiteX62" fmla="*/ 255606 w 836959"/>
                  <a:gd name="connsiteY62" fmla="*/ 191978 h 1198469"/>
                  <a:gd name="connsiteX63" fmla="*/ 259408 w 836959"/>
                  <a:gd name="connsiteY63" fmla="*/ 195780 h 1198469"/>
                  <a:gd name="connsiteX64" fmla="*/ 275315 w 836959"/>
                  <a:gd name="connsiteY64" fmla="*/ 187215 h 1198469"/>
                  <a:gd name="connsiteX65" fmla="*/ 277763 w 836959"/>
                  <a:gd name="connsiteY65" fmla="*/ 181096 h 1198469"/>
                  <a:gd name="connsiteX66" fmla="*/ 285104 w 836959"/>
                  <a:gd name="connsiteY66" fmla="*/ 173755 h 1198469"/>
                  <a:gd name="connsiteX67" fmla="*/ 312025 w 836959"/>
                  <a:gd name="connsiteY67" fmla="*/ 137046 h 1198469"/>
                  <a:gd name="connsiteX68" fmla="*/ 321814 w 836959"/>
                  <a:gd name="connsiteY68" fmla="*/ 124810 h 1198469"/>
                  <a:gd name="connsiteX69" fmla="*/ 321814 w 836959"/>
                  <a:gd name="connsiteY69" fmla="*/ 113797 h 1198469"/>
                  <a:gd name="connsiteX70" fmla="*/ 315695 w 836959"/>
                  <a:gd name="connsiteY70" fmla="*/ 105232 h 1198469"/>
                  <a:gd name="connsiteX71" fmla="*/ 319366 w 836959"/>
                  <a:gd name="connsiteY71" fmla="*/ 86877 h 1198469"/>
                  <a:gd name="connsiteX72" fmla="*/ 332826 w 836959"/>
                  <a:gd name="connsiteY72" fmla="*/ 90548 h 1198469"/>
                  <a:gd name="connsiteX73" fmla="*/ 345062 w 836959"/>
                  <a:gd name="connsiteY73" fmla="*/ 81983 h 1198469"/>
                  <a:gd name="connsiteX74" fmla="*/ 374429 w 836959"/>
                  <a:gd name="connsiteY74" fmla="*/ 94219 h 1198469"/>
                  <a:gd name="connsiteX75" fmla="*/ 382994 w 836959"/>
                  <a:gd name="connsiteY75" fmla="*/ 86877 h 1198469"/>
                  <a:gd name="connsiteX76" fmla="*/ 394007 w 836959"/>
                  <a:gd name="connsiteY76" fmla="*/ 88101 h 1198469"/>
                  <a:gd name="connsiteX77" fmla="*/ 395231 w 836959"/>
                  <a:gd name="connsiteY77" fmla="*/ 95443 h 1198469"/>
                  <a:gd name="connsiteX78" fmla="*/ 401349 w 836959"/>
                  <a:gd name="connsiteY78" fmla="*/ 95443 h 1198469"/>
                  <a:gd name="connsiteX79" fmla="*/ 406243 w 836959"/>
                  <a:gd name="connsiteY79" fmla="*/ 102784 h 1198469"/>
                  <a:gd name="connsiteX80" fmla="*/ 412361 w 836959"/>
                  <a:gd name="connsiteY80" fmla="*/ 102784 h 1198469"/>
                  <a:gd name="connsiteX81" fmla="*/ 413585 w 836959"/>
                  <a:gd name="connsiteY81" fmla="*/ 116244 h 1198469"/>
                  <a:gd name="connsiteX82" fmla="*/ 406243 w 836959"/>
                  <a:gd name="connsiteY82" fmla="*/ 129704 h 1198469"/>
                  <a:gd name="connsiteX83" fmla="*/ 407467 w 836959"/>
                  <a:gd name="connsiteY83" fmla="*/ 137046 h 1198469"/>
                  <a:gd name="connsiteX84" fmla="*/ 398902 w 836959"/>
                  <a:gd name="connsiteY84" fmla="*/ 150506 h 1198469"/>
                  <a:gd name="connsiteX85" fmla="*/ 434387 w 836959"/>
                  <a:gd name="connsiteY85" fmla="*/ 166413 h 1198469"/>
                  <a:gd name="connsiteX86" fmla="*/ 442952 w 836959"/>
                  <a:gd name="connsiteY86" fmla="*/ 163966 h 1198469"/>
                  <a:gd name="connsiteX87" fmla="*/ 442952 w 836959"/>
                  <a:gd name="connsiteY87" fmla="*/ 154177 h 1198469"/>
                  <a:gd name="connsiteX88" fmla="*/ 458860 w 836959"/>
                  <a:gd name="connsiteY88" fmla="*/ 134599 h 1198469"/>
                  <a:gd name="connsiteX89" fmla="*/ 471095 w 836959"/>
                  <a:gd name="connsiteY89" fmla="*/ 134599 h 1198469"/>
                  <a:gd name="connsiteX90" fmla="*/ 488227 w 836959"/>
                  <a:gd name="connsiteY90" fmla="*/ 137046 h 1198469"/>
                  <a:gd name="connsiteX91" fmla="*/ 509028 w 836959"/>
                  <a:gd name="connsiteY91" fmla="*/ 133375 h 1198469"/>
                  <a:gd name="connsiteX92" fmla="*/ 521264 w 836959"/>
                  <a:gd name="connsiteY92" fmla="*/ 122362 h 1198469"/>
                  <a:gd name="connsiteX93" fmla="*/ 538395 w 836959"/>
                  <a:gd name="connsiteY93" fmla="*/ 123586 h 1198469"/>
                  <a:gd name="connsiteX94" fmla="*/ 544513 w 836959"/>
                  <a:gd name="connsiteY94" fmla="*/ 118692 h 1198469"/>
                  <a:gd name="connsiteX95" fmla="*/ 557973 w 836959"/>
                  <a:gd name="connsiteY95" fmla="*/ 127257 h 1198469"/>
                  <a:gd name="connsiteX96" fmla="*/ 561644 w 836959"/>
                  <a:gd name="connsiteY96" fmla="*/ 140717 h 1198469"/>
                  <a:gd name="connsiteX97" fmla="*/ 573879 w 836959"/>
                  <a:gd name="connsiteY97" fmla="*/ 130928 h 1198469"/>
                  <a:gd name="connsiteX98" fmla="*/ 570209 w 836959"/>
                  <a:gd name="connsiteY98" fmla="*/ 119915 h 1198469"/>
                  <a:gd name="connsiteX99" fmla="*/ 573879 w 836959"/>
                  <a:gd name="connsiteY99" fmla="*/ 112573 h 1198469"/>
                  <a:gd name="connsiteX100" fmla="*/ 570209 w 836959"/>
                  <a:gd name="connsiteY100" fmla="*/ 94219 h 1198469"/>
                  <a:gd name="connsiteX101" fmla="*/ 583669 w 836959"/>
                  <a:gd name="connsiteY101" fmla="*/ 80759 h 1198469"/>
                  <a:gd name="connsiteX102" fmla="*/ 592234 w 836959"/>
                  <a:gd name="connsiteY102" fmla="*/ 77088 h 1198469"/>
                  <a:gd name="connsiteX103" fmla="*/ 615483 w 836959"/>
                  <a:gd name="connsiteY103" fmla="*/ 64852 h 1198469"/>
                  <a:gd name="connsiteX104" fmla="*/ 617930 w 836959"/>
                  <a:gd name="connsiteY104" fmla="*/ 42827 h 1198469"/>
                  <a:gd name="connsiteX105" fmla="*/ 626496 w 836959"/>
                  <a:gd name="connsiteY105" fmla="*/ 25696 h 1198469"/>
                  <a:gd name="connsiteX106" fmla="*/ 699913 w 836959"/>
                  <a:gd name="connsiteY106" fmla="*/ 0 h 1198469"/>
                  <a:gd name="connsiteX107" fmla="*/ 706031 w 836959"/>
                  <a:gd name="connsiteY107" fmla="*/ 4895 h 1198469"/>
                  <a:gd name="connsiteX108" fmla="*/ 734175 w 836959"/>
                  <a:gd name="connsiteY108" fmla="*/ 7342 h 1198469"/>
                  <a:gd name="connsiteX109" fmla="*/ 735398 w 836959"/>
                  <a:gd name="connsiteY109" fmla="*/ 22025 h 1198469"/>
                  <a:gd name="connsiteX110" fmla="*/ 740292 w 836959"/>
                  <a:gd name="connsiteY110" fmla="*/ 30591 h 1198469"/>
                  <a:gd name="connsiteX111" fmla="*/ 745187 w 836959"/>
                  <a:gd name="connsiteY111" fmla="*/ 75865 h 1198469"/>
                  <a:gd name="connsiteX112" fmla="*/ 746411 w 836959"/>
                  <a:gd name="connsiteY112" fmla="*/ 83207 h 1198469"/>
                  <a:gd name="connsiteX113" fmla="*/ 748858 w 836959"/>
                  <a:gd name="connsiteY113" fmla="*/ 90548 h 1198469"/>
                  <a:gd name="connsiteX114" fmla="*/ 761094 w 836959"/>
                  <a:gd name="connsiteY114" fmla="*/ 90548 h 1198469"/>
                  <a:gd name="connsiteX115" fmla="*/ 761094 w 836959"/>
                  <a:gd name="connsiteY115" fmla="*/ 105232 h 1198469"/>
                  <a:gd name="connsiteX116" fmla="*/ 785567 w 836959"/>
                  <a:gd name="connsiteY116" fmla="*/ 122362 h 1198469"/>
                  <a:gd name="connsiteX117" fmla="*/ 797803 w 836959"/>
                  <a:gd name="connsiteY117" fmla="*/ 119915 h 1198469"/>
                  <a:gd name="connsiteX118" fmla="*/ 805145 w 836959"/>
                  <a:gd name="connsiteY118" fmla="*/ 133375 h 1198469"/>
                  <a:gd name="connsiteX119" fmla="*/ 800250 w 836959"/>
                  <a:gd name="connsiteY119" fmla="*/ 151729 h 1198469"/>
                  <a:gd name="connsiteX120" fmla="*/ 805145 w 836959"/>
                  <a:gd name="connsiteY120" fmla="*/ 163966 h 1198469"/>
                  <a:gd name="connsiteX121" fmla="*/ 803921 w 836959"/>
                  <a:gd name="connsiteY121" fmla="*/ 176202 h 1198469"/>
                  <a:gd name="connsiteX122" fmla="*/ 791685 w 836959"/>
                  <a:gd name="connsiteY122" fmla="*/ 182320 h 1198469"/>
                  <a:gd name="connsiteX123" fmla="*/ 791685 w 836959"/>
                  <a:gd name="connsiteY123" fmla="*/ 189662 h 1198469"/>
                  <a:gd name="connsiteX124" fmla="*/ 801474 w 836959"/>
                  <a:gd name="connsiteY124" fmla="*/ 193333 h 1198469"/>
                  <a:gd name="connsiteX125" fmla="*/ 805075 w 836959"/>
                  <a:gd name="connsiteY125" fmla="*/ 214941 h 1198469"/>
                  <a:gd name="connsiteX126" fmla="*/ 757668 w 836959"/>
                  <a:gd name="connsiteY126" fmla="*/ 229307 h 1198469"/>
                  <a:gd name="connsiteX127" fmla="*/ 747390 w 836959"/>
                  <a:gd name="connsiteY127" fmla="*/ 243991 h 1198469"/>
                  <a:gd name="connsiteX128" fmla="*/ 729770 w 836959"/>
                  <a:gd name="connsiteY128" fmla="*/ 239586 h 1198469"/>
                  <a:gd name="connsiteX129" fmla="*/ 706276 w 836959"/>
                  <a:gd name="connsiteY129" fmla="*/ 248396 h 1198469"/>
                  <a:gd name="connsiteX130" fmla="*/ 706276 w 836959"/>
                  <a:gd name="connsiteY130" fmla="*/ 263079 h 1198469"/>
                  <a:gd name="connsiteX131" fmla="*/ 703339 w 836959"/>
                  <a:gd name="connsiteY131" fmla="*/ 283636 h 1198469"/>
                  <a:gd name="connsiteX132" fmla="*/ 673972 w 836959"/>
                  <a:gd name="connsiteY132" fmla="*/ 289509 h 1198469"/>
                  <a:gd name="connsiteX133" fmla="*/ 668099 w 836959"/>
                  <a:gd name="connsiteY133" fmla="*/ 301256 h 1198469"/>
                  <a:gd name="connsiteX134" fmla="*/ 650479 w 836959"/>
                  <a:gd name="connsiteY134" fmla="*/ 320345 h 1198469"/>
                  <a:gd name="connsiteX135" fmla="*/ 646074 w 836959"/>
                  <a:gd name="connsiteY135" fmla="*/ 332092 h 1198469"/>
                  <a:gd name="connsiteX136" fmla="*/ 650479 w 836959"/>
                  <a:gd name="connsiteY136" fmla="*/ 348243 h 1198469"/>
                  <a:gd name="connsiteX137" fmla="*/ 637264 w 836959"/>
                  <a:gd name="connsiteY137" fmla="*/ 368800 h 1198469"/>
                  <a:gd name="connsiteX138" fmla="*/ 634327 w 836959"/>
                  <a:gd name="connsiteY138" fmla="*/ 437813 h 1198469"/>
                  <a:gd name="connsiteX139" fmla="*/ 662226 w 836959"/>
                  <a:gd name="connsiteY139" fmla="*/ 448091 h 1198469"/>
                  <a:gd name="connsiteX140" fmla="*/ 672504 w 836959"/>
                  <a:gd name="connsiteY140" fmla="*/ 461306 h 1198469"/>
                  <a:gd name="connsiteX141" fmla="*/ 685719 w 836959"/>
                  <a:gd name="connsiteY141" fmla="*/ 462775 h 1198469"/>
                  <a:gd name="connsiteX142" fmla="*/ 688656 w 836959"/>
                  <a:gd name="connsiteY142" fmla="*/ 452496 h 1198469"/>
                  <a:gd name="connsiteX143" fmla="*/ 710681 w 836959"/>
                  <a:gd name="connsiteY143" fmla="*/ 464243 h 1198469"/>
                  <a:gd name="connsiteX144" fmla="*/ 734175 w 836959"/>
                  <a:gd name="connsiteY144" fmla="*/ 449559 h 1198469"/>
                  <a:gd name="connsiteX145" fmla="*/ 769415 w 836959"/>
                  <a:gd name="connsiteY145" fmla="*/ 451028 h 1198469"/>
                  <a:gd name="connsiteX146" fmla="*/ 779694 w 836959"/>
                  <a:gd name="connsiteY146" fmla="*/ 465711 h 1198469"/>
                  <a:gd name="connsiteX147" fmla="*/ 782630 w 836959"/>
                  <a:gd name="connsiteY147" fmla="*/ 506825 h 1198469"/>
                  <a:gd name="connsiteX148" fmla="*/ 782630 w 836959"/>
                  <a:gd name="connsiteY148" fmla="*/ 537660 h 1198469"/>
                  <a:gd name="connsiteX149" fmla="*/ 775288 w 836959"/>
                  <a:gd name="connsiteY149" fmla="*/ 546470 h 1198469"/>
                  <a:gd name="connsiteX150" fmla="*/ 751795 w 836959"/>
                  <a:gd name="connsiteY150" fmla="*/ 558217 h 1198469"/>
                  <a:gd name="connsiteX151" fmla="*/ 754732 w 836959"/>
                  <a:gd name="connsiteY151" fmla="*/ 578774 h 1198469"/>
                  <a:gd name="connsiteX152" fmla="*/ 769415 w 836959"/>
                  <a:gd name="connsiteY152" fmla="*/ 593458 h 1198469"/>
                  <a:gd name="connsiteX153" fmla="*/ 769415 w 836959"/>
                  <a:gd name="connsiteY153" fmla="*/ 599331 h 1198469"/>
                  <a:gd name="connsiteX154" fmla="*/ 767947 w 836959"/>
                  <a:gd name="connsiteY154" fmla="*/ 614014 h 1198469"/>
                  <a:gd name="connsiteX155" fmla="*/ 770883 w 836959"/>
                  <a:gd name="connsiteY155" fmla="*/ 630166 h 1198469"/>
                  <a:gd name="connsiteX156" fmla="*/ 744453 w 836959"/>
                  <a:gd name="connsiteY156" fmla="*/ 636040 h 1198469"/>
                  <a:gd name="connsiteX157" fmla="*/ 750327 w 836959"/>
                  <a:gd name="connsiteY157" fmla="*/ 658065 h 1198469"/>
                  <a:gd name="connsiteX158" fmla="*/ 773820 w 836959"/>
                  <a:gd name="connsiteY158" fmla="*/ 659533 h 1198469"/>
                  <a:gd name="connsiteX159" fmla="*/ 781162 w 836959"/>
                  <a:gd name="connsiteY159" fmla="*/ 678622 h 1198469"/>
                  <a:gd name="connsiteX160" fmla="*/ 770883 w 836959"/>
                  <a:gd name="connsiteY160" fmla="*/ 691837 h 1198469"/>
                  <a:gd name="connsiteX161" fmla="*/ 776757 w 836959"/>
                  <a:gd name="connsiteY161" fmla="*/ 712394 h 1198469"/>
                  <a:gd name="connsiteX162" fmla="*/ 773820 w 836959"/>
                  <a:gd name="connsiteY162" fmla="*/ 735887 h 1198469"/>
                  <a:gd name="connsiteX163" fmla="*/ 816769 w 836959"/>
                  <a:gd name="connsiteY163" fmla="*/ 767383 h 1198469"/>
                  <a:gd name="connsiteX164" fmla="*/ 816769 w 836959"/>
                  <a:gd name="connsiteY164" fmla="*/ 782508 h 1198469"/>
                  <a:gd name="connsiteX165" fmla="*/ 827782 w 836959"/>
                  <a:gd name="connsiteY165" fmla="*/ 791684 h 1198469"/>
                  <a:gd name="connsiteX166" fmla="*/ 836959 w 836959"/>
                  <a:gd name="connsiteY166" fmla="*/ 799026 h 1198469"/>
                  <a:gd name="connsiteX167" fmla="*/ 827782 w 836959"/>
                  <a:gd name="connsiteY167" fmla="*/ 824722 h 1198469"/>
                  <a:gd name="connsiteX168" fmla="*/ 805757 w 836959"/>
                  <a:gd name="connsiteY168" fmla="*/ 824722 h 1198469"/>
                  <a:gd name="connsiteX169" fmla="*/ 800250 w 836959"/>
                  <a:gd name="connsiteY169" fmla="*/ 832064 h 1198469"/>
                  <a:gd name="connsiteX170" fmla="*/ 798415 w 836959"/>
                  <a:gd name="connsiteY170" fmla="*/ 848583 h 1198469"/>
                  <a:gd name="connsiteX171" fmla="*/ 758035 w 836959"/>
                  <a:gd name="connsiteY171" fmla="*/ 848583 h 1198469"/>
                  <a:gd name="connsiteX172" fmla="*/ 758035 w 836959"/>
                  <a:gd name="connsiteY172" fmla="*/ 824722 h 1198469"/>
                  <a:gd name="connsiteX173" fmla="*/ 748858 w 836959"/>
                  <a:gd name="connsiteY173" fmla="*/ 815545 h 1198469"/>
                  <a:gd name="connsiteX174" fmla="*/ 737846 w 836959"/>
                  <a:gd name="connsiteY174" fmla="*/ 819216 h 1198469"/>
                  <a:gd name="connsiteX175" fmla="*/ 726833 w 836959"/>
                  <a:gd name="connsiteY175" fmla="*/ 815545 h 1198469"/>
                  <a:gd name="connsiteX176" fmla="*/ 697466 w 836959"/>
                  <a:gd name="connsiteY176" fmla="*/ 817381 h 1198469"/>
                  <a:gd name="connsiteX177" fmla="*/ 691959 w 836959"/>
                  <a:gd name="connsiteY177" fmla="*/ 822887 h 1198469"/>
                  <a:gd name="connsiteX178" fmla="*/ 688289 w 836959"/>
                  <a:gd name="connsiteY178" fmla="*/ 830228 h 1198469"/>
                  <a:gd name="connsiteX179" fmla="*/ 671769 w 836959"/>
                  <a:gd name="connsiteY179" fmla="*/ 832064 h 1198469"/>
                  <a:gd name="connsiteX180" fmla="*/ 660757 w 836959"/>
                  <a:gd name="connsiteY180" fmla="*/ 822887 h 1198469"/>
                  <a:gd name="connsiteX181" fmla="*/ 660757 w 836959"/>
                  <a:gd name="connsiteY181" fmla="*/ 810039 h 1198469"/>
                  <a:gd name="connsiteX182" fmla="*/ 658922 w 836959"/>
                  <a:gd name="connsiteY182" fmla="*/ 797191 h 1198469"/>
                  <a:gd name="connsiteX183" fmla="*/ 647909 w 836959"/>
                  <a:gd name="connsiteY183" fmla="*/ 788014 h 1198469"/>
                  <a:gd name="connsiteX184" fmla="*/ 614871 w 836959"/>
                  <a:gd name="connsiteY184" fmla="*/ 780672 h 1198469"/>
                  <a:gd name="connsiteX185" fmla="*/ 565315 w 836959"/>
                  <a:gd name="connsiteY185" fmla="*/ 859595 h 1198469"/>
                  <a:gd name="connsiteX186" fmla="*/ 552466 w 836959"/>
                  <a:gd name="connsiteY186" fmla="*/ 841241 h 1198469"/>
                  <a:gd name="connsiteX187" fmla="*/ 537783 w 836959"/>
                  <a:gd name="connsiteY187" fmla="*/ 841241 h 1198469"/>
                  <a:gd name="connsiteX188" fmla="*/ 523099 w 836959"/>
                  <a:gd name="connsiteY188" fmla="*/ 881621 h 1198469"/>
                  <a:gd name="connsiteX189" fmla="*/ 517594 w 836959"/>
                  <a:gd name="connsiteY189" fmla="*/ 888962 h 1198469"/>
                  <a:gd name="connsiteX190" fmla="*/ 506581 w 836959"/>
                  <a:gd name="connsiteY190" fmla="*/ 907317 h 1198469"/>
                  <a:gd name="connsiteX191" fmla="*/ 508416 w 836959"/>
                  <a:gd name="connsiteY191" fmla="*/ 914659 h 1198469"/>
                  <a:gd name="connsiteX192" fmla="*/ 534112 w 836959"/>
                  <a:gd name="connsiteY192" fmla="*/ 934848 h 1198469"/>
                  <a:gd name="connsiteX193" fmla="*/ 504745 w 836959"/>
                  <a:gd name="connsiteY193" fmla="*/ 964215 h 1198469"/>
                  <a:gd name="connsiteX194" fmla="*/ 507800 w 836959"/>
                  <a:gd name="connsiteY194" fmla="*/ 966659 h 1198469"/>
                  <a:gd name="connsiteX195" fmla="*/ 427546 w 836959"/>
                  <a:gd name="connsiteY195" fmla="*/ 1198469 h 1198469"/>
                  <a:gd name="connsiteX0" fmla="*/ 95966 w 836959"/>
                  <a:gd name="connsiteY0" fmla="*/ 966659 h 966659"/>
                  <a:gd name="connsiteX1" fmla="*/ 95443 w 836959"/>
                  <a:gd name="connsiteY1" fmla="*/ 964215 h 966659"/>
                  <a:gd name="connsiteX2" fmla="*/ 88101 w 836959"/>
                  <a:gd name="connsiteY2" fmla="*/ 949532 h 966659"/>
                  <a:gd name="connsiteX3" fmla="*/ 86266 w 836959"/>
                  <a:gd name="connsiteY3" fmla="*/ 938519 h 966659"/>
                  <a:gd name="connsiteX4" fmla="*/ 78924 w 836959"/>
                  <a:gd name="connsiteY4" fmla="*/ 931178 h 966659"/>
                  <a:gd name="connsiteX5" fmla="*/ 67911 w 836959"/>
                  <a:gd name="connsiteY5" fmla="*/ 934848 h 966659"/>
                  <a:gd name="connsiteX6" fmla="*/ 60569 w 836959"/>
                  <a:gd name="connsiteY6" fmla="*/ 920165 h 966659"/>
                  <a:gd name="connsiteX7" fmla="*/ 42215 w 836959"/>
                  <a:gd name="connsiteY7" fmla="*/ 920165 h 966659"/>
                  <a:gd name="connsiteX8" fmla="*/ 40379 w 836959"/>
                  <a:gd name="connsiteY8" fmla="*/ 903646 h 966659"/>
                  <a:gd name="connsiteX9" fmla="*/ 14684 w 836959"/>
                  <a:gd name="connsiteY9" fmla="*/ 903646 h 966659"/>
                  <a:gd name="connsiteX10" fmla="*/ 0 w 836959"/>
                  <a:gd name="connsiteY10" fmla="*/ 892634 h 966659"/>
                  <a:gd name="connsiteX11" fmla="*/ 7342 w 836959"/>
                  <a:gd name="connsiteY11" fmla="*/ 870608 h 966659"/>
                  <a:gd name="connsiteX12" fmla="*/ 22025 w 836959"/>
                  <a:gd name="connsiteY12" fmla="*/ 870608 h 966659"/>
                  <a:gd name="connsiteX13" fmla="*/ 29367 w 836959"/>
                  <a:gd name="connsiteY13" fmla="*/ 865102 h 966659"/>
                  <a:gd name="connsiteX14" fmla="*/ 27532 w 836959"/>
                  <a:gd name="connsiteY14" fmla="*/ 843077 h 966659"/>
                  <a:gd name="connsiteX15" fmla="*/ 40379 w 836959"/>
                  <a:gd name="connsiteY15" fmla="*/ 830228 h 966659"/>
                  <a:gd name="connsiteX16" fmla="*/ 62405 w 836959"/>
                  <a:gd name="connsiteY16" fmla="*/ 828393 h 966659"/>
                  <a:gd name="connsiteX17" fmla="*/ 80759 w 836959"/>
                  <a:gd name="connsiteY17" fmla="*/ 835735 h 966659"/>
                  <a:gd name="connsiteX18" fmla="*/ 91772 w 836959"/>
                  <a:gd name="connsiteY18" fmla="*/ 833900 h 966659"/>
                  <a:gd name="connsiteX19" fmla="*/ 93608 w 836959"/>
                  <a:gd name="connsiteY19" fmla="*/ 815545 h 966659"/>
                  <a:gd name="connsiteX20" fmla="*/ 104620 w 836959"/>
                  <a:gd name="connsiteY20" fmla="*/ 802697 h 966659"/>
                  <a:gd name="connsiteX21" fmla="*/ 113797 w 836959"/>
                  <a:gd name="connsiteY21" fmla="*/ 802697 h 966659"/>
                  <a:gd name="connsiteX22" fmla="*/ 130316 w 836959"/>
                  <a:gd name="connsiteY22" fmla="*/ 764153 h 966659"/>
                  <a:gd name="connsiteX23" fmla="*/ 157847 w 836959"/>
                  <a:gd name="connsiteY23" fmla="*/ 749469 h 966659"/>
                  <a:gd name="connsiteX24" fmla="*/ 157847 w 836959"/>
                  <a:gd name="connsiteY24" fmla="*/ 732951 h 966659"/>
                  <a:gd name="connsiteX25" fmla="*/ 170695 w 836959"/>
                  <a:gd name="connsiteY25" fmla="*/ 705419 h 966659"/>
                  <a:gd name="connsiteX26" fmla="*/ 152342 w 836959"/>
                  <a:gd name="connsiteY26" fmla="*/ 699913 h 966659"/>
                  <a:gd name="connsiteX27" fmla="*/ 135823 w 836959"/>
                  <a:gd name="connsiteY27" fmla="*/ 677888 h 966659"/>
                  <a:gd name="connsiteX28" fmla="*/ 137658 w 836959"/>
                  <a:gd name="connsiteY28" fmla="*/ 666875 h 966659"/>
                  <a:gd name="connsiteX29" fmla="*/ 133987 w 836959"/>
                  <a:gd name="connsiteY29" fmla="*/ 654027 h 966659"/>
                  <a:gd name="connsiteX30" fmla="*/ 143164 w 836959"/>
                  <a:gd name="connsiteY30" fmla="*/ 641179 h 966659"/>
                  <a:gd name="connsiteX31" fmla="*/ 157847 w 836959"/>
                  <a:gd name="connsiteY31" fmla="*/ 643014 h 966659"/>
                  <a:gd name="connsiteX32" fmla="*/ 157847 w 836959"/>
                  <a:gd name="connsiteY32" fmla="*/ 619154 h 966659"/>
                  <a:gd name="connsiteX33" fmla="*/ 146835 w 836959"/>
                  <a:gd name="connsiteY33" fmla="*/ 615483 h 966659"/>
                  <a:gd name="connsiteX34" fmla="*/ 148670 w 836959"/>
                  <a:gd name="connsiteY34" fmla="*/ 598964 h 966659"/>
                  <a:gd name="connsiteX35" fmla="*/ 190885 w 836959"/>
                  <a:gd name="connsiteY35" fmla="*/ 542065 h 966659"/>
                  <a:gd name="connsiteX36" fmla="*/ 192721 w 836959"/>
                  <a:gd name="connsiteY36" fmla="*/ 516369 h 966659"/>
                  <a:gd name="connsiteX37" fmla="*/ 176202 w 836959"/>
                  <a:gd name="connsiteY37" fmla="*/ 501686 h 966659"/>
                  <a:gd name="connsiteX38" fmla="*/ 174367 w 836959"/>
                  <a:gd name="connsiteY38" fmla="*/ 490673 h 966659"/>
                  <a:gd name="connsiteX39" fmla="*/ 156012 w 836959"/>
                  <a:gd name="connsiteY39" fmla="*/ 485167 h 966659"/>
                  <a:gd name="connsiteX40" fmla="*/ 153100 w 836959"/>
                  <a:gd name="connsiteY40" fmla="*/ 471726 h 966659"/>
                  <a:gd name="connsiteX41" fmla="*/ 155645 w 836959"/>
                  <a:gd name="connsiteY41" fmla="*/ 471585 h 966659"/>
                  <a:gd name="connsiteX42" fmla="*/ 164455 w 836959"/>
                  <a:gd name="connsiteY42" fmla="*/ 465711 h 966659"/>
                  <a:gd name="connsiteX43" fmla="*/ 165923 w 836959"/>
                  <a:gd name="connsiteY43" fmla="*/ 453964 h 966659"/>
                  <a:gd name="connsiteX44" fmla="*/ 176202 w 836959"/>
                  <a:gd name="connsiteY44" fmla="*/ 451028 h 966659"/>
                  <a:gd name="connsiteX45" fmla="*/ 179139 w 836959"/>
                  <a:gd name="connsiteY45" fmla="*/ 439281 h 966659"/>
                  <a:gd name="connsiteX46" fmla="*/ 196759 w 836959"/>
                  <a:gd name="connsiteY46" fmla="*/ 423129 h 966659"/>
                  <a:gd name="connsiteX47" fmla="*/ 187949 w 836959"/>
                  <a:gd name="connsiteY47" fmla="*/ 411382 h 966659"/>
                  <a:gd name="connsiteX48" fmla="*/ 187949 w 836959"/>
                  <a:gd name="connsiteY48" fmla="*/ 402572 h 966659"/>
                  <a:gd name="connsiteX49" fmla="*/ 199696 w 836959"/>
                  <a:gd name="connsiteY49" fmla="*/ 399636 h 966659"/>
                  <a:gd name="connsiteX50" fmla="*/ 204101 w 836959"/>
                  <a:gd name="connsiteY50" fmla="*/ 387889 h 966659"/>
                  <a:gd name="connsiteX51" fmla="*/ 220252 w 836959"/>
                  <a:gd name="connsiteY51" fmla="*/ 382015 h 966659"/>
                  <a:gd name="connsiteX52" fmla="*/ 226126 w 836959"/>
                  <a:gd name="connsiteY52" fmla="*/ 364395 h 966659"/>
                  <a:gd name="connsiteX53" fmla="*/ 209974 w 836959"/>
                  <a:gd name="connsiteY53" fmla="*/ 362927 h 966659"/>
                  <a:gd name="connsiteX54" fmla="*/ 212911 w 836959"/>
                  <a:gd name="connsiteY54" fmla="*/ 346775 h 966659"/>
                  <a:gd name="connsiteX55" fmla="*/ 234936 w 836959"/>
                  <a:gd name="connsiteY55" fmla="*/ 327686 h 966659"/>
                  <a:gd name="connsiteX56" fmla="*/ 251088 w 836959"/>
                  <a:gd name="connsiteY56" fmla="*/ 327686 h 966659"/>
                  <a:gd name="connsiteX57" fmla="*/ 246683 w 836959"/>
                  <a:gd name="connsiteY57" fmla="*/ 302725 h 966659"/>
                  <a:gd name="connsiteX58" fmla="*/ 254024 w 836959"/>
                  <a:gd name="connsiteY58" fmla="*/ 290978 h 966659"/>
                  <a:gd name="connsiteX59" fmla="*/ 258430 w 836959"/>
                  <a:gd name="connsiteY59" fmla="*/ 268953 h 966659"/>
                  <a:gd name="connsiteX60" fmla="*/ 249619 w 836959"/>
                  <a:gd name="connsiteY60" fmla="*/ 243991 h 966659"/>
                  <a:gd name="connsiteX61" fmla="*/ 255493 w 836959"/>
                  <a:gd name="connsiteY61" fmla="*/ 192598 h 966659"/>
                  <a:gd name="connsiteX62" fmla="*/ 255606 w 836959"/>
                  <a:gd name="connsiteY62" fmla="*/ 191978 h 966659"/>
                  <a:gd name="connsiteX63" fmla="*/ 259408 w 836959"/>
                  <a:gd name="connsiteY63" fmla="*/ 195780 h 966659"/>
                  <a:gd name="connsiteX64" fmla="*/ 275315 w 836959"/>
                  <a:gd name="connsiteY64" fmla="*/ 187215 h 966659"/>
                  <a:gd name="connsiteX65" fmla="*/ 277763 w 836959"/>
                  <a:gd name="connsiteY65" fmla="*/ 181096 h 966659"/>
                  <a:gd name="connsiteX66" fmla="*/ 285104 w 836959"/>
                  <a:gd name="connsiteY66" fmla="*/ 173755 h 966659"/>
                  <a:gd name="connsiteX67" fmla="*/ 312025 w 836959"/>
                  <a:gd name="connsiteY67" fmla="*/ 137046 h 966659"/>
                  <a:gd name="connsiteX68" fmla="*/ 321814 w 836959"/>
                  <a:gd name="connsiteY68" fmla="*/ 124810 h 966659"/>
                  <a:gd name="connsiteX69" fmla="*/ 321814 w 836959"/>
                  <a:gd name="connsiteY69" fmla="*/ 113797 h 966659"/>
                  <a:gd name="connsiteX70" fmla="*/ 315695 w 836959"/>
                  <a:gd name="connsiteY70" fmla="*/ 105232 h 966659"/>
                  <a:gd name="connsiteX71" fmla="*/ 319366 w 836959"/>
                  <a:gd name="connsiteY71" fmla="*/ 86877 h 966659"/>
                  <a:gd name="connsiteX72" fmla="*/ 332826 w 836959"/>
                  <a:gd name="connsiteY72" fmla="*/ 90548 h 966659"/>
                  <a:gd name="connsiteX73" fmla="*/ 345062 w 836959"/>
                  <a:gd name="connsiteY73" fmla="*/ 81983 h 966659"/>
                  <a:gd name="connsiteX74" fmla="*/ 374429 w 836959"/>
                  <a:gd name="connsiteY74" fmla="*/ 94219 h 966659"/>
                  <a:gd name="connsiteX75" fmla="*/ 382994 w 836959"/>
                  <a:gd name="connsiteY75" fmla="*/ 86877 h 966659"/>
                  <a:gd name="connsiteX76" fmla="*/ 394007 w 836959"/>
                  <a:gd name="connsiteY76" fmla="*/ 88101 h 966659"/>
                  <a:gd name="connsiteX77" fmla="*/ 395231 w 836959"/>
                  <a:gd name="connsiteY77" fmla="*/ 95443 h 966659"/>
                  <a:gd name="connsiteX78" fmla="*/ 401349 w 836959"/>
                  <a:gd name="connsiteY78" fmla="*/ 95443 h 966659"/>
                  <a:gd name="connsiteX79" fmla="*/ 406243 w 836959"/>
                  <a:gd name="connsiteY79" fmla="*/ 102784 h 966659"/>
                  <a:gd name="connsiteX80" fmla="*/ 412361 w 836959"/>
                  <a:gd name="connsiteY80" fmla="*/ 102784 h 966659"/>
                  <a:gd name="connsiteX81" fmla="*/ 413585 w 836959"/>
                  <a:gd name="connsiteY81" fmla="*/ 116244 h 966659"/>
                  <a:gd name="connsiteX82" fmla="*/ 406243 w 836959"/>
                  <a:gd name="connsiteY82" fmla="*/ 129704 h 966659"/>
                  <a:gd name="connsiteX83" fmla="*/ 407467 w 836959"/>
                  <a:gd name="connsiteY83" fmla="*/ 137046 h 966659"/>
                  <a:gd name="connsiteX84" fmla="*/ 398902 w 836959"/>
                  <a:gd name="connsiteY84" fmla="*/ 150506 h 966659"/>
                  <a:gd name="connsiteX85" fmla="*/ 434387 w 836959"/>
                  <a:gd name="connsiteY85" fmla="*/ 166413 h 966659"/>
                  <a:gd name="connsiteX86" fmla="*/ 442952 w 836959"/>
                  <a:gd name="connsiteY86" fmla="*/ 163966 h 966659"/>
                  <a:gd name="connsiteX87" fmla="*/ 442952 w 836959"/>
                  <a:gd name="connsiteY87" fmla="*/ 154177 h 966659"/>
                  <a:gd name="connsiteX88" fmla="*/ 458860 w 836959"/>
                  <a:gd name="connsiteY88" fmla="*/ 134599 h 966659"/>
                  <a:gd name="connsiteX89" fmla="*/ 471095 w 836959"/>
                  <a:gd name="connsiteY89" fmla="*/ 134599 h 966659"/>
                  <a:gd name="connsiteX90" fmla="*/ 488227 w 836959"/>
                  <a:gd name="connsiteY90" fmla="*/ 137046 h 966659"/>
                  <a:gd name="connsiteX91" fmla="*/ 509028 w 836959"/>
                  <a:gd name="connsiteY91" fmla="*/ 133375 h 966659"/>
                  <a:gd name="connsiteX92" fmla="*/ 521264 w 836959"/>
                  <a:gd name="connsiteY92" fmla="*/ 122362 h 966659"/>
                  <a:gd name="connsiteX93" fmla="*/ 538395 w 836959"/>
                  <a:gd name="connsiteY93" fmla="*/ 123586 h 966659"/>
                  <a:gd name="connsiteX94" fmla="*/ 544513 w 836959"/>
                  <a:gd name="connsiteY94" fmla="*/ 118692 h 966659"/>
                  <a:gd name="connsiteX95" fmla="*/ 557973 w 836959"/>
                  <a:gd name="connsiteY95" fmla="*/ 127257 h 966659"/>
                  <a:gd name="connsiteX96" fmla="*/ 561644 w 836959"/>
                  <a:gd name="connsiteY96" fmla="*/ 140717 h 966659"/>
                  <a:gd name="connsiteX97" fmla="*/ 573879 w 836959"/>
                  <a:gd name="connsiteY97" fmla="*/ 130928 h 966659"/>
                  <a:gd name="connsiteX98" fmla="*/ 570209 w 836959"/>
                  <a:gd name="connsiteY98" fmla="*/ 119915 h 966659"/>
                  <a:gd name="connsiteX99" fmla="*/ 573879 w 836959"/>
                  <a:gd name="connsiteY99" fmla="*/ 112573 h 966659"/>
                  <a:gd name="connsiteX100" fmla="*/ 570209 w 836959"/>
                  <a:gd name="connsiteY100" fmla="*/ 94219 h 966659"/>
                  <a:gd name="connsiteX101" fmla="*/ 583669 w 836959"/>
                  <a:gd name="connsiteY101" fmla="*/ 80759 h 966659"/>
                  <a:gd name="connsiteX102" fmla="*/ 592234 w 836959"/>
                  <a:gd name="connsiteY102" fmla="*/ 77088 h 966659"/>
                  <a:gd name="connsiteX103" fmla="*/ 615483 w 836959"/>
                  <a:gd name="connsiteY103" fmla="*/ 64852 h 966659"/>
                  <a:gd name="connsiteX104" fmla="*/ 617930 w 836959"/>
                  <a:gd name="connsiteY104" fmla="*/ 42827 h 966659"/>
                  <a:gd name="connsiteX105" fmla="*/ 626496 w 836959"/>
                  <a:gd name="connsiteY105" fmla="*/ 25696 h 966659"/>
                  <a:gd name="connsiteX106" fmla="*/ 699913 w 836959"/>
                  <a:gd name="connsiteY106" fmla="*/ 0 h 966659"/>
                  <a:gd name="connsiteX107" fmla="*/ 706031 w 836959"/>
                  <a:gd name="connsiteY107" fmla="*/ 4895 h 966659"/>
                  <a:gd name="connsiteX108" fmla="*/ 734175 w 836959"/>
                  <a:gd name="connsiteY108" fmla="*/ 7342 h 966659"/>
                  <a:gd name="connsiteX109" fmla="*/ 735398 w 836959"/>
                  <a:gd name="connsiteY109" fmla="*/ 22025 h 966659"/>
                  <a:gd name="connsiteX110" fmla="*/ 740292 w 836959"/>
                  <a:gd name="connsiteY110" fmla="*/ 30591 h 966659"/>
                  <a:gd name="connsiteX111" fmla="*/ 745187 w 836959"/>
                  <a:gd name="connsiteY111" fmla="*/ 75865 h 966659"/>
                  <a:gd name="connsiteX112" fmla="*/ 746411 w 836959"/>
                  <a:gd name="connsiteY112" fmla="*/ 83207 h 966659"/>
                  <a:gd name="connsiteX113" fmla="*/ 748858 w 836959"/>
                  <a:gd name="connsiteY113" fmla="*/ 90548 h 966659"/>
                  <a:gd name="connsiteX114" fmla="*/ 761094 w 836959"/>
                  <a:gd name="connsiteY114" fmla="*/ 90548 h 966659"/>
                  <a:gd name="connsiteX115" fmla="*/ 761094 w 836959"/>
                  <a:gd name="connsiteY115" fmla="*/ 105232 h 966659"/>
                  <a:gd name="connsiteX116" fmla="*/ 785567 w 836959"/>
                  <a:gd name="connsiteY116" fmla="*/ 122362 h 966659"/>
                  <a:gd name="connsiteX117" fmla="*/ 797803 w 836959"/>
                  <a:gd name="connsiteY117" fmla="*/ 119915 h 966659"/>
                  <a:gd name="connsiteX118" fmla="*/ 805145 w 836959"/>
                  <a:gd name="connsiteY118" fmla="*/ 133375 h 966659"/>
                  <a:gd name="connsiteX119" fmla="*/ 800250 w 836959"/>
                  <a:gd name="connsiteY119" fmla="*/ 151729 h 966659"/>
                  <a:gd name="connsiteX120" fmla="*/ 805145 w 836959"/>
                  <a:gd name="connsiteY120" fmla="*/ 163966 h 966659"/>
                  <a:gd name="connsiteX121" fmla="*/ 803921 w 836959"/>
                  <a:gd name="connsiteY121" fmla="*/ 176202 h 966659"/>
                  <a:gd name="connsiteX122" fmla="*/ 791685 w 836959"/>
                  <a:gd name="connsiteY122" fmla="*/ 182320 h 966659"/>
                  <a:gd name="connsiteX123" fmla="*/ 791685 w 836959"/>
                  <a:gd name="connsiteY123" fmla="*/ 189662 h 966659"/>
                  <a:gd name="connsiteX124" fmla="*/ 801474 w 836959"/>
                  <a:gd name="connsiteY124" fmla="*/ 193333 h 966659"/>
                  <a:gd name="connsiteX125" fmla="*/ 805075 w 836959"/>
                  <a:gd name="connsiteY125" fmla="*/ 214941 h 966659"/>
                  <a:gd name="connsiteX126" fmla="*/ 757668 w 836959"/>
                  <a:gd name="connsiteY126" fmla="*/ 229307 h 966659"/>
                  <a:gd name="connsiteX127" fmla="*/ 747390 w 836959"/>
                  <a:gd name="connsiteY127" fmla="*/ 243991 h 966659"/>
                  <a:gd name="connsiteX128" fmla="*/ 729770 w 836959"/>
                  <a:gd name="connsiteY128" fmla="*/ 239586 h 966659"/>
                  <a:gd name="connsiteX129" fmla="*/ 706276 w 836959"/>
                  <a:gd name="connsiteY129" fmla="*/ 248396 h 966659"/>
                  <a:gd name="connsiteX130" fmla="*/ 706276 w 836959"/>
                  <a:gd name="connsiteY130" fmla="*/ 263079 h 966659"/>
                  <a:gd name="connsiteX131" fmla="*/ 703339 w 836959"/>
                  <a:gd name="connsiteY131" fmla="*/ 283636 h 966659"/>
                  <a:gd name="connsiteX132" fmla="*/ 673972 w 836959"/>
                  <a:gd name="connsiteY132" fmla="*/ 289509 h 966659"/>
                  <a:gd name="connsiteX133" fmla="*/ 668099 w 836959"/>
                  <a:gd name="connsiteY133" fmla="*/ 301256 h 966659"/>
                  <a:gd name="connsiteX134" fmla="*/ 650479 w 836959"/>
                  <a:gd name="connsiteY134" fmla="*/ 320345 h 966659"/>
                  <a:gd name="connsiteX135" fmla="*/ 646074 w 836959"/>
                  <a:gd name="connsiteY135" fmla="*/ 332092 h 966659"/>
                  <a:gd name="connsiteX136" fmla="*/ 650479 w 836959"/>
                  <a:gd name="connsiteY136" fmla="*/ 348243 h 966659"/>
                  <a:gd name="connsiteX137" fmla="*/ 637264 w 836959"/>
                  <a:gd name="connsiteY137" fmla="*/ 368800 h 966659"/>
                  <a:gd name="connsiteX138" fmla="*/ 634327 w 836959"/>
                  <a:gd name="connsiteY138" fmla="*/ 437813 h 966659"/>
                  <a:gd name="connsiteX139" fmla="*/ 662226 w 836959"/>
                  <a:gd name="connsiteY139" fmla="*/ 448091 h 966659"/>
                  <a:gd name="connsiteX140" fmla="*/ 672504 w 836959"/>
                  <a:gd name="connsiteY140" fmla="*/ 461306 h 966659"/>
                  <a:gd name="connsiteX141" fmla="*/ 685719 w 836959"/>
                  <a:gd name="connsiteY141" fmla="*/ 462775 h 966659"/>
                  <a:gd name="connsiteX142" fmla="*/ 688656 w 836959"/>
                  <a:gd name="connsiteY142" fmla="*/ 452496 h 966659"/>
                  <a:gd name="connsiteX143" fmla="*/ 710681 w 836959"/>
                  <a:gd name="connsiteY143" fmla="*/ 464243 h 966659"/>
                  <a:gd name="connsiteX144" fmla="*/ 734175 w 836959"/>
                  <a:gd name="connsiteY144" fmla="*/ 449559 h 966659"/>
                  <a:gd name="connsiteX145" fmla="*/ 769415 w 836959"/>
                  <a:gd name="connsiteY145" fmla="*/ 451028 h 966659"/>
                  <a:gd name="connsiteX146" fmla="*/ 779694 w 836959"/>
                  <a:gd name="connsiteY146" fmla="*/ 465711 h 966659"/>
                  <a:gd name="connsiteX147" fmla="*/ 782630 w 836959"/>
                  <a:gd name="connsiteY147" fmla="*/ 506825 h 966659"/>
                  <a:gd name="connsiteX148" fmla="*/ 782630 w 836959"/>
                  <a:gd name="connsiteY148" fmla="*/ 537660 h 966659"/>
                  <a:gd name="connsiteX149" fmla="*/ 775288 w 836959"/>
                  <a:gd name="connsiteY149" fmla="*/ 546470 h 966659"/>
                  <a:gd name="connsiteX150" fmla="*/ 751795 w 836959"/>
                  <a:gd name="connsiteY150" fmla="*/ 558217 h 966659"/>
                  <a:gd name="connsiteX151" fmla="*/ 754732 w 836959"/>
                  <a:gd name="connsiteY151" fmla="*/ 578774 h 966659"/>
                  <a:gd name="connsiteX152" fmla="*/ 769415 w 836959"/>
                  <a:gd name="connsiteY152" fmla="*/ 593458 h 966659"/>
                  <a:gd name="connsiteX153" fmla="*/ 769415 w 836959"/>
                  <a:gd name="connsiteY153" fmla="*/ 599331 h 966659"/>
                  <a:gd name="connsiteX154" fmla="*/ 767947 w 836959"/>
                  <a:gd name="connsiteY154" fmla="*/ 614014 h 966659"/>
                  <a:gd name="connsiteX155" fmla="*/ 770883 w 836959"/>
                  <a:gd name="connsiteY155" fmla="*/ 630166 h 966659"/>
                  <a:gd name="connsiteX156" fmla="*/ 744453 w 836959"/>
                  <a:gd name="connsiteY156" fmla="*/ 636040 h 966659"/>
                  <a:gd name="connsiteX157" fmla="*/ 750327 w 836959"/>
                  <a:gd name="connsiteY157" fmla="*/ 658065 h 966659"/>
                  <a:gd name="connsiteX158" fmla="*/ 773820 w 836959"/>
                  <a:gd name="connsiteY158" fmla="*/ 659533 h 966659"/>
                  <a:gd name="connsiteX159" fmla="*/ 781162 w 836959"/>
                  <a:gd name="connsiteY159" fmla="*/ 678622 h 966659"/>
                  <a:gd name="connsiteX160" fmla="*/ 770883 w 836959"/>
                  <a:gd name="connsiteY160" fmla="*/ 691837 h 966659"/>
                  <a:gd name="connsiteX161" fmla="*/ 776757 w 836959"/>
                  <a:gd name="connsiteY161" fmla="*/ 712394 h 966659"/>
                  <a:gd name="connsiteX162" fmla="*/ 773820 w 836959"/>
                  <a:gd name="connsiteY162" fmla="*/ 735887 h 966659"/>
                  <a:gd name="connsiteX163" fmla="*/ 816769 w 836959"/>
                  <a:gd name="connsiteY163" fmla="*/ 767383 h 966659"/>
                  <a:gd name="connsiteX164" fmla="*/ 816769 w 836959"/>
                  <a:gd name="connsiteY164" fmla="*/ 782508 h 966659"/>
                  <a:gd name="connsiteX165" fmla="*/ 827782 w 836959"/>
                  <a:gd name="connsiteY165" fmla="*/ 791684 h 966659"/>
                  <a:gd name="connsiteX166" fmla="*/ 836959 w 836959"/>
                  <a:gd name="connsiteY166" fmla="*/ 799026 h 966659"/>
                  <a:gd name="connsiteX167" fmla="*/ 827782 w 836959"/>
                  <a:gd name="connsiteY167" fmla="*/ 824722 h 966659"/>
                  <a:gd name="connsiteX168" fmla="*/ 805757 w 836959"/>
                  <a:gd name="connsiteY168" fmla="*/ 824722 h 966659"/>
                  <a:gd name="connsiteX169" fmla="*/ 800250 w 836959"/>
                  <a:gd name="connsiteY169" fmla="*/ 832064 h 966659"/>
                  <a:gd name="connsiteX170" fmla="*/ 798415 w 836959"/>
                  <a:gd name="connsiteY170" fmla="*/ 848583 h 966659"/>
                  <a:gd name="connsiteX171" fmla="*/ 758035 w 836959"/>
                  <a:gd name="connsiteY171" fmla="*/ 848583 h 966659"/>
                  <a:gd name="connsiteX172" fmla="*/ 758035 w 836959"/>
                  <a:gd name="connsiteY172" fmla="*/ 824722 h 966659"/>
                  <a:gd name="connsiteX173" fmla="*/ 748858 w 836959"/>
                  <a:gd name="connsiteY173" fmla="*/ 815545 h 966659"/>
                  <a:gd name="connsiteX174" fmla="*/ 737846 w 836959"/>
                  <a:gd name="connsiteY174" fmla="*/ 819216 h 966659"/>
                  <a:gd name="connsiteX175" fmla="*/ 726833 w 836959"/>
                  <a:gd name="connsiteY175" fmla="*/ 815545 h 966659"/>
                  <a:gd name="connsiteX176" fmla="*/ 697466 w 836959"/>
                  <a:gd name="connsiteY176" fmla="*/ 817381 h 966659"/>
                  <a:gd name="connsiteX177" fmla="*/ 691959 w 836959"/>
                  <a:gd name="connsiteY177" fmla="*/ 822887 h 966659"/>
                  <a:gd name="connsiteX178" fmla="*/ 688289 w 836959"/>
                  <a:gd name="connsiteY178" fmla="*/ 830228 h 966659"/>
                  <a:gd name="connsiteX179" fmla="*/ 671769 w 836959"/>
                  <a:gd name="connsiteY179" fmla="*/ 832064 h 966659"/>
                  <a:gd name="connsiteX180" fmla="*/ 660757 w 836959"/>
                  <a:gd name="connsiteY180" fmla="*/ 822887 h 966659"/>
                  <a:gd name="connsiteX181" fmla="*/ 660757 w 836959"/>
                  <a:gd name="connsiteY181" fmla="*/ 810039 h 966659"/>
                  <a:gd name="connsiteX182" fmla="*/ 658922 w 836959"/>
                  <a:gd name="connsiteY182" fmla="*/ 797191 h 966659"/>
                  <a:gd name="connsiteX183" fmla="*/ 647909 w 836959"/>
                  <a:gd name="connsiteY183" fmla="*/ 788014 h 966659"/>
                  <a:gd name="connsiteX184" fmla="*/ 614871 w 836959"/>
                  <a:gd name="connsiteY184" fmla="*/ 780672 h 966659"/>
                  <a:gd name="connsiteX185" fmla="*/ 565315 w 836959"/>
                  <a:gd name="connsiteY185" fmla="*/ 859595 h 966659"/>
                  <a:gd name="connsiteX186" fmla="*/ 552466 w 836959"/>
                  <a:gd name="connsiteY186" fmla="*/ 841241 h 966659"/>
                  <a:gd name="connsiteX187" fmla="*/ 537783 w 836959"/>
                  <a:gd name="connsiteY187" fmla="*/ 841241 h 966659"/>
                  <a:gd name="connsiteX188" fmla="*/ 523099 w 836959"/>
                  <a:gd name="connsiteY188" fmla="*/ 881621 h 966659"/>
                  <a:gd name="connsiteX189" fmla="*/ 517594 w 836959"/>
                  <a:gd name="connsiteY189" fmla="*/ 888962 h 966659"/>
                  <a:gd name="connsiteX190" fmla="*/ 506581 w 836959"/>
                  <a:gd name="connsiteY190" fmla="*/ 907317 h 966659"/>
                  <a:gd name="connsiteX191" fmla="*/ 508416 w 836959"/>
                  <a:gd name="connsiteY191" fmla="*/ 914659 h 966659"/>
                  <a:gd name="connsiteX192" fmla="*/ 534112 w 836959"/>
                  <a:gd name="connsiteY192" fmla="*/ 934848 h 966659"/>
                  <a:gd name="connsiteX193" fmla="*/ 504745 w 836959"/>
                  <a:gd name="connsiteY193" fmla="*/ 964215 h 966659"/>
                  <a:gd name="connsiteX194" fmla="*/ 507800 w 836959"/>
                  <a:gd name="connsiteY194" fmla="*/ 966659 h 9666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</a:cxnLst>
                <a:rect l="l" t="t" r="r" b="b"/>
                <a:pathLst>
                  <a:path w="836959" h="966659">
                    <a:moveTo>
                      <a:pt x="95966" y="966659"/>
                    </a:moveTo>
                    <a:cubicBezTo>
                      <a:pt x="95792" y="965844"/>
                      <a:pt x="95617" y="965030"/>
                      <a:pt x="95443" y="964215"/>
                    </a:cubicBezTo>
                    <a:lnTo>
                      <a:pt x="88101" y="949532"/>
                    </a:lnTo>
                    <a:lnTo>
                      <a:pt x="86266" y="938519"/>
                    </a:lnTo>
                    <a:lnTo>
                      <a:pt x="78924" y="931178"/>
                    </a:lnTo>
                    <a:lnTo>
                      <a:pt x="67911" y="934848"/>
                    </a:lnTo>
                    <a:lnTo>
                      <a:pt x="60569" y="920165"/>
                    </a:lnTo>
                    <a:lnTo>
                      <a:pt x="42215" y="920165"/>
                    </a:lnTo>
                    <a:lnTo>
                      <a:pt x="40379" y="903646"/>
                    </a:lnTo>
                    <a:lnTo>
                      <a:pt x="14684" y="903646"/>
                    </a:lnTo>
                    <a:lnTo>
                      <a:pt x="0" y="892634"/>
                    </a:lnTo>
                    <a:lnTo>
                      <a:pt x="7342" y="870608"/>
                    </a:lnTo>
                    <a:lnTo>
                      <a:pt x="22025" y="870608"/>
                    </a:lnTo>
                    <a:lnTo>
                      <a:pt x="29367" y="865102"/>
                    </a:lnTo>
                    <a:lnTo>
                      <a:pt x="27532" y="843077"/>
                    </a:lnTo>
                    <a:lnTo>
                      <a:pt x="40379" y="830228"/>
                    </a:lnTo>
                    <a:lnTo>
                      <a:pt x="62405" y="828393"/>
                    </a:lnTo>
                    <a:lnTo>
                      <a:pt x="80759" y="835735"/>
                    </a:lnTo>
                    <a:lnTo>
                      <a:pt x="91772" y="833900"/>
                    </a:lnTo>
                    <a:lnTo>
                      <a:pt x="93608" y="815545"/>
                    </a:lnTo>
                    <a:lnTo>
                      <a:pt x="104620" y="802697"/>
                    </a:lnTo>
                    <a:lnTo>
                      <a:pt x="113797" y="802697"/>
                    </a:lnTo>
                    <a:lnTo>
                      <a:pt x="130316" y="764153"/>
                    </a:lnTo>
                    <a:lnTo>
                      <a:pt x="157847" y="749469"/>
                    </a:lnTo>
                    <a:lnTo>
                      <a:pt x="157847" y="732951"/>
                    </a:lnTo>
                    <a:lnTo>
                      <a:pt x="170695" y="705419"/>
                    </a:lnTo>
                    <a:lnTo>
                      <a:pt x="152342" y="699913"/>
                    </a:lnTo>
                    <a:lnTo>
                      <a:pt x="135823" y="677888"/>
                    </a:lnTo>
                    <a:lnTo>
                      <a:pt x="137658" y="666875"/>
                    </a:lnTo>
                    <a:lnTo>
                      <a:pt x="133987" y="654027"/>
                    </a:lnTo>
                    <a:lnTo>
                      <a:pt x="143164" y="641179"/>
                    </a:lnTo>
                    <a:lnTo>
                      <a:pt x="157847" y="643014"/>
                    </a:lnTo>
                    <a:lnTo>
                      <a:pt x="157847" y="619154"/>
                    </a:lnTo>
                    <a:lnTo>
                      <a:pt x="146835" y="615483"/>
                    </a:lnTo>
                    <a:lnTo>
                      <a:pt x="148670" y="598964"/>
                    </a:lnTo>
                    <a:lnTo>
                      <a:pt x="190885" y="542065"/>
                    </a:lnTo>
                    <a:lnTo>
                      <a:pt x="192721" y="516369"/>
                    </a:lnTo>
                    <a:lnTo>
                      <a:pt x="176202" y="501686"/>
                    </a:lnTo>
                    <a:lnTo>
                      <a:pt x="174367" y="490673"/>
                    </a:lnTo>
                    <a:lnTo>
                      <a:pt x="156012" y="485167"/>
                    </a:lnTo>
                    <a:lnTo>
                      <a:pt x="153100" y="471726"/>
                    </a:lnTo>
                    <a:lnTo>
                      <a:pt x="155645" y="471585"/>
                    </a:lnTo>
                    <a:lnTo>
                      <a:pt x="164455" y="465711"/>
                    </a:lnTo>
                    <a:lnTo>
                      <a:pt x="165923" y="453964"/>
                    </a:lnTo>
                    <a:lnTo>
                      <a:pt x="176202" y="451028"/>
                    </a:lnTo>
                    <a:lnTo>
                      <a:pt x="179139" y="439281"/>
                    </a:lnTo>
                    <a:lnTo>
                      <a:pt x="196759" y="423129"/>
                    </a:lnTo>
                    <a:lnTo>
                      <a:pt x="187949" y="411382"/>
                    </a:lnTo>
                    <a:lnTo>
                      <a:pt x="187949" y="402572"/>
                    </a:lnTo>
                    <a:lnTo>
                      <a:pt x="199696" y="399636"/>
                    </a:lnTo>
                    <a:lnTo>
                      <a:pt x="204101" y="387889"/>
                    </a:lnTo>
                    <a:lnTo>
                      <a:pt x="220252" y="382015"/>
                    </a:lnTo>
                    <a:lnTo>
                      <a:pt x="226126" y="364395"/>
                    </a:lnTo>
                    <a:lnTo>
                      <a:pt x="209974" y="362927"/>
                    </a:lnTo>
                    <a:lnTo>
                      <a:pt x="212911" y="346775"/>
                    </a:lnTo>
                    <a:lnTo>
                      <a:pt x="234936" y="327686"/>
                    </a:lnTo>
                    <a:lnTo>
                      <a:pt x="251088" y="327686"/>
                    </a:lnTo>
                    <a:lnTo>
                      <a:pt x="246683" y="302725"/>
                    </a:lnTo>
                    <a:lnTo>
                      <a:pt x="254024" y="290978"/>
                    </a:lnTo>
                    <a:lnTo>
                      <a:pt x="258430" y="268953"/>
                    </a:lnTo>
                    <a:lnTo>
                      <a:pt x="249619" y="243991"/>
                    </a:lnTo>
                    <a:lnTo>
                      <a:pt x="255493" y="192598"/>
                    </a:lnTo>
                    <a:cubicBezTo>
                      <a:pt x="255531" y="192391"/>
                      <a:pt x="255568" y="192185"/>
                      <a:pt x="255606" y="191978"/>
                    </a:cubicBezTo>
                    <a:lnTo>
                      <a:pt x="259408" y="195780"/>
                    </a:lnTo>
                    <a:lnTo>
                      <a:pt x="275315" y="187215"/>
                    </a:lnTo>
                    <a:lnTo>
                      <a:pt x="277763" y="181096"/>
                    </a:lnTo>
                    <a:lnTo>
                      <a:pt x="285104" y="173755"/>
                    </a:lnTo>
                    <a:lnTo>
                      <a:pt x="312025" y="137046"/>
                    </a:lnTo>
                    <a:lnTo>
                      <a:pt x="321814" y="124810"/>
                    </a:lnTo>
                    <a:lnTo>
                      <a:pt x="321814" y="113797"/>
                    </a:lnTo>
                    <a:lnTo>
                      <a:pt x="315695" y="105232"/>
                    </a:lnTo>
                    <a:lnTo>
                      <a:pt x="319366" y="86877"/>
                    </a:lnTo>
                    <a:lnTo>
                      <a:pt x="332826" y="90548"/>
                    </a:lnTo>
                    <a:lnTo>
                      <a:pt x="345062" y="81983"/>
                    </a:lnTo>
                    <a:lnTo>
                      <a:pt x="374429" y="94219"/>
                    </a:lnTo>
                    <a:lnTo>
                      <a:pt x="382994" y="86877"/>
                    </a:lnTo>
                    <a:lnTo>
                      <a:pt x="394007" y="88101"/>
                    </a:lnTo>
                    <a:lnTo>
                      <a:pt x="395231" y="95443"/>
                    </a:lnTo>
                    <a:lnTo>
                      <a:pt x="401349" y="95443"/>
                    </a:lnTo>
                    <a:lnTo>
                      <a:pt x="406243" y="102784"/>
                    </a:lnTo>
                    <a:lnTo>
                      <a:pt x="412361" y="102784"/>
                    </a:lnTo>
                    <a:lnTo>
                      <a:pt x="413585" y="116244"/>
                    </a:lnTo>
                    <a:lnTo>
                      <a:pt x="406243" y="129704"/>
                    </a:lnTo>
                    <a:lnTo>
                      <a:pt x="407467" y="137046"/>
                    </a:lnTo>
                    <a:lnTo>
                      <a:pt x="398902" y="150506"/>
                    </a:lnTo>
                    <a:lnTo>
                      <a:pt x="434387" y="166413"/>
                    </a:lnTo>
                    <a:lnTo>
                      <a:pt x="442952" y="163966"/>
                    </a:lnTo>
                    <a:lnTo>
                      <a:pt x="442952" y="154177"/>
                    </a:lnTo>
                    <a:lnTo>
                      <a:pt x="458860" y="134599"/>
                    </a:lnTo>
                    <a:lnTo>
                      <a:pt x="471095" y="134599"/>
                    </a:lnTo>
                    <a:lnTo>
                      <a:pt x="488227" y="137046"/>
                    </a:lnTo>
                    <a:lnTo>
                      <a:pt x="509028" y="133375"/>
                    </a:lnTo>
                    <a:lnTo>
                      <a:pt x="521264" y="122362"/>
                    </a:lnTo>
                    <a:lnTo>
                      <a:pt x="538395" y="123586"/>
                    </a:lnTo>
                    <a:lnTo>
                      <a:pt x="544513" y="118692"/>
                    </a:lnTo>
                    <a:lnTo>
                      <a:pt x="557973" y="127257"/>
                    </a:lnTo>
                    <a:lnTo>
                      <a:pt x="561644" y="140717"/>
                    </a:lnTo>
                    <a:lnTo>
                      <a:pt x="573879" y="130928"/>
                    </a:lnTo>
                    <a:lnTo>
                      <a:pt x="570209" y="119915"/>
                    </a:lnTo>
                    <a:lnTo>
                      <a:pt x="573879" y="112573"/>
                    </a:lnTo>
                    <a:lnTo>
                      <a:pt x="570209" y="94219"/>
                    </a:lnTo>
                    <a:lnTo>
                      <a:pt x="583669" y="80759"/>
                    </a:lnTo>
                    <a:lnTo>
                      <a:pt x="592234" y="77088"/>
                    </a:lnTo>
                    <a:lnTo>
                      <a:pt x="615483" y="64852"/>
                    </a:lnTo>
                    <a:lnTo>
                      <a:pt x="617930" y="42827"/>
                    </a:lnTo>
                    <a:lnTo>
                      <a:pt x="626496" y="25696"/>
                    </a:lnTo>
                    <a:lnTo>
                      <a:pt x="699913" y="0"/>
                    </a:lnTo>
                    <a:lnTo>
                      <a:pt x="706031" y="4895"/>
                    </a:lnTo>
                    <a:lnTo>
                      <a:pt x="734175" y="7342"/>
                    </a:lnTo>
                    <a:cubicBezTo>
                      <a:pt x="734583" y="12236"/>
                      <a:pt x="734990" y="17131"/>
                      <a:pt x="735398" y="22025"/>
                    </a:cubicBezTo>
                    <a:lnTo>
                      <a:pt x="740292" y="30591"/>
                    </a:lnTo>
                    <a:lnTo>
                      <a:pt x="745187" y="75865"/>
                    </a:lnTo>
                    <a:lnTo>
                      <a:pt x="746411" y="83207"/>
                    </a:lnTo>
                    <a:lnTo>
                      <a:pt x="748858" y="90548"/>
                    </a:lnTo>
                    <a:lnTo>
                      <a:pt x="761094" y="90548"/>
                    </a:lnTo>
                    <a:lnTo>
                      <a:pt x="761094" y="105232"/>
                    </a:lnTo>
                    <a:lnTo>
                      <a:pt x="785567" y="122362"/>
                    </a:lnTo>
                    <a:lnTo>
                      <a:pt x="797803" y="119915"/>
                    </a:lnTo>
                    <a:lnTo>
                      <a:pt x="805145" y="133375"/>
                    </a:lnTo>
                    <a:lnTo>
                      <a:pt x="800250" y="151729"/>
                    </a:lnTo>
                    <a:lnTo>
                      <a:pt x="805145" y="163966"/>
                    </a:lnTo>
                    <a:lnTo>
                      <a:pt x="803921" y="176202"/>
                    </a:lnTo>
                    <a:lnTo>
                      <a:pt x="791685" y="182320"/>
                    </a:lnTo>
                    <a:lnTo>
                      <a:pt x="791685" y="189662"/>
                    </a:lnTo>
                    <a:lnTo>
                      <a:pt x="801474" y="193333"/>
                    </a:lnTo>
                    <a:lnTo>
                      <a:pt x="805075" y="214941"/>
                    </a:lnTo>
                    <a:lnTo>
                      <a:pt x="757668" y="229307"/>
                    </a:lnTo>
                    <a:lnTo>
                      <a:pt x="747390" y="243991"/>
                    </a:lnTo>
                    <a:lnTo>
                      <a:pt x="729770" y="239586"/>
                    </a:lnTo>
                    <a:lnTo>
                      <a:pt x="706276" y="248396"/>
                    </a:lnTo>
                    <a:lnTo>
                      <a:pt x="706276" y="263079"/>
                    </a:lnTo>
                    <a:lnTo>
                      <a:pt x="703339" y="283636"/>
                    </a:lnTo>
                    <a:lnTo>
                      <a:pt x="673972" y="289509"/>
                    </a:lnTo>
                    <a:lnTo>
                      <a:pt x="668099" y="301256"/>
                    </a:lnTo>
                    <a:lnTo>
                      <a:pt x="650479" y="320345"/>
                    </a:lnTo>
                    <a:lnTo>
                      <a:pt x="646074" y="332092"/>
                    </a:lnTo>
                    <a:lnTo>
                      <a:pt x="650479" y="348243"/>
                    </a:lnTo>
                    <a:lnTo>
                      <a:pt x="637264" y="368800"/>
                    </a:lnTo>
                    <a:lnTo>
                      <a:pt x="634327" y="437813"/>
                    </a:lnTo>
                    <a:lnTo>
                      <a:pt x="662226" y="448091"/>
                    </a:lnTo>
                    <a:lnTo>
                      <a:pt x="672504" y="461306"/>
                    </a:lnTo>
                    <a:lnTo>
                      <a:pt x="685719" y="462775"/>
                    </a:lnTo>
                    <a:lnTo>
                      <a:pt x="688656" y="452496"/>
                    </a:lnTo>
                    <a:lnTo>
                      <a:pt x="710681" y="464243"/>
                    </a:lnTo>
                    <a:lnTo>
                      <a:pt x="734175" y="449559"/>
                    </a:lnTo>
                    <a:lnTo>
                      <a:pt x="769415" y="451028"/>
                    </a:lnTo>
                    <a:lnTo>
                      <a:pt x="779694" y="465711"/>
                    </a:lnTo>
                    <a:lnTo>
                      <a:pt x="782630" y="506825"/>
                    </a:lnTo>
                    <a:lnTo>
                      <a:pt x="782630" y="537660"/>
                    </a:lnTo>
                    <a:lnTo>
                      <a:pt x="775288" y="546470"/>
                    </a:lnTo>
                    <a:lnTo>
                      <a:pt x="751795" y="558217"/>
                    </a:lnTo>
                    <a:lnTo>
                      <a:pt x="754732" y="578774"/>
                    </a:lnTo>
                    <a:lnTo>
                      <a:pt x="769415" y="593458"/>
                    </a:lnTo>
                    <a:lnTo>
                      <a:pt x="769415" y="599331"/>
                    </a:lnTo>
                    <a:lnTo>
                      <a:pt x="767947" y="614014"/>
                    </a:lnTo>
                    <a:lnTo>
                      <a:pt x="770883" y="630166"/>
                    </a:lnTo>
                    <a:lnTo>
                      <a:pt x="744453" y="636040"/>
                    </a:lnTo>
                    <a:lnTo>
                      <a:pt x="750327" y="658065"/>
                    </a:lnTo>
                    <a:lnTo>
                      <a:pt x="773820" y="659533"/>
                    </a:lnTo>
                    <a:lnTo>
                      <a:pt x="781162" y="678622"/>
                    </a:lnTo>
                    <a:lnTo>
                      <a:pt x="770883" y="691837"/>
                    </a:lnTo>
                    <a:lnTo>
                      <a:pt x="776757" y="712394"/>
                    </a:lnTo>
                    <a:lnTo>
                      <a:pt x="773820" y="735887"/>
                    </a:lnTo>
                    <a:lnTo>
                      <a:pt x="816769" y="767383"/>
                    </a:lnTo>
                    <a:lnTo>
                      <a:pt x="816769" y="782508"/>
                    </a:lnTo>
                    <a:lnTo>
                      <a:pt x="827782" y="791684"/>
                    </a:lnTo>
                    <a:lnTo>
                      <a:pt x="836959" y="799026"/>
                    </a:lnTo>
                    <a:lnTo>
                      <a:pt x="827782" y="824722"/>
                    </a:lnTo>
                    <a:lnTo>
                      <a:pt x="805757" y="824722"/>
                    </a:lnTo>
                    <a:lnTo>
                      <a:pt x="800250" y="832064"/>
                    </a:lnTo>
                    <a:lnTo>
                      <a:pt x="798415" y="848583"/>
                    </a:lnTo>
                    <a:lnTo>
                      <a:pt x="758035" y="848583"/>
                    </a:lnTo>
                    <a:lnTo>
                      <a:pt x="758035" y="824722"/>
                    </a:lnTo>
                    <a:lnTo>
                      <a:pt x="748858" y="815545"/>
                    </a:lnTo>
                    <a:lnTo>
                      <a:pt x="737846" y="819216"/>
                    </a:lnTo>
                    <a:lnTo>
                      <a:pt x="726833" y="815545"/>
                    </a:lnTo>
                    <a:lnTo>
                      <a:pt x="697466" y="817381"/>
                    </a:lnTo>
                    <a:lnTo>
                      <a:pt x="691959" y="822887"/>
                    </a:lnTo>
                    <a:lnTo>
                      <a:pt x="688289" y="830228"/>
                    </a:lnTo>
                    <a:lnTo>
                      <a:pt x="671769" y="832064"/>
                    </a:lnTo>
                    <a:lnTo>
                      <a:pt x="660757" y="822887"/>
                    </a:lnTo>
                    <a:lnTo>
                      <a:pt x="660757" y="810039"/>
                    </a:lnTo>
                    <a:lnTo>
                      <a:pt x="658922" y="797191"/>
                    </a:lnTo>
                    <a:lnTo>
                      <a:pt x="647909" y="788014"/>
                    </a:lnTo>
                    <a:lnTo>
                      <a:pt x="614871" y="780672"/>
                    </a:lnTo>
                    <a:lnTo>
                      <a:pt x="565315" y="859595"/>
                    </a:lnTo>
                    <a:lnTo>
                      <a:pt x="552466" y="841241"/>
                    </a:lnTo>
                    <a:lnTo>
                      <a:pt x="537783" y="841241"/>
                    </a:lnTo>
                    <a:lnTo>
                      <a:pt x="523099" y="881621"/>
                    </a:lnTo>
                    <a:lnTo>
                      <a:pt x="517594" y="888962"/>
                    </a:lnTo>
                    <a:lnTo>
                      <a:pt x="506581" y="907317"/>
                    </a:lnTo>
                    <a:lnTo>
                      <a:pt x="508416" y="914659"/>
                    </a:lnTo>
                    <a:lnTo>
                      <a:pt x="534112" y="934848"/>
                    </a:lnTo>
                    <a:lnTo>
                      <a:pt x="504745" y="964215"/>
                    </a:lnTo>
                    <a:lnTo>
                      <a:pt x="507800" y="966659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24" name="フリーフォーム: 図形 223">
                <a:extLst>
                  <a:ext uri="{FF2B5EF4-FFF2-40B4-BE49-F238E27FC236}">
                    <a16:creationId xmlns:a16="http://schemas.microsoft.com/office/drawing/2014/main" id="{969A2A8D-40A8-CD15-DB56-2550F335ED1B}"/>
                  </a:ext>
                </a:extLst>
              </p:cNvPr>
              <p:cNvSpPr/>
              <p:nvPr/>
            </p:nvSpPr>
            <p:spPr>
              <a:xfrm>
                <a:off x="1457228" y="3128375"/>
                <a:ext cx="685492" cy="374052"/>
              </a:xfrm>
              <a:custGeom>
                <a:avLst/>
                <a:gdLst>
                  <a:gd name="connsiteX0" fmla="*/ 1392556 w 3629028"/>
                  <a:gd name="connsiteY0" fmla="*/ 0 h 1980248"/>
                  <a:gd name="connsiteX1" fmla="*/ 1583056 w 3629028"/>
                  <a:gd name="connsiteY1" fmla="*/ 99060 h 1980248"/>
                  <a:gd name="connsiteX2" fmla="*/ 1659256 w 3629028"/>
                  <a:gd name="connsiteY2" fmla="*/ 129540 h 1980248"/>
                  <a:gd name="connsiteX3" fmla="*/ 1849756 w 3629028"/>
                  <a:gd name="connsiteY3" fmla="*/ 152400 h 1980248"/>
                  <a:gd name="connsiteX4" fmla="*/ 1956436 w 3629028"/>
                  <a:gd name="connsiteY4" fmla="*/ 106680 h 1980248"/>
                  <a:gd name="connsiteX5" fmla="*/ 2085976 w 3629028"/>
                  <a:gd name="connsiteY5" fmla="*/ 190500 h 1980248"/>
                  <a:gd name="connsiteX6" fmla="*/ 2276476 w 3629028"/>
                  <a:gd name="connsiteY6" fmla="*/ 342900 h 1980248"/>
                  <a:gd name="connsiteX7" fmla="*/ 2383156 w 3629028"/>
                  <a:gd name="connsiteY7" fmla="*/ 342900 h 1980248"/>
                  <a:gd name="connsiteX8" fmla="*/ 2413636 w 3629028"/>
                  <a:gd name="connsiteY8" fmla="*/ 320040 h 1980248"/>
                  <a:gd name="connsiteX9" fmla="*/ 2474596 w 3629028"/>
                  <a:gd name="connsiteY9" fmla="*/ 327660 h 1980248"/>
                  <a:gd name="connsiteX10" fmla="*/ 2680336 w 3629028"/>
                  <a:gd name="connsiteY10" fmla="*/ 274320 h 1980248"/>
                  <a:gd name="connsiteX11" fmla="*/ 2726056 w 3629028"/>
                  <a:gd name="connsiteY11" fmla="*/ 289560 h 1980248"/>
                  <a:gd name="connsiteX12" fmla="*/ 2794636 w 3629028"/>
                  <a:gd name="connsiteY12" fmla="*/ 335280 h 1980248"/>
                  <a:gd name="connsiteX13" fmla="*/ 2855596 w 3629028"/>
                  <a:gd name="connsiteY13" fmla="*/ 312420 h 1980248"/>
                  <a:gd name="connsiteX14" fmla="*/ 2903552 w 3629028"/>
                  <a:gd name="connsiteY14" fmla="*/ 254368 h 1980248"/>
                  <a:gd name="connsiteX15" fmla="*/ 2898776 w 3629028"/>
                  <a:gd name="connsiteY15" fmla="*/ 251460 h 1980248"/>
                  <a:gd name="connsiteX16" fmla="*/ 2986516 w 3629028"/>
                  <a:gd name="connsiteY16" fmla="*/ 304866 h 1980248"/>
                  <a:gd name="connsiteX17" fmla="*/ 2969896 w 3629028"/>
                  <a:gd name="connsiteY17" fmla="*/ 312420 h 1980248"/>
                  <a:gd name="connsiteX18" fmla="*/ 3038476 w 3629028"/>
                  <a:gd name="connsiteY18" fmla="*/ 495300 h 1980248"/>
                  <a:gd name="connsiteX19" fmla="*/ 3107056 w 3629028"/>
                  <a:gd name="connsiteY19" fmla="*/ 632460 h 1980248"/>
                  <a:gd name="connsiteX20" fmla="*/ 3107056 w 3629028"/>
                  <a:gd name="connsiteY20" fmla="*/ 708660 h 1980248"/>
                  <a:gd name="connsiteX21" fmla="*/ 3253268 w 3629028"/>
                  <a:gd name="connsiteY21" fmla="*/ 752524 h 1980248"/>
                  <a:gd name="connsiteX22" fmla="*/ 3314700 w 3629028"/>
                  <a:gd name="connsiteY22" fmla="*/ 880110 h 1980248"/>
                  <a:gd name="connsiteX23" fmla="*/ 3386140 w 3629028"/>
                  <a:gd name="connsiteY23" fmla="*/ 918210 h 1980248"/>
                  <a:gd name="connsiteX24" fmla="*/ 3381376 w 3629028"/>
                  <a:gd name="connsiteY24" fmla="*/ 1099184 h 1980248"/>
                  <a:gd name="connsiteX25" fmla="*/ 3467100 w 3629028"/>
                  <a:gd name="connsiteY25" fmla="*/ 1284924 h 1980248"/>
                  <a:gd name="connsiteX26" fmla="*/ 3538540 w 3629028"/>
                  <a:gd name="connsiteY26" fmla="*/ 1342072 h 1980248"/>
                  <a:gd name="connsiteX27" fmla="*/ 3629028 w 3629028"/>
                  <a:gd name="connsiteY27" fmla="*/ 1508760 h 1980248"/>
                  <a:gd name="connsiteX28" fmla="*/ 3600452 w 3629028"/>
                  <a:gd name="connsiteY28" fmla="*/ 1889760 h 1980248"/>
                  <a:gd name="connsiteX29" fmla="*/ 3500440 w 3629028"/>
                  <a:gd name="connsiteY29" fmla="*/ 1827848 h 1980248"/>
                  <a:gd name="connsiteX30" fmla="*/ 3414716 w 3629028"/>
                  <a:gd name="connsiteY30" fmla="*/ 1827848 h 1980248"/>
                  <a:gd name="connsiteX31" fmla="*/ 3395664 w 3629028"/>
                  <a:gd name="connsiteY31" fmla="*/ 1780224 h 1980248"/>
                  <a:gd name="connsiteX32" fmla="*/ 3300412 w 3629028"/>
                  <a:gd name="connsiteY32" fmla="*/ 1794510 h 1980248"/>
                  <a:gd name="connsiteX33" fmla="*/ 3233740 w 3629028"/>
                  <a:gd name="connsiteY33" fmla="*/ 1746884 h 1980248"/>
                  <a:gd name="connsiteX34" fmla="*/ 3186116 w 3629028"/>
                  <a:gd name="connsiteY34" fmla="*/ 1770698 h 1980248"/>
                  <a:gd name="connsiteX35" fmla="*/ 3205164 w 3629028"/>
                  <a:gd name="connsiteY35" fmla="*/ 1846898 h 1980248"/>
                  <a:gd name="connsiteX36" fmla="*/ 3157540 w 3629028"/>
                  <a:gd name="connsiteY36" fmla="*/ 1870710 h 1980248"/>
                  <a:gd name="connsiteX37" fmla="*/ 3024188 w 3629028"/>
                  <a:gd name="connsiteY37" fmla="*/ 1818324 h 1980248"/>
                  <a:gd name="connsiteX38" fmla="*/ 2857500 w 3629028"/>
                  <a:gd name="connsiteY38" fmla="*/ 1818324 h 1980248"/>
                  <a:gd name="connsiteX39" fmla="*/ 2795588 w 3629028"/>
                  <a:gd name="connsiteY39" fmla="*/ 1870710 h 1980248"/>
                  <a:gd name="connsiteX40" fmla="*/ 2781300 w 3629028"/>
                  <a:gd name="connsiteY40" fmla="*/ 1927860 h 1980248"/>
                  <a:gd name="connsiteX41" fmla="*/ 2728916 w 3629028"/>
                  <a:gd name="connsiteY41" fmla="*/ 1923098 h 1980248"/>
                  <a:gd name="connsiteX42" fmla="*/ 2690812 w 3629028"/>
                  <a:gd name="connsiteY42" fmla="*/ 1894524 h 1980248"/>
                  <a:gd name="connsiteX43" fmla="*/ 2576516 w 3629028"/>
                  <a:gd name="connsiteY43" fmla="*/ 1980248 h 1980248"/>
                  <a:gd name="connsiteX44" fmla="*/ 2533652 w 3629028"/>
                  <a:gd name="connsiteY44" fmla="*/ 1908810 h 1980248"/>
                  <a:gd name="connsiteX45" fmla="*/ 2524124 w 3629028"/>
                  <a:gd name="connsiteY45" fmla="*/ 1799272 h 1980248"/>
                  <a:gd name="connsiteX46" fmla="*/ 2443164 w 3629028"/>
                  <a:gd name="connsiteY46" fmla="*/ 1870710 h 1980248"/>
                  <a:gd name="connsiteX47" fmla="*/ 2200276 w 3629028"/>
                  <a:gd name="connsiteY47" fmla="*/ 1932624 h 1980248"/>
                  <a:gd name="connsiteX48" fmla="*/ 2114552 w 3629028"/>
                  <a:gd name="connsiteY48" fmla="*/ 1923098 h 1980248"/>
                  <a:gd name="connsiteX49" fmla="*/ 2066924 w 3629028"/>
                  <a:gd name="connsiteY49" fmla="*/ 1942148 h 1980248"/>
                  <a:gd name="connsiteX50" fmla="*/ 1985964 w 3629028"/>
                  <a:gd name="connsiteY50" fmla="*/ 1842136 h 1980248"/>
                  <a:gd name="connsiteX51" fmla="*/ 1885952 w 3629028"/>
                  <a:gd name="connsiteY51" fmla="*/ 1837372 h 1980248"/>
                  <a:gd name="connsiteX52" fmla="*/ 1833564 w 3629028"/>
                  <a:gd name="connsiteY52" fmla="*/ 1775460 h 1980248"/>
                  <a:gd name="connsiteX53" fmla="*/ 1828800 w 3629028"/>
                  <a:gd name="connsiteY53" fmla="*/ 1737360 h 1980248"/>
                  <a:gd name="connsiteX54" fmla="*/ 1743076 w 3629028"/>
                  <a:gd name="connsiteY54" fmla="*/ 1656398 h 1980248"/>
                  <a:gd name="connsiteX55" fmla="*/ 1647828 w 3629028"/>
                  <a:gd name="connsiteY55" fmla="*/ 1680210 h 1980248"/>
                  <a:gd name="connsiteX56" fmla="*/ 1533524 w 3629028"/>
                  <a:gd name="connsiteY56" fmla="*/ 1646872 h 1980248"/>
                  <a:gd name="connsiteX57" fmla="*/ 1452564 w 3629028"/>
                  <a:gd name="connsiteY57" fmla="*/ 1651636 h 1980248"/>
                  <a:gd name="connsiteX58" fmla="*/ 1309688 w 3629028"/>
                  <a:gd name="connsiteY58" fmla="*/ 1570672 h 1980248"/>
                  <a:gd name="connsiteX59" fmla="*/ 1219200 w 3629028"/>
                  <a:gd name="connsiteY59" fmla="*/ 1570672 h 1980248"/>
                  <a:gd name="connsiteX60" fmla="*/ 1162052 w 3629028"/>
                  <a:gd name="connsiteY60" fmla="*/ 1527810 h 1980248"/>
                  <a:gd name="connsiteX61" fmla="*/ 1090612 w 3629028"/>
                  <a:gd name="connsiteY61" fmla="*/ 1556384 h 1980248"/>
                  <a:gd name="connsiteX62" fmla="*/ 976316 w 3629028"/>
                  <a:gd name="connsiteY62" fmla="*/ 1446848 h 1980248"/>
                  <a:gd name="connsiteX63" fmla="*/ 919164 w 3629028"/>
                  <a:gd name="connsiteY63" fmla="*/ 1456372 h 1980248"/>
                  <a:gd name="connsiteX64" fmla="*/ 904876 w 3629028"/>
                  <a:gd name="connsiteY64" fmla="*/ 1489710 h 1980248"/>
                  <a:gd name="connsiteX65" fmla="*/ 795340 w 3629028"/>
                  <a:gd name="connsiteY65" fmla="*/ 1489710 h 1980248"/>
                  <a:gd name="connsiteX66" fmla="*/ 704852 w 3629028"/>
                  <a:gd name="connsiteY66" fmla="*/ 1575436 h 1980248"/>
                  <a:gd name="connsiteX67" fmla="*/ 704852 w 3629028"/>
                  <a:gd name="connsiteY67" fmla="*/ 1613536 h 1980248"/>
                  <a:gd name="connsiteX68" fmla="*/ 666752 w 3629028"/>
                  <a:gd name="connsiteY68" fmla="*/ 1627824 h 1980248"/>
                  <a:gd name="connsiteX69" fmla="*/ 628652 w 3629028"/>
                  <a:gd name="connsiteY69" fmla="*/ 1604010 h 1980248"/>
                  <a:gd name="connsiteX70" fmla="*/ 561976 w 3629028"/>
                  <a:gd name="connsiteY70" fmla="*/ 1656398 h 1980248"/>
                  <a:gd name="connsiteX71" fmla="*/ 433388 w 3629028"/>
                  <a:gd name="connsiteY71" fmla="*/ 1565910 h 1980248"/>
                  <a:gd name="connsiteX72" fmla="*/ 319088 w 3629028"/>
                  <a:gd name="connsiteY72" fmla="*/ 1565910 h 1980248"/>
                  <a:gd name="connsiteX73" fmla="*/ 252412 w 3629028"/>
                  <a:gd name="connsiteY73" fmla="*/ 1527810 h 1980248"/>
                  <a:gd name="connsiteX74" fmla="*/ 247652 w 3629028"/>
                  <a:gd name="connsiteY74" fmla="*/ 1480184 h 1980248"/>
                  <a:gd name="connsiteX75" fmla="*/ 214316 w 3629028"/>
                  <a:gd name="connsiteY75" fmla="*/ 1437324 h 1980248"/>
                  <a:gd name="connsiteX76" fmla="*/ 66676 w 3629028"/>
                  <a:gd name="connsiteY76" fmla="*/ 1418272 h 1980248"/>
                  <a:gd name="connsiteX77" fmla="*/ 57556 w 3629028"/>
                  <a:gd name="connsiteY77" fmla="*/ 1412376 h 1980248"/>
                  <a:gd name="connsiteX78" fmla="*/ 104776 w 3629028"/>
                  <a:gd name="connsiteY78" fmla="*/ 1280160 h 1980248"/>
                  <a:gd name="connsiteX79" fmla="*/ 57152 w 3629028"/>
                  <a:gd name="connsiteY79" fmla="*/ 1242060 h 1980248"/>
                  <a:gd name="connsiteX80" fmla="*/ 0 w 3629028"/>
                  <a:gd name="connsiteY80" fmla="*/ 1194436 h 1980248"/>
                  <a:gd name="connsiteX81" fmla="*/ 0 w 3629028"/>
                  <a:gd name="connsiteY81" fmla="*/ 1115948 h 1980248"/>
                  <a:gd name="connsiteX82" fmla="*/ 5716 w 3629028"/>
                  <a:gd name="connsiteY82" fmla="*/ 1120140 h 1980248"/>
                  <a:gd name="connsiteX83" fmla="*/ 97156 w 3629028"/>
                  <a:gd name="connsiteY83" fmla="*/ 1043940 h 1980248"/>
                  <a:gd name="connsiteX84" fmla="*/ 127636 w 3629028"/>
                  <a:gd name="connsiteY84" fmla="*/ 937260 h 1980248"/>
                  <a:gd name="connsiteX85" fmla="*/ 173356 w 3629028"/>
                  <a:gd name="connsiteY85" fmla="*/ 899160 h 1980248"/>
                  <a:gd name="connsiteX86" fmla="*/ 234316 w 3629028"/>
                  <a:gd name="connsiteY86" fmla="*/ 922020 h 1980248"/>
                  <a:gd name="connsiteX87" fmla="*/ 356236 w 3629028"/>
                  <a:gd name="connsiteY87" fmla="*/ 922020 h 1980248"/>
                  <a:gd name="connsiteX88" fmla="*/ 371476 w 3629028"/>
                  <a:gd name="connsiteY88" fmla="*/ 845820 h 1980248"/>
                  <a:gd name="connsiteX89" fmla="*/ 440056 w 3629028"/>
                  <a:gd name="connsiteY89" fmla="*/ 777240 h 1980248"/>
                  <a:gd name="connsiteX90" fmla="*/ 600076 w 3629028"/>
                  <a:gd name="connsiteY90" fmla="*/ 708660 h 1980248"/>
                  <a:gd name="connsiteX91" fmla="*/ 676276 w 3629028"/>
                  <a:gd name="connsiteY91" fmla="*/ 731520 h 1980248"/>
                  <a:gd name="connsiteX92" fmla="*/ 737236 w 3629028"/>
                  <a:gd name="connsiteY92" fmla="*/ 662940 h 1980248"/>
                  <a:gd name="connsiteX93" fmla="*/ 760096 w 3629028"/>
                  <a:gd name="connsiteY93" fmla="*/ 586740 h 1980248"/>
                  <a:gd name="connsiteX94" fmla="*/ 813436 w 3629028"/>
                  <a:gd name="connsiteY94" fmla="*/ 609600 h 1980248"/>
                  <a:gd name="connsiteX95" fmla="*/ 935356 w 3629028"/>
                  <a:gd name="connsiteY95" fmla="*/ 556260 h 1980248"/>
                  <a:gd name="connsiteX96" fmla="*/ 1003936 w 3629028"/>
                  <a:gd name="connsiteY96" fmla="*/ 556260 h 1980248"/>
                  <a:gd name="connsiteX97" fmla="*/ 1011556 w 3629028"/>
                  <a:gd name="connsiteY97" fmla="*/ 495300 h 1980248"/>
                  <a:gd name="connsiteX98" fmla="*/ 1057276 w 3629028"/>
                  <a:gd name="connsiteY98" fmla="*/ 495300 h 1980248"/>
                  <a:gd name="connsiteX99" fmla="*/ 1057276 w 3629028"/>
                  <a:gd name="connsiteY99" fmla="*/ 342900 h 1980248"/>
                  <a:gd name="connsiteX100" fmla="*/ 1270636 w 3629028"/>
                  <a:gd name="connsiteY100" fmla="*/ 7620 h 19802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</a:cxnLst>
                <a:rect l="l" t="t" r="r" b="b"/>
                <a:pathLst>
                  <a:path w="3629028" h="1980248">
                    <a:moveTo>
                      <a:pt x="1392556" y="0"/>
                    </a:moveTo>
                    <a:lnTo>
                      <a:pt x="1583056" y="99060"/>
                    </a:lnTo>
                    <a:lnTo>
                      <a:pt x="1659256" y="129540"/>
                    </a:lnTo>
                    <a:lnTo>
                      <a:pt x="1849756" y="152400"/>
                    </a:lnTo>
                    <a:lnTo>
                      <a:pt x="1956436" y="106680"/>
                    </a:lnTo>
                    <a:lnTo>
                      <a:pt x="2085976" y="190500"/>
                    </a:lnTo>
                    <a:lnTo>
                      <a:pt x="2276476" y="342900"/>
                    </a:lnTo>
                    <a:lnTo>
                      <a:pt x="2383156" y="342900"/>
                    </a:lnTo>
                    <a:lnTo>
                      <a:pt x="2413636" y="320040"/>
                    </a:lnTo>
                    <a:lnTo>
                      <a:pt x="2474596" y="327660"/>
                    </a:lnTo>
                    <a:lnTo>
                      <a:pt x="2680336" y="274320"/>
                    </a:lnTo>
                    <a:lnTo>
                      <a:pt x="2726056" y="289560"/>
                    </a:lnTo>
                    <a:lnTo>
                      <a:pt x="2794636" y="335280"/>
                    </a:lnTo>
                    <a:lnTo>
                      <a:pt x="2855596" y="312420"/>
                    </a:lnTo>
                    <a:lnTo>
                      <a:pt x="2903552" y="254368"/>
                    </a:lnTo>
                    <a:lnTo>
                      <a:pt x="2898776" y="251460"/>
                    </a:lnTo>
                    <a:lnTo>
                      <a:pt x="2986516" y="304866"/>
                    </a:lnTo>
                    <a:lnTo>
                      <a:pt x="2969896" y="312420"/>
                    </a:lnTo>
                    <a:lnTo>
                      <a:pt x="3038476" y="495300"/>
                    </a:lnTo>
                    <a:lnTo>
                      <a:pt x="3107056" y="632460"/>
                    </a:lnTo>
                    <a:lnTo>
                      <a:pt x="3107056" y="708660"/>
                    </a:lnTo>
                    <a:lnTo>
                      <a:pt x="3253268" y="752524"/>
                    </a:lnTo>
                    <a:lnTo>
                      <a:pt x="3314700" y="880110"/>
                    </a:lnTo>
                    <a:lnTo>
                      <a:pt x="3386140" y="918210"/>
                    </a:lnTo>
                    <a:lnTo>
                      <a:pt x="3381376" y="1099184"/>
                    </a:lnTo>
                    <a:lnTo>
                      <a:pt x="3467100" y="1284924"/>
                    </a:lnTo>
                    <a:lnTo>
                      <a:pt x="3538540" y="1342072"/>
                    </a:lnTo>
                    <a:lnTo>
                      <a:pt x="3629028" y="1508760"/>
                    </a:lnTo>
                    <a:lnTo>
                      <a:pt x="3600452" y="1889760"/>
                    </a:lnTo>
                    <a:lnTo>
                      <a:pt x="3500440" y="1827848"/>
                    </a:lnTo>
                    <a:lnTo>
                      <a:pt x="3414716" y="1827848"/>
                    </a:lnTo>
                    <a:lnTo>
                      <a:pt x="3395664" y="1780224"/>
                    </a:lnTo>
                    <a:lnTo>
                      <a:pt x="3300412" y="1794510"/>
                    </a:lnTo>
                    <a:lnTo>
                      <a:pt x="3233740" y="1746884"/>
                    </a:lnTo>
                    <a:lnTo>
                      <a:pt x="3186116" y="1770698"/>
                    </a:lnTo>
                    <a:lnTo>
                      <a:pt x="3205164" y="1846898"/>
                    </a:lnTo>
                    <a:lnTo>
                      <a:pt x="3157540" y="1870710"/>
                    </a:lnTo>
                    <a:lnTo>
                      <a:pt x="3024188" y="1818324"/>
                    </a:lnTo>
                    <a:lnTo>
                      <a:pt x="2857500" y="1818324"/>
                    </a:lnTo>
                    <a:lnTo>
                      <a:pt x="2795588" y="1870710"/>
                    </a:lnTo>
                    <a:lnTo>
                      <a:pt x="2781300" y="1927860"/>
                    </a:lnTo>
                    <a:lnTo>
                      <a:pt x="2728916" y="1923098"/>
                    </a:lnTo>
                    <a:lnTo>
                      <a:pt x="2690812" y="1894524"/>
                    </a:lnTo>
                    <a:lnTo>
                      <a:pt x="2576516" y="1980248"/>
                    </a:lnTo>
                    <a:lnTo>
                      <a:pt x="2533652" y="1908810"/>
                    </a:lnTo>
                    <a:lnTo>
                      <a:pt x="2524124" y="1799272"/>
                    </a:lnTo>
                    <a:lnTo>
                      <a:pt x="2443164" y="1870710"/>
                    </a:lnTo>
                    <a:lnTo>
                      <a:pt x="2200276" y="1932624"/>
                    </a:lnTo>
                    <a:lnTo>
                      <a:pt x="2114552" y="1923098"/>
                    </a:lnTo>
                    <a:lnTo>
                      <a:pt x="2066924" y="1942148"/>
                    </a:lnTo>
                    <a:lnTo>
                      <a:pt x="1985964" y="1842136"/>
                    </a:lnTo>
                    <a:lnTo>
                      <a:pt x="1885952" y="1837372"/>
                    </a:lnTo>
                    <a:lnTo>
                      <a:pt x="1833564" y="1775460"/>
                    </a:lnTo>
                    <a:lnTo>
                      <a:pt x="1828800" y="1737360"/>
                    </a:lnTo>
                    <a:lnTo>
                      <a:pt x="1743076" y="1656398"/>
                    </a:lnTo>
                    <a:lnTo>
                      <a:pt x="1647828" y="1680210"/>
                    </a:lnTo>
                    <a:lnTo>
                      <a:pt x="1533524" y="1646872"/>
                    </a:lnTo>
                    <a:lnTo>
                      <a:pt x="1452564" y="1651636"/>
                    </a:lnTo>
                    <a:lnTo>
                      <a:pt x="1309688" y="1570672"/>
                    </a:lnTo>
                    <a:lnTo>
                      <a:pt x="1219200" y="1570672"/>
                    </a:lnTo>
                    <a:lnTo>
                      <a:pt x="1162052" y="1527810"/>
                    </a:lnTo>
                    <a:lnTo>
                      <a:pt x="1090612" y="1556384"/>
                    </a:lnTo>
                    <a:lnTo>
                      <a:pt x="976316" y="1446848"/>
                    </a:lnTo>
                    <a:lnTo>
                      <a:pt x="919164" y="1456372"/>
                    </a:lnTo>
                    <a:lnTo>
                      <a:pt x="904876" y="1489710"/>
                    </a:lnTo>
                    <a:lnTo>
                      <a:pt x="795340" y="1489710"/>
                    </a:lnTo>
                    <a:lnTo>
                      <a:pt x="704852" y="1575436"/>
                    </a:lnTo>
                    <a:lnTo>
                      <a:pt x="704852" y="1613536"/>
                    </a:lnTo>
                    <a:lnTo>
                      <a:pt x="666752" y="1627824"/>
                    </a:lnTo>
                    <a:lnTo>
                      <a:pt x="628652" y="1604010"/>
                    </a:lnTo>
                    <a:lnTo>
                      <a:pt x="561976" y="1656398"/>
                    </a:lnTo>
                    <a:lnTo>
                      <a:pt x="433388" y="1565910"/>
                    </a:lnTo>
                    <a:lnTo>
                      <a:pt x="319088" y="1565910"/>
                    </a:lnTo>
                    <a:lnTo>
                      <a:pt x="252412" y="1527810"/>
                    </a:lnTo>
                    <a:lnTo>
                      <a:pt x="247652" y="1480184"/>
                    </a:lnTo>
                    <a:lnTo>
                      <a:pt x="214316" y="1437324"/>
                    </a:lnTo>
                    <a:lnTo>
                      <a:pt x="66676" y="1418272"/>
                    </a:lnTo>
                    <a:lnTo>
                      <a:pt x="57556" y="1412376"/>
                    </a:lnTo>
                    <a:lnTo>
                      <a:pt x="104776" y="1280160"/>
                    </a:lnTo>
                    <a:lnTo>
                      <a:pt x="57152" y="1242060"/>
                    </a:lnTo>
                    <a:lnTo>
                      <a:pt x="0" y="1194436"/>
                    </a:lnTo>
                    <a:lnTo>
                      <a:pt x="0" y="1115948"/>
                    </a:lnTo>
                    <a:lnTo>
                      <a:pt x="5716" y="1120140"/>
                    </a:lnTo>
                    <a:lnTo>
                      <a:pt x="97156" y="1043940"/>
                    </a:lnTo>
                    <a:lnTo>
                      <a:pt x="127636" y="937260"/>
                    </a:lnTo>
                    <a:lnTo>
                      <a:pt x="173356" y="899160"/>
                    </a:lnTo>
                    <a:lnTo>
                      <a:pt x="234316" y="922020"/>
                    </a:lnTo>
                    <a:lnTo>
                      <a:pt x="356236" y="922020"/>
                    </a:lnTo>
                    <a:lnTo>
                      <a:pt x="371476" y="845820"/>
                    </a:lnTo>
                    <a:lnTo>
                      <a:pt x="440056" y="777240"/>
                    </a:lnTo>
                    <a:lnTo>
                      <a:pt x="600076" y="708660"/>
                    </a:lnTo>
                    <a:lnTo>
                      <a:pt x="676276" y="731520"/>
                    </a:lnTo>
                    <a:lnTo>
                      <a:pt x="737236" y="662940"/>
                    </a:lnTo>
                    <a:lnTo>
                      <a:pt x="760096" y="586740"/>
                    </a:lnTo>
                    <a:lnTo>
                      <a:pt x="813436" y="609600"/>
                    </a:lnTo>
                    <a:lnTo>
                      <a:pt x="935356" y="556260"/>
                    </a:lnTo>
                    <a:lnTo>
                      <a:pt x="1003936" y="556260"/>
                    </a:lnTo>
                    <a:lnTo>
                      <a:pt x="1011556" y="495300"/>
                    </a:lnTo>
                    <a:lnTo>
                      <a:pt x="1057276" y="495300"/>
                    </a:lnTo>
                    <a:lnTo>
                      <a:pt x="1057276" y="342900"/>
                    </a:lnTo>
                    <a:lnTo>
                      <a:pt x="1270636" y="762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25" name="フリーフォーム: 図形 224">
                <a:extLst>
                  <a:ext uri="{FF2B5EF4-FFF2-40B4-BE49-F238E27FC236}">
                    <a16:creationId xmlns:a16="http://schemas.microsoft.com/office/drawing/2014/main" id="{102ABF0F-24C8-0315-60E9-21CAAC672671}"/>
                  </a:ext>
                </a:extLst>
              </p:cNvPr>
              <p:cNvSpPr/>
              <p:nvPr/>
            </p:nvSpPr>
            <p:spPr>
              <a:xfrm>
                <a:off x="1151365" y="3352194"/>
                <a:ext cx="493167" cy="182313"/>
              </a:xfrm>
              <a:custGeom>
                <a:avLst/>
                <a:gdLst>
                  <a:gd name="connsiteX0" fmla="*/ 110126 w 503102"/>
                  <a:gd name="connsiteY0" fmla="*/ 0 h 185986"/>
                  <a:gd name="connsiteX1" fmla="*/ 143164 w 503102"/>
                  <a:gd name="connsiteY1" fmla="*/ 7342 h 185986"/>
                  <a:gd name="connsiteX2" fmla="*/ 154177 w 503102"/>
                  <a:gd name="connsiteY2" fmla="*/ 16519 h 185986"/>
                  <a:gd name="connsiteX3" fmla="*/ 156012 w 503102"/>
                  <a:gd name="connsiteY3" fmla="*/ 29367 h 185986"/>
                  <a:gd name="connsiteX4" fmla="*/ 156012 w 503102"/>
                  <a:gd name="connsiteY4" fmla="*/ 42215 h 185986"/>
                  <a:gd name="connsiteX5" fmla="*/ 167024 w 503102"/>
                  <a:gd name="connsiteY5" fmla="*/ 51392 h 185986"/>
                  <a:gd name="connsiteX6" fmla="*/ 183544 w 503102"/>
                  <a:gd name="connsiteY6" fmla="*/ 49557 h 185986"/>
                  <a:gd name="connsiteX7" fmla="*/ 187214 w 503102"/>
                  <a:gd name="connsiteY7" fmla="*/ 42215 h 185986"/>
                  <a:gd name="connsiteX8" fmla="*/ 192721 w 503102"/>
                  <a:gd name="connsiteY8" fmla="*/ 36709 h 185986"/>
                  <a:gd name="connsiteX9" fmla="*/ 222088 w 503102"/>
                  <a:gd name="connsiteY9" fmla="*/ 34873 h 185986"/>
                  <a:gd name="connsiteX10" fmla="*/ 233101 w 503102"/>
                  <a:gd name="connsiteY10" fmla="*/ 38545 h 185986"/>
                  <a:gd name="connsiteX11" fmla="*/ 244113 w 503102"/>
                  <a:gd name="connsiteY11" fmla="*/ 34873 h 185986"/>
                  <a:gd name="connsiteX12" fmla="*/ 253290 w 503102"/>
                  <a:gd name="connsiteY12" fmla="*/ 44051 h 185986"/>
                  <a:gd name="connsiteX13" fmla="*/ 253290 w 503102"/>
                  <a:gd name="connsiteY13" fmla="*/ 67912 h 185986"/>
                  <a:gd name="connsiteX14" fmla="*/ 293670 w 503102"/>
                  <a:gd name="connsiteY14" fmla="*/ 67912 h 185986"/>
                  <a:gd name="connsiteX15" fmla="*/ 295505 w 503102"/>
                  <a:gd name="connsiteY15" fmla="*/ 51392 h 185986"/>
                  <a:gd name="connsiteX16" fmla="*/ 301012 w 503102"/>
                  <a:gd name="connsiteY16" fmla="*/ 44051 h 185986"/>
                  <a:gd name="connsiteX17" fmla="*/ 323037 w 503102"/>
                  <a:gd name="connsiteY17" fmla="*/ 44051 h 185986"/>
                  <a:gd name="connsiteX18" fmla="*/ 323115 w 503102"/>
                  <a:gd name="connsiteY18" fmla="*/ 43832 h 185986"/>
                  <a:gd name="connsiteX19" fmla="*/ 324872 w 503102"/>
                  <a:gd name="connsiteY19" fmla="*/ 44968 h 185986"/>
                  <a:gd name="connsiteX20" fmla="*/ 353322 w 503102"/>
                  <a:gd name="connsiteY20" fmla="*/ 48640 h 185986"/>
                  <a:gd name="connsiteX21" fmla="*/ 359746 w 503102"/>
                  <a:gd name="connsiteY21" fmla="*/ 56899 h 185986"/>
                  <a:gd name="connsiteX22" fmla="*/ 360663 w 503102"/>
                  <a:gd name="connsiteY22" fmla="*/ 66076 h 185986"/>
                  <a:gd name="connsiteX23" fmla="*/ 373511 w 503102"/>
                  <a:gd name="connsiteY23" fmla="*/ 73418 h 185986"/>
                  <a:gd name="connsiteX24" fmla="*/ 395536 w 503102"/>
                  <a:gd name="connsiteY24" fmla="*/ 73418 h 185986"/>
                  <a:gd name="connsiteX25" fmla="*/ 420315 w 503102"/>
                  <a:gd name="connsiteY25" fmla="*/ 90854 h 185986"/>
                  <a:gd name="connsiteX26" fmla="*/ 433163 w 503102"/>
                  <a:gd name="connsiteY26" fmla="*/ 80759 h 185986"/>
                  <a:gd name="connsiteX27" fmla="*/ 440505 w 503102"/>
                  <a:gd name="connsiteY27" fmla="*/ 85348 h 185986"/>
                  <a:gd name="connsiteX28" fmla="*/ 447547 w 503102"/>
                  <a:gd name="connsiteY28" fmla="*/ 82708 h 185986"/>
                  <a:gd name="connsiteX29" fmla="*/ 455188 w 503102"/>
                  <a:gd name="connsiteY29" fmla="*/ 95443 h 185986"/>
                  <a:gd name="connsiteX30" fmla="*/ 462530 w 503102"/>
                  <a:gd name="connsiteY30" fmla="*/ 97279 h 185986"/>
                  <a:gd name="connsiteX31" fmla="*/ 462530 w 503102"/>
                  <a:gd name="connsiteY31" fmla="*/ 117468 h 185986"/>
                  <a:gd name="connsiteX32" fmla="*/ 477214 w 503102"/>
                  <a:gd name="connsiteY32" fmla="*/ 128481 h 185986"/>
                  <a:gd name="connsiteX33" fmla="*/ 471707 w 503102"/>
                  <a:gd name="connsiteY33" fmla="*/ 143164 h 185986"/>
                  <a:gd name="connsiteX34" fmla="*/ 497404 w 503102"/>
                  <a:gd name="connsiteY34" fmla="*/ 183544 h 185986"/>
                  <a:gd name="connsiteX35" fmla="*/ 503102 w 503102"/>
                  <a:gd name="connsiteY35" fmla="*/ 185986 h 185986"/>
                  <a:gd name="connsiteX36" fmla="*/ 3053 w 503102"/>
                  <a:gd name="connsiteY36" fmla="*/ 185986 h 185986"/>
                  <a:gd name="connsiteX37" fmla="*/ 0 w 503102"/>
                  <a:gd name="connsiteY37" fmla="*/ 183544 h 185986"/>
                  <a:gd name="connsiteX38" fmla="*/ 29367 w 503102"/>
                  <a:gd name="connsiteY38" fmla="*/ 154177 h 185986"/>
                  <a:gd name="connsiteX39" fmla="*/ 3671 w 503102"/>
                  <a:gd name="connsiteY39" fmla="*/ 133987 h 185986"/>
                  <a:gd name="connsiteX40" fmla="*/ 1835 w 503102"/>
                  <a:gd name="connsiteY40" fmla="*/ 126646 h 185986"/>
                  <a:gd name="connsiteX41" fmla="*/ 12848 w 503102"/>
                  <a:gd name="connsiteY41" fmla="*/ 108291 h 185986"/>
                  <a:gd name="connsiteX42" fmla="*/ 18354 w 503102"/>
                  <a:gd name="connsiteY42" fmla="*/ 100949 h 185986"/>
                  <a:gd name="connsiteX43" fmla="*/ 33038 w 503102"/>
                  <a:gd name="connsiteY43" fmla="*/ 60570 h 185986"/>
                  <a:gd name="connsiteX44" fmla="*/ 47721 w 503102"/>
                  <a:gd name="connsiteY44" fmla="*/ 60570 h 185986"/>
                  <a:gd name="connsiteX45" fmla="*/ 60569 w 503102"/>
                  <a:gd name="connsiteY45" fmla="*/ 78924 h 185986"/>
                  <a:gd name="connsiteX0" fmla="*/ 110126 w 503102"/>
                  <a:gd name="connsiteY0" fmla="*/ 0 h 298603"/>
                  <a:gd name="connsiteX1" fmla="*/ 143164 w 503102"/>
                  <a:gd name="connsiteY1" fmla="*/ 7342 h 298603"/>
                  <a:gd name="connsiteX2" fmla="*/ 154177 w 503102"/>
                  <a:gd name="connsiteY2" fmla="*/ 16519 h 298603"/>
                  <a:gd name="connsiteX3" fmla="*/ 156012 w 503102"/>
                  <a:gd name="connsiteY3" fmla="*/ 29367 h 298603"/>
                  <a:gd name="connsiteX4" fmla="*/ 156012 w 503102"/>
                  <a:gd name="connsiteY4" fmla="*/ 42215 h 298603"/>
                  <a:gd name="connsiteX5" fmla="*/ 167024 w 503102"/>
                  <a:gd name="connsiteY5" fmla="*/ 51392 h 298603"/>
                  <a:gd name="connsiteX6" fmla="*/ 183544 w 503102"/>
                  <a:gd name="connsiteY6" fmla="*/ 49557 h 298603"/>
                  <a:gd name="connsiteX7" fmla="*/ 187214 w 503102"/>
                  <a:gd name="connsiteY7" fmla="*/ 42215 h 298603"/>
                  <a:gd name="connsiteX8" fmla="*/ 192721 w 503102"/>
                  <a:gd name="connsiteY8" fmla="*/ 36709 h 298603"/>
                  <a:gd name="connsiteX9" fmla="*/ 222088 w 503102"/>
                  <a:gd name="connsiteY9" fmla="*/ 34873 h 298603"/>
                  <a:gd name="connsiteX10" fmla="*/ 233101 w 503102"/>
                  <a:gd name="connsiteY10" fmla="*/ 38545 h 298603"/>
                  <a:gd name="connsiteX11" fmla="*/ 244113 w 503102"/>
                  <a:gd name="connsiteY11" fmla="*/ 34873 h 298603"/>
                  <a:gd name="connsiteX12" fmla="*/ 253290 w 503102"/>
                  <a:gd name="connsiteY12" fmla="*/ 44051 h 298603"/>
                  <a:gd name="connsiteX13" fmla="*/ 253290 w 503102"/>
                  <a:gd name="connsiteY13" fmla="*/ 67912 h 298603"/>
                  <a:gd name="connsiteX14" fmla="*/ 293670 w 503102"/>
                  <a:gd name="connsiteY14" fmla="*/ 67912 h 298603"/>
                  <a:gd name="connsiteX15" fmla="*/ 295505 w 503102"/>
                  <a:gd name="connsiteY15" fmla="*/ 51392 h 298603"/>
                  <a:gd name="connsiteX16" fmla="*/ 301012 w 503102"/>
                  <a:gd name="connsiteY16" fmla="*/ 44051 h 298603"/>
                  <a:gd name="connsiteX17" fmla="*/ 323037 w 503102"/>
                  <a:gd name="connsiteY17" fmla="*/ 44051 h 298603"/>
                  <a:gd name="connsiteX18" fmla="*/ 323115 w 503102"/>
                  <a:gd name="connsiteY18" fmla="*/ 43832 h 298603"/>
                  <a:gd name="connsiteX19" fmla="*/ 324872 w 503102"/>
                  <a:gd name="connsiteY19" fmla="*/ 44968 h 298603"/>
                  <a:gd name="connsiteX20" fmla="*/ 353322 w 503102"/>
                  <a:gd name="connsiteY20" fmla="*/ 48640 h 298603"/>
                  <a:gd name="connsiteX21" fmla="*/ 359746 w 503102"/>
                  <a:gd name="connsiteY21" fmla="*/ 56899 h 298603"/>
                  <a:gd name="connsiteX22" fmla="*/ 360663 w 503102"/>
                  <a:gd name="connsiteY22" fmla="*/ 66076 h 298603"/>
                  <a:gd name="connsiteX23" fmla="*/ 373511 w 503102"/>
                  <a:gd name="connsiteY23" fmla="*/ 73418 h 298603"/>
                  <a:gd name="connsiteX24" fmla="*/ 395536 w 503102"/>
                  <a:gd name="connsiteY24" fmla="*/ 73418 h 298603"/>
                  <a:gd name="connsiteX25" fmla="*/ 420315 w 503102"/>
                  <a:gd name="connsiteY25" fmla="*/ 90854 h 298603"/>
                  <a:gd name="connsiteX26" fmla="*/ 433163 w 503102"/>
                  <a:gd name="connsiteY26" fmla="*/ 80759 h 298603"/>
                  <a:gd name="connsiteX27" fmla="*/ 440505 w 503102"/>
                  <a:gd name="connsiteY27" fmla="*/ 85348 h 298603"/>
                  <a:gd name="connsiteX28" fmla="*/ 447547 w 503102"/>
                  <a:gd name="connsiteY28" fmla="*/ 82708 h 298603"/>
                  <a:gd name="connsiteX29" fmla="*/ 455188 w 503102"/>
                  <a:gd name="connsiteY29" fmla="*/ 95443 h 298603"/>
                  <a:gd name="connsiteX30" fmla="*/ 462530 w 503102"/>
                  <a:gd name="connsiteY30" fmla="*/ 97279 h 298603"/>
                  <a:gd name="connsiteX31" fmla="*/ 462530 w 503102"/>
                  <a:gd name="connsiteY31" fmla="*/ 117468 h 298603"/>
                  <a:gd name="connsiteX32" fmla="*/ 477214 w 503102"/>
                  <a:gd name="connsiteY32" fmla="*/ 128481 h 298603"/>
                  <a:gd name="connsiteX33" fmla="*/ 471707 w 503102"/>
                  <a:gd name="connsiteY33" fmla="*/ 143164 h 298603"/>
                  <a:gd name="connsiteX34" fmla="*/ 497404 w 503102"/>
                  <a:gd name="connsiteY34" fmla="*/ 183544 h 298603"/>
                  <a:gd name="connsiteX35" fmla="*/ 503102 w 503102"/>
                  <a:gd name="connsiteY35" fmla="*/ 185986 h 298603"/>
                  <a:gd name="connsiteX36" fmla="*/ 257061 w 503102"/>
                  <a:gd name="connsiteY36" fmla="*/ 298603 h 298603"/>
                  <a:gd name="connsiteX37" fmla="*/ 3053 w 503102"/>
                  <a:gd name="connsiteY37" fmla="*/ 185986 h 298603"/>
                  <a:gd name="connsiteX38" fmla="*/ 0 w 503102"/>
                  <a:gd name="connsiteY38" fmla="*/ 183544 h 298603"/>
                  <a:gd name="connsiteX39" fmla="*/ 29367 w 503102"/>
                  <a:gd name="connsiteY39" fmla="*/ 154177 h 298603"/>
                  <a:gd name="connsiteX40" fmla="*/ 3671 w 503102"/>
                  <a:gd name="connsiteY40" fmla="*/ 133987 h 298603"/>
                  <a:gd name="connsiteX41" fmla="*/ 1835 w 503102"/>
                  <a:gd name="connsiteY41" fmla="*/ 126646 h 298603"/>
                  <a:gd name="connsiteX42" fmla="*/ 12848 w 503102"/>
                  <a:gd name="connsiteY42" fmla="*/ 108291 h 298603"/>
                  <a:gd name="connsiteX43" fmla="*/ 18354 w 503102"/>
                  <a:gd name="connsiteY43" fmla="*/ 100949 h 298603"/>
                  <a:gd name="connsiteX44" fmla="*/ 33038 w 503102"/>
                  <a:gd name="connsiteY44" fmla="*/ 60570 h 298603"/>
                  <a:gd name="connsiteX45" fmla="*/ 47721 w 503102"/>
                  <a:gd name="connsiteY45" fmla="*/ 60570 h 298603"/>
                  <a:gd name="connsiteX46" fmla="*/ 60569 w 503102"/>
                  <a:gd name="connsiteY46" fmla="*/ 78924 h 298603"/>
                  <a:gd name="connsiteX47" fmla="*/ 110126 w 503102"/>
                  <a:gd name="connsiteY47" fmla="*/ 0 h 298603"/>
                  <a:gd name="connsiteX0" fmla="*/ 257061 w 503102"/>
                  <a:gd name="connsiteY0" fmla="*/ 298603 h 391885"/>
                  <a:gd name="connsiteX1" fmla="*/ 3053 w 503102"/>
                  <a:gd name="connsiteY1" fmla="*/ 185986 h 391885"/>
                  <a:gd name="connsiteX2" fmla="*/ 0 w 503102"/>
                  <a:gd name="connsiteY2" fmla="*/ 183544 h 391885"/>
                  <a:gd name="connsiteX3" fmla="*/ 29367 w 503102"/>
                  <a:gd name="connsiteY3" fmla="*/ 154177 h 391885"/>
                  <a:gd name="connsiteX4" fmla="*/ 3671 w 503102"/>
                  <a:gd name="connsiteY4" fmla="*/ 133987 h 391885"/>
                  <a:gd name="connsiteX5" fmla="*/ 1835 w 503102"/>
                  <a:gd name="connsiteY5" fmla="*/ 126646 h 391885"/>
                  <a:gd name="connsiteX6" fmla="*/ 12848 w 503102"/>
                  <a:gd name="connsiteY6" fmla="*/ 108291 h 391885"/>
                  <a:gd name="connsiteX7" fmla="*/ 18354 w 503102"/>
                  <a:gd name="connsiteY7" fmla="*/ 100949 h 391885"/>
                  <a:gd name="connsiteX8" fmla="*/ 33038 w 503102"/>
                  <a:gd name="connsiteY8" fmla="*/ 60570 h 391885"/>
                  <a:gd name="connsiteX9" fmla="*/ 47721 w 503102"/>
                  <a:gd name="connsiteY9" fmla="*/ 60570 h 391885"/>
                  <a:gd name="connsiteX10" fmla="*/ 60569 w 503102"/>
                  <a:gd name="connsiteY10" fmla="*/ 78924 h 391885"/>
                  <a:gd name="connsiteX11" fmla="*/ 110126 w 503102"/>
                  <a:gd name="connsiteY11" fmla="*/ 0 h 391885"/>
                  <a:gd name="connsiteX12" fmla="*/ 143164 w 503102"/>
                  <a:gd name="connsiteY12" fmla="*/ 7342 h 391885"/>
                  <a:gd name="connsiteX13" fmla="*/ 154177 w 503102"/>
                  <a:gd name="connsiteY13" fmla="*/ 16519 h 391885"/>
                  <a:gd name="connsiteX14" fmla="*/ 156012 w 503102"/>
                  <a:gd name="connsiteY14" fmla="*/ 29367 h 391885"/>
                  <a:gd name="connsiteX15" fmla="*/ 156012 w 503102"/>
                  <a:gd name="connsiteY15" fmla="*/ 42215 h 391885"/>
                  <a:gd name="connsiteX16" fmla="*/ 167024 w 503102"/>
                  <a:gd name="connsiteY16" fmla="*/ 51392 h 391885"/>
                  <a:gd name="connsiteX17" fmla="*/ 183544 w 503102"/>
                  <a:gd name="connsiteY17" fmla="*/ 49557 h 391885"/>
                  <a:gd name="connsiteX18" fmla="*/ 187214 w 503102"/>
                  <a:gd name="connsiteY18" fmla="*/ 42215 h 391885"/>
                  <a:gd name="connsiteX19" fmla="*/ 192721 w 503102"/>
                  <a:gd name="connsiteY19" fmla="*/ 36709 h 391885"/>
                  <a:gd name="connsiteX20" fmla="*/ 222088 w 503102"/>
                  <a:gd name="connsiteY20" fmla="*/ 34873 h 391885"/>
                  <a:gd name="connsiteX21" fmla="*/ 233101 w 503102"/>
                  <a:gd name="connsiteY21" fmla="*/ 38545 h 391885"/>
                  <a:gd name="connsiteX22" fmla="*/ 244113 w 503102"/>
                  <a:gd name="connsiteY22" fmla="*/ 34873 h 391885"/>
                  <a:gd name="connsiteX23" fmla="*/ 253290 w 503102"/>
                  <a:gd name="connsiteY23" fmla="*/ 44051 h 391885"/>
                  <a:gd name="connsiteX24" fmla="*/ 253290 w 503102"/>
                  <a:gd name="connsiteY24" fmla="*/ 67912 h 391885"/>
                  <a:gd name="connsiteX25" fmla="*/ 293670 w 503102"/>
                  <a:gd name="connsiteY25" fmla="*/ 67912 h 391885"/>
                  <a:gd name="connsiteX26" fmla="*/ 295505 w 503102"/>
                  <a:gd name="connsiteY26" fmla="*/ 51392 h 391885"/>
                  <a:gd name="connsiteX27" fmla="*/ 301012 w 503102"/>
                  <a:gd name="connsiteY27" fmla="*/ 44051 h 391885"/>
                  <a:gd name="connsiteX28" fmla="*/ 323037 w 503102"/>
                  <a:gd name="connsiteY28" fmla="*/ 44051 h 391885"/>
                  <a:gd name="connsiteX29" fmla="*/ 323115 w 503102"/>
                  <a:gd name="connsiteY29" fmla="*/ 43832 h 391885"/>
                  <a:gd name="connsiteX30" fmla="*/ 324872 w 503102"/>
                  <a:gd name="connsiteY30" fmla="*/ 44968 h 391885"/>
                  <a:gd name="connsiteX31" fmla="*/ 353322 w 503102"/>
                  <a:gd name="connsiteY31" fmla="*/ 48640 h 391885"/>
                  <a:gd name="connsiteX32" fmla="*/ 359746 w 503102"/>
                  <a:gd name="connsiteY32" fmla="*/ 56899 h 391885"/>
                  <a:gd name="connsiteX33" fmla="*/ 360663 w 503102"/>
                  <a:gd name="connsiteY33" fmla="*/ 66076 h 391885"/>
                  <a:gd name="connsiteX34" fmla="*/ 373511 w 503102"/>
                  <a:gd name="connsiteY34" fmla="*/ 73418 h 391885"/>
                  <a:gd name="connsiteX35" fmla="*/ 395536 w 503102"/>
                  <a:gd name="connsiteY35" fmla="*/ 73418 h 391885"/>
                  <a:gd name="connsiteX36" fmla="*/ 420315 w 503102"/>
                  <a:gd name="connsiteY36" fmla="*/ 90854 h 391885"/>
                  <a:gd name="connsiteX37" fmla="*/ 433163 w 503102"/>
                  <a:gd name="connsiteY37" fmla="*/ 80759 h 391885"/>
                  <a:gd name="connsiteX38" fmla="*/ 440505 w 503102"/>
                  <a:gd name="connsiteY38" fmla="*/ 85348 h 391885"/>
                  <a:gd name="connsiteX39" fmla="*/ 447547 w 503102"/>
                  <a:gd name="connsiteY39" fmla="*/ 82708 h 391885"/>
                  <a:gd name="connsiteX40" fmla="*/ 455188 w 503102"/>
                  <a:gd name="connsiteY40" fmla="*/ 95443 h 391885"/>
                  <a:gd name="connsiteX41" fmla="*/ 462530 w 503102"/>
                  <a:gd name="connsiteY41" fmla="*/ 97279 h 391885"/>
                  <a:gd name="connsiteX42" fmla="*/ 462530 w 503102"/>
                  <a:gd name="connsiteY42" fmla="*/ 117468 h 391885"/>
                  <a:gd name="connsiteX43" fmla="*/ 477214 w 503102"/>
                  <a:gd name="connsiteY43" fmla="*/ 128481 h 391885"/>
                  <a:gd name="connsiteX44" fmla="*/ 471707 w 503102"/>
                  <a:gd name="connsiteY44" fmla="*/ 143164 h 391885"/>
                  <a:gd name="connsiteX45" fmla="*/ 497404 w 503102"/>
                  <a:gd name="connsiteY45" fmla="*/ 183544 h 391885"/>
                  <a:gd name="connsiteX46" fmla="*/ 503102 w 503102"/>
                  <a:gd name="connsiteY46" fmla="*/ 185986 h 391885"/>
                  <a:gd name="connsiteX47" fmla="*/ 350343 w 503102"/>
                  <a:gd name="connsiteY47" fmla="*/ 391885 h 391885"/>
                  <a:gd name="connsiteX0" fmla="*/ 3053 w 503102"/>
                  <a:gd name="connsiteY0" fmla="*/ 185986 h 391885"/>
                  <a:gd name="connsiteX1" fmla="*/ 0 w 503102"/>
                  <a:gd name="connsiteY1" fmla="*/ 183544 h 391885"/>
                  <a:gd name="connsiteX2" fmla="*/ 29367 w 503102"/>
                  <a:gd name="connsiteY2" fmla="*/ 154177 h 391885"/>
                  <a:gd name="connsiteX3" fmla="*/ 3671 w 503102"/>
                  <a:gd name="connsiteY3" fmla="*/ 133987 h 391885"/>
                  <a:gd name="connsiteX4" fmla="*/ 1835 w 503102"/>
                  <a:gd name="connsiteY4" fmla="*/ 126646 h 391885"/>
                  <a:gd name="connsiteX5" fmla="*/ 12848 w 503102"/>
                  <a:gd name="connsiteY5" fmla="*/ 108291 h 391885"/>
                  <a:gd name="connsiteX6" fmla="*/ 18354 w 503102"/>
                  <a:gd name="connsiteY6" fmla="*/ 100949 h 391885"/>
                  <a:gd name="connsiteX7" fmla="*/ 33038 w 503102"/>
                  <a:gd name="connsiteY7" fmla="*/ 60570 h 391885"/>
                  <a:gd name="connsiteX8" fmla="*/ 47721 w 503102"/>
                  <a:gd name="connsiteY8" fmla="*/ 60570 h 391885"/>
                  <a:gd name="connsiteX9" fmla="*/ 60569 w 503102"/>
                  <a:gd name="connsiteY9" fmla="*/ 78924 h 391885"/>
                  <a:gd name="connsiteX10" fmla="*/ 110126 w 503102"/>
                  <a:gd name="connsiteY10" fmla="*/ 0 h 391885"/>
                  <a:gd name="connsiteX11" fmla="*/ 143164 w 503102"/>
                  <a:gd name="connsiteY11" fmla="*/ 7342 h 391885"/>
                  <a:gd name="connsiteX12" fmla="*/ 154177 w 503102"/>
                  <a:gd name="connsiteY12" fmla="*/ 16519 h 391885"/>
                  <a:gd name="connsiteX13" fmla="*/ 156012 w 503102"/>
                  <a:gd name="connsiteY13" fmla="*/ 29367 h 391885"/>
                  <a:gd name="connsiteX14" fmla="*/ 156012 w 503102"/>
                  <a:gd name="connsiteY14" fmla="*/ 42215 h 391885"/>
                  <a:gd name="connsiteX15" fmla="*/ 167024 w 503102"/>
                  <a:gd name="connsiteY15" fmla="*/ 51392 h 391885"/>
                  <a:gd name="connsiteX16" fmla="*/ 183544 w 503102"/>
                  <a:gd name="connsiteY16" fmla="*/ 49557 h 391885"/>
                  <a:gd name="connsiteX17" fmla="*/ 187214 w 503102"/>
                  <a:gd name="connsiteY17" fmla="*/ 42215 h 391885"/>
                  <a:gd name="connsiteX18" fmla="*/ 192721 w 503102"/>
                  <a:gd name="connsiteY18" fmla="*/ 36709 h 391885"/>
                  <a:gd name="connsiteX19" fmla="*/ 222088 w 503102"/>
                  <a:gd name="connsiteY19" fmla="*/ 34873 h 391885"/>
                  <a:gd name="connsiteX20" fmla="*/ 233101 w 503102"/>
                  <a:gd name="connsiteY20" fmla="*/ 38545 h 391885"/>
                  <a:gd name="connsiteX21" fmla="*/ 244113 w 503102"/>
                  <a:gd name="connsiteY21" fmla="*/ 34873 h 391885"/>
                  <a:gd name="connsiteX22" fmla="*/ 253290 w 503102"/>
                  <a:gd name="connsiteY22" fmla="*/ 44051 h 391885"/>
                  <a:gd name="connsiteX23" fmla="*/ 253290 w 503102"/>
                  <a:gd name="connsiteY23" fmla="*/ 67912 h 391885"/>
                  <a:gd name="connsiteX24" fmla="*/ 293670 w 503102"/>
                  <a:gd name="connsiteY24" fmla="*/ 67912 h 391885"/>
                  <a:gd name="connsiteX25" fmla="*/ 295505 w 503102"/>
                  <a:gd name="connsiteY25" fmla="*/ 51392 h 391885"/>
                  <a:gd name="connsiteX26" fmla="*/ 301012 w 503102"/>
                  <a:gd name="connsiteY26" fmla="*/ 44051 h 391885"/>
                  <a:gd name="connsiteX27" fmla="*/ 323037 w 503102"/>
                  <a:gd name="connsiteY27" fmla="*/ 44051 h 391885"/>
                  <a:gd name="connsiteX28" fmla="*/ 323115 w 503102"/>
                  <a:gd name="connsiteY28" fmla="*/ 43832 h 391885"/>
                  <a:gd name="connsiteX29" fmla="*/ 324872 w 503102"/>
                  <a:gd name="connsiteY29" fmla="*/ 44968 h 391885"/>
                  <a:gd name="connsiteX30" fmla="*/ 353322 w 503102"/>
                  <a:gd name="connsiteY30" fmla="*/ 48640 h 391885"/>
                  <a:gd name="connsiteX31" fmla="*/ 359746 w 503102"/>
                  <a:gd name="connsiteY31" fmla="*/ 56899 h 391885"/>
                  <a:gd name="connsiteX32" fmla="*/ 360663 w 503102"/>
                  <a:gd name="connsiteY32" fmla="*/ 66076 h 391885"/>
                  <a:gd name="connsiteX33" fmla="*/ 373511 w 503102"/>
                  <a:gd name="connsiteY33" fmla="*/ 73418 h 391885"/>
                  <a:gd name="connsiteX34" fmla="*/ 395536 w 503102"/>
                  <a:gd name="connsiteY34" fmla="*/ 73418 h 391885"/>
                  <a:gd name="connsiteX35" fmla="*/ 420315 w 503102"/>
                  <a:gd name="connsiteY35" fmla="*/ 90854 h 391885"/>
                  <a:gd name="connsiteX36" fmla="*/ 433163 w 503102"/>
                  <a:gd name="connsiteY36" fmla="*/ 80759 h 391885"/>
                  <a:gd name="connsiteX37" fmla="*/ 440505 w 503102"/>
                  <a:gd name="connsiteY37" fmla="*/ 85348 h 391885"/>
                  <a:gd name="connsiteX38" fmla="*/ 447547 w 503102"/>
                  <a:gd name="connsiteY38" fmla="*/ 82708 h 391885"/>
                  <a:gd name="connsiteX39" fmla="*/ 455188 w 503102"/>
                  <a:gd name="connsiteY39" fmla="*/ 95443 h 391885"/>
                  <a:gd name="connsiteX40" fmla="*/ 462530 w 503102"/>
                  <a:gd name="connsiteY40" fmla="*/ 97279 h 391885"/>
                  <a:gd name="connsiteX41" fmla="*/ 462530 w 503102"/>
                  <a:gd name="connsiteY41" fmla="*/ 117468 h 391885"/>
                  <a:gd name="connsiteX42" fmla="*/ 477214 w 503102"/>
                  <a:gd name="connsiteY42" fmla="*/ 128481 h 391885"/>
                  <a:gd name="connsiteX43" fmla="*/ 471707 w 503102"/>
                  <a:gd name="connsiteY43" fmla="*/ 143164 h 391885"/>
                  <a:gd name="connsiteX44" fmla="*/ 497404 w 503102"/>
                  <a:gd name="connsiteY44" fmla="*/ 183544 h 391885"/>
                  <a:gd name="connsiteX45" fmla="*/ 503102 w 503102"/>
                  <a:gd name="connsiteY45" fmla="*/ 185986 h 391885"/>
                  <a:gd name="connsiteX46" fmla="*/ 350343 w 503102"/>
                  <a:gd name="connsiteY46" fmla="*/ 391885 h 391885"/>
                  <a:gd name="connsiteX0" fmla="*/ 3053 w 503102"/>
                  <a:gd name="connsiteY0" fmla="*/ 185986 h 185986"/>
                  <a:gd name="connsiteX1" fmla="*/ 0 w 503102"/>
                  <a:gd name="connsiteY1" fmla="*/ 183544 h 185986"/>
                  <a:gd name="connsiteX2" fmla="*/ 29367 w 503102"/>
                  <a:gd name="connsiteY2" fmla="*/ 154177 h 185986"/>
                  <a:gd name="connsiteX3" fmla="*/ 3671 w 503102"/>
                  <a:gd name="connsiteY3" fmla="*/ 133987 h 185986"/>
                  <a:gd name="connsiteX4" fmla="*/ 1835 w 503102"/>
                  <a:gd name="connsiteY4" fmla="*/ 126646 h 185986"/>
                  <a:gd name="connsiteX5" fmla="*/ 12848 w 503102"/>
                  <a:gd name="connsiteY5" fmla="*/ 108291 h 185986"/>
                  <a:gd name="connsiteX6" fmla="*/ 18354 w 503102"/>
                  <a:gd name="connsiteY6" fmla="*/ 100949 h 185986"/>
                  <a:gd name="connsiteX7" fmla="*/ 33038 w 503102"/>
                  <a:gd name="connsiteY7" fmla="*/ 60570 h 185986"/>
                  <a:gd name="connsiteX8" fmla="*/ 47721 w 503102"/>
                  <a:gd name="connsiteY8" fmla="*/ 60570 h 185986"/>
                  <a:gd name="connsiteX9" fmla="*/ 60569 w 503102"/>
                  <a:gd name="connsiteY9" fmla="*/ 78924 h 185986"/>
                  <a:gd name="connsiteX10" fmla="*/ 110126 w 503102"/>
                  <a:gd name="connsiteY10" fmla="*/ 0 h 185986"/>
                  <a:gd name="connsiteX11" fmla="*/ 143164 w 503102"/>
                  <a:gd name="connsiteY11" fmla="*/ 7342 h 185986"/>
                  <a:gd name="connsiteX12" fmla="*/ 154177 w 503102"/>
                  <a:gd name="connsiteY12" fmla="*/ 16519 h 185986"/>
                  <a:gd name="connsiteX13" fmla="*/ 156012 w 503102"/>
                  <a:gd name="connsiteY13" fmla="*/ 29367 h 185986"/>
                  <a:gd name="connsiteX14" fmla="*/ 156012 w 503102"/>
                  <a:gd name="connsiteY14" fmla="*/ 42215 h 185986"/>
                  <a:gd name="connsiteX15" fmla="*/ 167024 w 503102"/>
                  <a:gd name="connsiteY15" fmla="*/ 51392 h 185986"/>
                  <a:gd name="connsiteX16" fmla="*/ 183544 w 503102"/>
                  <a:gd name="connsiteY16" fmla="*/ 49557 h 185986"/>
                  <a:gd name="connsiteX17" fmla="*/ 187214 w 503102"/>
                  <a:gd name="connsiteY17" fmla="*/ 42215 h 185986"/>
                  <a:gd name="connsiteX18" fmla="*/ 192721 w 503102"/>
                  <a:gd name="connsiteY18" fmla="*/ 36709 h 185986"/>
                  <a:gd name="connsiteX19" fmla="*/ 222088 w 503102"/>
                  <a:gd name="connsiteY19" fmla="*/ 34873 h 185986"/>
                  <a:gd name="connsiteX20" fmla="*/ 233101 w 503102"/>
                  <a:gd name="connsiteY20" fmla="*/ 38545 h 185986"/>
                  <a:gd name="connsiteX21" fmla="*/ 244113 w 503102"/>
                  <a:gd name="connsiteY21" fmla="*/ 34873 h 185986"/>
                  <a:gd name="connsiteX22" fmla="*/ 253290 w 503102"/>
                  <a:gd name="connsiteY22" fmla="*/ 44051 h 185986"/>
                  <a:gd name="connsiteX23" fmla="*/ 253290 w 503102"/>
                  <a:gd name="connsiteY23" fmla="*/ 67912 h 185986"/>
                  <a:gd name="connsiteX24" fmla="*/ 293670 w 503102"/>
                  <a:gd name="connsiteY24" fmla="*/ 67912 h 185986"/>
                  <a:gd name="connsiteX25" fmla="*/ 295505 w 503102"/>
                  <a:gd name="connsiteY25" fmla="*/ 51392 h 185986"/>
                  <a:gd name="connsiteX26" fmla="*/ 301012 w 503102"/>
                  <a:gd name="connsiteY26" fmla="*/ 44051 h 185986"/>
                  <a:gd name="connsiteX27" fmla="*/ 323037 w 503102"/>
                  <a:gd name="connsiteY27" fmla="*/ 44051 h 185986"/>
                  <a:gd name="connsiteX28" fmla="*/ 323115 w 503102"/>
                  <a:gd name="connsiteY28" fmla="*/ 43832 h 185986"/>
                  <a:gd name="connsiteX29" fmla="*/ 324872 w 503102"/>
                  <a:gd name="connsiteY29" fmla="*/ 44968 h 185986"/>
                  <a:gd name="connsiteX30" fmla="*/ 353322 w 503102"/>
                  <a:gd name="connsiteY30" fmla="*/ 48640 h 185986"/>
                  <a:gd name="connsiteX31" fmla="*/ 359746 w 503102"/>
                  <a:gd name="connsiteY31" fmla="*/ 56899 h 185986"/>
                  <a:gd name="connsiteX32" fmla="*/ 360663 w 503102"/>
                  <a:gd name="connsiteY32" fmla="*/ 66076 h 185986"/>
                  <a:gd name="connsiteX33" fmla="*/ 373511 w 503102"/>
                  <a:gd name="connsiteY33" fmla="*/ 73418 h 185986"/>
                  <a:gd name="connsiteX34" fmla="*/ 395536 w 503102"/>
                  <a:gd name="connsiteY34" fmla="*/ 73418 h 185986"/>
                  <a:gd name="connsiteX35" fmla="*/ 420315 w 503102"/>
                  <a:gd name="connsiteY35" fmla="*/ 90854 h 185986"/>
                  <a:gd name="connsiteX36" fmla="*/ 433163 w 503102"/>
                  <a:gd name="connsiteY36" fmla="*/ 80759 h 185986"/>
                  <a:gd name="connsiteX37" fmla="*/ 440505 w 503102"/>
                  <a:gd name="connsiteY37" fmla="*/ 85348 h 185986"/>
                  <a:gd name="connsiteX38" fmla="*/ 447547 w 503102"/>
                  <a:gd name="connsiteY38" fmla="*/ 82708 h 185986"/>
                  <a:gd name="connsiteX39" fmla="*/ 455188 w 503102"/>
                  <a:gd name="connsiteY39" fmla="*/ 95443 h 185986"/>
                  <a:gd name="connsiteX40" fmla="*/ 462530 w 503102"/>
                  <a:gd name="connsiteY40" fmla="*/ 97279 h 185986"/>
                  <a:gd name="connsiteX41" fmla="*/ 462530 w 503102"/>
                  <a:gd name="connsiteY41" fmla="*/ 117468 h 185986"/>
                  <a:gd name="connsiteX42" fmla="*/ 477214 w 503102"/>
                  <a:gd name="connsiteY42" fmla="*/ 128481 h 185986"/>
                  <a:gd name="connsiteX43" fmla="*/ 471707 w 503102"/>
                  <a:gd name="connsiteY43" fmla="*/ 143164 h 185986"/>
                  <a:gd name="connsiteX44" fmla="*/ 497404 w 503102"/>
                  <a:gd name="connsiteY44" fmla="*/ 183544 h 185986"/>
                  <a:gd name="connsiteX45" fmla="*/ 503102 w 503102"/>
                  <a:gd name="connsiteY45" fmla="*/ 185986 h 1859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503102" h="185986">
                    <a:moveTo>
                      <a:pt x="3053" y="185986"/>
                    </a:moveTo>
                    <a:lnTo>
                      <a:pt x="0" y="183544"/>
                    </a:lnTo>
                    <a:lnTo>
                      <a:pt x="29367" y="154177"/>
                    </a:lnTo>
                    <a:lnTo>
                      <a:pt x="3671" y="133987"/>
                    </a:lnTo>
                    <a:lnTo>
                      <a:pt x="1835" y="126646"/>
                    </a:lnTo>
                    <a:lnTo>
                      <a:pt x="12848" y="108291"/>
                    </a:lnTo>
                    <a:lnTo>
                      <a:pt x="18354" y="100949"/>
                    </a:lnTo>
                    <a:lnTo>
                      <a:pt x="33038" y="60570"/>
                    </a:lnTo>
                    <a:lnTo>
                      <a:pt x="47721" y="60570"/>
                    </a:lnTo>
                    <a:lnTo>
                      <a:pt x="60569" y="78924"/>
                    </a:lnTo>
                    <a:lnTo>
                      <a:pt x="110126" y="0"/>
                    </a:lnTo>
                    <a:lnTo>
                      <a:pt x="143164" y="7342"/>
                    </a:lnTo>
                    <a:lnTo>
                      <a:pt x="154177" y="16519"/>
                    </a:lnTo>
                    <a:lnTo>
                      <a:pt x="156012" y="29367"/>
                    </a:lnTo>
                    <a:lnTo>
                      <a:pt x="156012" y="42215"/>
                    </a:lnTo>
                    <a:lnTo>
                      <a:pt x="167024" y="51392"/>
                    </a:lnTo>
                    <a:lnTo>
                      <a:pt x="183544" y="49557"/>
                    </a:lnTo>
                    <a:lnTo>
                      <a:pt x="187214" y="42215"/>
                    </a:lnTo>
                    <a:lnTo>
                      <a:pt x="192721" y="36709"/>
                    </a:lnTo>
                    <a:lnTo>
                      <a:pt x="222088" y="34873"/>
                    </a:lnTo>
                    <a:lnTo>
                      <a:pt x="233101" y="38545"/>
                    </a:lnTo>
                    <a:lnTo>
                      <a:pt x="244113" y="34873"/>
                    </a:lnTo>
                    <a:lnTo>
                      <a:pt x="253290" y="44051"/>
                    </a:lnTo>
                    <a:lnTo>
                      <a:pt x="253290" y="67912"/>
                    </a:lnTo>
                    <a:lnTo>
                      <a:pt x="293670" y="67912"/>
                    </a:lnTo>
                    <a:lnTo>
                      <a:pt x="295505" y="51392"/>
                    </a:lnTo>
                    <a:lnTo>
                      <a:pt x="301012" y="44051"/>
                    </a:lnTo>
                    <a:lnTo>
                      <a:pt x="323037" y="44051"/>
                    </a:lnTo>
                    <a:lnTo>
                      <a:pt x="323115" y="43832"/>
                    </a:lnTo>
                    <a:lnTo>
                      <a:pt x="324872" y="44968"/>
                    </a:lnTo>
                    <a:lnTo>
                      <a:pt x="353322" y="48640"/>
                    </a:lnTo>
                    <a:lnTo>
                      <a:pt x="359746" y="56899"/>
                    </a:lnTo>
                    <a:cubicBezTo>
                      <a:pt x="360052" y="59958"/>
                      <a:pt x="360357" y="63017"/>
                      <a:pt x="360663" y="66076"/>
                    </a:cubicBezTo>
                    <a:lnTo>
                      <a:pt x="373511" y="73418"/>
                    </a:lnTo>
                    <a:lnTo>
                      <a:pt x="395536" y="73418"/>
                    </a:lnTo>
                    <a:lnTo>
                      <a:pt x="420315" y="90854"/>
                    </a:lnTo>
                    <a:lnTo>
                      <a:pt x="433163" y="80759"/>
                    </a:lnTo>
                    <a:lnTo>
                      <a:pt x="440505" y="85348"/>
                    </a:lnTo>
                    <a:lnTo>
                      <a:pt x="447547" y="82708"/>
                    </a:lnTo>
                    <a:lnTo>
                      <a:pt x="455188" y="95443"/>
                    </a:lnTo>
                    <a:lnTo>
                      <a:pt x="462530" y="97279"/>
                    </a:lnTo>
                    <a:lnTo>
                      <a:pt x="462530" y="117468"/>
                    </a:lnTo>
                    <a:lnTo>
                      <a:pt x="477214" y="128481"/>
                    </a:lnTo>
                    <a:lnTo>
                      <a:pt x="471707" y="143164"/>
                    </a:lnTo>
                    <a:lnTo>
                      <a:pt x="497404" y="183544"/>
                    </a:lnTo>
                    <a:lnTo>
                      <a:pt x="503102" y="185986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26" name="フリーフォーム: 図形 225">
                <a:extLst>
                  <a:ext uri="{FF2B5EF4-FFF2-40B4-BE49-F238E27FC236}">
                    <a16:creationId xmlns:a16="http://schemas.microsoft.com/office/drawing/2014/main" id="{9EF2CD1B-FA66-F0C8-73BD-60528C9E4FFB}"/>
                  </a:ext>
                </a:extLst>
              </p:cNvPr>
              <p:cNvSpPr/>
              <p:nvPr/>
            </p:nvSpPr>
            <p:spPr>
              <a:xfrm>
                <a:off x="1583171" y="3401670"/>
                <a:ext cx="566961" cy="132837"/>
              </a:xfrm>
              <a:custGeom>
                <a:avLst/>
                <a:gdLst>
                  <a:gd name="connsiteX0" fmla="*/ 59652 w 578383"/>
                  <a:gd name="connsiteY0" fmla="*/ 0 h 135513"/>
                  <a:gd name="connsiteX1" fmla="*/ 81677 w 578383"/>
                  <a:gd name="connsiteY1" fmla="*/ 21107 h 135513"/>
                  <a:gd name="connsiteX2" fmla="*/ 95443 w 578383"/>
                  <a:gd name="connsiteY2" fmla="*/ 15601 h 135513"/>
                  <a:gd name="connsiteX3" fmla="*/ 106455 w 578383"/>
                  <a:gd name="connsiteY3" fmla="*/ 23861 h 135513"/>
                  <a:gd name="connsiteX4" fmla="*/ 123892 w 578383"/>
                  <a:gd name="connsiteY4" fmla="*/ 23861 h 135513"/>
                  <a:gd name="connsiteX5" fmla="*/ 151424 w 578383"/>
                  <a:gd name="connsiteY5" fmla="*/ 39462 h 135513"/>
                  <a:gd name="connsiteX6" fmla="*/ 167024 w 578383"/>
                  <a:gd name="connsiteY6" fmla="*/ 38544 h 135513"/>
                  <a:gd name="connsiteX7" fmla="*/ 189050 w 578383"/>
                  <a:gd name="connsiteY7" fmla="*/ 44968 h 135513"/>
                  <a:gd name="connsiteX8" fmla="*/ 207404 w 578383"/>
                  <a:gd name="connsiteY8" fmla="*/ 40380 h 135513"/>
                  <a:gd name="connsiteX9" fmla="*/ 223923 w 578383"/>
                  <a:gd name="connsiteY9" fmla="*/ 55981 h 135513"/>
                  <a:gd name="connsiteX10" fmla="*/ 224841 w 578383"/>
                  <a:gd name="connsiteY10" fmla="*/ 63323 h 135513"/>
                  <a:gd name="connsiteX11" fmla="*/ 234936 w 578383"/>
                  <a:gd name="connsiteY11" fmla="*/ 75253 h 135513"/>
                  <a:gd name="connsiteX12" fmla="*/ 254208 w 578383"/>
                  <a:gd name="connsiteY12" fmla="*/ 76171 h 135513"/>
                  <a:gd name="connsiteX13" fmla="*/ 269809 w 578383"/>
                  <a:gd name="connsiteY13" fmla="*/ 95443 h 135513"/>
                  <a:gd name="connsiteX14" fmla="*/ 278986 w 578383"/>
                  <a:gd name="connsiteY14" fmla="*/ 91772 h 135513"/>
                  <a:gd name="connsiteX15" fmla="*/ 295505 w 578383"/>
                  <a:gd name="connsiteY15" fmla="*/ 93608 h 135513"/>
                  <a:gd name="connsiteX16" fmla="*/ 342309 w 578383"/>
                  <a:gd name="connsiteY16" fmla="*/ 81677 h 135513"/>
                  <a:gd name="connsiteX17" fmla="*/ 357910 w 578383"/>
                  <a:gd name="connsiteY17" fmla="*/ 67911 h 135513"/>
                  <a:gd name="connsiteX18" fmla="*/ 359746 w 578383"/>
                  <a:gd name="connsiteY18" fmla="*/ 89019 h 135513"/>
                  <a:gd name="connsiteX19" fmla="*/ 368005 w 578383"/>
                  <a:gd name="connsiteY19" fmla="*/ 102785 h 135513"/>
                  <a:gd name="connsiteX20" fmla="*/ 390030 w 578383"/>
                  <a:gd name="connsiteY20" fmla="*/ 86266 h 135513"/>
                  <a:gd name="connsiteX21" fmla="*/ 397372 w 578383"/>
                  <a:gd name="connsiteY21" fmla="*/ 91772 h 135513"/>
                  <a:gd name="connsiteX22" fmla="*/ 407467 w 578383"/>
                  <a:gd name="connsiteY22" fmla="*/ 92690 h 135513"/>
                  <a:gd name="connsiteX23" fmla="*/ 410220 w 578383"/>
                  <a:gd name="connsiteY23" fmla="*/ 81677 h 135513"/>
                  <a:gd name="connsiteX24" fmla="*/ 422150 w 578383"/>
                  <a:gd name="connsiteY24" fmla="*/ 71582 h 135513"/>
                  <a:gd name="connsiteX25" fmla="*/ 454270 w 578383"/>
                  <a:gd name="connsiteY25" fmla="*/ 71582 h 135513"/>
                  <a:gd name="connsiteX26" fmla="*/ 479967 w 578383"/>
                  <a:gd name="connsiteY26" fmla="*/ 81677 h 135513"/>
                  <a:gd name="connsiteX27" fmla="*/ 489144 w 578383"/>
                  <a:gd name="connsiteY27" fmla="*/ 77089 h 135513"/>
                  <a:gd name="connsiteX28" fmla="*/ 485473 w 578383"/>
                  <a:gd name="connsiteY28" fmla="*/ 62405 h 135513"/>
                  <a:gd name="connsiteX29" fmla="*/ 494650 w 578383"/>
                  <a:gd name="connsiteY29" fmla="*/ 57816 h 135513"/>
                  <a:gd name="connsiteX30" fmla="*/ 507498 w 578383"/>
                  <a:gd name="connsiteY30" fmla="*/ 66994 h 135513"/>
                  <a:gd name="connsiteX31" fmla="*/ 525853 w 578383"/>
                  <a:gd name="connsiteY31" fmla="*/ 64241 h 135513"/>
                  <a:gd name="connsiteX32" fmla="*/ 529524 w 578383"/>
                  <a:gd name="connsiteY32" fmla="*/ 73418 h 135513"/>
                  <a:gd name="connsiteX33" fmla="*/ 546043 w 578383"/>
                  <a:gd name="connsiteY33" fmla="*/ 73418 h 135513"/>
                  <a:gd name="connsiteX34" fmla="*/ 565315 w 578383"/>
                  <a:gd name="connsiteY34" fmla="*/ 85348 h 135513"/>
                  <a:gd name="connsiteX35" fmla="*/ 565464 w 578383"/>
                  <a:gd name="connsiteY35" fmla="*/ 83356 h 135513"/>
                  <a:gd name="connsiteX36" fmla="*/ 567150 w 578383"/>
                  <a:gd name="connsiteY36" fmla="*/ 85348 h 135513"/>
                  <a:gd name="connsiteX37" fmla="*/ 562745 w 578383"/>
                  <a:gd name="connsiteY37" fmla="*/ 102968 h 135513"/>
                  <a:gd name="connsiteX38" fmla="*/ 571555 w 578383"/>
                  <a:gd name="connsiteY38" fmla="*/ 108841 h 135513"/>
                  <a:gd name="connsiteX39" fmla="*/ 574492 w 578383"/>
                  <a:gd name="connsiteY39" fmla="*/ 129398 h 135513"/>
                  <a:gd name="connsiteX40" fmla="*/ 578383 w 578383"/>
                  <a:gd name="connsiteY40" fmla="*/ 135513 h 135513"/>
                  <a:gd name="connsiteX41" fmla="*/ 62601 w 578383"/>
                  <a:gd name="connsiteY41" fmla="*/ 135513 h 135513"/>
                  <a:gd name="connsiteX42" fmla="*/ 56899 w 578383"/>
                  <a:gd name="connsiteY42" fmla="*/ 133069 h 135513"/>
                  <a:gd name="connsiteX43" fmla="*/ 31202 w 578383"/>
                  <a:gd name="connsiteY43" fmla="*/ 92690 h 135513"/>
                  <a:gd name="connsiteX44" fmla="*/ 36709 w 578383"/>
                  <a:gd name="connsiteY44" fmla="*/ 78006 h 135513"/>
                  <a:gd name="connsiteX45" fmla="*/ 22025 w 578383"/>
                  <a:gd name="connsiteY45" fmla="*/ 66994 h 135513"/>
                  <a:gd name="connsiteX46" fmla="*/ 22025 w 578383"/>
                  <a:gd name="connsiteY46" fmla="*/ 46804 h 135513"/>
                  <a:gd name="connsiteX47" fmla="*/ 14684 w 578383"/>
                  <a:gd name="connsiteY47" fmla="*/ 44968 h 135513"/>
                  <a:gd name="connsiteX48" fmla="*/ 7042 w 578383"/>
                  <a:gd name="connsiteY48" fmla="*/ 32233 h 135513"/>
                  <a:gd name="connsiteX49" fmla="*/ 0 w 578383"/>
                  <a:gd name="connsiteY49" fmla="*/ 34874 h 135513"/>
                  <a:gd name="connsiteX50" fmla="*/ 7342 w 578383"/>
                  <a:gd name="connsiteY50" fmla="*/ 32120 h 135513"/>
                  <a:gd name="connsiteX51" fmla="*/ 7342 w 578383"/>
                  <a:gd name="connsiteY51" fmla="*/ 24779 h 135513"/>
                  <a:gd name="connsiteX52" fmla="*/ 24779 w 578383"/>
                  <a:gd name="connsiteY52" fmla="*/ 8259 h 135513"/>
                  <a:gd name="connsiteX53" fmla="*/ 45886 w 578383"/>
                  <a:gd name="connsiteY53" fmla="*/ 8259 h 135513"/>
                  <a:gd name="connsiteX54" fmla="*/ 48639 w 578383"/>
                  <a:gd name="connsiteY54" fmla="*/ 1835 h 135513"/>
                  <a:gd name="connsiteX0" fmla="*/ 59652 w 578383"/>
                  <a:gd name="connsiteY0" fmla="*/ 0 h 312909"/>
                  <a:gd name="connsiteX1" fmla="*/ 81677 w 578383"/>
                  <a:gd name="connsiteY1" fmla="*/ 21107 h 312909"/>
                  <a:gd name="connsiteX2" fmla="*/ 95443 w 578383"/>
                  <a:gd name="connsiteY2" fmla="*/ 15601 h 312909"/>
                  <a:gd name="connsiteX3" fmla="*/ 106455 w 578383"/>
                  <a:gd name="connsiteY3" fmla="*/ 23861 h 312909"/>
                  <a:gd name="connsiteX4" fmla="*/ 123892 w 578383"/>
                  <a:gd name="connsiteY4" fmla="*/ 23861 h 312909"/>
                  <a:gd name="connsiteX5" fmla="*/ 151424 w 578383"/>
                  <a:gd name="connsiteY5" fmla="*/ 39462 h 312909"/>
                  <a:gd name="connsiteX6" fmla="*/ 167024 w 578383"/>
                  <a:gd name="connsiteY6" fmla="*/ 38544 h 312909"/>
                  <a:gd name="connsiteX7" fmla="*/ 189050 w 578383"/>
                  <a:gd name="connsiteY7" fmla="*/ 44968 h 312909"/>
                  <a:gd name="connsiteX8" fmla="*/ 207404 w 578383"/>
                  <a:gd name="connsiteY8" fmla="*/ 40380 h 312909"/>
                  <a:gd name="connsiteX9" fmla="*/ 223923 w 578383"/>
                  <a:gd name="connsiteY9" fmla="*/ 55981 h 312909"/>
                  <a:gd name="connsiteX10" fmla="*/ 224841 w 578383"/>
                  <a:gd name="connsiteY10" fmla="*/ 63323 h 312909"/>
                  <a:gd name="connsiteX11" fmla="*/ 234936 w 578383"/>
                  <a:gd name="connsiteY11" fmla="*/ 75253 h 312909"/>
                  <a:gd name="connsiteX12" fmla="*/ 254208 w 578383"/>
                  <a:gd name="connsiteY12" fmla="*/ 76171 h 312909"/>
                  <a:gd name="connsiteX13" fmla="*/ 269809 w 578383"/>
                  <a:gd name="connsiteY13" fmla="*/ 95443 h 312909"/>
                  <a:gd name="connsiteX14" fmla="*/ 278986 w 578383"/>
                  <a:gd name="connsiteY14" fmla="*/ 91772 h 312909"/>
                  <a:gd name="connsiteX15" fmla="*/ 295505 w 578383"/>
                  <a:gd name="connsiteY15" fmla="*/ 93608 h 312909"/>
                  <a:gd name="connsiteX16" fmla="*/ 342309 w 578383"/>
                  <a:gd name="connsiteY16" fmla="*/ 81677 h 312909"/>
                  <a:gd name="connsiteX17" fmla="*/ 357910 w 578383"/>
                  <a:gd name="connsiteY17" fmla="*/ 67911 h 312909"/>
                  <a:gd name="connsiteX18" fmla="*/ 359746 w 578383"/>
                  <a:gd name="connsiteY18" fmla="*/ 89019 h 312909"/>
                  <a:gd name="connsiteX19" fmla="*/ 368005 w 578383"/>
                  <a:gd name="connsiteY19" fmla="*/ 102785 h 312909"/>
                  <a:gd name="connsiteX20" fmla="*/ 390030 w 578383"/>
                  <a:gd name="connsiteY20" fmla="*/ 86266 h 312909"/>
                  <a:gd name="connsiteX21" fmla="*/ 397372 w 578383"/>
                  <a:gd name="connsiteY21" fmla="*/ 91772 h 312909"/>
                  <a:gd name="connsiteX22" fmla="*/ 407467 w 578383"/>
                  <a:gd name="connsiteY22" fmla="*/ 92690 h 312909"/>
                  <a:gd name="connsiteX23" fmla="*/ 410220 w 578383"/>
                  <a:gd name="connsiteY23" fmla="*/ 81677 h 312909"/>
                  <a:gd name="connsiteX24" fmla="*/ 422150 w 578383"/>
                  <a:gd name="connsiteY24" fmla="*/ 71582 h 312909"/>
                  <a:gd name="connsiteX25" fmla="*/ 454270 w 578383"/>
                  <a:gd name="connsiteY25" fmla="*/ 71582 h 312909"/>
                  <a:gd name="connsiteX26" fmla="*/ 479967 w 578383"/>
                  <a:gd name="connsiteY26" fmla="*/ 81677 h 312909"/>
                  <a:gd name="connsiteX27" fmla="*/ 489144 w 578383"/>
                  <a:gd name="connsiteY27" fmla="*/ 77089 h 312909"/>
                  <a:gd name="connsiteX28" fmla="*/ 485473 w 578383"/>
                  <a:gd name="connsiteY28" fmla="*/ 62405 h 312909"/>
                  <a:gd name="connsiteX29" fmla="*/ 494650 w 578383"/>
                  <a:gd name="connsiteY29" fmla="*/ 57816 h 312909"/>
                  <a:gd name="connsiteX30" fmla="*/ 507498 w 578383"/>
                  <a:gd name="connsiteY30" fmla="*/ 66994 h 312909"/>
                  <a:gd name="connsiteX31" fmla="*/ 525853 w 578383"/>
                  <a:gd name="connsiteY31" fmla="*/ 64241 h 312909"/>
                  <a:gd name="connsiteX32" fmla="*/ 529524 w 578383"/>
                  <a:gd name="connsiteY32" fmla="*/ 73418 h 312909"/>
                  <a:gd name="connsiteX33" fmla="*/ 546043 w 578383"/>
                  <a:gd name="connsiteY33" fmla="*/ 73418 h 312909"/>
                  <a:gd name="connsiteX34" fmla="*/ 565315 w 578383"/>
                  <a:gd name="connsiteY34" fmla="*/ 85348 h 312909"/>
                  <a:gd name="connsiteX35" fmla="*/ 565464 w 578383"/>
                  <a:gd name="connsiteY35" fmla="*/ 83356 h 312909"/>
                  <a:gd name="connsiteX36" fmla="*/ 567150 w 578383"/>
                  <a:gd name="connsiteY36" fmla="*/ 85348 h 312909"/>
                  <a:gd name="connsiteX37" fmla="*/ 562745 w 578383"/>
                  <a:gd name="connsiteY37" fmla="*/ 102968 h 312909"/>
                  <a:gd name="connsiteX38" fmla="*/ 571555 w 578383"/>
                  <a:gd name="connsiteY38" fmla="*/ 108841 h 312909"/>
                  <a:gd name="connsiteX39" fmla="*/ 574492 w 578383"/>
                  <a:gd name="connsiteY39" fmla="*/ 129398 h 312909"/>
                  <a:gd name="connsiteX40" fmla="*/ 578383 w 578383"/>
                  <a:gd name="connsiteY40" fmla="*/ 135513 h 312909"/>
                  <a:gd name="connsiteX41" fmla="*/ 250577 w 578383"/>
                  <a:gd name="connsiteY41" fmla="*/ 312909 h 312909"/>
                  <a:gd name="connsiteX42" fmla="*/ 62601 w 578383"/>
                  <a:gd name="connsiteY42" fmla="*/ 135513 h 312909"/>
                  <a:gd name="connsiteX43" fmla="*/ 56899 w 578383"/>
                  <a:gd name="connsiteY43" fmla="*/ 133069 h 312909"/>
                  <a:gd name="connsiteX44" fmla="*/ 31202 w 578383"/>
                  <a:gd name="connsiteY44" fmla="*/ 92690 h 312909"/>
                  <a:gd name="connsiteX45" fmla="*/ 36709 w 578383"/>
                  <a:gd name="connsiteY45" fmla="*/ 78006 h 312909"/>
                  <a:gd name="connsiteX46" fmla="*/ 22025 w 578383"/>
                  <a:gd name="connsiteY46" fmla="*/ 66994 h 312909"/>
                  <a:gd name="connsiteX47" fmla="*/ 22025 w 578383"/>
                  <a:gd name="connsiteY47" fmla="*/ 46804 h 312909"/>
                  <a:gd name="connsiteX48" fmla="*/ 14684 w 578383"/>
                  <a:gd name="connsiteY48" fmla="*/ 44968 h 312909"/>
                  <a:gd name="connsiteX49" fmla="*/ 7042 w 578383"/>
                  <a:gd name="connsiteY49" fmla="*/ 32233 h 312909"/>
                  <a:gd name="connsiteX50" fmla="*/ 0 w 578383"/>
                  <a:gd name="connsiteY50" fmla="*/ 34874 h 312909"/>
                  <a:gd name="connsiteX51" fmla="*/ 7342 w 578383"/>
                  <a:gd name="connsiteY51" fmla="*/ 32120 h 312909"/>
                  <a:gd name="connsiteX52" fmla="*/ 7342 w 578383"/>
                  <a:gd name="connsiteY52" fmla="*/ 24779 h 312909"/>
                  <a:gd name="connsiteX53" fmla="*/ 24779 w 578383"/>
                  <a:gd name="connsiteY53" fmla="*/ 8259 h 312909"/>
                  <a:gd name="connsiteX54" fmla="*/ 45886 w 578383"/>
                  <a:gd name="connsiteY54" fmla="*/ 8259 h 312909"/>
                  <a:gd name="connsiteX55" fmla="*/ 48639 w 578383"/>
                  <a:gd name="connsiteY55" fmla="*/ 1835 h 312909"/>
                  <a:gd name="connsiteX56" fmla="*/ 59652 w 578383"/>
                  <a:gd name="connsiteY56" fmla="*/ 0 h 312909"/>
                  <a:gd name="connsiteX0" fmla="*/ 250577 w 578383"/>
                  <a:gd name="connsiteY0" fmla="*/ 312909 h 406191"/>
                  <a:gd name="connsiteX1" fmla="*/ 62601 w 578383"/>
                  <a:gd name="connsiteY1" fmla="*/ 135513 h 406191"/>
                  <a:gd name="connsiteX2" fmla="*/ 56899 w 578383"/>
                  <a:gd name="connsiteY2" fmla="*/ 133069 h 406191"/>
                  <a:gd name="connsiteX3" fmla="*/ 31202 w 578383"/>
                  <a:gd name="connsiteY3" fmla="*/ 92690 h 406191"/>
                  <a:gd name="connsiteX4" fmla="*/ 36709 w 578383"/>
                  <a:gd name="connsiteY4" fmla="*/ 78006 h 406191"/>
                  <a:gd name="connsiteX5" fmla="*/ 22025 w 578383"/>
                  <a:gd name="connsiteY5" fmla="*/ 66994 h 406191"/>
                  <a:gd name="connsiteX6" fmla="*/ 22025 w 578383"/>
                  <a:gd name="connsiteY6" fmla="*/ 46804 h 406191"/>
                  <a:gd name="connsiteX7" fmla="*/ 14684 w 578383"/>
                  <a:gd name="connsiteY7" fmla="*/ 44968 h 406191"/>
                  <a:gd name="connsiteX8" fmla="*/ 7042 w 578383"/>
                  <a:gd name="connsiteY8" fmla="*/ 32233 h 406191"/>
                  <a:gd name="connsiteX9" fmla="*/ 0 w 578383"/>
                  <a:gd name="connsiteY9" fmla="*/ 34874 h 406191"/>
                  <a:gd name="connsiteX10" fmla="*/ 7342 w 578383"/>
                  <a:gd name="connsiteY10" fmla="*/ 32120 h 406191"/>
                  <a:gd name="connsiteX11" fmla="*/ 7342 w 578383"/>
                  <a:gd name="connsiteY11" fmla="*/ 24779 h 406191"/>
                  <a:gd name="connsiteX12" fmla="*/ 24779 w 578383"/>
                  <a:gd name="connsiteY12" fmla="*/ 8259 h 406191"/>
                  <a:gd name="connsiteX13" fmla="*/ 45886 w 578383"/>
                  <a:gd name="connsiteY13" fmla="*/ 8259 h 406191"/>
                  <a:gd name="connsiteX14" fmla="*/ 48639 w 578383"/>
                  <a:gd name="connsiteY14" fmla="*/ 1835 h 406191"/>
                  <a:gd name="connsiteX15" fmla="*/ 59652 w 578383"/>
                  <a:gd name="connsiteY15" fmla="*/ 0 h 406191"/>
                  <a:gd name="connsiteX16" fmla="*/ 81677 w 578383"/>
                  <a:gd name="connsiteY16" fmla="*/ 21107 h 406191"/>
                  <a:gd name="connsiteX17" fmla="*/ 95443 w 578383"/>
                  <a:gd name="connsiteY17" fmla="*/ 15601 h 406191"/>
                  <a:gd name="connsiteX18" fmla="*/ 106455 w 578383"/>
                  <a:gd name="connsiteY18" fmla="*/ 23861 h 406191"/>
                  <a:gd name="connsiteX19" fmla="*/ 123892 w 578383"/>
                  <a:gd name="connsiteY19" fmla="*/ 23861 h 406191"/>
                  <a:gd name="connsiteX20" fmla="*/ 151424 w 578383"/>
                  <a:gd name="connsiteY20" fmla="*/ 39462 h 406191"/>
                  <a:gd name="connsiteX21" fmla="*/ 167024 w 578383"/>
                  <a:gd name="connsiteY21" fmla="*/ 38544 h 406191"/>
                  <a:gd name="connsiteX22" fmla="*/ 189050 w 578383"/>
                  <a:gd name="connsiteY22" fmla="*/ 44968 h 406191"/>
                  <a:gd name="connsiteX23" fmla="*/ 207404 w 578383"/>
                  <a:gd name="connsiteY23" fmla="*/ 40380 h 406191"/>
                  <a:gd name="connsiteX24" fmla="*/ 223923 w 578383"/>
                  <a:gd name="connsiteY24" fmla="*/ 55981 h 406191"/>
                  <a:gd name="connsiteX25" fmla="*/ 224841 w 578383"/>
                  <a:gd name="connsiteY25" fmla="*/ 63323 h 406191"/>
                  <a:gd name="connsiteX26" fmla="*/ 234936 w 578383"/>
                  <a:gd name="connsiteY26" fmla="*/ 75253 h 406191"/>
                  <a:gd name="connsiteX27" fmla="*/ 254208 w 578383"/>
                  <a:gd name="connsiteY27" fmla="*/ 76171 h 406191"/>
                  <a:gd name="connsiteX28" fmla="*/ 269809 w 578383"/>
                  <a:gd name="connsiteY28" fmla="*/ 95443 h 406191"/>
                  <a:gd name="connsiteX29" fmla="*/ 278986 w 578383"/>
                  <a:gd name="connsiteY29" fmla="*/ 91772 h 406191"/>
                  <a:gd name="connsiteX30" fmla="*/ 295505 w 578383"/>
                  <a:gd name="connsiteY30" fmla="*/ 93608 h 406191"/>
                  <a:gd name="connsiteX31" fmla="*/ 342309 w 578383"/>
                  <a:gd name="connsiteY31" fmla="*/ 81677 h 406191"/>
                  <a:gd name="connsiteX32" fmla="*/ 357910 w 578383"/>
                  <a:gd name="connsiteY32" fmla="*/ 67911 h 406191"/>
                  <a:gd name="connsiteX33" fmla="*/ 359746 w 578383"/>
                  <a:gd name="connsiteY33" fmla="*/ 89019 h 406191"/>
                  <a:gd name="connsiteX34" fmla="*/ 368005 w 578383"/>
                  <a:gd name="connsiteY34" fmla="*/ 102785 h 406191"/>
                  <a:gd name="connsiteX35" fmla="*/ 390030 w 578383"/>
                  <a:gd name="connsiteY35" fmla="*/ 86266 h 406191"/>
                  <a:gd name="connsiteX36" fmla="*/ 397372 w 578383"/>
                  <a:gd name="connsiteY36" fmla="*/ 91772 h 406191"/>
                  <a:gd name="connsiteX37" fmla="*/ 407467 w 578383"/>
                  <a:gd name="connsiteY37" fmla="*/ 92690 h 406191"/>
                  <a:gd name="connsiteX38" fmla="*/ 410220 w 578383"/>
                  <a:gd name="connsiteY38" fmla="*/ 81677 h 406191"/>
                  <a:gd name="connsiteX39" fmla="*/ 422150 w 578383"/>
                  <a:gd name="connsiteY39" fmla="*/ 71582 h 406191"/>
                  <a:gd name="connsiteX40" fmla="*/ 454270 w 578383"/>
                  <a:gd name="connsiteY40" fmla="*/ 71582 h 406191"/>
                  <a:gd name="connsiteX41" fmla="*/ 479967 w 578383"/>
                  <a:gd name="connsiteY41" fmla="*/ 81677 h 406191"/>
                  <a:gd name="connsiteX42" fmla="*/ 489144 w 578383"/>
                  <a:gd name="connsiteY42" fmla="*/ 77089 h 406191"/>
                  <a:gd name="connsiteX43" fmla="*/ 485473 w 578383"/>
                  <a:gd name="connsiteY43" fmla="*/ 62405 h 406191"/>
                  <a:gd name="connsiteX44" fmla="*/ 494650 w 578383"/>
                  <a:gd name="connsiteY44" fmla="*/ 57816 h 406191"/>
                  <a:gd name="connsiteX45" fmla="*/ 507498 w 578383"/>
                  <a:gd name="connsiteY45" fmla="*/ 66994 h 406191"/>
                  <a:gd name="connsiteX46" fmla="*/ 525853 w 578383"/>
                  <a:gd name="connsiteY46" fmla="*/ 64241 h 406191"/>
                  <a:gd name="connsiteX47" fmla="*/ 529524 w 578383"/>
                  <a:gd name="connsiteY47" fmla="*/ 73418 h 406191"/>
                  <a:gd name="connsiteX48" fmla="*/ 546043 w 578383"/>
                  <a:gd name="connsiteY48" fmla="*/ 73418 h 406191"/>
                  <a:gd name="connsiteX49" fmla="*/ 565315 w 578383"/>
                  <a:gd name="connsiteY49" fmla="*/ 85348 h 406191"/>
                  <a:gd name="connsiteX50" fmla="*/ 565464 w 578383"/>
                  <a:gd name="connsiteY50" fmla="*/ 83356 h 406191"/>
                  <a:gd name="connsiteX51" fmla="*/ 567150 w 578383"/>
                  <a:gd name="connsiteY51" fmla="*/ 85348 h 406191"/>
                  <a:gd name="connsiteX52" fmla="*/ 562745 w 578383"/>
                  <a:gd name="connsiteY52" fmla="*/ 102968 h 406191"/>
                  <a:gd name="connsiteX53" fmla="*/ 571555 w 578383"/>
                  <a:gd name="connsiteY53" fmla="*/ 108841 h 406191"/>
                  <a:gd name="connsiteX54" fmla="*/ 574492 w 578383"/>
                  <a:gd name="connsiteY54" fmla="*/ 129398 h 406191"/>
                  <a:gd name="connsiteX55" fmla="*/ 578383 w 578383"/>
                  <a:gd name="connsiteY55" fmla="*/ 135513 h 406191"/>
                  <a:gd name="connsiteX56" fmla="*/ 343859 w 578383"/>
                  <a:gd name="connsiteY56" fmla="*/ 406191 h 406191"/>
                  <a:gd name="connsiteX0" fmla="*/ 62601 w 578383"/>
                  <a:gd name="connsiteY0" fmla="*/ 135513 h 406191"/>
                  <a:gd name="connsiteX1" fmla="*/ 56899 w 578383"/>
                  <a:gd name="connsiteY1" fmla="*/ 133069 h 406191"/>
                  <a:gd name="connsiteX2" fmla="*/ 31202 w 578383"/>
                  <a:gd name="connsiteY2" fmla="*/ 92690 h 406191"/>
                  <a:gd name="connsiteX3" fmla="*/ 36709 w 578383"/>
                  <a:gd name="connsiteY3" fmla="*/ 78006 h 406191"/>
                  <a:gd name="connsiteX4" fmla="*/ 22025 w 578383"/>
                  <a:gd name="connsiteY4" fmla="*/ 66994 h 406191"/>
                  <a:gd name="connsiteX5" fmla="*/ 22025 w 578383"/>
                  <a:gd name="connsiteY5" fmla="*/ 46804 h 406191"/>
                  <a:gd name="connsiteX6" fmla="*/ 14684 w 578383"/>
                  <a:gd name="connsiteY6" fmla="*/ 44968 h 406191"/>
                  <a:gd name="connsiteX7" fmla="*/ 7042 w 578383"/>
                  <a:gd name="connsiteY7" fmla="*/ 32233 h 406191"/>
                  <a:gd name="connsiteX8" fmla="*/ 0 w 578383"/>
                  <a:gd name="connsiteY8" fmla="*/ 34874 h 406191"/>
                  <a:gd name="connsiteX9" fmla="*/ 7342 w 578383"/>
                  <a:gd name="connsiteY9" fmla="*/ 32120 h 406191"/>
                  <a:gd name="connsiteX10" fmla="*/ 7342 w 578383"/>
                  <a:gd name="connsiteY10" fmla="*/ 24779 h 406191"/>
                  <a:gd name="connsiteX11" fmla="*/ 24779 w 578383"/>
                  <a:gd name="connsiteY11" fmla="*/ 8259 h 406191"/>
                  <a:gd name="connsiteX12" fmla="*/ 45886 w 578383"/>
                  <a:gd name="connsiteY12" fmla="*/ 8259 h 406191"/>
                  <a:gd name="connsiteX13" fmla="*/ 48639 w 578383"/>
                  <a:gd name="connsiteY13" fmla="*/ 1835 h 406191"/>
                  <a:gd name="connsiteX14" fmla="*/ 59652 w 578383"/>
                  <a:gd name="connsiteY14" fmla="*/ 0 h 406191"/>
                  <a:gd name="connsiteX15" fmla="*/ 81677 w 578383"/>
                  <a:gd name="connsiteY15" fmla="*/ 21107 h 406191"/>
                  <a:gd name="connsiteX16" fmla="*/ 95443 w 578383"/>
                  <a:gd name="connsiteY16" fmla="*/ 15601 h 406191"/>
                  <a:gd name="connsiteX17" fmla="*/ 106455 w 578383"/>
                  <a:gd name="connsiteY17" fmla="*/ 23861 h 406191"/>
                  <a:gd name="connsiteX18" fmla="*/ 123892 w 578383"/>
                  <a:gd name="connsiteY18" fmla="*/ 23861 h 406191"/>
                  <a:gd name="connsiteX19" fmla="*/ 151424 w 578383"/>
                  <a:gd name="connsiteY19" fmla="*/ 39462 h 406191"/>
                  <a:gd name="connsiteX20" fmla="*/ 167024 w 578383"/>
                  <a:gd name="connsiteY20" fmla="*/ 38544 h 406191"/>
                  <a:gd name="connsiteX21" fmla="*/ 189050 w 578383"/>
                  <a:gd name="connsiteY21" fmla="*/ 44968 h 406191"/>
                  <a:gd name="connsiteX22" fmla="*/ 207404 w 578383"/>
                  <a:gd name="connsiteY22" fmla="*/ 40380 h 406191"/>
                  <a:gd name="connsiteX23" fmla="*/ 223923 w 578383"/>
                  <a:gd name="connsiteY23" fmla="*/ 55981 h 406191"/>
                  <a:gd name="connsiteX24" fmla="*/ 224841 w 578383"/>
                  <a:gd name="connsiteY24" fmla="*/ 63323 h 406191"/>
                  <a:gd name="connsiteX25" fmla="*/ 234936 w 578383"/>
                  <a:gd name="connsiteY25" fmla="*/ 75253 h 406191"/>
                  <a:gd name="connsiteX26" fmla="*/ 254208 w 578383"/>
                  <a:gd name="connsiteY26" fmla="*/ 76171 h 406191"/>
                  <a:gd name="connsiteX27" fmla="*/ 269809 w 578383"/>
                  <a:gd name="connsiteY27" fmla="*/ 95443 h 406191"/>
                  <a:gd name="connsiteX28" fmla="*/ 278986 w 578383"/>
                  <a:gd name="connsiteY28" fmla="*/ 91772 h 406191"/>
                  <a:gd name="connsiteX29" fmla="*/ 295505 w 578383"/>
                  <a:gd name="connsiteY29" fmla="*/ 93608 h 406191"/>
                  <a:gd name="connsiteX30" fmla="*/ 342309 w 578383"/>
                  <a:gd name="connsiteY30" fmla="*/ 81677 h 406191"/>
                  <a:gd name="connsiteX31" fmla="*/ 357910 w 578383"/>
                  <a:gd name="connsiteY31" fmla="*/ 67911 h 406191"/>
                  <a:gd name="connsiteX32" fmla="*/ 359746 w 578383"/>
                  <a:gd name="connsiteY32" fmla="*/ 89019 h 406191"/>
                  <a:gd name="connsiteX33" fmla="*/ 368005 w 578383"/>
                  <a:gd name="connsiteY33" fmla="*/ 102785 h 406191"/>
                  <a:gd name="connsiteX34" fmla="*/ 390030 w 578383"/>
                  <a:gd name="connsiteY34" fmla="*/ 86266 h 406191"/>
                  <a:gd name="connsiteX35" fmla="*/ 397372 w 578383"/>
                  <a:gd name="connsiteY35" fmla="*/ 91772 h 406191"/>
                  <a:gd name="connsiteX36" fmla="*/ 407467 w 578383"/>
                  <a:gd name="connsiteY36" fmla="*/ 92690 h 406191"/>
                  <a:gd name="connsiteX37" fmla="*/ 410220 w 578383"/>
                  <a:gd name="connsiteY37" fmla="*/ 81677 h 406191"/>
                  <a:gd name="connsiteX38" fmla="*/ 422150 w 578383"/>
                  <a:gd name="connsiteY38" fmla="*/ 71582 h 406191"/>
                  <a:gd name="connsiteX39" fmla="*/ 454270 w 578383"/>
                  <a:gd name="connsiteY39" fmla="*/ 71582 h 406191"/>
                  <a:gd name="connsiteX40" fmla="*/ 479967 w 578383"/>
                  <a:gd name="connsiteY40" fmla="*/ 81677 h 406191"/>
                  <a:gd name="connsiteX41" fmla="*/ 489144 w 578383"/>
                  <a:gd name="connsiteY41" fmla="*/ 77089 h 406191"/>
                  <a:gd name="connsiteX42" fmla="*/ 485473 w 578383"/>
                  <a:gd name="connsiteY42" fmla="*/ 62405 h 406191"/>
                  <a:gd name="connsiteX43" fmla="*/ 494650 w 578383"/>
                  <a:gd name="connsiteY43" fmla="*/ 57816 h 406191"/>
                  <a:gd name="connsiteX44" fmla="*/ 507498 w 578383"/>
                  <a:gd name="connsiteY44" fmla="*/ 66994 h 406191"/>
                  <a:gd name="connsiteX45" fmla="*/ 525853 w 578383"/>
                  <a:gd name="connsiteY45" fmla="*/ 64241 h 406191"/>
                  <a:gd name="connsiteX46" fmla="*/ 529524 w 578383"/>
                  <a:gd name="connsiteY46" fmla="*/ 73418 h 406191"/>
                  <a:gd name="connsiteX47" fmla="*/ 546043 w 578383"/>
                  <a:gd name="connsiteY47" fmla="*/ 73418 h 406191"/>
                  <a:gd name="connsiteX48" fmla="*/ 565315 w 578383"/>
                  <a:gd name="connsiteY48" fmla="*/ 85348 h 406191"/>
                  <a:gd name="connsiteX49" fmla="*/ 565464 w 578383"/>
                  <a:gd name="connsiteY49" fmla="*/ 83356 h 406191"/>
                  <a:gd name="connsiteX50" fmla="*/ 567150 w 578383"/>
                  <a:gd name="connsiteY50" fmla="*/ 85348 h 406191"/>
                  <a:gd name="connsiteX51" fmla="*/ 562745 w 578383"/>
                  <a:gd name="connsiteY51" fmla="*/ 102968 h 406191"/>
                  <a:gd name="connsiteX52" fmla="*/ 571555 w 578383"/>
                  <a:gd name="connsiteY52" fmla="*/ 108841 h 406191"/>
                  <a:gd name="connsiteX53" fmla="*/ 574492 w 578383"/>
                  <a:gd name="connsiteY53" fmla="*/ 129398 h 406191"/>
                  <a:gd name="connsiteX54" fmla="*/ 578383 w 578383"/>
                  <a:gd name="connsiteY54" fmla="*/ 135513 h 406191"/>
                  <a:gd name="connsiteX55" fmla="*/ 343859 w 578383"/>
                  <a:gd name="connsiteY55" fmla="*/ 406191 h 406191"/>
                  <a:gd name="connsiteX0" fmla="*/ 62601 w 578383"/>
                  <a:gd name="connsiteY0" fmla="*/ 135513 h 135513"/>
                  <a:gd name="connsiteX1" fmla="*/ 56899 w 578383"/>
                  <a:gd name="connsiteY1" fmla="*/ 133069 h 135513"/>
                  <a:gd name="connsiteX2" fmla="*/ 31202 w 578383"/>
                  <a:gd name="connsiteY2" fmla="*/ 92690 h 135513"/>
                  <a:gd name="connsiteX3" fmla="*/ 36709 w 578383"/>
                  <a:gd name="connsiteY3" fmla="*/ 78006 h 135513"/>
                  <a:gd name="connsiteX4" fmla="*/ 22025 w 578383"/>
                  <a:gd name="connsiteY4" fmla="*/ 66994 h 135513"/>
                  <a:gd name="connsiteX5" fmla="*/ 22025 w 578383"/>
                  <a:gd name="connsiteY5" fmla="*/ 46804 h 135513"/>
                  <a:gd name="connsiteX6" fmla="*/ 14684 w 578383"/>
                  <a:gd name="connsiteY6" fmla="*/ 44968 h 135513"/>
                  <a:gd name="connsiteX7" fmla="*/ 7042 w 578383"/>
                  <a:gd name="connsiteY7" fmla="*/ 32233 h 135513"/>
                  <a:gd name="connsiteX8" fmla="*/ 0 w 578383"/>
                  <a:gd name="connsiteY8" fmla="*/ 34874 h 135513"/>
                  <a:gd name="connsiteX9" fmla="*/ 7342 w 578383"/>
                  <a:gd name="connsiteY9" fmla="*/ 32120 h 135513"/>
                  <a:gd name="connsiteX10" fmla="*/ 7342 w 578383"/>
                  <a:gd name="connsiteY10" fmla="*/ 24779 h 135513"/>
                  <a:gd name="connsiteX11" fmla="*/ 24779 w 578383"/>
                  <a:gd name="connsiteY11" fmla="*/ 8259 h 135513"/>
                  <a:gd name="connsiteX12" fmla="*/ 45886 w 578383"/>
                  <a:gd name="connsiteY12" fmla="*/ 8259 h 135513"/>
                  <a:gd name="connsiteX13" fmla="*/ 48639 w 578383"/>
                  <a:gd name="connsiteY13" fmla="*/ 1835 h 135513"/>
                  <a:gd name="connsiteX14" fmla="*/ 59652 w 578383"/>
                  <a:gd name="connsiteY14" fmla="*/ 0 h 135513"/>
                  <a:gd name="connsiteX15" fmla="*/ 81677 w 578383"/>
                  <a:gd name="connsiteY15" fmla="*/ 21107 h 135513"/>
                  <a:gd name="connsiteX16" fmla="*/ 95443 w 578383"/>
                  <a:gd name="connsiteY16" fmla="*/ 15601 h 135513"/>
                  <a:gd name="connsiteX17" fmla="*/ 106455 w 578383"/>
                  <a:gd name="connsiteY17" fmla="*/ 23861 h 135513"/>
                  <a:gd name="connsiteX18" fmla="*/ 123892 w 578383"/>
                  <a:gd name="connsiteY18" fmla="*/ 23861 h 135513"/>
                  <a:gd name="connsiteX19" fmla="*/ 151424 w 578383"/>
                  <a:gd name="connsiteY19" fmla="*/ 39462 h 135513"/>
                  <a:gd name="connsiteX20" fmla="*/ 167024 w 578383"/>
                  <a:gd name="connsiteY20" fmla="*/ 38544 h 135513"/>
                  <a:gd name="connsiteX21" fmla="*/ 189050 w 578383"/>
                  <a:gd name="connsiteY21" fmla="*/ 44968 h 135513"/>
                  <a:gd name="connsiteX22" fmla="*/ 207404 w 578383"/>
                  <a:gd name="connsiteY22" fmla="*/ 40380 h 135513"/>
                  <a:gd name="connsiteX23" fmla="*/ 223923 w 578383"/>
                  <a:gd name="connsiteY23" fmla="*/ 55981 h 135513"/>
                  <a:gd name="connsiteX24" fmla="*/ 224841 w 578383"/>
                  <a:gd name="connsiteY24" fmla="*/ 63323 h 135513"/>
                  <a:gd name="connsiteX25" fmla="*/ 234936 w 578383"/>
                  <a:gd name="connsiteY25" fmla="*/ 75253 h 135513"/>
                  <a:gd name="connsiteX26" fmla="*/ 254208 w 578383"/>
                  <a:gd name="connsiteY26" fmla="*/ 76171 h 135513"/>
                  <a:gd name="connsiteX27" fmla="*/ 269809 w 578383"/>
                  <a:gd name="connsiteY27" fmla="*/ 95443 h 135513"/>
                  <a:gd name="connsiteX28" fmla="*/ 278986 w 578383"/>
                  <a:gd name="connsiteY28" fmla="*/ 91772 h 135513"/>
                  <a:gd name="connsiteX29" fmla="*/ 295505 w 578383"/>
                  <a:gd name="connsiteY29" fmla="*/ 93608 h 135513"/>
                  <a:gd name="connsiteX30" fmla="*/ 342309 w 578383"/>
                  <a:gd name="connsiteY30" fmla="*/ 81677 h 135513"/>
                  <a:gd name="connsiteX31" fmla="*/ 357910 w 578383"/>
                  <a:gd name="connsiteY31" fmla="*/ 67911 h 135513"/>
                  <a:gd name="connsiteX32" fmla="*/ 359746 w 578383"/>
                  <a:gd name="connsiteY32" fmla="*/ 89019 h 135513"/>
                  <a:gd name="connsiteX33" fmla="*/ 368005 w 578383"/>
                  <a:gd name="connsiteY33" fmla="*/ 102785 h 135513"/>
                  <a:gd name="connsiteX34" fmla="*/ 390030 w 578383"/>
                  <a:gd name="connsiteY34" fmla="*/ 86266 h 135513"/>
                  <a:gd name="connsiteX35" fmla="*/ 397372 w 578383"/>
                  <a:gd name="connsiteY35" fmla="*/ 91772 h 135513"/>
                  <a:gd name="connsiteX36" fmla="*/ 407467 w 578383"/>
                  <a:gd name="connsiteY36" fmla="*/ 92690 h 135513"/>
                  <a:gd name="connsiteX37" fmla="*/ 410220 w 578383"/>
                  <a:gd name="connsiteY37" fmla="*/ 81677 h 135513"/>
                  <a:gd name="connsiteX38" fmla="*/ 422150 w 578383"/>
                  <a:gd name="connsiteY38" fmla="*/ 71582 h 135513"/>
                  <a:gd name="connsiteX39" fmla="*/ 454270 w 578383"/>
                  <a:gd name="connsiteY39" fmla="*/ 71582 h 135513"/>
                  <a:gd name="connsiteX40" fmla="*/ 479967 w 578383"/>
                  <a:gd name="connsiteY40" fmla="*/ 81677 h 135513"/>
                  <a:gd name="connsiteX41" fmla="*/ 489144 w 578383"/>
                  <a:gd name="connsiteY41" fmla="*/ 77089 h 135513"/>
                  <a:gd name="connsiteX42" fmla="*/ 485473 w 578383"/>
                  <a:gd name="connsiteY42" fmla="*/ 62405 h 135513"/>
                  <a:gd name="connsiteX43" fmla="*/ 494650 w 578383"/>
                  <a:gd name="connsiteY43" fmla="*/ 57816 h 135513"/>
                  <a:gd name="connsiteX44" fmla="*/ 507498 w 578383"/>
                  <a:gd name="connsiteY44" fmla="*/ 66994 h 135513"/>
                  <a:gd name="connsiteX45" fmla="*/ 525853 w 578383"/>
                  <a:gd name="connsiteY45" fmla="*/ 64241 h 135513"/>
                  <a:gd name="connsiteX46" fmla="*/ 529524 w 578383"/>
                  <a:gd name="connsiteY46" fmla="*/ 73418 h 135513"/>
                  <a:gd name="connsiteX47" fmla="*/ 546043 w 578383"/>
                  <a:gd name="connsiteY47" fmla="*/ 73418 h 135513"/>
                  <a:gd name="connsiteX48" fmla="*/ 565315 w 578383"/>
                  <a:gd name="connsiteY48" fmla="*/ 85348 h 135513"/>
                  <a:gd name="connsiteX49" fmla="*/ 565464 w 578383"/>
                  <a:gd name="connsiteY49" fmla="*/ 83356 h 135513"/>
                  <a:gd name="connsiteX50" fmla="*/ 567150 w 578383"/>
                  <a:gd name="connsiteY50" fmla="*/ 85348 h 135513"/>
                  <a:gd name="connsiteX51" fmla="*/ 562745 w 578383"/>
                  <a:gd name="connsiteY51" fmla="*/ 102968 h 135513"/>
                  <a:gd name="connsiteX52" fmla="*/ 571555 w 578383"/>
                  <a:gd name="connsiteY52" fmla="*/ 108841 h 135513"/>
                  <a:gd name="connsiteX53" fmla="*/ 574492 w 578383"/>
                  <a:gd name="connsiteY53" fmla="*/ 129398 h 135513"/>
                  <a:gd name="connsiteX54" fmla="*/ 578383 w 578383"/>
                  <a:gd name="connsiteY54" fmla="*/ 135513 h 1355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578383" h="135513">
                    <a:moveTo>
                      <a:pt x="62601" y="135513"/>
                    </a:moveTo>
                    <a:lnTo>
                      <a:pt x="56899" y="133069"/>
                    </a:lnTo>
                    <a:lnTo>
                      <a:pt x="31202" y="92690"/>
                    </a:lnTo>
                    <a:lnTo>
                      <a:pt x="36709" y="78006"/>
                    </a:lnTo>
                    <a:lnTo>
                      <a:pt x="22025" y="66994"/>
                    </a:lnTo>
                    <a:lnTo>
                      <a:pt x="22025" y="46804"/>
                    </a:lnTo>
                    <a:lnTo>
                      <a:pt x="14684" y="44968"/>
                    </a:lnTo>
                    <a:lnTo>
                      <a:pt x="7042" y="32233"/>
                    </a:lnTo>
                    <a:lnTo>
                      <a:pt x="0" y="34874"/>
                    </a:lnTo>
                    <a:lnTo>
                      <a:pt x="7342" y="32120"/>
                    </a:lnTo>
                    <a:lnTo>
                      <a:pt x="7342" y="24779"/>
                    </a:lnTo>
                    <a:lnTo>
                      <a:pt x="24779" y="8259"/>
                    </a:lnTo>
                    <a:lnTo>
                      <a:pt x="45886" y="8259"/>
                    </a:lnTo>
                    <a:lnTo>
                      <a:pt x="48639" y="1835"/>
                    </a:lnTo>
                    <a:lnTo>
                      <a:pt x="59652" y="0"/>
                    </a:lnTo>
                    <a:lnTo>
                      <a:pt x="81677" y="21107"/>
                    </a:lnTo>
                    <a:lnTo>
                      <a:pt x="95443" y="15601"/>
                    </a:lnTo>
                    <a:lnTo>
                      <a:pt x="106455" y="23861"/>
                    </a:lnTo>
                    <a:lnTo>
                      <a:pt x="123892" y="23861"/>
                    </a:lnTo>
                    <a:lnTo>
                      <a:pt x="151424" y="39462"/>
                    </a:lnTo>
                    <a:lnTo>
                      <a:pt x="167024" y="38544"/>
                    </a:lnTo>
                    <a:lnTo>
                      <a:pt x="189050" y="44968"/>
                    </a:lnTo>
                    <a:lnTo>
                      <a:pt x="207404" y="40380"/>
                    </a:lnTo>
                    <a:lnTo>
                      <a:pt x="223923" y="55981"/>
                    </a:lnTo>
                    <a:lnTo>
                      <a:pt x="224841" y="63323"/>
                    </a:lnTo>
                    <a:lnTo>
                      <a:pt x="234936" y="75253"/>
                    </a:lnTo>
                    <a:lnTo>
                      <a:pt x="254208" y="76171"/>
                    </a:lnTo>
                    <a:lnTo>
                      <a:pt x="269809" y="95443"/>
                    </a:lnTo>
                    <a:lnTo>
                      <a:pt x="278986" y="91772"/>
                    </a:lnTo>
                    <a:lnTo>
                      <a:pt x="295505" y="93608"/>
                    </a:lnTo>
                    <a:lnTo>
                      <a:pt x="342309" y="81677"/>
                    </a:lnTo>
                    <a:lnTo>
                      <a:pt x="357910" y="67911"/>
                    </a:lnTo>
                    <a:lnTo>
                      <a:pt x="359746" y="89019"/>
                    </a:lnTo>
                    <a:lnTo>
                      <a:pt x="368005" y="102785"/>
                    </a:lnTo>
                    <a:lnTo>
                      <a:pt x="390030" y="86266"/>
                    </a:lnTo>
                    <a:lnTo>
                      <a:pt x="397372" y="91772"/>
                    </a:lnTo>
                    <a:lnTo>
                      <a:pt x="407467" y="92690"/>
                    </a:lnTo>
                    <a:lnTo>
                      <a:pt x="410220" y="81677"/>
                    </a:lnTo>
                    <a:lnTo>
                      <a:pt x="422150" y="71582"/>
                    </a:lnTo>
                    <a:lnTo>
                      <a:pt x="454270" y="71582"/>
                    </a:lnTo>
                    <a:lnTo>
                      <a:pt x="479967" y="81677"/>
                    </a:lnTo>
                    <a:lnTo>
                      <a:pt x="489144" y="77089"/>
                    </a:lnTo>
                    <a:lnTo>
                      <a:pt x="485473" y="62405"/>
                    </a:lnTo>
                    <a:lnTo>
                      <a:pt x="494650" y="57816"/>
                    </a:lnTo>
                    <a:lnTo>
                      <a:pt x="507498" y="66994"/>
                    </a:lnTo>
                    <a:lnTo>
                      <a:pt x="525853" y="64241"/>
                    </a:lnTo>
                    <a:lnTo>
                      <a:pt x="529524" y="73418"/>
                    </a:lnTo>
                    <a:lnTo>
                      <a:pt x="546043" y="73418"/>
                    </a:lnTo>
                    <a:lnTo>
                      <a:pt x="565315" y="85348"/>
                    </a:lnTo>
                    <a:cubicBezTo>
                      <a:pt x="565365" y="84684"/>
                      <a:pt x="565414" y="84020"/>
                      <a:pt x="565464" y="83356"/>
                    </a:cubicBezTo>
                    <a:lnTo>
                      <a:pt x="567150" y="85348"/>
                    </a:lnTo>
                    <a:lnTo>
                      <a:pt x="562745" y="102968"/>
                    </a:lnTo>
                    <a:lnTo>
                      <a:pt x="571555" y="108841"/>
                    </a:lnTo>
                    <a:lnTo>
                      <a:pt x="574492" y="129398"/>
                    </a:lnTo>
                    <a:lnTo>
                      <a:pt x="578383" y="135513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sp>
          <p:nvSpPr>
            <p:cNvPr id="227" name="正方形/長方形 226">
              <a:extLst>
                <a:ext uri="{FF2B5EF4-FFF2-40B4-BE49-F238E27FC236}">
                  <a16:creationId xmlns:a16="http://schemas.microsoft.com/office/drawing/2014/main" id="{049333AD-6B73-F3DB-8D24-20A011604C57}"/>
                </a:ext>
              </a:extLst>
            </p:cNvPr>
            <p:cNvSpPr/>
            <p:nvPr/>
          </p:nvSpPr>
          <p:spPr>
            <a:xfrm rot="20820390">
              <a:off x="8082193" y="1269878"/>
              <a:ext cx="134652" cy="307777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山</a:t>
              </a:r>
              <a:endParaRPr lang="en-US" altLang="ja-JP" sz="1000" b="1" spc="50" dirty="0">
                <a:ln w="1143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形</a:t>
              </a:r>
            </a:p>
          </p:txBody>
        </p:sp>
        <p:sp>
          <p:nvSpPr>
            <p:cNvPr id="228" name="正方形/長方形 227">
              <a:extLst>
                <a:ext uri="{FF2B5EF4-FFF2-40B4-BE49-F238E27FC236}">
                  <a16:creationId xmlns:a16="http://schemas.microsoft.com/office/drawing/2014/main" id="{F01B5118-F9DC-24E7-3F54-5A20B4608389}"/>
                </a:ext>
              </a:extLst>
            </p:cNvPr>
            <p:cNvSpPr/>
            <p:nvPr/>
          </p:nvSpPr>
          <p:spPr>
            <a:xfrm rot="1511888">
              <a:off x="8518007" y="1486859"/>
              <a:ext cx="134652" cy="307777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宮</a:t>
              </a:r>
              <a:endParaRPr lang="en-US" altLang="ja-JP" sz="1000" b="1" spc="50" dirty="0">
                <a:ln w="1143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城</a:t>
              </a:r>
            </a:p>
          </p:txBody>
        </p:sp>
        <p:sp>
          <p:nvSpPr>
            <p:cNvPr id="229" name="正方形/長方形 228">
              <a:extLst>
                <a:ext uri="{FF2B5EF4-FFF2-40B4-BE49-F238E27FC236}">
                  <a16:creationId xmlns:a16="http://schemas.microsoft.com/office/drawing/2014/main" id="{4E5CC184-BEF1-A423-3103-8394FD2581CB}"/>
                </a:ext>
              </a:extLst>
            </p:cNvPr>
            <p:cNvSpPr/>
            <p:nvPr/>
          </p:nvSpPr>
          <p:spPr>
            <a:xfrm rot="1958066">
              <a:off x="7446130" y="2081445"/>
              <a:ext cx="134652" cy="307777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新</a:t>
              </a:r>
              <a:endParaRPr lang="en-US" altLang="ja-JP" sz="1000" b="1" spc="50" dirty="0">
                <a:ln w="1143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潟</a:t>
              </a:r>
            </a:p>
          </p:txBody>
        </p:sp>
        <p:sp>
          <p:nvSpPr>
            <p:cNvPr id="230" name="正方形/長方形 229">
              <a:extLst>
                <a:ext uri="{FF2B5EF4-FFF2-40B4-BE49-F238E27FC236}">
                  <a16:creationId xmlns:a16="http://schemas.microsoft.com/office/drawing/2014/main" id="{01B2C46E-8AEE-7CED-590A-17E1E5B6A26A}"/>
                </a:ext>
              </a:extLst>
            </p:cNvPr>
            <p:cNvSpPr/>
            <p:nvPr/>
          </p:nvSpPr>
          <p:spPr>
            <a:xfrm>
              <a:off x="7387981" y="2931026"/>
              <a:ext cx="269306" cy="153888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群馬</a:t>
              </a:r>
            </a:p>
          </p:txBody>
        </p:sp>
        <p:sp>
          <p:nvSpPr>
            <p:cNvPr id="231" name="正方形/長方形 230">
              <a:extLst>
                <a:ext uri="{FF2B5EF4-FFF2-40B4-BE49-F238E27FC236}">
                  <a16:creationId xmlns:a16="http://schemas.microsoft.com/office/drawing/2014/main" id="{8202A908-1FDA-3FD4-B3F9-68430BD7E7C7}"/>
                </a:ext>
              </a:extLst>
            </p:cNvPr>
            <p:cNvSpPr/>
            <p:nvPr/>
          </p:nvSpPr>
          <p:spPr>
            <a:xfrm>
              <a:off x="7863803" y="2791948"/>
              <a:ext cx="269306" cy="153888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栃木</a:t>
              </a:r>
            </a:p>
          </p:txBody>
        </p:sp>
        <p:sp>
          <p:nvSpPr>
            <p:cNvPr id="232" name="正方形/長方形 231">
              <a:extLst>
                <a:ext uri="{FF2B5EF4-FFF2-40B4-BE49-F238E27FC236}">
                  <a16:creationId xmlns:a16="http://schemas.microsoft.com/office/drawing/2014/main" id="{9A3CDE44-28E7-930F-EAC3-5D845DA77345}"/>
                </a:ext>
              </a:extLst>
            </p:cNvPr>
            <p:cNvSpPr/>
            <p:nvPr/>
          </p:nvSpPr>
          <p:spPr>
            <a:xfrm>
              <a:off x="8099043" y="3091908"/>
              <a:ext cx="269306" cy="153888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茨城</a:t>
              </a:r>
            </a:p>
          </p:txBody>
        </p:sp>
        <p:sp>
          <p:nvSpPr>
            <p:cNvPr id="233" name="正方形/長方形 232">
              <a:extLst>
                <a:ext uri="{FF2B5EF4-FFF2-40B4-BE49-F238E27FC236}">
                  <a16:creationId xmlns:a16="http://schemas.microsoft.com/office/drawing/2014/main" id="{65E084C7-7AF1-F746-2BEA-BAA97C120113}"/>
                </a:ext>
              </a:extLst>
            </p:cNvPr>
            <p:cNvSpPr/>
            <p:nvPr/>
          </p:nvSpPr>
          <p:spPr>
            <a:xfrm>
              <a:off x="8060199" y="2203583"/>
              <a:ext cx="423193" cy="246221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6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福島</a:t>
              </a:r>
            </a:p>
          </p:txBody>
        </p: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2E0B0323-D699-756B-FFA6-2BAD1FF1DA76}"/>
              </a:ext>
            </a:extLst>
          </p:cNvPr>
          <p:cNvGrpSpPr/>
          <p:nvPr/>
        </p:nvGrpSpPr>
        <p:grpSpPr>
          <a:xfrm>
            <a:off x="659526" y="3738522"/>
            <a:ext cx="2580878" cy="2620500"/>
            <a:chOff x="659526" y="3738522"/>
            <a:chExt cx="2580878" cy="2620500"/>
          </a:xfrm>
        </p:grpSpPr>
        <p:sp>
          <p:nvSpPr>
            <p:cNvPr id="253" name="フリーフォーム: 図形 252">
              <a:extLst>
                <a:ext uri="{FF2B5EF4-FFF2-40B4-BE49-F238E27FC236}">
                  <a16:creationId xmlns:a16="http://schemas.microsoft.com/office/drawing/2014/main" id="{0E4078C8-3326-D044-EC97-2B8110CDD9F8}"/>
                </a:ext>
              </a:extLst>
            </p:cNvPr>
            <p:cNvSpPr/>
            <p:nvPr/>
          </p:nvSpPr>
          <p:spPr>
            <a:xfrm>
              <a:off x="659526" y="3738523"/>
              <a:ext cx="1271958" cy="2198325"/>
            </a:xfrm>
            <a:custGeom>
              <a:avLst/>
              <a:gdLst>
                <a:gd name="connsiteX0" fmla="*/ 764697 w 1271958"/>
                <a:gd name="connsiteY0" fmla="*/ 0 h 2198325"/>
                <a:gd name="connsiteX1" fmla="*/ 1271958 w 1271958"/>
                <a:gd name="connsiteY1" fmla="*/ 0 h 2198325"/>
                <a:gd name="connsiteX2" fmla="*/ 1251696 w 1271958"/>
                <a:gd name="connsiteY2" fmla="*/ 17730 h 2198325"/>
                <a:gd name="connsiteX3" fmla="*/ 1237434 w 1271958"/>
                <a:gd name="connsiteY3" fmla="*/ 60514 h 2198325"/>
                <a:gd name="connsiteX4" fmla="*/ 1180388 w 1271958"/>
                <a:gd name="connsiteY4" fmla="*/ 91890 h 2198325"/>
                <a:gd name="connsiteX5" fmla="*/ 1151864 w 1271958"/>
                <a:gd name="connsiteY5" fmla="*/ 117561 h 2198325"/>
                <a:gd name="connsiteX6" fmla="*/ 1111932 w 1271958"/>
                <a:gd name="connsiteY6" fmla="*/ 111856 h 2198325"/>
                <a:gd name="connsiteX7" fmla="*/ 1066295 w 1271958"/>
                <a:gd name="connsiteY7" fmla="*/ 103299 h 2198325"/>
                <a:gd name="connsiteX8" fmla="*/ 1049181 w 1271958"/>
                <a:gd name="connsiteY8" fmla="*/ 106152 h 2198325"/>
                <a:gd name="connsiteX9" fmla="*/ 1049181 w 1271958"/>
                <a:gd name="connsiteY9" fmla="*/ 117561 h 2198325"/>
                <a:gd name="connsiteX10" fmla="*/ 1026362 w 1271958"/>
                <a:gd name="connsiteY10" fmla="*/ 146084 h 2198325"/>
                <a:gd name="connsiteX11" fmla="*/ 1037772 w 1271958"/>
                <a:gd name="connsiteY11" fmla="*/ 171755 h 2198325"/>
                <a:gd name="connsiteX12" fmla="*/ 1034919 w 1271958"/>
                <a:gd name="connsiteY12" fmla="*/ 234506 h 2198325"/>
                <a:gd name="connsiteX13" fmla="*/ 1023510 w 1271958"/>
                <a:gd name="connsiteY13" fmla="*/ 257324 h 2198325"/>
                <a:gd name="connsiteX14" fmla="*/ 1037772 w 1271958"/>
                <a:gd name="connsiteY14" fmla="*/ 282995 h 2198325"/>
                <a:gd name="connsiteX15" fmla="*/ 1037772 w 1271958"/>
                <a:gd name="connsiteY15" fmla="*/ 308666 h 2198325"/>
                <a:gd name="connsiteX16" fmla="*/ 1020658 w 1271958"/>
                <a:gd name="connsiteY16" fmla="*/ 337189 h 2198325"/>
                <a:gd name="connsiteX17" fmla="*/ 994987 w 1271958"/>
                <a:gd name="connsiteY17" fmla="*/ 340041 h 2198325"/>
                <a:gd name="connsiteX18" fmla="*/ 994987 w 1271958"/>
                <a:gd name="connsiteY18" fmla="*/ 394235 h 2198325"/>
                <a:gd name="connsiteX19" fmla="*/ 980725 w 1271958"/>
                <a:gd name="connsiteY19" fmla="*/ 411349 h 2198325"/>
                <a:gd name="connsiteX20" fmla="*/ 983578 w 1271958"/>
                <a:gd name="connsiteY20" fmla="*/ 434168 h 2198325"/>
                <a:gd name="connsiteX21" fmla="*/ 986430 w 1271958"/>
                <a:gd name="connsiteY21" fmla="*/ 451282 h 2198325"/>
                <a:gd name="connsiteX22" fmla="*/ 966464 w 1271958"/>
                <a:gd name="connsiteY22" fmla="*/ 496919 h 2198325"/>
                <a:gd name="connsiteX23" fmla="*/ 966464 w 1271958"/>
                <a:gd name="connsiteY23" fmla="*/ 516885 h 2198325"/>
                <a:gd name="connsiteX24" fmla="*/ 972168 w 1271958"/>
                <a:gd name="connsiteY24" fmla="*/ 545408 h 2198325"/>
                <a:gd name="connsiteX25" fmla="*/ 1000692 w 1271958"/>
                <a:gd name="connsiteY25" fmla="*/ 588193 h 2198325"/>
                <a:gd name="connsiteX26" fmla="*/ 1040624 w 1271958"/>
                <a:gd name="connsiteY26" fmla="*/ 613864 h 2198325"/>
                <a:gd name="connsiteX27" fmla="*/ 1057738 w 1271958"/>
                <a:gd name="connsiteY27" fmla="*/ 611011 h 2198325"/>
                <a:gd name="connsiteX28" fmla="*/ 1091966 w 1271958"/>
                <a:gd name="connsiteY28" fmla="*/ 650944 h 2198325"/>
                <a:gd name="connsiteX29" fmla="*/ 1049181 w 1271958"/>
                <a:gd name="connsiteY29" fmla="*/ 707990 h 2198325"/>
                <a:gd name="connsiteX30" fmla="*/ 1000692 w 1271958"/>
                <a:gd name="connsiteY30" fmla="*/ 745070 h 2198325"/>
                <a:gd name="connsiteX31" fmla="*/ 1003544 w 1271958"/>
                <a:gd name="connsiteY31" fmla="*/ 776446 h 2198325"/>
                <a:gd name="connsiteX32" fmla="*/ 955054 w 1271958"/>
                <a:gd name="connsiteY32" fmla="*/ 819230 h 2198325"/>
                <a:gd name="connsiteX33" fmla="*/ 955054 w 1271958"/>
                <a:gd name="connsiteY33" fmla="*/ 842049 h 2198325"/>
                <a:gd name="connsiteX34" fmla="*/ 915122 w 1271958"/>
                <a:gd name="connsiteY34" fmla="*/ 896243 h 2198325"/>
                <a:gd name="connsiteX35" fmla="*/ 886599 w 1271958"/>
                <a:gd name="connsiteY35" fmla="*/ 904800 h 2198325"/>
                <a:gd name="connsiteX36" fmla="*/ 880894 w 1271958"/>
                <a:gd name="connsiteY36" fmla="*/ 964698 h 2198325"/>
                <a:gd name="connsiteX37" fmla="*/ 886599 w 1271958"/>
                <a:gd name="connsiteY37" fmla="*/ 981812 h 2198325"/>
                <a:gd name="connsiteX38" fmla="*/ 900860 w 1271958"/>
                <a:gd name="connsiteY38" fmla="*/ 1036006 h 2198325"/>
                <a:gd name="connsiteX39" fmla="*/ 909417 w 1271958"/>
                <a:gd name="connsiteY39" fmla="*/ 1064529 h 2198325"/>
                <a:gd name="connsiteX40" fmla="*/ 920827 w 1271958"/>
                <a:gd name="connsiteY40" fmla="*/ 1087348 h 2198325"/>
                <a:gd name="connsiteX41" fmla="*/ 903713 w 1271958"/>
                <a:gd name="connsiteY41" fmla="*/ 1121576 h 2198325"/>
                <a:gd name="connsiteX42" fmla="*/ 872337 w 1271958"/>
                <a:gd name="connsiteY42" fmla="*/ 1098757 h 2198325"/>
                <a:gd name="connsiteX43" fmla="*/ 818143 w 1271958"/>
                <a:gd name="connsiteY43" fmla="*/ 1101609 h 2198325"/>
                <a:gd name="connsiteX44" fmla="*/ 795325 w 1271958"/>
                <a:gd name="connsiteY44" fmla="*/ 1121576 h 2198325"/>
                <a:gd name="connsiteX45" fmla="*/ 769654 w 1271958"/>
                <a:gd name="connsiteY45" fmla="*/ 1095905 h 2198325"/>
                <a:gd name="connsiteX46" fmla="*/ 721164 w 1271958"/>
                <a:gd name="connsiteY46" fmla="*/ 1104462 h 2198325"/>
                <a:gd name="connsiteX47" fmla="*/ 715460 w 1271958"/>
                <a:gd name="connsiteY47" fmla="*/ 1161508 h 2198325"/>
                <a:gd name="connsiteX48" fmla="*/ 698346 w 1271958"/>
                <a:gd name="connsiteY48" fmla="*/ 1175770 h 2198325"/>
                <a:gd name="connsiteX49" fmla="*/ 669823 w 1271958"/>
                <a:gd name="connsiteY49" fmla="*/ 1170065 h 2198325"/>
                <a:gd name="connsiteX50" fmla="*/ 644152 w 1271958"/>
                <a:gd name="connsiteY50" fmla="*/ 1175770 h 2198325"/>
                <a:gd name="connsiteX51" fmla="*/ 518650 w 1271958"/>
                <a:gd name="connsiteY51" fmla="*/ 1192884 h 2198325"/>
                <a:gd name="connsiteX52" fmla="*/ 495831 w 1271958"/>
                <a:gd name="connsiteY52" fmla="*/ 1201441 h 2198325"/>
                <a:gd name="connsiteX53" fmla="*/ 484422 w 1271958"/>
                <a:gd name="connsiteY53" fmla="*/ 1249930 h 2198325"/>
                <a:gd name="connsiteX54" fmla="*/ 498683 w 1271958"/>
                <a:gd name="connsiteY54" fmla="*/ 1275601 h 2198325"/>
                <a:gd name="connsiteX55" fmla="*/ 515797 w 1271958"/>
                <a:gd name="connsiteY55" fmla="*/ 1281305 h 2198325"/>
                <a:gd name="connsiteX56" fmla="*/ 518650 w 1271958"/>
                <a:gd name="connsiteY56" fmla="*/ 1306976 h 2198325"/>
                <a:gd name="connsiteX57" fmla="*/ 507240 w 1271958"/>
                <a:gd name="connsiteY57" fmla="*/ 1364022 h 2198325"/>
                <a:gd name="connsiteX58" fmla="*/ 498683 w 1271958"/>
                <a:gd name="connsiteY58" fmla="*/ 1429626 h 2198325"/>
                <a:gd name="connsiteX59" fmla="*/ 441637 w 1271958"/>
                <a:gd name="connsiteY59" fmla="*/ 1495229 h 2198325"/>
                <a:gd name="connsiteX60" fmla="*/ 464455 w 1271958"/>
                <a:gd name="connsiteY60" fmla="*/ 1563685 h 2198325"/>
                <a:gd name="connsiteX61" fmla="*/ 495831 w 1271958"/>
                <a:gd name="connsiteY61" fmla="*/ 1549423 h 2198325"/>
                <a:gd name="connsiteX62" fmla="*/ 527207 w 1271958"/>
                <a:gd name="connsiteY62" fmla="*/ 1592208 h 2198325"/>
                <a:gd name="connsiteX63" fmla="*/ 518650 w 1271958"/>
                <a:gd name="connsiteY63" fmla="*/ 1694891 h 2198325"/>
                <a:gd name="connsiteX64" fmla="*/ 538616 w 1271958"/>
                <a:gd name="connsiteY64" fmla="*/ 1769051 h 2198325"/>
                <a:gd name="connsiteX65" fmla="*/ 538616 w 1271958"/>
                <a:gd name="connsiteY65" fmla="*/ 1794722 h 2198325"/>
                <a:gd name="connsiteX66" fmla="*/ 532911 w 1271958"/>
                <a:gd name="connsiteY66" fmla="*/ 1820393 h 2198325"/>
                <a:gd name="connsiteX67" fmla="*/ 535764 w 1271958"/>
                <a:gd name="connsiteY67" fmla="*/ 1857473 h 2198325"/>
                <a:gd name="connsiteX68" fmla="*/ 532911 w 1271958"/>
                <a:gd name="connsiteY68" fmla="*/ 1894553 h 2198325"/>
                <a:gd name="connsiteX69" fmla="*/ 528644 w 1271958"/>
                <a:gd name="connsiteY69" fmla="*/ 1900649 h 2198325"/>
                <a:gd name="connsiteX70" fmla="*/ 498683 w 1271958"/>
                <a:gd name="connsiteY70" fmla="*/ 1896455 h 2198325"/>
                <a:gd name="connsiteX71" fmla="*/ 482044 w 1271958"/>
                <a:gd name="connsiteY71" fmla="*/ 1898831 h 2198325"/>
                <a:gd name="connsiteX72" fmla="*/ 460652 w 1271958"/>
                <a:gd name="connsiteY72" fmla="*/ 1889324 h 2198325"/>
                <a:gd name="connsiteX73" fmla="*/ 448768 w 1271958"/>
                <a:gd name="connsiteY73" fmla="*/ 1875062 h 2198325"/>
                <a:gd name="connsiteX74" fmla="*/ 446391 w 1271958"/>
                <a:gd name="connsiteY74" fmla="*/ 1834654 h 2198325"/>
                <a:gd name="connsiteX75" fmla="*/ 424998 w 1271958"/>
                <a:gd name="connsiteY75" fmla="*/ 1829901 h 2198325"/>
                <a:gd name="connsiteX76" fmla="*/ 405982 w 1271958"/>
                <a:gd name="connsiteY76" fmla="*/ 1799000 h 2198325"/>
                <a:gd name="connsiteX77" fmla="*/ 384591 w 1271958"/>
                <a:gd name="connsiteY77" fmla="*/ 1772854 h 2198325"/>
                <a:gd name="connsiteX78" fmla="*/ 363199 w 1271958"/>
                <a:gd name="connsiteY78" fmla="*/ 1758593 h 2198325"/>
                <a:gd name="connsiteX79" fmla="*/ 351314 w 1271958"/>
                <a:gd name="connsiteY79" fmla="*/ 1775231 h 2198325"/>
                <a:gd name="connsiteX80" fmla="*/ 348936 w 1271958"/>
                <a:gd name="connsiteY80" fmla="*/ 1820393 h 2198325"/>
                <a:gd name="connsiteX81" fmla="*/ 284759 w 1271958"/>
                <a:gd name="connsiteY81" fmla="*/ 1860801 h 2198325"/>
                <a:gd name="connsiteX82" fmla="*/ 222959 w 1271958"/>
                <a:gd name="connsiteY82" fmla="*/ 1865554 h 2198325"/>
                <a:gd name="connsiteX83" fmla="*/ 208698 w 1271958"/>
                <a:gd name="connsiteY83" fmla="*/ 1877439 h 2198325"/>
                <a:gd name="connsiteX84" fmla="*/ 206320 w 1271958"/>
                <a:gd name="connsiteY84" fmla="*/ 1929732 h 2198325"/>
                <a:gd name="connsiteX85" fmla="*/ 225335 w 1271958"/>
                <a:gd name="connsiteY85" fmla="*/ 1948747 h 2198325"/>
                <a:gd name="connsiteX86" fmla="*/ 225335 w 1271958"/>
                <a:gd name="connsiteY86" fmla="*/ 1998662 h 2198325"/>
                <a:gd name="connsiteX87" fmla="*/ 192060 w 1271958"/>
                <a:gd name="connsiteY87" fmla="*/ 1993909 h 2198325"/>
                <a:gd name="connsiteX88" fmla="*/ 168289 w 1271958"/>
                <a:gd name="connsiteY88" fmla="*/ 2001039 h 2198325"/>
                <a:gd name="connsiteX89" fmla="*/ 156405 w 1271958"/>
                <a:gd name="connsiteY89" fmla="*/ 2015301 h 2198325"/>
                <a:gd name="connsiteX90" fmla="*/ 163537 w 1271958"/>
                <a:gd name="connsiteY90" fmla="*/ 2058086 h 2198325"/>
                <a:gd name="connsiteX91" fmla="*/ 158781 w 1271958"/>
                <a:gd name="connsiteY91" fmla="*/ 2081855 h 2198325"/>
                <a:gd name="connsiteX92" fmla="*/ 144521 w 1271958"/>
                <a:gd name="connsiteY92" fmla="*/ 2086609 h 2198325"/>
                <a:gd name="connsiteX93" fmla="*/ 101735 w 1271958"/>
                <a:gd name="connsiteY93" fmla="*/ 2084232 h 2198325"/>
                <a:gd name="connsiteX94" fmla="*/ 85097 w 1271958"/>
                <a:gd name="connsiteY94" fmla="*/ 2103247 h 2198325"/>
                <a:gd name="connsiteX95" fmla="*/ 47066 w 1271958"/>
                <a:gd name="connsiteY95" fmla="*/ 2103247 h 2198325"/>
                <a:gd name="connsiteX96" fmla="*/ 54196 w 1271958"/>
                <a:gd name="connsiteY96" fmla="*/ 2146032 h 2198325"/>
                <a:gd name="connsiteX97" fmla="*/ 35181 w 1271958"/>
                <a:gd name="connsiteY97" fmla="*/ 2174555 h 2198325"/>
                <a:gd name="connsiteX98" fmla="*/ 20921 w 1271958"/>
                <a:gd name="connsiteY98" fmla="*/ 2176932 h 2198325"/>
                <a:gd name="connsiteX99" fmla="*/ 9035 w 1271958"/>
                <a:gd name="connsiteY99" fmla="*/ 2198325 h 2198325"/>
                <a:gd name="connsiteX100" fmla="*/ 0 w 1271958"/>
                <a:gd name="connsiteY100" fmla="*/ 2198325 h 2198325"/>
                <a:gd name="connsiteX101" fmla="*/ 0 w 1271958"/>
                <a:gd name="connsiteY101" fmla="*/ 829106 h 2198325"/>
                <a:gd name="connsiteX102" fmla="*/ 6658 w 1271958"/>
                <a:gd name="connsiteY102" fmla="*/ 802473 h 2198325"/>
                <a:gd name="connsiteX103" fmla="*/ 6658 w 1271958"/>
                <a:gd name="connsiteY103" fmla="*/ 784646 h 2198325"/>
                <a:gd name="connsiteX104" fmla="*/ 5473 w 1271958"/>
                <a:gd name="connsiteY104" fmla="*/ 775701 h 2198325"/>
                <a:gd name="connsiteX105" fmla="*/ 51226 w 1271958"/>
                <a:gd name="connsiteY105" fmla="*/ 672336 h 2198325"/>
                <a:gd name="connsiteX106" fmla="*/ 129665 w 1271958"/>
                <a:gd name="connsiteY106" fmla="*/ 602811 h 2198325"/>
                <a:gd name="connsiteX107" fmla="*/ 229496 w 1271958"/>
                <a:gd name="connsiteY107" fmla="*/ 545764 h 2198325"/>
                <a:gd name="connsiteX108" fmla="*/ 331109 w 1271958"/>
                <a:gd name="connsiteY108" fmla="*/ 469108 h 2198325"/>
                <a:gd name="connsiteX109" fmla="*/ 409549 w 1271958"/>
                <a:gd name="connsiteY109" fmla="*/ 442368 h 2198325"/>
                <a:gd name="connsiteX110" fmla="*/ 487987 w 1271958"/>
                <a:gd name="connsiteY110" fmla="*/ 422758 h 2198325"/>
                <a:gd name="connsiteX111" fmla="*/ 516510 w 1271958"/>
                <a:gd name="connsiteY111" fmla="*/ 383539 h 2198325"/>
                <a:gd name="connsiteX112" fmla="*/ 528990 w 1271958"/>
                <a:gd name="connsiteY112" fmla="*/ 381757 h 2198325"/>
                <a:gd name="connsiteX113" fmla="*/ 577121 w 1271958"/>
                <a:gd name="connsiteY113" fmla="*/ 358581 h 2198325"/>
                <a:gd name="connsiteX114" fmla="*/ 648431 w 1271958"/>
                <a:gd name="connsiteY114" fmla="*/ 281926 h 2198325"/>
                <a:gd name="connsiteX115" fmla="*/ 712607 w 1271958"/>
                <a:gd name="connsiteY115" fmla="*/ 194573 h 2198325"/>
                <a:gd name="connsiteX116" fmla="*/ 742914 w 1271958"/>
                <a:gd name="connsiteY116" fmla="*/ 125049 h 2198325"/>
                <a:gd name="connsiteX117" fmla="*/ 742914 w 1271958"/>
                <a:gd name="connsiteY117" fmla="*/ 91177 h 2198325"/>
                <a:gd name="connsiteX118" fmla="*/ 764305 w 1271958"/>
                <a:gd name="connsiteY118" fmla="*/ 50175 h 2198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</a:cxnLst>
              <a:rect l="l" t="t" r="r" b="b"/>
              <a:pathLst>
                <a:path w="1271958" h="2198325">
                  <a:moveTo>
                    <a:pt x="764697" y="0"/>
                  </a:moveTo>
                  <a:lnTo>
                    <a:pt x="1271958" y="0"/>
                  </a:lnTo>
                  <a:lnTo>
                    <a:pt x="1251696" y="17730"/>
                  </a:lnTo>
                  <a:lnTo>
                    <a:pt x="1237434" y="60514"/>
                  </a:lnTo>
                  <a:lnTo>
                    <a:pt x="1180388" y="91890"/>
                  </a:lnTo>
                  <a:lnTo>
                    <a:pt x="1151864" y="117561"/>
                  </a:lnTo>
                  <a:lnTo>
                    <a:pt x="1111932" y="111856"/>
                  </a:lnTo>
                  <a:lnTo>
                    <a:pt x="1066295" y="103299"/>
                  </a:lnTo>
                  <a:lnTo>
                    <a:pt x="1049181" y="106152"/>
                  </a:lnTo>
                  <a:lnTo>
                    <a:pt x="1049181" y="117561"/>
                  </a:lnTo>
                  <a:lnTo>
                    <a:pt x="1026362" y="146084"/>
                  </a:lnTo>
                  <a:lnTo>
                    <a:pt x="1037772" y="171755"/>
                  </a:lnTo>
                  <a:lnTo>
                    <a:pt x="1034919" y="234506"/>
                  </a:lnTo>
                  <a:lnTo>
                    <a:pt x="1023510" y="257324"/>
                  </a:lnTo>
                  <a:lnTo>
                    <a:pt x="1037772" y="282995"/>
                  </a:lnTo>
                  <a:lnTo>
                    <a:pt x="1037772" y="308666"/>
                  </a:lnTo>
                  <a:lnTo>
                    <a:pt x="1020658" y="337189"/>
                  </a:lnTo>
                  <a:lnTo>
                    <a:pt x="994987" y="340041"/>
                  </a:lnTo>
                  <a:lnTo>
                    <a:pt x="994987" y="394235"/>
                  </a:lnTo>
                  <a:lnTo>
                    <a:pt x="980725" y="411349"/>
                  </a:lnTo>
                  <a:lnTo>
                    <a:pt x="983578" y="434168"/>
                  </a:lnTo>
                  <a:lnTo>
                    <a:pt x="986430" y="451282"/>
                  </a:lnTo>
                  <a:lnTo>
                    <a:pt x="966464" y="496919"/>
                  </a:lnTo>
                  <a:lnTo>
                    <a:pt x="966464" y="516885"/>
                  </a:lnTo>
                  <a:lnTo>
                    <a:pt x="972168" y="545408"/>
                  </a:lnTo>
                  <a:lnTo>
                    <a:pt x="1000692" y="588193"/>
                  </a:lnTo>
                  <a:lnTo>
                    <a:pt x="1040624" y="613864"/>
                  </a:lnTo>
                  <a:lnTo>
                    <a:pt x="1057738" y="611011"/>
                  </a:lnTo>
                  <a:lnTo>
                    <a:pt x="1091966" y="650944"/>
                  </a:lnTo>
                  <a:lnTo>
                    <a:pt x="1049181" y="707990"/>
                  </a:lnTo>
                  <a:lnTo>
                    <a:pt x="1000692" y="745070"/>
                  </a:lnTo>
                  <a:lnTo>
                    <a:pt x="1003544" y="776446"/>
                  </a:lnTo>
                  <a:lnTo>
                    <a:pt x="955054" y="819230"/>
                  </a:lnTo>
                  <a:lnTo>
                    <a:pt x="955054" y="842049"/>
                  </a:lnTo>
                  <a:lnTo>
                    <a:pt x="915122" y="896243"/>
                  </a:lnTo>
                  <a:lnTo>
                    <a:pt x="886599" y="904800"/>
                  </a:lnTo>
                  <a:lnTo>
                    <a:pt x="880894" y="964698"/>
                  </a:lnTo>
                  <a:lnTo>
                    <a:pt x="886599" y="981812"/>
                  </a:lnTo>
                  <a:lnTo>
                    <a:pt x="900860" y="1036006"/>
                  </a:lnTo>
                  <a:lnTo>
                    <a:pt x="909417" y="1064529"/>
                  </a:lnTo>
                  <a:lnTo>
                    <a:pt x="920827" y="1087348"/>
                  </a:lnTo>
                  <a:lnTo>
                    <a:pt x="903713" y="1121576"/>
                  </a:lnTo>
                  <a:lnTo>
                    <a:pt x="872337" y="1098757"/>
                  </a:lnTo>
                  <a:lnTo>
                    <a:pt x="818143" y="1101609"/>
                  </a:lnTo>
                  <a:lnTo>
                    <a:pt x="795325" y="1121576"/>
                  </a:lnTo>
                  <a:lnTo>
                    <a:pt x="769654" y="1095905"/>
                  </a:lnTo>
                  <a:lnTo>
                    <a:pt x="721164" y="1104462"/>
                  </a:lnTo>
                  <a:lnTo>
                    <a:pt x="715460" y="1161508"/>
                  </a:lnTo>
                  <a:lnTo>
                    <a:pt x="698346" y="1175770"/>
                  </a:lnTo>
                  <a:lnTo>
                    <a:pt x="669823" y="1170065"/>
                  </a:lnTo>
                  <a:lnTo>
                    <a:pt x="644152" y="1175770"/>
                  </a:lnTo>
                  <a:lnTo>
                    <a:pt x="518650" y="1192884"/>
                  </a:lnTo>
                  <a:lnTo>
                    <a:pt x="495831" y="1201441"/>
                  </a:lnTo>
                  <a:lnTo>
                    <a:pt x="484422" y="1249930"/>
                  </a:lnTo>
                  <a:lnTo>
                    <a:pt x="498683" y="1275601"/>
                  </a:lnTo>
                  <a:lnTo>
                    <a:pt x="515797" y="1281305"/>
                  </a:lnTo>
                  <a:lnTo>
                    <a:pt x="518650" y="1306976"/>
                  </a:lnTo>
                  <a:lnTo>
                    <a:pt x="507240" y="1364022"/>
                  </a:lnTo>
                  <a:lnTo>
                    <a:pt x="498683" y="1429626"/>
                  </a:lnTo>
                  <a:lnTo>
                    <a:pt x="441637" y="1495229"/>
                  </a:lnTo>
                  <a:lnTo>
                    <a:pt x="464455" y="1563685"/>
                  </a:lnTo>
                  <a:lnTo>
                    <a:pt x="495831" y="1549423"/>
                  </a:lnTo>
                  <a:lnTo>
                    <a:pt x="527207" y="1592208"/>
                  </a:lnTo>
                  <a:lnTo>
                    <a:pt x="518650" y="1694891"/>
                  </a:lnTo>
                  <a:lnTo>
                    <a:pt x="538616" y="1769051"/>
                  </a:lnTo>
                  <a:lnTo>
                    <a:pt x="538616" y="1794722"/>
                  </a:lnTo>
                  <a:lnTo>
                    <a:pt x="532911" y="1820393"/>
                  </a:lnTo>
                  <a:lnTo>
                    <a:pt x="535764" y="1857473"/>
                  </a:lnTo>
                  <a:lnTo>
                    <a:pt x="532911" y="1894553"/>
                  </a:lnTo>
                  <a:lnTo>
                    <a:pt x="528644" y="1900649"/>
                  </a:lnTo>
                  <a:lnTo>
                    <a:pt x="498683" y="1896455"/>
                  </a:lnTo>
                  <a:lnTo>
                    <a:pt x="482044" y="1898831"/>
                  </a:lnTo>
                  <a:lnTo>
                    <a:pt x="460652" y="1889324"/>
                  </a:lnTo>
                  <a:lnTo>
                    <a:pt x="448768" y="1875062"/>
                  </a:lnTo>
                  <a:lnTo>
                    <a:pt x="446391" y="1834654"/>
                  </a:lnTo>
                  <a:lnTo>
                    <a:pt x="424998" y="1829901"/>
                  </a:lnTo>
                  <a:lnTo>
                    <a:pt x="405982" y="1799000"/>
                  </a:lnTo>
                  <a:lnTo>
                    <a:pt x="384591" y="1772854"/>
                  </a:lnTo>
                  <a:lnTo>
                    <a:pt x="363199" y="1758593"/>
                  </a:lnTo>
                  <a:lnTo>
                    <a:pt x="351314" y="1775231"/>
                  </a:lnTo>
                  <a:lnTo>
                    <a:pt x="348936" y="1820393"/>
                  </a:lnTo>
                  <a:lnTo>
                    <a:pt x="284759" y="1860801"/>
                  </a:lnTo>
                  <a:lnTo>
                    <a:pt x="222959" y="1865554"/>
                  </a:lnTo>
                  <a:lnTo>
                    <a:pt x="208698" y="1877439"/>
                  </a:lnTo>
                  <a:lnTo>
                    <a:pt x="206320" y="1929732"/>
                  </a:lnTo>
                  <a:lnTo>
                    <a:pt x="225335" y="1948747"/>
                  </a:lnTo>
                  <a:lnTo>
                    <a:pt x="225335" y="1998662"/>
                  </a:lnTo>
                  <a:lnTo>
                    <a:pt x="192060" y="1993909"/>
                  </a:lnTo>
                  <a:lnTo>
                    <a:pt x="168289" y="2001039"/>
                  </a:lnTo>
                  <a:lnTo>
                    <a:pt x="156405" y="2015301"/>
                  </a:lnTo>
                  <a:lnTo>
                    <a:pt x="163537" y="2058086"/>
                  </a:lnTo>
                  <a:lnTo>
                    <a:pt x="158781" y="2081855"/>
                  </a:lnTo>
                  <a:lnTo>
                    <a:pt x="144521" y="2086609"/>
                  </a:lnTo>
                  <a:lnTo>
                    <a:pt x="101735" y="2084232"/>
                  </a:lnTo>
                  <a:lnTo>
                    <a:pt x="85097" y="2103247"/>
                  </a:lnTo>
                  <a:lnTo>
                    <a:pt x="47066" y="2103247"/>
                  </a:lnTo>
                  <a:lnTo>
                    <a:pt x="54196" y="2146032"/>
                  </a:lnTo>
                  <a:lnTo>
                    <a:pt x="35181" y="2174555"/>
                  </a:lnTo>
                  <a:lnTo>
                    <a:pt x="20921" y="2176932"/>
                  </a:lnTo>
                  <a:lnTo>
                    <a:pt x="9035" y="2198325"/>
                  </a:lnTo>
                  <a:lnTo>
                    <a:pt x="0" y="2198325"/>
                  </a:lnTo>
                  <a:lnTo>
                    <a:pt x="0" y="829106"/>
                  </a:lnTo>
                  <a:lnTo>
                    <a:pt x="6658" y="802473"/>
                  </a:lnTo>
                  <a:lnTo>
                    <a:pt x="6658" y="784646"/>
                  </a:lnTo>
                  <a:lnTo>
                    <a:pt x="5473" y="775701"/>
                  </a:lnTo>
                  <a:lnTo>
                    <a:pt x="51226" y="672336"/>
                  </a:lnTo>
                  <a:lnTo>
                    <a:pt x="129665" y="602811"/>
                  </a:lnTo>
                  <a:lnTo>
                    <a:pt x="229496" y="545764"/>
                  </a:lnTo>
                  <a:lnTo>
                    <a:pt x="331109" y="469108"/>
                  </a:lnTo>
                  <a:lnTo>
                    <a:pt x="409549" y="442368"/>
                  </a:lnTo>
                  <a:lnTo>
                    <a:pt x="487987" y="422758"/>
                  </a:lnTo>
                  <a:lnTo>
                    <a:pt x="516510" y="383539"/>
                  </a:lnTo>
                  <a:lnTo>
                    <a:pt x="528990" y="381757"/>
                  </a:lnTo>
                  <a:lnTo>
                    <a:pt x="577121" y="358581"/>
                  </a:lnTo>
                  <a:lnTo>
                    <a:pt x="648431" y="281926"/>
                  </a:lnTo>
                  <a:lnTo>
                    <a:pt x="712607" y="194573"/>
                  </a:lnTo>
                  <a:lnTo>
                    <a:pt x="742914" y="125049"/>
                  </a:lnTo>
                  <a:lnTo>
                    <a:pt x="742914" y="91177"/>
                  </a:lnTo>
                  <a:lnTo>
                    <a:pt x="764305" y="50175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12700">
              <a:noFill/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54" name="フリーフォーム: 図形 253">
              <a:extLst>
                <a:ext uri="{FF2B5EF4-FFF2-40B4-BE49-F238E27FC236}">
                  <a16:creationId xmlns:a16="http://schemas.microsoft.com/office/drawing/2014/main" id="{4B5E3F98-50E5-223B-064B-A5C8A8E74D21}"/>
                </a:ext>
              </a:extLst>
            </p:cNvPr>
            <p:cNvSpPr/>
            <p:nvPr/>
          </p:nvSpPr>
          <p:spPr>
            <a:xfrm>
              <a:off x="659526" y="5497115"/>
              <a:ext cx="802932" cy="861906"/>
            </a:xfrm>
            <a:custGeom>
              <a:avLst/>
              <a:gdLst>
                <a:gd name="connsiteX0" fmla="*/ 363200 w 802932"/>
                <a:gd name="connsiteY0" fmla="*/ 0 h 861906"/>
                <a:gd name="connsiteX1" fmla="*/ 384591 w 802932"/>
                <a:gd name="connsiteY1" fmla="*/ 14262 h 861906"/>
                <a:gd name="connsiteX2" fmla="*/ 405983 w 802932"/>
                <a:gd name="connsiteY2" fmla="*/ 40408 h 861906"/>
                <a:gd name="connsiteX3" fmla="*/ 424999 w 802932"/>
                <a:gd name="connsiteY3" fmla="*/ 71308 h 861906"/>
                <a:gd name="connsiteX4" fmla="*/ 446392 w 802932"/>
                <a:gd name="connsiteY4" fmla="*/ 76062 h 861906"/>
                <a:gd name="connsiteX5" fmla="*/ 448769 w 802932"/>
                <a:gd name="connsiteY5" fmla="*/ 116470 h 861906"/>
                <a:gd name="connsiteX6" fmla="*/ 460653 w 802932"/>
                <a:gd name="connsiteY6" fmla="*/ 130731 h 861906"/>
                <a:gd name="connsiteX7" fmla="*/ 482045 w 802932"/>
                <a:gd name="connsiteY7" fmla="*/ 140239 h 861906"/>
                <a:gd name="connsiteX8" fmla="*/ 498684 w 802932"/>
                <a:gd name="connsiteY8" fmla="*/ 137862 h 861906"/>
                <a:gd name="connsiteX9" fmla="*/ 528645 w 802932"/>
                <a:gd name="connsiteY9" fmla="*/ 142057 h 861906"/>
                <a:gd name="connsiteX10" fmla="*/ 512946 w 802932"/>
                <a:gd name="connsiteY10" fmla="*/ 164484 h 861906"/>
                <a:gd name="connsiteX11" fmla="*/ 514180 w 802932"/>
                <a:gd name="connsiteY11" fmla="*/ 171771 h 861906"/>
                <a:gd name="connsiteX12" fmla="*/ 524831 w 802932"/>
                <a:gd name="connsiteY12" fmla="*/ 180647 h 861906"/>
                <a:gd name="connsiteX13" fmla="*/ 560485 w 802932"/>
                <a:gd name="connsiteY13" fmla="*/ 171139 h 861906"/>
                <a:gd name="connsiteX14" fmla="*/ 636547 w 802932"/>
                <a:gd name="connsiteY14" fmla="*/ 185400 h 861906"/>
                <a:gd name="connsiteX15" fmla="*/ 674578 w 802932"/>
                <a:gd name="connsiteY15" fmla="*/ 197285 h 861906"/>
                <a:gd name="connsiteX16" fmla="*/ 686463 w 802932"/>
                <a:gd name="connsiteY16" fmla="*/ 206793 h 861906"/>
                <a:gd name="connsiteX17" fmla="*/ 691215 w 802932"/>
                <a:gd name="connsiteY17" fmla="*/ 204417 h 861906"/>
                <a:gd name="connsiteX18" fmla="*/ 691215 w 802932"/>
                <a:gd name="connsiteY18" fmla="*/ 223431 h 861906"/>
                <a:gd name="connsiteX19" fmla="*/ 674578 w 802932"/>
                <a:gd name="connsiteY19" fmla="*/ 230562 h 861906"/>
                <a:gd name="connsiteX20" fmla="*/ 669824 w 802932"/>
                <a:gd name="connsiteY20" fmla="*/ 247201 h 861906"/>
                <a:gd name="connsiteX21" fmla="*/ 657940 w 802932"/>
                <a:gd name="connsiteY21" fmla="*/ 249577 h 861906"/>
                <a:gd name="connsiteX22" fmla="*/ 653184 w 802932"/>
                <a:gd name="connsiteY22" fmla="*/ 292362 h 861906"/>
                <a:gd name="connsiteX23" fmla="*/ 679331 w 802932"/>
                <a:gd name="connsiteY23" fmla="*/ 316131 h 861906"/>
                <a:gd name="connsiteX24" fmla="*/ 695971 w 802932"/>
                <a:gd name="connsiteY24" fmla="*/ 318508 h 861906"/>
                <a:gd name="connsiteX25" fmla="*/ 712608 w 802932"/>
                <a:gd name="connsiteY25" fmla="*/ 337524 h 861906"/>
                <a:gd name="connsiteX26" fmla="*/ 679331 w 802932"/>
                <a:gd name="connsiteY26" fmla="*/ 382685 h 861906"/>
                <a:gd name="connsiteX27" fmla="*/ 650808 w 802932"/>
                <a:gd name="connsiteY27" fmla="*/ 408831 h 861906"/>
                <a:gd name="connsiteX28" fmla="*/ 650808 w 802932"/>
                <a:gd name="connsiteY28" fmla="*/ 423093 h 861906"/>
                <a:gd name="connsiteX29" fmla="*/ 674578 w 802932"/>
                <a:gd name="connsiteY29" fmla="*/ 451616 h 861906"/>
                <a:gd name="connsiteX30" fmla="*/ 660316 w 802932"/>
                <a:gd name="connsiteY30" fmla="*/ 482516 h 861906"/>
                <a:gd name="connsiteX31" fmla="*/ 629417 w 802932"/>
                <a:gd name="connsiteY31" fmla="*/ 525301 h 861906"/>
                <a:gd name="connsiteX32" fmla="*/ 638924 w 802932"/>
                <a:gd name="connsiteY32" fmla="*/ 544316 h 861906"/>
                <a:gd name="connsiteX33" fmla="*/ 624661 w 802932"/>
                <a:gd name="connsiteY33" fmla="*/ 572839 h 861906"/>
                <a:gd name="connsiteX34" fmla="*/ 634169 w 802932"/>
                <a:gd name="connsiteY34" fmla="*/ 610870 h 861906"/>
                <a:gd name="connsiteX35" fmla="*/ 660316 w 802932"/>
                <a:gd name="connsiteY35" fmla="*/ 634639 h 861906"/>
                <a:gd name="connsiteX36" fmla="*/ 691215 w 802932"/>
                <a:gd name="connsiteY36" fmla="*/ 637016 h 861906"/>
                <a:gd name="connsiteX37" fmla="*/ 705478 w 802932"/>
                <a:gd name="connsiteY37" fmla="*/ 644147 h 861906"/>
                <a:gd name="connsiteX38" fmla="*/ 724494 w 802932"/>
                <a:gd name="connsiteY38" fmla="*/ 644147 h 861906"/>
                <a:gd name="connsiteX39" fmla="*/ 736378 w 802932"/>
                <a:gd name="connsiteY39" fmla="*/ 653655 h 861906"/>
                <a:gd name="connsiteX40" fmla="*/ 760147 w 802932"/>
                <a:gd name="connsiteY40" fmla="*/ 637016 h 861906"/>
                <a:gd name="connsiteX41" fmla="*/ 783917 w 802932"/>
                <a:gd name="connsiteY41" fmla="*/ 644147 h 861906"/>
                <a:gd name="connsiteX42" fmla="*/ 802932 w 802932"/>
                <a:gd name="connsiteY42" fmla="*/ 682178 h 861906"/>
                <a:gd name="connsiteX43" fmla="*/ 781540 w 802932"/>
                <a:gd name="connsiteY43" fmla="*/ 720209 h 861906"/>
                <a:gd name="connsiteX44" fmla="*/ 750639 w 802932"/>
                <a:gd name="connsiteY44" fmla="*/ 720209 h 861906"/>
                <a:gd name="connsiteX45" fmla="*/ 748262 w 802932"/>
                <a:gd name="connsiteY45" fmla="*/ 758240 h 861906"/>
                <a:gd name="connsiteX46" fmla="*/ 724494 w 802932"/>
                <a:gd name="connsiteY46" fmla="*/ 796270 h 861906"/>
                <a:gd name="connsiteX47" fmla="*/ 748262 w 802932"/>
                <a:gd name="connsiteY47" fmla="*/ 827170 h 861906"/>
                <a:gd name="connsiteX48" fmla="*/ 743509 w 802932"/>
                <a:gd name="connsiteY48" fmla="*/ 846186 h 861906"/>
                <a:gd name="connsiteX49" fmla="*/ 717362 w 802932"/>
                <a:gd name="connsiteY49" fmla="*/ 853317 h 861906"/>
                <a:gd name="connsiteX50" fmla="*/ 715931 w 802932"/>
                <a:gd name="connsiteY50" fmla="*/ 861906 h 861906"/>
                <a:gd name="connsiteX51" fmla="*/ 0 w 802932"/>
                <a:gd name="connsiteY51" fmla="*/ 861906 h 861906"/>
                <a:gd name="connsiteX52" fmla="*/ 0 w 802932"/>
                <a:gd name="connsiteY52" fmla="*/ 439732 h 861906"/>
                <a:gd name="connsiteX53" fmla="*/ 9036 w 802932"/>
                <a:gd name="connsiteY53" fmla="*/ 439732 h 861906"/>
                <a:gd name="connsiteX54" fmla="*/ 20921 w 802932"/>
                <a:gd name="connsiteY54" fmla="*/ 418339 h 861906"/>
                <a:gd name="connsiteX55" fmla="*/ 35181 w 802932"/>
                <a:gd name="connsiteY55" fmla="*/ 415962 h 861906"/>
                <a:gd name="connsiteX56" fmla="*/ 54197 w 802932"/>
                <a:gd name="connsiteY56" fmla="*/ 387439 h 861906"/>
                <a:gd name="connsiteX57" fmla="*/ 47067 w 802932"/>
                <a:gd name="connsiteY57" fmla="*/ 344654 h 861906"/>
                <a:gd name="connsiteX58" fmla="*/ 85098 w 802932"/>
                <a:gd name="connsiteY58" fmla="*/ 344654 h 861906"/>
                <a:gd name="connsiteX59" fmla="*/ 101736 w 802932"/>
                <a:gd name="connsiteY59" fmla="*/ 325639 h 861906"/>
                <a:gd name="connsiteX60" fmla="*/ 144522 w 802932"/>
                <a:gd name="connsiteY60" fmla="*/ 328016 h 861906"/>
                <a:gd name="connsiteX61" fmla="*/ 158782 w 802932"/>
                <a:gd name="connsiteY61" fmla="*/ 323262 h 861906"/>
                <a:gd name="connsiteX62" fmla="*/ 163537 w 802932"/>
                <a:gd name="connsiteY62" fmla="*/ 299493 h 861906"/>
                <a:gd name="connsiteX63" fmla="*/ 156406 w 802932"/>
                <a:gd name="connsiteY63" fmla="*/ 256708 h 861906"/>
                <a:gd name="connsiteX64" fmla="*/ 168290 w 802932"/>
                <a:gd name="connsiteY64" fmla="*/ 242447 h 861906"/>
                <a:gd name="connsiteX65" fmla="*/ 192061 w 802932"/>
                <a:gd name="connsiteY65" fmla="*/ 235316 h 861906"/>
                <a:gd name="connsiteX66" fmla="*/ 225336 w 802932"/>
                <a:gd name="connsiteY66" fmla="*/ 240070 h 861906"/>
                <a:gd name="connsiteX67" fmla="*/ 225336 w 802932"/>
                <a:gd name="connsiteY67" fmla="*/ 190154 h 861906"/>
                <a:gd name="connsiteX68" fmla="*/ 206321 w 802932"/>
                <a:gd name="connsiteY68" fmla="*/ 171139 h 861906"/>
                <a:gd name="connsiteX69" fmla="*/ 208698 w 802932"/>
                <a:gd name="connsiteY69" fmla="*/ 118847 h 861906"/>
                <a:gd name="connsiteX70" fmla="*/ 222960 w 802932"/>
                <a:gd name="connsiteY70" fmla="*/ 106962 h 861906"/>
                <a:gd name="connsiteX71" fmla="*/ 284760 w 802932"/>
                <a:gd name="connsiteY71" fmla="*/ 102208 h 861906"/>
                <a:gd name="connsiteX72" fmla="*/ 348937 w 802932"/>
                <a:gd name="connsiteY72" fmla="*/ 61800 h 861906"/>
                <a:gd name="connsiteX73" fmla="*/ 351314 w 802932"/>
                <a:gd name="connsiteY73" fmla="*/ 16639 h 861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</a:cxnLst>
              <a:rect l="l" t="t" r="r" b="b"/>
              <a:pathLst>
                <a:path w="802932" h="861906">
                  <a:moveTo>
                    <a:pt x="363200" y="0"/>
                  </a:moveTo>
                  <a:lnTo>
                    <a:pt x="384591" y="14262"/>
                  </a:lnTo>
                  <a:lnTo>
                    <a:pt x="405983" y="40408"/>
                  </a:lnTo>
                  <a:lnTo>
                    <a:pt x="424999" y="71308"/>
                  </a:lnTo>
                  <a:lnTo>
                    <a:pt x="446392" y="76062"/>
                  </a:lnTo>
                  <a:lnTo>
                    <a:pt x="448769" y="116470"/>
                  </a:lnTo>
                  <a:lnTo>
                    <a:pt x="460653" y="130731"/>
                  </a:lnTo>
                  <a:lnTo>
                    <a:pt x="482045" y="140239"/>
                  </a:lnTo>
                  <a:lnTo>
                    <a:pt x="498684" y="137862"/>
                  </a:lnTo>
                  <a:lnTo>
                    <a:pt x="528645" y="142057"/>
                  </a:lnTo>
                  <a:lnTo>
                    <a:pt x="512946" y="164484"/>
                  </a:lnTo>
                  <a:lnTo>
                    <a:pt x="514180" y="171771"/>
                  </a:lnTo>
                  <a:lnTo>
                    <a:pt x="524831" y="180647"/>
                  </a:lnTo>
                  <a:lnTo>
                    <a:pt x="560485" y="171139"/>
                  </a:lnTo>
                  <a:lnTo>
                    <a:pt x="636547" y="185400"/>
                  </a:lnTo>
                  <a:lnTo>
                    <a:pt x="674578" y="197285"/>
                  </a:lnTo>
                  <a:lnTo>
                    <a:pt x="686463" y="206793"/>
                  </a:lnTo>
                  <a:lnTo>
                    <a:pt x="691215" y="204417"/>
                  </a:lnTo>
                  <a:lnTo>
                    <a:pt x="691215" y="223431"/>
                  </a:lnTo>
                  <a:lnTo>
                    <a:pt x="674578" y="230562"/>
                  </a:lnTo>
                  <a:lnTo>
                    <a:pt x="669824" y="247201"/>
                  </a:lnTo>
                  <a:lnTo>
                    <a:pt x="657940" y="249577"/>
                  </a:lnTo>
                  <a:lnTo>
                    <a:pt x="653184" y="292362"/>
                  </a:lnTo>
                  <a:lnTo>
                    <a:pt x="679331" y="316131"/>
                  </a:lnTo>
                  <a:lnTo>
                    <a:pt x="695971" y="318508"/>
                  </a:lnTo>
                  <a:lnTo>
                    <a:pt x="712608" y="337524"/>
                  </a:lnTo>
                  <a:lnTo>
                    <a:pt x="679331" y="382685"/>
                  </a:lnTo>
                  <a:lnTo>
                    <a:pt x="650808" y="408831"/>
                  </a:lnTo>
                  <a:lnTo>
                    <a:pt x="650808" y="423093"/>
                  </a:lnTo>
                  <a:lnTo>
                    <a:pt x="674578" y="451616"/>
                  </a:lnTo>
                  <a:lnTo>
                    <a:pt x="660316" y="482516"/>
                  </a:lnTo>
                  <a:lnTo>
                    <a:pt x="629417" y="525301"/>
                  </a:lnTo>
                  <a:lnTo>
                    <a:pt x="638924" y="544316"/>
                  </a:lnTo>
                  <a:lnTo>
                    <a:pt x="624661" y="572839"/>
                  </a:lnTo>
                  <a:lnTo>
                    <a:pt x="634169" y="610870"/>
                  </a:lnTo>
                  <a:lnTo>
                    <a:pt x="660316" y="634639"/>
                  </a:lnTo>
                  <a:lnTo>
                    <a:pt x="691215" y="637016"/>
                  </a:lnTo>
                  <a:lnTo>
                    <a:pt x="705478" y="644147"/>
                  </a:lnTo>
                  <a:lnTo>
                    <a:pt x="724494" y="644147"/>
                  </a:lnTo>
                  <a:lnTo>
                    <a:pt x="736378" y="653655"/>
                  </a:lnTo>
                  <a:lnTo>
                    <a:pt x="760147" y="637016"/>
                  </a:lnTo>
                  <a:lnTo>
                    <a:pt x="783917" y="644147"/>
                  </a:lnTo>
                  <a:lnTo>
                    <a:pt x="802932" y="682178"/>
                  </a:lnTo>
                  <a:lnTo>
                    <a:pt x="781540" y="720209"/>
                  </a:lnTo>
                  <a:lnTo>
                    <a:pt x="750639" y="720209"/>
                  </a:lnTo>
                  <a:lnTo>
                    <a:pt x="748262" y="758240"/>
                  </a:lnTo>
                  <a:lnTo>
                    <a:pt x="724494" y="796270"/>
                  </a:lnTo>
                  <a:lnTo>
                    <a:pt x="748262" y="827170"/>
                  </a:lnTo>
                  <a:lnTo>
                    <a:pt x="743509" y="846186"/>
                  </a:lnTo>
                  <a:lnTo>
                    <a:pt x="717362" y="853317"/>
                  </a:lnTo>
                  <a:lnTo>
                    <a:pt x="715931" y="861906"/>
                  </a:lnTo>
                  <a:lnTo>
                    <a:pt x="0" y="861906"/>
                  </a:lnTo>
                  <a:lnTo>
                    <a:pt x="0" y="439732"/>
                  </a:lnTo>
                  <a:lnTo>
                    <a:pt x="9036" y="439732"/>
                  </a:lnTo>
                  <a:lnTo>
                    <a:pt x="20921" y="418339"/>
                  </a:lnTo>
                  <a:lnTo>
                    <a:pt x="35181" y="415962"/>
                  </a:lnTo>
                  <a:lnTo>
                    <a:pt x="54197" y="387439"/>
                  </a:lnTo>
                  <a:lnTo>
                    <a:pt x="47067" y="344654"/>
                  </a:lnTo>
                  <a:lnTo>
                    <a:pt x="85098" y="344654"/>
                  </a:lnTo>
                  <a:lnTo>
                    <a:pt x="101736" y="325639"/>
                  </a:lnTo>
                  <a:lnTo>
                    <a:pt x="144522" y="328016"/>
                  </a:lnTo>
                  <a:lnTo>
                    <a:pt x="158782" y="323262"/>
                  </a:lnTo>
                  <a:lnTo>
                    <a:pt x="163537" y="299493"/>
                  </a:lnTo>
                  <a:lnTo>
                    <a:pt x="156406" y="256708"/>
                  </a:lnTo>
                  <a:lnTo>
                    <a:pt x="168290" y="242447"/>
                  </a:lnTo>
                  <a:lnTo>
                    <a:pt x="192061" y="235316"/>
                  </a:lnTo>
                  <a:lnTo>
                    <a:pt x="225336" y="240070"/>
                  </a:lnTo>
                  <a:lnTo>
                    <a:pt x="225336" y="190154"/>
                  </a:lnTo>
                  <a:lnTo>
                    <a:pt x="206321" y="171139"/>
                  </a:lnTo>
                  <a:lnTo>
                    <a:pt x="208698" y="118847"/>
                  </a:lnTo>
                  <a:lnTo>
                    <a:pt x="222960" y="106962"/>
                  </a:lnTo>
                  <a:lnTo>
                    <a:pt x="284760" y="102208"/>
                  </a:lnTo>
                  <a:lnTo>
                    <a:pt x="348937" y="61800"/>
                  </a:lnTo>
                  <a:lnTo>
                    <a:pt x="351314" y="16639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12700">
              <a:noFill/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D3DBD2E0-7ECD-B9F1-1932-C6149300BA6A}"/>
                </a:ext>
              </a:extLst>
            </p:cNvPr>
            <p:cNvSpPr/>
            <p:nvPr/>
          </p:nvSpPr>
          <p:spPr>
            <a:xfrm>
              <a:off x="1101165" y="4169505"/>
              <a:ext cx="2139239" cy="1705541"/>
            </a:xfrm>
            <a:custGeom>
              <a:avLst/>
              <a:gdLst>
                <a:gd name="connsiteX0" fmla="*/ 3379588 w 5715000"/>
                <a:gd name="connsiteY0" fmla="*/ 0 h 4556380"/>
                <a:gd name="connsiteX1" fmla="*/ 3566160 w 5715000"/>
                <a:gd name="connsiteY1" fmla="*/ 99950 h 4556380"/>
                <a:gd name="connsiteX2" fmla="*/ 3695700 w 5715000"/>
                <a:gd name="connsiteY2" fmla="*/ 92330 h 4556380"/>
                <a:gd name="connsiteX3" fmla="*/ 3787140 w 5715000"/>
                <a:gd name="connsiteY3" fmla="*/ 890 h 4556380"/>
                <a:gd name="connsiteX4" fmla="*/ 3832860 w 5715000"/>
                <a:gd name="connsiteY4" fmla="*/ 92330 h 4556380"/>
                <a:gd name="connsiteX5" fmla="*/ 4008120 w 5715000"/>
                <a:gd name="connsiteY5" fmla="*/ 107570 h 4556380"/>
                <a:gd name="connsiteX6" fmla="*/ 3977640 w 5715000"/>
                <a:gd name="connsiteY6" fmla="*/ 183770 h 4556380"/>
                <a:gd name="connsiteX7" fmla="*/ 3992880 w 5715000"/>
                <a:gd name="connsiteY7" fmla="*/ 252350 h 4556380"/>
                <a:gd name="connsiteX8" fmla="*/ 4091940 w 5715000"/>
                <a:gd name="connsiteY8" fmla="*/ 290450 h 4556380"/>
                <a:gd name="connsiteX9" fmla="*/ 4297680 w 5715000"/>
                <a:gd name="connsiteY9" fmla="*/ 252350 h 4556380"/>
                <a:gd name="connsiteX10" fmla="*/ 4648200 w 5715000"/>
                <a:gd name="connsiteY10" fmla="*/ 336170 h 4556380"/>
                <a:gd name="connsiteX11" fmla="*/ 4648200 w 5715000"/>
                <a:gd name="connsiteY11" fmla="*/ 419990 h 4556380"/>
                <a:gd name="connsiteX12" fmla="*/ 4648200 w 5715000"/>
                <a:gd name="connsiteY12" fmla="*/ 480950 h 4556380"/>
                <a:gd name="connsiteX13" fmla="*/ 4625340 w 5715000"/>
                <a:gd name="connsiteY13" fmla="*/ 648590 h 4556380"/>
                <a:gd name="connsiteX14" fmla="*/ 4724400 w 5715000"/>
                <a:gd name="connsiteY14" fmla="*/ 694310 h 4556380"/>
                <a:gd name="connsiteX15" fmla="*/ 4732020 w 5715000"/>
                <a:gd name="connsiteY15" fmla="*/ 762890 h 4556380"/>
                <a:gd name="connsiteX16" fmla="*/ 4808220 w 5715000"/>
                <a:gd name="connsiteY16" fmla="*/ 762890 h 4556380"/>
                <a:gd name="connsiteX17" fmla="*/ 4968240 w 5715000"/>
                <a:gd name="connsiteY17" fmla="*/ 785750 h 4556380"/>
                <a:gd name="connsiteX18" fmla="*/ 4937760 w 5715000"/>
                <a:gd name="connsiteY18" fmla="*/ 694310 h 4556380"/>
                <a:gd name="connsiteX19" fmla="*/ 5151120 w 5715000"/>
                <a:gd name="connsiteY19" fmla="*/ 694310 h 4556380"/>
                <a:gd name="connsiteX20" fmla="*/ 5166360 w 5715000"/>
                <a:gd name="connsiteY20" fmla="*/ 496190 h 4556380"/>
                <a:gd name="connsiteX21" fmla="*/ 5166360 w 5715000"/>
                <a:gd name="connsiteY21" fmla="*/ 359030 h 4556380"/>
                <a:gd name="connsiteX22" fmla="*/ 5227320 w 5715000"/>
                <a:gd name="connsiteY22" fmla="*/ 305690 h 4556380"/>
                <a:gd name="connsiteX23" fmla="*/ 5382788 w 5715000"/>
                <a:gd name="connsiteY23" fmla="*/ 313094 h 4556380"/>
                <a:gd name="connsiteX24" fmla="*/ 5384800 w 5715000"/>
                <a:gd name="connsiteY24" fmla="*/ 314580 h 4556380"/>
                <a:gd name="connsiteX25" fmla="*/ 5391148 w 5715000"/>
                <a:gd name="connsiteY25" fmla="*/ 428880 h 4556380"/>
                <a:gd name="connsiteX26" fmla="*/ 5549900 w 5715000"/>
                <a:gd name="connsiteY26" fmla="*/ 600330 h 4556380"/>
                <a:gd name="connsiteX27" fmla="*/ 5549900 w 5715000"/>
                <a:gd name="connsiteY27" fmla="*/ 797180 h 4556380"/>
                <a:gd name="connsiteX28" fmla="*/ 5626100 w 5715000"/>
                <a:gd name="connsiteY28" fmla="*/ 873380 h 4556380"/>
                <a:gd name="connsiteX29" fmla="*/ 5619748 w 5715000"/>
                <a:gd name="connsiteY29" fmla="*/ 1127380 h 4556380"/>
                <a:gd name="connsiteX30" fmla="*/ 5651500 w 5715000"/>
                <a:gd name="connsiteY30" fmla="*/ 1197230 h 4556380"/>
                <a:gd name="connsiteX31" fmla="*/ 5651500 w 5715000"/>
                <a:gd name="connsiteY31" fmla="*/ 1254380 h 4556380"/>
                <a:gd name="connsiteX32" fmla="*/ 5670548 w 5715000"/>
                <a:gd name="connsiteY32" fmla="*/ 1311530 h 4556380"/>
                <a:gd name="connsiteX33" fmla="*/ 5676900 w 5715000"/>
                <a:gd name="connsiteY33" fmla="*/ 1590930 h 4556380"/>
                <a:gd name="connsiteX34" fmla="*/ 5689600 w 5715000"/>
                <a:gd name="connsiteY34" fmla="*/ 1679830 h 4556380"/>
                <a:gd name="connsiteX35" fmla="*/ 5715000 w 5715000"/>
                <a:gd name="connsiteY35" fmla="*/ 1813180 h 4556380"/>
                <a:gd name="connsiteX36" fmla="*/ 5708652 w 5715000"/>
                <a:gd name="connsiteY36" fmla="*/ 1952880 h 4556380"/>
                <a:gd name="connsiteX37" fmla="*/ 5695948 w 5715000"/>
                <a:gd name="connsiteY37" fmla="*/ 2035430 h 4556380"/>
                <a:gd name="connsiteX38" fmla="*/ 5689600 w 5715000"/>
                <a:gd name="connsiteY38" fmla="*/ 2137030 h 4556380"/>
                <a:gd name="connsiteX39" fmla="*/ 5695948 w 5715000"/>
                <a:gd name="connsiteY39" fmla="*/ 2194180 h 4556380"/>
                <a:gd name="connsiteX40" fmla="*/ 5695948 w 5715000"/>
                <a:gd name="connsiteY40" fmla="*/ 2264030 h 4556380"/>
                <a:gd name="connsiteX41" fmla="*/ 5689600 w 5715000"/>
                <a:gd name="connsiteY41" fmla="*/ 2321180 h 4556380"/>
                <a:gd name="connsiteX42" fmla="*/ 5702300 w 5715000"/>
                <a:gd name="connsiteY42" fmla="*/ 2365630 h 4556380"/>
                <a:gd name="connsiteX43" fmla="*/ 5670548 w 5715000"/>
                <a:gd name="connsiteY43" fmla="*/ 2492630 h 4556380"/>
                <a:gd name="connsiteX44" fmla="*/ 5689600 w 5715000"/>
                <a:gd name="connsiteY44" fmla="*/ 2530730 h 4556380"/>
                <a:gd name="connsiteX45" fmla="*/ 5632452 w 5715000"/>
                <a:gd name="connsiteY45" fmla="*/ 2702180 h 4556380"/>
                <a:gd name="connsiteX46" fmla="*/ 5657852 w 5715000"/>
                <a:gd name="connsiteY46" fmla="*/ 2854580 h 4556380"/>
                <a:gd name="connsiteX47" fmla="*/ 5594348 w 5715000"/>
                <a:gd name="connsiteY47" fmla="*/ 3006980 h 4556380"/>
                <a:gd name="connsiteX48" fmla="*/ 5613400 w 5715000"/>
                <a:gd name="connsiteY48" fmla="*/ 3197480 h 4556380"/>
                <a:gd name="connsiteX49" fmla="*/ 5613400 w 5715000"/>
                <a:gd name="connsiteY49" fmla="*/ 3318130 h 4556380"/>
                <a:gd name="connsiteX50" fmla="*/ 5524500 w 5715000"/>
                <a:gd name="connsiteY50" fmla="*/ 3438780 h 4556380"/>
                <a:gd name="connsiteX51" fmla="*/ 5518148 w 5715000"/>
                <a:gd name="connsiteY51" fmla="*/ 3680080 h 4556380"/>
                <a:gd name="connsiteX52" fmla="*/ 5537200 w 5715000"/>
                <a:gd name="connsiteY52" fmla="*/ 3737230 h 4556380"/>
                <a:gd name="connsiteX53" fmla="*/ 5537200 w 5715000"/>
                <a:gd name="connsiteY53" fmla="*/ 3800730 h 4556380"/>
                <a:gd name="connsiteX54" fmla="*/ 5454652 w 5715000"/>
                <a:gd name="connsiteY54" fmla="*/ 3883280 h 4556380"/>
                <a:gd name="connsiteX55" fmla="*/ 5429252 w 5715000"/>
                <a:gd name="connsiteY55" fmla="*/ 3921380 h 4556380"/>
                <a:gd name="connsiteX56" fmla="*/ 5340348 w 5715000"/>
                <a:gd name="connsiteY56" fmla="*/ 4022980 h 4556380"/>
                <a:gd name="connsiteX57" fmla="*/ 5283200 w 5715000"/>
                <a:gd name="connsiteY57" fmla="*/ 3978530 h 4556380"/>
                <a:gd name="connsiteX58" fmla="*/ 5175252 w 5715000"/>
                <a:gd name="connsiteY58" fmla="*/ 4061080 h 4556380"/>
                <a:gd name="connsiteX59" fmla="*/ 5092700 w 5715000"/>
                <a:gd name="connsiteY59" fmla="*/ 4099180 h 4556380"/>
                <a:gd name="connsiteX60" fmla="*/ 5048252 w 5715000"/>
                <a:gd name="connsiteY60" fmla="*/ 4124580 h 4556380"/>
                <a:gd name="connsiteX61" fmla="*/ 4978400 w 5715000"/>
                <a:gd name="connsiteY61" fmla="*/ 4169030 h 4556380"/>
                <a:gd name="connsiteX62" fmla="*/ 4933948 w 5715000"/>
                <a:gd name="connsiteY62" fmla="*/ 4276980 h 4556380"/>
                <a:gd name="connsiteX63" fmla="*/ 4832348 w 5715000"/>
                <a:gd name="connsiteY63" fmla="*/ 4226180 h 4556380"/>
                <a:gd name="connsiteX64" fmla="*/ 4749800 w 5715000"/>
                <a:gd name="connsiteY64" fmla="*/ 4257930 h 4556380"/>
                <a:gd name="connsiteX65" fmla="*/ 4692652 w 5715000"/>
                <a:gd name="connsiteY65" fmla="*/ 4200780 h 4556380"/>
                <a:gd name="connsiteX66" fmla="*/ 4578348 w 5715000"/>
                <a:gd name="connsiteY66" fmla="*/ 4156330 h 4556380"/>
                <a:gd name="connsiteX67" fmla="*/ 4457700 w 5715000"/>
                <a:gd name="connsiteY67" fmla="*/ 4137280 h 4556380"/>
                <a:gd name="connsiteX68" fmla="*/ 4349748 w 5715000"/>
                <a:gd name="connsiteY68" fmla="*/ 3978530 h 4556380"/>
                <a:gd name="connsiteX69" fmla="*/ 4279900 w 5715000"/>
                <a:gd name="connsiteY69" fmla="*/ 3984880 h 4556380"/>
                <a:gd name="connsiteX70" fmla="*/ 4279900 w 5715000"/>
                <a:gd name="connsiteY70" fmla="*/ 4080130 h 4556380"/>
                <a:gd name="connsiteX71" fmla="*/ 4349748 w 5715000"/>
                <a:gd name="connsiteY71" fmla="*/ 4213480 h 4556380"/>
                <a:gd name="connsiteX72" fmla="*/ 4184652 w 5715000"/>
                <a:gd name="connsiteY72" fmla="*/ 4308730 h 4556380"/>
                <a:gd name="connsiteX73" fmla="*/ 4159252 w 5715000"/>
                <a:gd name="connsiteY73" fmla="*/ 4327780 h 4556380"/>
                <a:gd name="connsiteX74" fmla="*/ 4095748 w 5715000"/>
                <a:gd name="connsiteY74" fmla="*/ 4423030 h 4556380"/>
                <a:gd name="connsiteX75" fmla="*/ 4032252 w 5715000"/>
                <a:gd name="connsiteY75" fmla="*/ 4467480 h 4556380"/>
                <a:gd name="connsiteX76" fmla="*/ 3975100 w 5715000"/>
                <a:gd name="connsiteY76" fmla="*/ 4556380 h 4556380"/>
                <a:gd name="connsiteX77" fmla="*/ 3898900 w 5715000"/>
                <a:gd name="connsiteY77" fmla="*/ 4461130 h 4556380"/>
                <a:gd name="connsiteX78" fmla="*/ 3822700 w 5715000"/>
                <a:gd name="connsiteY78" fmla="*/ 4410330 h 4556380"/>
                <a:gd name="connsiteX79" fmla="*/ 3683000 w 5715000"/>
                <a:gd name="connsiteY79" fmla="*/ 4372230 h 4556380"/>
                <a:gd name="connsiteX80" fmla="*/ 3651252 w 5715000"/>
                <a:gd name="connsiteY80" fmla="*/ 4219830 h 4556380"/>
                <a:gd name="connsiteX81" fmla="*/ 3536948 w 5715000"/>
                <a:gd name="connsiteY81" fmla="*/ 4169030 h 4556380"/>
                <a:gd name="connsiteX82" fmla="*/ 3492500 w 5715000"/>
                <a:gd name="connsiteY82" fmla="*/ 4061080 h 4556380"/>
                <a:gd name="connsiteX83" fmla="*/ 3390900 w 5715000"/>
                <a:gd name="connsiteY83" fmla="*/ 4035680 h 4556380"/>
                <a:gd name="connsiteX84" fmla="*/ 3333748 w 5715000"/>
                <a:gd name="connsiteY84" fmla="*/ 4022980 h 4556380"/>
                <a:gd name="connsiteX85" fmla="*/ 3289300 w 5715000"/>
                <a:gd name="connsiteY85" fmla="*/ 3965830 h 4556380"/>
                <a:gd name="connsiteX86" fmla="*/ 3302000 w 5715000"/>
                <a:gd name="connsiteY86" fmla="*/ 3921380 h 4556380"/>
                <a:gd name="connsiteX87" fmla="*/ 3289300 w 5715000"/>
                <a:gd name="connsiteY87" fmla="*/ 3826130 h 4556380"/>
                <a:gd name="connsiteX88" fmla="*/ 3276600 w 5715000"/>
                <a:gd name="connsiteY88" fmla="*/ 3768980 h 4556380"/>
                <a:gd name="connsiteX89" fmla="*/ 3308348 w 5715000"/>
                <a:gd name="connsiteY89" fmla="*/ 3711830 h 4556380"/>
                <a:gd name="connsiteX90" fmla="*/ 3308348 w 5715000"/>
                <a:gd name="connsiteY90" fmla="*/ 3673730 h 4556380"/>
                <a:gd name="connsiteX91" fmla="*/ 3155948 w 5715000"/>
                <a:gd name="connsiteY91" fmla="*/ 3673730 h 4556380"/>
                <a:gd name="connsiteX92" fmla="*/ 3130548 w 5715000"/>
                <a:gd name="connsiteY92" fmla="*/ 3534030 h 4556380"/>
                <a:gd name="connsiteX93" fmla="*/ 3060700 w 5715000"/>
                <a:gd name="connsiteY93" fmla="*/ 3476880 h 4556380"/>
                <a:gd name="connsiteX94" fmla="*/ 2946400 w 5715000"/>
                <a:gd name="connsiteY94" fmla="*/ 3349880 h 4556380"/>
                <a:gd name="connsiteX95" fmla="*/ 2832100 w 5715000"/>
                <a:gd name="connsiteY95" fmla="*/ 3299080 h 4556380"/>
                <a:gd name="connsiteX96" fmla="*/ 2762252 w 5715000"/>
                <a:gd name="connsiteY96" fmla="*/ 3292730 h 4556380"/>
                <a:gd name="connsiteX97" fmla="*/ 2654300 w 5715000"/>
                <a:gd name="connsiteY97" fmla="*/ 3241930 h 4556380"/>
                <a:gd name="connsiteX98" fmla="*/ 2444748 w 5715000"/>
                <a:gd name="connsiteY98" fmla="*/ 3197480 h 4556380"/>
                <a:gd name="connsiteX99" fmla="*/ 2362200 w 5715000"/>
                <a:gd name="connsiteY99" fmla="*/ 3172080 h 4556380"/>
                <a:gd name="connsiteX100" fmla="*/ 2228852 w 5715000"/>
                <a:gd name="connsiteY100" fmla="*/ 3184780 h 4556380"/>
                <a:gd name="connsiteX101" fmla="*/ 2032000 w 5715000"/>
                <a:gd name="connsiteY101" fmla="*/ 3241930 h 4556380"/>
                <a:gd name="connsiteX102" fmla="*/ 1987548 w 5715000"/>
                <a:gd name="connsiteY102" fmla="*/ 3299080 h 4556380"/>
                <a:gd name="connsiteX103" fmla="*/ 2006600 w 5715000"/>
                <a:gd name="connsiteY103" fmla="*/ 3381630 h 4556380"/>
                <a:gd name="connsiteX104" fmla="*/ 2006600 w 5715000"/>
                <a:gd name="connsiteY104" fmla="*/ 3426080 h 4556380"/>
                <a:gd name="connsiteX105" fmla="*/ 1854200 w 5715000"/>
                <a:gd name="connsiteY105" fmla="*/ 3426080 h 4556380"/>
                <a:gd name="connsiteX106" fmla="*/ 1758948 w 5715000"/>
                <a:gd name="connsiteY106" fmla="*/ 3495930 h 4556380"/>
                <a:gd name="connsiteX107" fmla="*/ 1663700 w 5715000"/>
                <a:gd name="connsiteY107" fmla="*/ 3489580 h 4556380"/>
                <a:gd name="connsiteX108" fmla="*/ 1562100 w 5715000"/>
                <a:gd name="connsiteY108" fmla="*/ 3546730 h 4556380"/>
                <a:gd name="connsiteX109" fmla="*/ 1524000 w 5715000"/>
                <a:gd name="connsiteY109" fmla="*/ 3610230 h 4556380"/>
                <a:gd name="connsiteX110" fmla="*/ 1397000 w 5715000"/>
                <a:gd name="connsiteY110" fmla="*/ 3622930 h 4556380"/>
                <a:gd name="connsiteX111" fmla="*/ 1390652 w 5715000"/>
                <a:gd name="connsiteY111" fmla="*/ 3686430 h 4556380"/>
                <a:gd name="connsiteX112" fmla="*/ 1282700 w 5715000"/>
                <a:gd name="connsiteY112" fmla="*/ 3705480 h 4556380"/>
                <a:gd name="connsiteX113" fmla="*/ 1238252 w 5715000"/>
                <a:gd name="connsiteY113" fmla="*/ 3756280 h 4556380"/>
                <a:gd name="connsiteX114" fmla="*/ 1181100 w 5715000"/>
                <a:gd name="connsiteY114" fmla="*/ 3807080 h 4556380"/>
                <a:gd name="connsiteX115" fmla="*/ 996948 w 5715000"/>
                <a:gd name="connsiteY115" fmla="*/ 3889630 h 4556380"/>
                <a:gd name="connsiteX116" fmla="*/ 927100 w 5715000"/>
                <a:gd name="connsiteY116" fmla="*/ 3876930 h 4556380"/>
                <a:gd name="connsiteX117" fmla="*/ 889000 w 5715000"/>
                <a:gd name="connsiteY117" fmla="*/ 3953130 h 4556380"/>
                <a:gd name="connsiteX118" fmla="*/ 755652 w 5715000"/>
                <a:gd name="connsiteY118" fmla="*/ 4016630 h 4556380"/>
                <a:gd name="connsiteX119" fmla="*/ 742948 w 5715000"/>
                <a:gd name="connsiteY119" fmla="*/ 4061080 h 4556380"/>
                <a:gd name="connsiteX120" fmla="*/ 679452 w 5715000"/>
                <a:gd name="connsiteY120" fmla="*/ 4086480 h 4556380"/>
                <a:gd name="connsiteX121" fmla="*/ 654052 w 5715000"/>
                <a:gd name="connsiteY121" fmla="*/ 4099180 h 4556380"/>
                <a:gd name="connsiteX122" fmla="*/ 622300 w 5715000"/>
                <a:gd name="connsiteY122" fmla="*/ 4073780 h 4556380"/>
                <a:gd name="connsiteX123" fmla="*/ 520700 w 5715000"/>
                <a:gd name="connsiteY123" fmla="*/ 4042030 h 4556380"/>
                <a:gd name="connsiteX124" fmla="*/ 317500 w 5715000"/>
                <a:gd name="connsiteY124" fmla="*/ 4003930 h 4556380"/>
                <a:gd name="connsiteX125" fmla="*/ 222252 w 5715000"/>
                <a:gd name="connsiteY125" fmla="*/ 4029330 h 4556380"/>
                <a:gd name="connsiteX126" fmla="*/ 193796 w 5715000"/>
                <a:gd name="connsiteY126" fmla="*/ 4005618 h 4556380"/>
                <a:gd name="connsiteX127" fmla="*/ 190500 w 5715000"/>
                <a:gd name="connsiteY127" fmla="*/ 3986150 h 4556380"/>
                <a:gd name="connsiteX128" fmla="*/ 243840 w 5715000"/>
                <a:gd name="connsiteY128" fmla="*/ 3909950 h 4556380"/>
                <a:gd name="connsiteX129" fmla="*/ 251460 w 5715000"/>
                <a:gd name="connsiteY129" fmla="*/ 3810890 h 4556380"/>
                <a:gd name="connsiteX130" fmla="*/ 243840 w 5715000"/>
                <a:gd name="connsiteY130" fmla="*/ 3711830 h 4556380"/>
                <a:gd name="connsiteX131" fmla="*/ 259080 w 5715000"/>
                <a:gd name="connsiteY131" fmla="*/ 3643250 h 4556380"/>
                <a:gd name="connsiteX132" fmla="*/ 259080 w 5715000"/>
                <a:gd name="connsiteY132" fmla="*/ 3574670 h 4556380"/>
                <a:gd name="connsiteX133" fmla="*/ 205740 w 5715000"/>
                <a:gd name="connsiteY133" fmla="*/ 3376550 h 4556380"/>
                <a:gd name="connsiteX134" fmla="*/ 228600 w 5715000"/>
                <a:gd name="connsiteY134" fmla="*/ 3102230 h 4556380"/>
                <a:gd name="connsiteX135" fmla="*/ 144780 w 5715000"/>
                <a:gd name="connsiteY135" fmla="*/ 2987930 h 4556380"/>
                <a:gd name="connsiteX136" fmla="*/ 60960 w 5715000"/>
                <a:gd name="connsiteY136" fmla="*/ 3026030 h 4556380"/>
                <a:gd name="connsiteX137" fmla="*/ 0 w 5715000"/>
                <a:gd name="connsiteY137" fmla="*/ 2843150 h 4556380"/>
                <a:gd name="connsiteX138" fmla="*/ 152400 w 5715000"/>
                <a:gd name="connsiteY138" fmla="*/ 2667890 h 4556380"/>
                <a:gd name="connsiteX139" fmla="*/ 175260 w 5715000"/>
                <a:gd name="connsiteY139" fmla="*/ 2492630 h 4556380"/>
                <a:gd name="connsiteX140" fmla="*/ 205740 w 5715000"/>
                <a:gd name="connsiteY140" fmla="*/ 2340230 h 4556380"/>
                <a:gd name="connsiteX141" fmla="*/ 198120 w 5715000"/>
                <a:gd name="connsiteY141" fmla="*/ 2271650 h 4556380"/>
                <a:gd name="connsiteX142" fmla="*/ 152400 w 5715000"/>
                <a:gd name="connsiteY142" fmla="*/ 2256410 h 4556380"/>
                <a:gd name="connsiteX143" fmla="*/ 114300 w 5715000"/>
                <a:gd name="connsiteY143" fmla="*/ 2187830 h 4556380"/>
                <a:gd name="connsiteX144" fmla="*/ 144780 w 5715000"/>
                <a:gd name="connsiteY144" fmla="*/ 2058290 h 4556380"/>
                <a:gd name="connsiteX145" fmla="*/ 205740 w 5715000"/>
                <a:gd name="connsiteY145" fmla="*/ 2035430 h 4556380"/>
                <a:gd name="connsiteX146" fmla="*/ 541020 w 5715000"/>
                <a:gd name="connsiteY146" fmla="*/ 1989710 h 4556380"/>
                <a:gd name="connsiteX147" fmla="*/ 609600 w 5715000"/>
                <a:gd name="connsiteY147" fmla="*/ 1974470 h 4556380"/>
                <a:gd name="connsiteX148" fmla="*/ 685800 w 5715000"/>
                <a:gd name="connsiteY148" fmla="*/ 1989710 h 4556380"/>
                <a:gd name="connsiteX149" fmla="*/ 731520 w 5715000"/>
                <a:gd name="connsiteY149" fmla="*/ 1951610 h 4556380"/>
                <a:gd name="connsiteX150" fmla="*/ 746760 w 5715000"/>
                <a:gd name="connsiteY150" fmla="*/ 1799210 h 4556380"/>
                <a:gd name="connsiteX151" fmla="*/ 876300 w 5715000"/>
                <a:gd name="connsiteY151" fmla="*/ 1776350 h 4556380"/>
                <a:gd name="connsiteX152" fmla="*/ 944880 w 5715000"/>
                <a:gd name="connsiteY152" fmla="*/ 1844930 h 4556380"/>
                <a:gd name="connsiteX153" fmla="*/ 1005840 w 5715000"/>
                <a:gd name="connsiteY153" fmla="*/ 1791590 h 4556380"/>
                <a:gd name="connsiteX154" fmla="*/ 1150620 w 5715000"/>
                <a:gd name="connsiteY154" fmla="*/ 1783970 h 4556380"/>
                <a:gd name="connsiteX155" fmla="*/ 1234440 w 5715000"/>
                <a:gd name="connsiteY155" fmla="*/ 1844930 h 4556380"/>
                <a:gd name="connsiteX156" fmla="*/ 1280160 w 5715000"/>
                <a:gd name="connsiteY156" fmla="*/ 1753490 h 4556380"/>
                <a:gd name="connsiteX157" fmla="*/ 1249680 w 5715000"/>
                <a:gd name="connsiteY157" fmla="*/ 1692530 h 4556380"/>
                <a:gd name="connsiteX158" fmla="*/ 1226820 w 5715000"/>
                <a:gd name="connsiteY158" fmla="*/ 1616330 h 4556380"/>
                <a:gd name="connsiteX159" fmla="*/ 1188720 w 5715000"/>
                <a:gd name="connsiteY159" fmla="*/ 1471550 h 4556380"/>
                <a:gd name="connsiteX160" fmla="*/ 1173480 w 5715000"/>
                <a:gd name="connsiteY160" fmla="*/ 1425830 h 4556380"/>
                <a:gd name="connsiteX161" fmla="*/ 1188720 w 5715000"/>
                <a:gd name="connsiteY161" fmla="*/ 1265810 h 4556380"/>
                <a:gd name="connsiteX162" fmla="*/ 1264920 w 5715000"/>
                <a:gd name="connsiteY162" fmla="*/ 1242950 h 4556380"/>
                <a:gd name="connsiteX163" fmla="*/ 1371600 w 5715000"/>
                <a:gd name="connsiteY163" fmla="*/ 1098170 h 4556380"/>
                <a:gd name="connsiteX164" fmla="*/ 1371600 w 5715000"/>
                <a:gd name="connsiteY164" fmla="*/ 1037210 h 4556380"/>
                <a:gd name="connsiteX165" fmla="*/ 1501140 w 5715000"/>
                <a:gd name="connsiteY165" fmla="*/ 922910 h 4556380"/>
                <a:gd name="connsiteX166" fmla="*/ 1493520 w 5715000"/>
                <a:gd name="connsiteY166" fmla="*/ 839090 h 4556380"/>
                <a:gd name="connsiteX167" fmla="*/ 1623060 w 5715000"/>
                <a:gd name="connsiteY167" fmla="*/ 740030 h 4556380"/>
                <a:gd name="connsiteX168" fmla="*/ 1737360 w 5715000"/>
                <a:gd name="connsiteY168" fmla="*/ 587630 h 4556380"/>
                <a:gd name="connsiteX169" fmla="*/ 1874520 w 5715000"/>
                <a:gd name="connsiteY169" fmla="*/ 564770 h 4556380"/>
                <a:gd name="connsiteX170" fmla="*/ 1958340 w 5715000"/>
                <a:gd name="connsiteY170" fmla="*/ 663830 h 4556380"/>
                <a:gd name="connsiteX171" fmla="*/ 2080260 w 5715000"/>
                <a:gd name="connsiteY171" fmla="*/ 602870 h 4556380"/>
                <a:gd name="connsiteX172" fmla="*/ 2179320 w 5715000"/>
                <a:gd name="connsiteY172" fmla="*/ 640970 h 4556380"/>
                <a:gd name="connsiteX173" fmla="*/ 2286000 w 5715000"/>
                <a:gd name="connsiteY173" fmla="*/ 625730 h 4556380"/>
                <a:gd name="connsiteX174" fmla="*/ 2324100 w 5715000"/>
                <a:gd name="connsiteY174" fmla="*/ 564770 h 4556380"/>
                <a:gd name="connsiteX175" fmla="*/ 2407920 w 5715000"/>
                <a:gd name="connsiteY175" fmla="*/ 633350 h 4556380"/>
                <a:gd name="connsiteX176" fmla="*/ 2446020 w 5715000"/>
                <a:gd name="connsiteY176" fmla="*/ 747650 h 4556380"/>
                <a:gd name="connsiteX177" fmla="*/ 2506980 w 5715000"/>
                <a:gd name="connsiteY177" fmla="*/ 831470 h 4556380"/>
                <a:gd name="connsiteX178" fmla="*/ 2659380 w 5715000"/>
                <a:gd name="connsiteY178" fmla="*/ 823850 h 4556380"/>
                <a:gd name="connsiteX179" fmla="*/ 2689860 w 5715000"/>
                <a:gd name="connsiteY179" fmla="*/ 778130 h 4556380"/>
                <a:gd name="connsiteX180" fmla="*/ 2758440 w 5715000"/>
                <a:gd name="connsiteY180" fmla="*/ 831470 h 4556380"/>
                <a:gd name="connsiteX181" fmla="*/ 2758440 w 5715000"/>
                <a:gd name="connsiteY181" fmla="*/ 854330 h 4556380"/>
                <a:gd name="connsiteX182" fmla="*/ 2865120 w 5715000"/>
                <a:gd name="connsiteY182" fmla="*/ 930530 h 4556380"/>
                <a:gd name="connsiteX183" fmla="*/ 2956560 w 5715000"/>
                <a:gd name="connsiteY183" fmla="*/ 922910 h 4556380"/>
                <a:gd name="connsiteX184" fmla="*/ 3009900 w 5715000"/>
                <a:gd name="connsiteY184" fmla="*/ 854330 h 4556380"/>
                <a:gd name="connsiteX185" fmla="*/ 3093720 w 5715000"/>
                <a:gd name="connsiteY185" fmla="*/ 854330 h 4556380"/>
                <a:gd name="connsiteX186" fmla="*/ 3223260 w 5715000"/>
                <a:gd name="connsiteY186" fmla="*/ 892430 h 4556380"/>
                <a:gd name="connsiteX187" fmla="*/ 3451860 w 5715000"/>
                <a:gd name="connsiteY187" fmla="*/ 656210 h 4556380"/>
                <a:gd name="connsiteX188" fmla="*/ 3337560 w 5715000"/>
                <a:gd name="connsiteY188" fmla="*/ 549530 h 4556380"/>
                <a:gd name="connsiteX189" fmla="*/ 3352800 w 5715000"/>
                <a:gd name="connsiteY189" fmla="*/ 488570 h 4556380"/>
                <a:gd name="connsiteX190" fmla="*/ 3383280 w 5715000"/>
                <a:gd name="connsiteY190" fmla="*/ 237110 h 4556380"/>
                <a:gd name="connsiteX191" fmla="*/ 3390900 w 5715000"/>
                <a:gd name="connsiteY191" fmla="*/ 176150 h 4556380"/>
                <a:gd name="connsiteX192" fmla="*/ 3375660 w 5715000"/>
                <a:gd name="connsiteY192" fmla="*/ 8510 h 4556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</a:cxnLst>
              <a:rect l="l" t="t" r="r" b="b"/>
              <a:pathLst>
                <a:path w="5715000" h="4556380">
                  <a:moveTo>
                    <a:pt x="3379588" y="0"/>
                  </a:moveTo>
                  <a:lnTo>
                    <a:pt x="3566160" y="99950"/>
                  </a:lnTo>
                  <a:lnTo>
                    <a:pt x="3695700" y="92330"/>
                  </a:lnTo>
                  <a:lnTo>
                    <a:pt x="3787140" y="890"/>
                  </a:lnTo>
                  <a:lnTo>
                    <a:pt x="3832860" y="92330"/>
                  </a:lnTo>
                  <a:lnTo>
                    <a:pt x="4008120" y="107570"/>
                  </a:lnTo>
                  <a:lnTo>
                    <a:pt x="3977640" y="183770"/>
                  </a:lnTo>
                  <a:lnTo>
                    <a:pt x="3992880" y="252350"/>
                  </a:lnTo>
                  <a:lnTo>
                    <a:pt x="4091940" y="290450"/>
                  </a:lnTo>
                  <a:lnTo>
                    <a:pt x="4297680" y="252350"/>
                  </a:lnTo>
                  <a:lnTo>
                    <a:pt x="4648200" y="336170"/>
                  </a:lnTo>
                  <a:lnTo>
                    <a:pt x="4648200" y="419990"/>
                  </a:lnTo>
                  <a:lnTo>
                    <a:pt x="4648200" y="480950"/>
                  </a:lnTo>
                  <a:lnTo>
                    <a:pt x="4625340" y="648590"/>
                  </a:lnTo>
                  <a:lnTo>
                    <a:pt x="4724400" y="694310"/>
                  </a:lnTo>
                  <a:lnTo>
                    <a:pt x="4732020" y="762890"/>
                  </a:lnTo>
                  <a:lnTo>
                    <a:pt x="4808220" y="762890"/>
                  </a:lnTo>
                  <a:lnTo>
                    <a:pt x="4968240" y="785750"/>
                  </a:lnTo>
                  <a:lnTo>
                    <a:pt x="4937760" y="694310"/>
                  </a:lnTo>
                  <a:lnTo>
                    <a:pt x="5151120" y="694310"/>
                  </a:lnTo>
                  <a:lnTo>
                    <a:pt x="5166360" y="496190"/>
                  </a:lnTo>
                  <a:lnTo>
                    <a:pt x="5166360" y="359030"/>
                  </a:lnTo>
                  <a:lnTo>
                    <a:pt x="5227320" y="305690"/>
                  </a:lnTo>
                  <a:lnTo>
                    <a:pt x="5382788" y="313094"/>
                  </a:lnTo>
                  <a:lnTo>
                    <a:pt x="5384800" y="314580"/>
                  </a:lnTo>
                  <a:lnTo>
                    <a:pt x="5391148" y="428880"/>
                  </a:lnTo>
                  <a:lnTo>
                    <a:pt x="5549900" y="600330"/>
                  </a:lnTo>
                  <a:lnTo>
                    <a:pt x="5549900" y="797180"/>
                  </a:lnTo>
                  <a:lnTo>
                    <a:pt x="5626100" y="873380"/>
                  </a:lnTo>
                  <a:lnTo>
                    <a:pt x="5619748" y="1127380"/>
                  </a:lnTo>
                  <a:lnTo>
                    <a:pt x="5651500" y="1197230"/>
                  </a:lnTo>
                  <a:lnTo>
                    <a:pt x="5651500" y="1254380"/>
                  </a:lnTo>
                  <a:lnTo>
                    <a:pt x="5670548" y="1311530"/>
                  </a:lnTo>
                  <a:lnTo>
                    <a:pt x="5676900" y="1590930"/>
                  </a:lnTo>
                  <a:lnTo>
                    <a:pt x="5689600" y="1679830"/>
                  </a:lnTo>
                  <a:lnTo>
                    <a:pt x="5715000" y="1813180"/>
                  </a:lnTo>
                  <a:lnTo>
                    <a:pt x="5708652" y="1952880"/>
                  </a:lnTo>
                  <a:lnTo>
                    <a:pt x="5695948" y="2035430"/>
                  </a:lnTo>
                  <a:lnTo>
                    <a:pt x="5689600" y="2137030"/>
                  </a:lnTo>
                  <a:lnTo>
                    <a:pt x="5695948" y="2194180"/>
                  </a:lnTo>
                  <a:lnTo>
                    <a:pt x="5695948" y="2264030"/>
                  </a:lnTo>
                  <a:lnTo>
                    <a:pt x="5689600" y="2321180"/>
                  </a:lnTo>
                  <a:lnTo>
                    <a:pt x="5702300" y="2365630"/>
                  </a:lnTo>
                  <a:lnTo>
                    <a:pt x="5670548" y="2492630"/>
                  </a:lnTo>
                  <a:lnTo>
                    <a:pt x="5689600" y="2530730"/>
                  </a:lnTo>
                  <a:lnTo>
                    <a:pt x="5632452" y="2702180"/>
                  </a:lnTo>
                  <a:lnTo>
                    <a:pt x="5657852" y="2854580"/>
                  </a:lnTo>
                  <a:lnTo>
                    <a:pt x="5594348" y="3006980"/>
                  </a:lnTo>
                  <a:lnTo>
                    <a:pt x="5613400" y="3197480"/>
                  </a:lnTo>
                  <a:lnTo>
                    <a:pt x="5613400" y="3318130"/>
                  </a:lnTo>
                  <a:lnTo>
                    <a:pt x="5524500" y="3438780"/>
                  </a:lnTo>
                  <a:lnTo>
                    <a:pt x="5518148" y="3680080"/>
                  </a:lnTo>
                  <a:lnTo>
                    <a:pt x="5537200" y="3737230"/>
                  </a:lnTo>
                  <a:lnTo>
                    <a:pt x="5537200" y="3800730"/>
                  </a:lnTo>
                  <a:lnTo>
                    <a:pt x="5454652" y="3883280"/>
                  </a:lnTo>
                  <a:lnTo>
                    <a:pt x="5429252" y="3921380"/>
                  </a:lnTo>
                  <a:lnTo>
                    <a:pt x="5340348" y="4022980"/>
                  </a:lnTo>
                  <a:lnTo>
                    <a:pt x="5283200" y="3978530"/>
                  </a:lnTo>
                  <a:lnTo>
                    <a:pt x="5175252" y="4061080"/>
                  </a:lnTo>
                  <a:lnTo>
                    <a:pt x="5092700" y="4099180"/>
                  </a:lnTo>
                  <a:lnTo>
                    <a:pt x="5048252" y="4124580"/>
                  </a:lnTo>
                  <a:lnTo>
                    <a:pt x="4978400" y="4169030"/>
                  </a:lnTo>
                  <a:lnTo>
                    <a:pt x="4933948" y="4276980"/>
                  </a:lnTo>
                  <a:lnTo>
                    <a:pt x="4832348" y="4226180"/>
                  </a:lnTo>
                  <a:lnTo>
                    <a:pt x="4749800" y="4257930"/>
                  </a:lnTo>
                  <a:lnTo>
                    <a:pt x="4692652" y="4200780"/>
                  </a:lnTo>
                  <a:lnTo>
                    <a:pt x="4578348" y="4156330"/>
                  </a:lnTo>
                  <a:lnTo>
                    <a:pt x="4457700" y="4137280"/>
                  </a:lnTo>
                  <a:lnTo>
                    <a:pt x="4349748" y="3978530"/>
                  </a:lnTo>
                  <a:lnTo>
                    <a:pt x="4279900" y="3984880"/>
                  </a:lnTo>
                  <a:lnTo>
                    <a:pt x="4279900" y="4080130"/>
                  </a:lnTo>
                  <a:lnTo>
                    <a:pt x="4349748" y="4213480"/>
                  </a:lnTo>
                  <a:lnTo>
                    <a:pt x="4184652" y="4308730"/>
                  </a:lnTo>
                  <a:lnTo>
                    <a:pt x="4159252" y="4327780"/>
                  </a:lnTo>
                  <a:lnTo>
                    <a:pt x="4095748" y="4423030"/>
                  </a:lnTo>
                  <a:lnTo>
                    <a:pt x="4032252" y="4467480"/>
                  </a:lnTo>
                  <a:lnTo>
                    <a:pt x="3975100" y="4556380"/>
                  </a:lnTo>
                  <a:lnTo>
                    <a:pt x="3898900" y="4461130"/>
                  </a:lnTo>
                  <a:lnTo>
                    <a:pt x="3822700" y="4410330"/>
                  </a:lnTo>
                  <a:lnTo>
                    <a:pt x="3683000" y="4372230"/>
                  </a:lnTo>
                  <a:lnTo>
                    <a:pt x="3651252" y="4219830"/>
                  </a:lnTo>
                  <a:lnTo>
                    <a:pt x="3536948" y="4169030"/>
                  </a:lnTo>
                  <a:lnTo>
                    <a:pt x="3492500" y="4061080"/>
                  </a:lnTo>
                  <a:lnTo>
                    <a:pt x="3390900" y="4035680"/>
                  </a:lnTo>
                  <a:lnTo>
                    <a:pt x="3333748" y="4022980"/>
                  </a:lnTo>
                  <a:lnTo>
                    <a:pt x="3289300" y="3965830"/>
                  </a:lnTo>
                  <a:lnTo>
                    <a:pt x="3302000" y="3921380"/>
                  </a:lnTo>
                  <a:lnTo>
                    <a:pt x="3289300" y="3826130"/>
                  </a:lnTo>
                  <a:lnTo>
                    <a:pt x="3276600" y="3768980"/>
                  </a:lnTo>
                  <a:lnTo>
                    <a:pt x="3308348" y="3711830"/>
                  </a:lnTo>
                  <a:lnTo>
                    <a:pt x="3308348" y="3673730"/>
                  </a:lnTo>
                  <a:lnTo>
                    <a:pt x="3155948" y="3673730"/>
                  </a:lnTo>
                  <a:lnTo>
                    <a:pt x="3130548" y="3534030"/>
                  </a:lnTo>
                  <a:lnTo>
                    <a:pt x="3060700" y="3476880"/>
                  </a:lnTo>
                  <a:lnTo>
                    <a:pt x="2946400" y="3349880"/>
                  </a:lnTo>
                  <a:lnTo>
                    <a:pt x="2832100" y="3299080"/>
                  </a:lnTo>
                  <a:lnTo>
                    <a:pt x="2762252" y="3292730"/>
                  </a:lnTo>
                  <a:lnTo>
                    <a:pt x="2654300" y="3241930"/>
                  </a:lnTo>
                  <a:lnTo>
                    <a:pt x="2444748" y="3197480"/>
                  </a:lnTo>
                  <a:lnTo>
                    <a:pt x="2362200" y="3172080"/>
                  </a:lnTo>
                  <a:lnTo>
                    <a:pt x="2228852" y="3184780"/>
                  </a:lnTo>
                  <a:lnTo>
                    <a:pt x="2032000" y="3241930"/>
                  </a:lnTo>
                  <a:lnTo>
                    <a:pt x="1987548" y="3299080"/>
                  </a:lnTo>
                  <a:lnTo>
                    <a:pt x="2006600" y="3381630"/>
                  </a:lnTo>
                  <a:lnTo>
                    <a:pt x="2006600" y="3426080"/>
                  </a:lnTo>
                  <a:lnTo>
                    <a:pt x="1854200" y="3426080"/>
                  </a:lnTo>
                  <a:lnTo>
                    <a:pt x="1758948" y="3495930"/>
                  </a:lnTo>
                  <a:lnTo>
                    <a:pt x="1663700" y="3489580"/>
                  </a:lnTo>
                  <a:lnTo>
                    <a:pt x="1562100" y="3546730"/>
                  </a:lnTo>
                  <a:lnTo>
                    <a:pt x="1524000" y="3610230"/>
                  </a:lnTo>
                  <a:lnTo>
                    <a:pt x="1397000" y="3622930"/>
                  </a:lnTo>
                  <a:lnTo>
                    <a:pt x="1390652" y="3686430"/>
                  </a:lnTo>
                  <a:lnTo>
                    <a:pt x="1282700" y="3705480"/>
                  </a:lnTo>
                  <a:lnTo>
                    <a:pt x="1238252" y="3756280"/>
                  </a:lnTo>
                  <a:lnTo>
                    <a:pt x="1181100" y="3807080"/>
                  </a:lnTo>
                  <a:lnTo>
                    <a:pt x="996948" y="3889630"/>
                  </a:lnTo>
                  <a:lnTo>
                    <a:pt x="927100" y="3876930"/>
                  </a:lnTo>
                  <a:lnTo>
                    <a:pt x="889000" y="3953130"/>
                  </a:lnTo>
                  <a:lnTo>
                    <a:pt x="755652" y="4016630"/>
                  </a:lnTo>
                  <a:lnTo>
                    <a:pt x="742948" y="4061080"/>
                  </a:lnTo>
                  <a:lnTo>
                    <a:pt x="679452" y="4086480"/>
                  </a:lnTo>
                  <a:lnTo>
                    <a:pt x="654052" y="4099180"/>
                  </a:lnTo>
                  <a:lnTo>
                    <a:pt x="622300" y="4073780"/>
                  </a:lnTo>
                  <a:lnTo>
                    <a:pt x="520700" y="4042030"/>
                  </a:lnTo>
                  <a:lnTo>
                    <a:pt x="317500" y="4003930"/>
                  </a:lnTo>
                  <a:lnTo>
                    <a:pt x="222252" y="4029330"/>
                  </a:lnTo>
                  <a:lnTo>
                    <a:pt x="193796" y="4005618"/>
                  </a:lnTo>
                  <a:lnTo>
                    <a:pt x="190500" y="3986150"/>
                  </a:lnTo>
                  <a:lnTo>
                    <a:pt x="243840" y="3909950"/>
                  </a:lnTo>
                  <a:lnTo>
                    <a:pt x="251460" y="3810890"/>
                  </a:lnTo>
                  <a:lnTo>
                    <a:pt x="243840" y="3711830"/>
                  </a:lnTo>
                  <a:lnTo>
                    <a:pt x="259080" y="3643250"/>
                  </a:lnTo>
                  <a:lnTo>
                    <a:pt x="259080" y="3574670"/>
                  </a:lnTo>
                  <a:lnTo>
                    <a:pt x="205740" y="3376550"/>
                  </a:lnTo>
                  <a:lnTo>
                    <a:pt x="228600" y="3102230"/>
                  </a:lnTo>
                  <a:lnTo>
                    <a:pt x="144780" y="2987930"/>
                  </a:lnTo>
                  <a:lnTo>
                    <a:pt x="60960" y="3026030"/>
                  </a:lnTo>
                  <a:lnTo>
                    <a:pt x="0" y="2843150"/>
                  </a:lnTo>
                  <a:lnTo>
                    <a:pt x="152400" y="2667890"/>
                  </a:lnTo>
                  <a:lnTo>
                    <a:pt x="175260" y="2492630"/>
                  </a:lnTo>
                  <a:lnTo>
                    <a:pt x="205740" y="2340230"/>
                  </a:lnTo>
                  <a:lnTo>
                    <a:pt x="198120" y="2271650"/>
                  </a:lnTo>
                  <a:lnTo>
                    <a:pt x="152400" y="2256410"/>
                  </a:lnTo>
                  <a:lnTo>
                    <a:pt x="114300" y="2187830"/>
                  </a:lnTo>
                  <a:lnTo>
                    <a:pt x="144780" y="2058290"/>
                  </a:lnTo>
                  <a:lnTo>
                    <a:pt x="205740" y="2035430"/>
                  </a:lnTo>
                  <a:lnTo>
                    <a:pt x="541020" y="1989710"/>
                  </a:lnTo>
                  <a:lnTo>
                    <a:pt x="609600" y="1974470"/>
                  </a:lnTo>
                  <a:lnTo>
                    <a:pt x="685800" y="1989710"/>
                  </a:lnTo>
                  <a:lnTo>
                    <a:pt x="731520" y="1951610"/>
                  </a:lnTo>
                  <a:lnTo>
                    <a:pt x="746760" y="1799210"/>
                  </a:lnTo>
                  <a:lnTo>
                    <a:pt x="876300" y="1776350"/>
                  </a:lnTo>
                  <a:lnTo>
                    <a:pt x="944880" y="1844930"/>
                  </a:lnTo>
                  <a:lnTo>
                    <a:pt x="1005840" y="1791590"/>
                  </a:lnTo>
                  <a:lnTo>
                    <a:pt x="1150620" y="1783970"/>
                  </a:lnTo>
                  <a:lnTo>
                    <a:pt x="1234440" y="1844930"/>
                  </a:lnTo>
                  <a:lnTo>
                    <a:pt x="1280160" y="1753490"/>
                  </a:lnTo>
                  <a:lnTo>
                    <a:pt x="1249680" y="1692530"/>
                  </a:lnTo>
                  <a:lnTo>
                    <a:pt x="1226820" y="1616330"/>
                  </a:lnTo>
                  <a:lnTo>
                    <a:pt x="1188720" y="1471550"/>
                  </a:lnTo>
                  <a:lnTo>
                    <a:pt x="1173480" y="1425830"/>
                  </a:lnTo>
                  <a:lnTo>
                    <a:pt x="1188720" y="1265810"/>
                  </a:lnTo>
                  <a:lnTo>
                    <a:pt x="1264920" y="1242950"/>
                  </a:lnTo>
                  <a:lnTo>
                    <a:pt x="1371600" y="1098170"/>
                  </a:lnTo>
                  <a:lnTo>
                    <a:pt x="1371600" y="1037210"/>
                  </a:lnTo>
                  <a:lnTo>
                    <a:pt x="1501140" y="922910"/>
                  </a:lnTo>
                  <a:lnTo>
                    <a:pt x="1493520" y="839090"/>
                  </a:lnTo>
                  <a:lnTo>
                    <a:pt x="1623060" y="740030"/>
                  </a:lnTo>
                  <a:lnTo>
                    <a:pt x="1737360" y="587630"/>
                  </a:lnTo>
                  <a:lnTo>
                    <a:pt x="1874520" y="564770"/>
                  </a:lnTo>
                  <a:lnTo>
                    <a:pt x="1958340" y="663830"/>
                  </a:lnTo>
                  <a:lnTo>
                    <a:pt x="2080260" y="602870"/>
                  </a:lnTo>
                  <a:lnTo>
                    <a:pt x="2179320" y="640970"/>
                  </a:lnTo>
                  <a:lnTo>
                    <a:pt x="2286000" y="625730"/>
                  </a:lnTo>
                  <a:lnTo>
                    <a:pt x="2324100" y="564770"/>
                  </a:lnTo>
                  <a:lnTo>
                    <a:pt x="2407920" y="633350"/>
                  </a:lnTo>
                  <a:lnTo>
                    <a:pt x="2446020" y="747650"/>
                  </a:lnTo>
                  <a:lnTo>
                    <a:pt x="2506980" y="831470"/>
                  </a:lnTo>
                  <a:lnTo>
                    <a:pt x="2659380" y="823850"/>
                  </a:lnTo>
                  <a:lnTo>
                    <a:pt x="2689860" y="778130"/>
                  </a:lnTo>
                  <a:lnTo>
                    <a:pt x="2758440" y="831470"/>
                  </a:lnTo>
                  <a:lnTo>
                    <a:pt x="2758440" y="854330"/>
                  </a:lnTo>
                  <a:lnTo>
                    <a:pt x="2865120" y="930530"/>
                  </a:lnTo>
                  <a:lnTo>
                    <a:pt x="2956560" y="922910"/>
                  </a:lnTo>
                  <a:lnTo>
                    <a:pt x="3009900" y="854330"/>
                  </a:lnTo>
                  <a:lnTo>
                    <a:pt x="3093720" y="854330"/>
                  </a:lnTo>
                  <a:lnTo>
                    <a:pt x="3223260" y="892430"/>
                  </a:lnTo>
                  <a:lnTo>
                    <a:pt x="3451860" y="656210"/>
                  </a:lnTo>
                  <a:lnTo>
                    <a:pt x="3337560" y="549530"/>
                  </a:lnTo>
                  <a:lnTo>
                    <a:pt x="3352800" y="488570"/>
                  </a:lnTo>
                  <a:lnTo>
                    <a:pt x="3383280" y="237110"/>
                  </a:lnTo>
                  <a:lnTo>
                    <a:pt x="3390900" y="176150"/>
                  </a:lnTo>
                  <a:lnTo>
                    <a:pt x="3375660" y="851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48" name="フリーフォーム: 図形 247">
              <a:extLst>
                <a:ext uri="{FF2B5EF4-FFF2-40B4-BE49-F238E27FC236}">
                  <a16:creationId xmlns:a16="http://schemas.microsoft.com/office/drawing/2014/main" id="{E47339AF-98A1-7395-E27D-286D9903BDC3}"/>
                </a:ext>
              </a:extLst>
            </p:cNvPr>
            <p:cNvSpPr/>
            <p:nvPr/>
          </p:nvSpPr>
          <p:spPr>
            <a:xfrm>
              <a:off x="1284186" y="5356879"/>
              <a:ext cx="1109076" cy="1002143"/>
            </a:xfrm>
            <a:custGeom>
              <a:avLst/>
              <a:gdLst>
                <a:gd name="connsiteX0" fmla="*/ 701195 w 1109076"/>
                <a:gd name="connsiteY0" fmla="*/ 0 h 1002143"/>
                <a:gd name="connsiteX1" fmla="*/ 732094 w 1109076"/>
                <a:gd name="connsiteY1" fmla="*/ 9508 h 1002143"/>
                <a:gd name="connsiteX2" fmla="*/ 810534 w 1109076"/>
                <a:gd name="connsiteY2" fmla="*/ 26146 h 1002143"/>
                <a:gd name="connsiteX3" fmla="*/ 850942 w 1109076"/>
                <a:gd name="connsiteY3" fmla="*/ 45162 h 1002143"/>
                <a:gd name="connsiteX4" fmla="*/ 877088 w 1109076"/>
                <a:gd name="connsiteY4" fmla="*/ 47539 h 1002143"/>
                <a:gd name="connsiteX5" fmla="*/ 919873 w 1109076"/>
                <a:gd name="connsiteY5" fmla="*/ 66554 h 1002143"/>
                <a:gd name="connsiteX6" fmla="*/ 962657 w 1109076"/>
                <a:gd name="connsiteY6" fmla="*/ 114093 h 1002143"/>
                <a:gd name="connsiteX7" fmla="*/ 988803 w 1109076"/>
                <a:gd name="connsiteY7" fmla="*/ 135485 h 1002143"/>
                <a:gd name="connsiteX8" fmla="*/ 998310 w 1109076"/>
                <a:gd name="connsiteY8" fmla="*/ 187777 h 1002143"/>
                <a:gd name="connsiteX9" fmla="*/ 1055357 w 1109076"/>
                <a:gd name="connsiteY9" fmla="*/ 187777 h 1002143"/>
                <a:gd name="connsiteX10" fmla="*/ 1055357 w 1109076"/>
                <a:gd name="connsiteY10" fmla="*/ 202039 h 1002143"/>
                <a:gd name="connsiteX11" fmla="*/ 1043473 w 1109076"/>
                <a:gd name="connsiteY11" fmla="*/ 223431 h 1002143"/>
                <a:gd name="connsiteX12" fmla="*/ 1048227 w 1109076"/>
                <a:gd name="connsiteY12" fmla="*/ 244824 h 1002143"/>
                <a:gd name="connsiteX13" fmla="*/ 1052981 w 1109076"/>
                <a:gd name="connsiteY13" fmla="*/ 280477 h 1002143"/>
                <a:gd name="connsiteX14" fmla="*/ 1048227 w 1109076"/>
                <a:gd name="connsiteY14" fmla="*/ 297116 h 1002143"/>
                <a:gd name="connsiteX15" fmla="*/ 1064865 w 1109076"/>
                <a:gd name="connsiteY15" fmla="*/ 318508 h 1002143"/>
                <a:gd name="connsiteX16" fmla="*/ 1064225 w 1109076"/>
                <a:gd name="connsiteY16" fmla="*/ 317686 h 1002143"/>
                <a:gd name="connsiteX17" fmla="*/ 1054882 w 1109076"/>
                <a:gd name="connsiteY17" fmla="*/ 330393 h 1002143"/>
                <a:gd name="connsiteX18" fmla="*/ 1060587 w 1109076"/>
                <a:gd name="connsiteY18" fmla="*/ 427372 h 1002143"/>
                <a:gd name="connsiteX19" fmla="*/ 1080553 w 1109076"/>
                <a:gd name="connsiteY19" fmla="*/ 467304 h 1002143"/>
                <a:gd name="connsiteX20" fmla="*/ 1077701 w 1109076"/>
                <a:gd name="connsiteY20" fmla="*/ 521498 h 1002143"/>
                <a:gd name="connsiteX21" fmla="*/ 1069144 w 1109076"/>
                <a:gd name="connsiteY21" fmla="*/ 532907 h 1002143"/>
                <a:gd name="connsiteX22" fmla="*/ 1066291 w 1109076"/>
                <a:gd name="connsiteY22" fmla="*/ 564282 h 1002143"/>
                <a:gd name="connsiteX23" fmla="*/ 1109076 w 1109076"/>
                <a:gd name="connsiteY23" fmla="*/ 635590 h 1002143"/>
                <a:gd name="connsiteX24" fmla="*/ 1037768 w 1109076"/>
                <a:gd name="connsiteY24" fmla="*/ 644147 h 1002143"/>
                <a:gd name="connsiteX25" fmla="*/ 1023507 w 1109076"/>
                <a:gd name="connsiteY25" fmla="*/ 666966 h 1002143"/>
                <a:gd name="connsiteX26" fmla="*/ 1037768 w 1109076"/>
                <a:gd name="connsiteY26" fmla="*/ 706898 h 1002143"/>
                <a:gd name="connsiteX27" fmla="*/ 1049178 w 1109076"/>
                <a:gd name="connsiteY27" fmla="*/ 775353 h 1002143"/>
                <a:gd name="connsiteX28" fmla="*/ 1043473 w 1109076"/>
                <a:gd name="connsiteY28" fmla="*/ 875184 h 1002143"/>
                <a:gd name="connsiteX29" fmla="*/ 1057735 w 1109076"/>
                <a:gd name="connsiteY29" fmla="*/ 909412 h 1002143"/>
                <a:gd name="connsiteX30" fmla="*/ 1003540 w 1109076"/>
                <a:gd name="connsiteY30" fmla="*/ 986424 h 1002143"/>
                <a:gd name="connsiteX31" fmla="*/ 1002754 w 1109076"/>
                <a:gd name="connsiteY31" fmla="*/ 1002143 h 1002143"/>
                <a:gd name="connsiteX32" fmla="*/ 91270 w 1109076"/>
                <a:gd name="connsiteY32" fmla="*/ 1002143 h 1002143"/>
                <a:gd name="connsiteX33" fmla="*/ 92701 w 1109076"/>
                <a:gd name="connsiteY33" fmla="*/ 993555 h 1002143"/>
                <a:gd name="connsiteX34" fmla="*/ 118848 w 1109076"/>
                <a:gd name="connsiteY34" fmla="*/ 986424 h 1002143"/>
                <a:gd name="connsiteX35" fmla="*/ 123601 w 1109076"/>
                <a:gd name="connsiteY35" fmla="*/ 967409 h 1002143"/>
                <a:gd name="connsiteX36" fmla="*/ 99833 w 1109076"/>
                <a:gd name="connsiteY36" fmla="*/ 936509 h 1002143"/>
                <a:gd name="connsiteX37" fmla="*/ 123601 w 1109076"/>
                <a:gd name="connsiteY37" fmla="*/ 898478 h 1002143"/>
                <a:gd name="connsiteX38" fmla="*/ 125978 w 1109076"/>
                <a:gd name="connsiteY38" fmla="*/ 860447 h 1002143"/>
                <a:gd name="connsiteX39" fmla="*/ 156879 w 1109076"/>
                <a:gd name="connsiteY39" fmla="*/ 860447 h 1002143"/>
                <a:gd name="connsiteX40" fmla="*/ 178271 w 1109076"/>
                <a:gd name="connsiteY40" fmla="*/ 822417 h 1002143"/>
                <a:gd name="connsiteX41" fmla="*/ 159255 w 1109076"/>
                <a:gd name="connsiteY41" fmla="*/ 784386 h 1002143"/>
                <a:gd name="connsiteX42" fmla="*/ 135486 w 1109076"/>
                <a:gd name="connsiteY42" fmla="*/ 777255 h 1002143"/>
                <a:gd name="connsiteX43" fmla="*/ 111717 w 1109076"/>
                <a:gd name="connsiteY43" fmla="*/ 793893 h 1002143"/>
                <a:gd name="connsiteX44" fmla="*/ 99833 w 1109076"/>
                <a:gd name="connsiteY44" fmla="*/ 784386 h 1002143"/>
                <a:gd name="connsiteX45" fmla="*/ 80817 w 1109076"/>
                <a:gd name="connsiteY45" fmla="*/ 784386 h 1002143"/>
                <a:gd name="connsiteX46" fmla="*/ 66554 w 1109076"/>
                <a:gd name="connsiteY46" fmla="*/ 777255 h 1002143"/>
                <a:gd name="connsiteX47" fmla="*/ 35655 w 1109076"/>
                <a:gd name="connsiteY47" fmla="*/ 774878 h 1002143"/>
                <a:gd name="connsiteX48" fmla="*/ 9508 w 1109076"/>
                <a:gd name="connsiteY48" fmla="*/ 751109 h 1002143"/>
                <a:gd name="connsiteX49" fmla="*/ 0 w 1109076"/>
                <a:gd name="connsiteY49" fmla="*/ 713078 h 1002143"/>
                <a:gd name="connsiteX50" fmla="*/ 14263 w 1109076"/>
                <a:gd name="connsiteY50" fmla="*/ 684555 h 1002143"/>
                <a:gd name="connsiteX51" fmla="*/ 4756 w 1109076"/>
                <a:gd name="connsiteY51" fmla="*/ 665539 h 1002143"/>
                <a:gd name="connsiteX52" fmla="*/ 35655 w 1109076"/>
                <a:gd name="connsiteY52" fmla="*/ 622755 h 1002143"/>
                <a:gd name="connsiteX53" fmla="*/ 49916 w 1109076"/>
                <a:gd name="connsiteY53" fmla="*/ 591855 h 1002143"/>
                <a:gd name="connsiteX54" fmla="*/ 26147 w 1109076"/>
                <a:gd name="connsiteY54" fmla="*/ 563332 h 1002143"/>
                <a:gd name="connsiteX55" fmla="*/ 26147 w 1109076"/>
                <a:gd name="connsiteY55" fmla="*/ 549070 h 1002143"/>
                <a:gd name="connsiteX56" fmla="*/ 54670 w 1109076"/>
                <a:gd name="connsiteY56" fmla="*/ 522924 h 1002143"/>
                <a:gd name="connsiteX57" fmla="*/ 87947 w 1109076"/>
                <a:gd name="connsiteY57" fmla="*/ 477762 h 1002143"/>
                <a:gd name="connsiteX58" fmla="*/ 71309 w 1109076"/>
                <a:gd name="connsiteY58" fmla="*/ 458747 h 1002143"/>
                <a:gd name="connsiteX59" fmla="*/ 54670 w 1109076"/>
                <a:gd name="connsiteY59" fmla="*/ 456370 h 1002143"/>
                <a:gd name="connsiteX60" fmla="*/ 28523 w 1109076"/>
                <a:gd name="connsiteY60" fmla="*/ 432601 h 1002143"/>
                <a:gd name="connsiteX61" fmla="*/ 33279 w 1109076"/>
                <a:gd name="connsiteY61" fmla="*/ 389816 h 1002143"/>
                <a:gd name="connsiteX62" fmla="*/ 45162 w 1109076"/>
                <a:gd name="connsiteY62" fmla="*/ 387439 h 1002143"/>
                <a:gd name="connsiteX63" fmla="*/ 49916 w 1109076"/>
                <a:gd name="connsiteY63" fmla="*/ 370801 h 1002143"/>
                <a:gd name="connsiteX64" fmla="*/ 66554 w 1109076"/>
                <a:gd name="connsiteY64" fmla="*/ 363670 h 1002143"/>
                <a:gd name="connsiteX65" fmla="*/ 66554 w 1109076"/>
                <a:gd name="connsiteY65" fmla="*/ 344655 h 1002143"/>
                <a:gd name="connsiteX66" fmla="*/ 71309 w 1109076"/>
                <a:gd name="connsiteY66" fmla="*/ 342278 h 1002143"/>
                <a:gd name="connsiteX67" fmla="*/ 95077 w 1109076"/>
                <a:gd name="connsiteY67" fmla="*/ 332770 h 1002143"/>
                <a:gd name="connsiteX68" fmla="*/ 99833 w 1109076"/>
                <a:gd name="connsiteY68" fmla="*/ 316131 h 1002143"/>
                <a:gd name="connsiteX69" fmla="*/ 149747 w 1109076"/>
                <a:gd name="connsiteY69" fmla="*/ 292362 h 1002143"/>
                <a:gd name="connsiteX70" fmla="*/ 164009 w 1109076"/>
                <a:gd name="connsiteY70" fmla="*/ 263839 h 1002143"/>
                <a:gd name="connsiteX71" fmla="*/ 190154 w 1109076"/>
                <a:gd name="connsiteY71" fmla="*/ 268593 h 1002143"/>
                <a:gd name="connsiteX72" fmla="*/ 259086 w 1109076"/>
                <a:gd name="connsiteY72" fmla="*/ 237693 h 1002143"/>
                <a:gd name="connsiteX73" fmla="*/ 280479 w 1109076"/>
                <a:gd name="connsiteY73" fmla="*/ 218677 h 1002143"/>
                <a:gd name="connsiteX74" fmla="*/ 297117 w 1109076"/>
                <a:gd name="connsiteY74" fmla="*/ 199662 h 1002143"/>
                <a:gd name="connsiteX75" fmla="*/ 337526 w 1109076"/>
                <a:gd name="connsiteY75" fmla="*/ 192531 h 1002143"/>
                <a:gd name="connsiteX76" fmla="*/ 339902 w 1109076"/>
                <a:gd name="connsiteY76" fmla="*/ 168762 h 1002143"/>
                <a:gd name="connsiteX77" fmla="*/ 387440 w 1109076"/>
                <a:gd name="connsiteY77" fmla="*/ 164008 h 1002143"/>
                <a:gd name="connsiteX78" fmla="*/ 401702 w 1109076"/>
                <a:gd name="connsiteY78" fmla="*/ 140239 h 1002143"/>
                <a:gd name="connsiteX79" fmla="*/ 439733 w 1109076"/>
                <a:gd name="connsiteY79" fmla="*/ 118847 h 1002143"/>
                <a:gd name="connsiteX80" fmla="*/ 475386 w 1109076"/>
                <a:gd name="connsiteY80" fmla="*/ 121223 h 1002143"/>
                <a:gd name="connsiteX81" fmla="*/ 511041 w 1109076"/>
                <a:gd name="connsiteY81" fmla="*/ 95077 h 1002143"/>
                <a:gd name="connsiteX82" fmla="*/ 568087 w 1109076"/>
                <a:gd name="connsiteY82" fmla="*/ 95077 h 1002143"/>
                <a:gd name="connsiteX83" fmla="*/ 568087 w 1109076"/>
                <a:gd name="connsiteY83" fmla="*/ 78439 h 1002143"/>
                <a:gd name="connsiteX84" fmla="*/ 560955 w 1109076"/>
                <a:gd name="connsiteY84" fmla="*/ 47539 h 1002143"/>
                <a:gd name="connsiteX85" fmla="*/ 577595 w 1109076"/>
                <a:gd name="connsiteY85" fmla="*/ 26146 h 1002143"/>
                <a:gd name="connsiteX86" fmla="*/ 651280 w 1109076"/>
                <a:gd name="connsiteY86" fmla="*/ 4754 h 1002143"/>
                <a:gd name="connsiteX0" fmla="*/ 701195 w 1109076"/>
                <a:gd name="connsiteY0" fmla="*/ 0 h 1072497"/>
                <a:gd name="connsiteX1" fmla="*/ 732094 w 1109076"/>
                <a:gd name="connsiteY1" fmla="*/ 9508 h 1072497"/>
                <a:gd name="connsiteX2" fmla="*/ 810534 w 1109076"/>
                <a:gd name="connsiteY2" fmla="*/ 26146 h 1072497"/>
                <a:gd name="connsiteX3" fmla="*/ 850942 w 1109076"/>
                <a:gd name="connsiteY3" fmla="*/ 45162 h 1072497"/>
                <a:gd name="connsiteX4" fmla="*/ 877088 w 1109076"/>
                <a:gd name="connsiteY4" fmla="*/ 47539 h 1072497"/>
                <a:gd name="connsiteX5" fmla="*/ 919873 w 1109076"/>
                <a:gd name="connsiteY5" fmla="*/ 66554 h 1072497"/>
                <a:gd name="connsiteX6" fmla="*/ 962657 w 1109076"/>
                <a:gd name="connsiteY6" fmla="*/ 114093 h 1072497"/>
                <a:gd name="connsiteX7" fmla="*/ 988803 w 1109076"/>
                <a:gd name="connsiteY7" fmla="*/ 135485 h 1072497"/>
                <a:gd name="connsiteX8" fmla="*/ 998310 w 1109076"/>
                <a:gd name="connsiteY8" fmla="*/ 187777 h 1072497"/>
                <a:gd name="connsiteX9" fmla="*/ 1055357 w 1109076"/>
                <a:gd name="connsiteY9" fmla="*/ 187777 h 1072497"/>
                <a:gd name="connsiteX10" fmla="*/ 1055357 w 1109076"/>
                <a:gd name="connsiteY10" fmla="*/ 202039 h 1072497"/>
                <a:gd name="connsiteX11" fmla="*/ 1043473 w 1109076"/>
                <a:gd name="connsiteY11" fmla="*/ 223431 h 1072497"/>
                <a:gd name="connsiteX12" fmla="*/ 1048227 w 1109076"/>
                <a:gd name="connsiteY12" fmla="*/ 244824 h 1072497"/>
                <a:gd name="connsiteX13" fmla="*/ 1052981 w 1109076"/>
                <a:gd name="connsiteY13" fmla="*/ 280477 h 1072497"/>
                <a:gd name="connsiteX14" fmla="*/ 1048227 w 1109076"/>
                <a:gd name="connsiteY14" fmla="*/ 297116 h 1072497"/>
                <a:gd name="connsiteX15" fmla="*/ 1064865 w 1109076"/>
                <a:gd name="connsiteY15" fmla="*/ 318508 h 1072497"/>
                <a:gd name="connsiteX16" fmla="*/ 1064225 w 1109076"/>
                <a:gd name="connsiteY16" fmla="*/ 317686 h 1072497"/>
                <a:gd name="connsiteX17" fmla="*/ 1054882 w 1109076"/>
                <a:gd name="connsiteY17" fmla="*/ 330393 h 1072497"/>
                <a:gd name="connsiteX18" fmla="*/ 1060587 w 1109076"/>
                <a:gd name="connsiteY18" fmla="*/ 427372 h 1072497"/>
                <a:gd name="connsiteX19" fmla="*/ 1080553 w 1109076"/>
                <a:gd name="connsiteY19" fmla="*/ 467304 h 1072497"/>
                <a:gd name="connsiteX20" fmla="*/ 1077701 w 1109076"/>
                <a:gd name="connsiteY20" fmla="*/ 521498 h 1072497"/>
                <a:gd name="connsiteX21" fmla="*/ 1069144 w 1109076"/>
                <a:gd name="connsiteY21" fmla="*/ 532907 h 1072497"/>
                <a:gd name="connsiteX22" fmla="*/ 1066291 w 1109076"/>
                <a:gd name="connsiteY22" fmla="*/ 564282 h 1072497"/>
                <a:gd name="connsiteX23" fmla="*/ 1109076 w 1109076"/>
                <a:gd name="connsiteY23" fmla="*/ 635590 h 1072497"/>
                <a:gd name="connsiteX24" fmla="*/ 1037768 w 1109076"/>
                <a:gd name="connsiteY24" fmla="*/ 644147 h 1072497"/>
                <a:gd name="connsiteX25" fmla="*/ 1023507 w 1109076"/>
                <a:gd name="connsiteY25" fmla="*/ 666966 h 1072497"/>
                <a:gd name="connsiteX26" fmla="*/ 1037768 w 1109076"/>
                <a:gd name="connsiteY26" fmla="*/ 706898 h 1072497"/>
                <a:gd name="connsiteX27" fmla="*/ 1049178 w 1109076"/>
                <a:gd name="connsiteY27" fmla="*/ 775353 h 1072497"/>
                <a:gd name="connsiteX28" fmla="*/ 1043473 w 1109076"/>
                <a:gd name="connsiteY28" fmla="*/ 875184 h 1072497"/>
                <a:gd name="connsiteX29" fmla="*/ 1057735 w 1109076"/>
                <a:gd name="connsiteY29" fmla="*/ 909412 h 1072497"/>
                <a:gd name="connsiteX30" fmla="*/ 1003540 w 1109076"/>
                <a:gd name="connsiteY30" fmla="*/ 986424 h 1072497"/>
                <a:gd name="connsiteX31" fmla="*/ 1002754 w 1109076"/>
                <a:gd name="connsiteY31" fmla="*/ 1002143 h 1072497"/>
                <a:gd name="connsiteX32" fmla="*/ 477939 w 1109076"/>
                <a:gd name="connsiteY32" fmla="*/ 1072496 h 1072497"/>
                <a:gd name="connsiteX33" fmla="*/ 91270 w 1109076"/>
                <a:gd name="connsiteY33" fmla="*/ 1002143 h 1072497"/>
                <a:gd name="connsiteX34" fmla="*/ 92701 w 1109076"/>
                <a:gd name="connsiteY34" fmla="*/ 993555 h 1072497"/>
                <a:gd name="connsiteX35" fmla="*/ 118848 w 1109076"/>
                <a:gd name="connsiteY35" fmla="*/ 986424 h 1072497"/>
                <a:gd name="connsiteX36" fmla="*/ 123601 w 1109076"/>
                <a:gd name="connsiteY36" fmla="*/ 967409 h 1072497"/>
                <a:gd name="connsiteX37" fmla="*/ 99833 w 1109076"/>
                <a:gd name="connsiteY37" fmla="*/ 936509 h 1072497"/>
                <a:gd name="connsiteX38" fmla="*/ 123601 w 1109076"/>
                <a:gd name="connsiteY38" fmla="*/ 898478 h 1072497"/>
                <a:gd name="connsiteX39" fmla="*/ 125978 w 1109076"/>
                <a:gd name="connsiteY39" fmla="*/ 860447 h 1072497"/>
                <a:gd name="connsiteX40" fmla="*/ 156879 w 1109076"/>
                <a:gd name="connsiteY40" fmla="*/ 860447 h 1072497"/>
                <a:gd name="connsiteX41" fmla="*/ 178271 w 1109076"/>
                <a:gd name="connsiteY41" fmla="*/ 822417 h 1072497"/>
                <a:gd name="connsiteX42" fmla="*/ 159255 w 1109076"/>
                <a:gd name="connsiteY42" fmla="*/ 784386 h 1072497"/>
                <a:gd name="connsiteX43" fmla="*/ 135486 w 1109076"/>
                <a:gd name="connsiteY43" fmla="*/ 777255 h 1072497"/>
                <a:gd name="connsiteX44" fmla="*/ 111717 w 1109076"/>
                <a:gd name="connsiteY44" fmla="*/ 793893 h 1072497"/>
                <a:gd name="connsiteX45" fmla="*/ 99833 w 1109076"/>
                <a:gd name="connsiteY45" fmla="*/ 784386 h 1072497"/>
                <a:gd name="connsiteX46" fmla="*/ 80817 w 1109076"/>
                <a:gd name="connsiteY46" fmla="*/ 784386 h 1072497"/>
                <a:gd name="connsiteX47" fmla="*/ 66554 w 1109076"/>
                <a:gd name="connsiteY47" fmla="*/ 777255 h 1072497"/>
                <a:gd name="connsiteX48" fmla="*/ 35655 w 1109076"/>
                <a:gd name="connsiteY48" fmla="*/ 774878 h 1072497"/>
                <a:gd name="connsiteX49" fmla="*/ 9508 w 1109076"/>
                <a:gd name="connsiteY49" fmla="*/ 751109 h 1072497"/>
                <a:gd name="connsiteX50" fmla="*/ 0 w 1109076"/>
                <a:gd name="connsiteY50" fmla="*/ 713078 h 1072497"/>
                <a:gd name="connsiteX51" fmla="*/ 14263 w 1109076"/>
                <a:gd name="connsiteY51" fmla="*/ 684555 h 1072497"/>
                <a:gd name="connsiteX52" fmla="*/ 4756 w 1109076"/>
                <a:gd name="connsiteY52" fmla="*/ 665539 h 1072497"/>
                <a:gd name="connsiteX53" fmla="*/ 35655 w 1109076"/>
                <a:gd name="connsiteY53" fmla="*/ 622755 h 1072497"/>
                <a:gd name="connsiteX54" fmla="*/ 49916 w 1109076"/>
                <a:gd name="connsiteY54" fmla="*/ 591855 h 1072497"/>
                <a:gd name="connsiteX55" fmla="*/ 26147 w 1109076"/>
                <a:gd name="connsiteY55" fmla="*/ 563332 h 1072497"/>
                <a:gd name="connsiteX56" fmla="*/ 26147 w 1109076"/>
                <a:gd name="connsiteY56" fmla="*/ 549070 h 1072497"/>
                <a:gd name="connsiteX57" fmla="*/ 54670 w 1109076"/>
                <a:gd name="connsiteY57" fmla="*/ 522924 h 1072497"/>
                <a:gd name="connsiteX58" fmla="*/ 87947 w 1109076"/>
                <a:gd name="connsiteY58" fmla="*/ 477762 h 1072497"/>
                <a:gd name="connsiteX59" fmla="*/ 71309 w 1109076"/>
                <a:gd name="connsiteY59" fmla="*/ 458747 h 1072497"/>
                <a:gd name="connsiteX60" fmla="*/ 54670 w 1109076"/>
                <a:gd name="connsiteY60" fmla="*/ 456370 h 1072497"/>
                <a:gd name="connsiteX61" fmla="*/ 28523 w 1109076"/>
                <a:gd name="connsiteY61" fmla="*/ 432601 h 1072497"/>
                <a:gd name="connsiteX62" fmla="*/ 33279 w 1109076"/>
                <a:gd name="connsiteY62" fmla="*/ 389816 h 1072497"/>
                <a:gd name="connsiteX63" fmla="*/ 45162 w 1109076"/>
                <a:gd name="connsiteY63" fmla="*/ 387439 h 1072497"/>
                <a:gd name="connsiteX64" fmla="*/ 49916 w 1109076"/>
                <a:gd name="connsiteY64" fmla="*/ 370801 h 1072497"/>
                <a:gd name="connsiteX65" fmla="*/ 66554 w 1109076"/>
                <a:gd name="connsiteY65" fmla="*/ 363670 h 1072497"/>
                <a:gd name="connsiteX66" fmla="*/ 66554 w 1109076"/>
                <a:gd name="connsiteY66" fmla="*/ 344655 h 1072497"/>
                <a:gd name="connsiteX67" fmla="*/ 71309 w 1109076"/>
                <a:gd name="connsiteY67" fmla="*/ 342278 h 1072497"/>
                <a:gd name="connsiteX68" fmla="*/ 95077 w 1109076"/>
                <a:gd name="connsiteY68" fmla="*/ 332770 h 1072497"/>
                <a:gd name="connsiteX69" fmla="*/ 99833 w 1109076"/>
                <a:gd name="connsiteY69" fmla="*/ 316131 h 1072497"/>
                <a:gd name="connsiteX70" fmla="*/ 149747 w 1109076"/>
                <a:gd name="connsiteY70" fmla="*/ 292362 h 1072497"/>
                <a:gd name="connsiteX71" fmla="*/ 164009 w 1109076"/>
                <a:gd name="connsiteY71" fmla="*/ 263839 h 1072497"/>
                <a:gd name="connsiteX72" fmla="*/ 190154 w 1109076"/>
                <a:gd name="connsiteY72" fmla="*/ 268593 h 1072497"/>
                <a:gd name="connsiteX73" fmla="*/ 259086 w 1109076"/>
                <a:gd name="connsiteY73" fmla="*/ 237693 h 1072497"/>
                <a:gd name="connsiteX74" fmla="*/ 280479 w 1109076"/>
                <a:gd name="connsiteY74" fmla="*/ 218677 h 1072497"/>
                <a:gd name="connsiteX75" fmla="*/ 297117 w 1109076"/>
                <a:gd name="connsiteY75" fmla="*/ 199662 h 1072497"/>
                <a:gd name="connsiteX76" fmla="*/ 337526 w 1109076"/>
                <a:gd name="connsiteY76" fmla="*/ 192531 h 1072497"/>
                <a:gd name="connsiteX77" fmla="*/ 339902 w 1109076"/>
                <a:gd name="connsiteY77" fmla="*/ 168762 h 1072497"/>
                <a:gd name="connsiteX78" fmla="*/ 387440 w 1109076"/>
                <a:gd name="connsiteY78" fmla="*/ 164008 h 1072497"/>
                <a:gd name="connsiteX79" fmla="*/ 401702 w 1109076"/>
                <a:gd name="connsiteY79" fmla="*/ 140239 h 1072497"/>
                <a:gd name="connsiteX80" fmla="*/ 439733 w 1109076"/>
                <a:gd name="connsiteY80" fmla="*/ 118847 h 1072497"/>
                <a:gd name="connsiteX81" fmla="*/ 475386 w 1109076"/>
                <a:gd name="connsiteY81" fmla="*/ 121223 h 1072497"/>
                <a:gd name="connsiteX82" fmla="*/ 511041 w 1109076"/>
                <a:gd name="connsiteY82" fmla="*/ 95077 h 1072497"/>
                <a:gd name="connsiteX83" fmla="*/ 568087 w 1109076"/>
                <a:gd name="connsiteY83" fmla="*/ 95077 h 1072497"/>
                <a:gd name="connsiteX84" fmla="*/ 568087 w 1109076"/>
                <a:gd name="connsiteY84" fmla="*/ 78439 h 1072497"/>
                <a:gd name="connsiteX85" fmla="*/ 560955 w 1109076"/>
                <a:gd name="connsiteY85" fmla="*/ 47539 h 1072497"/>
                <a:gd name="connsiteX86" fmla="*/ 577595 w 1109076"/>
                <a:gd name="connsiteY86" fmla="*/ 26146 h 1072497"/>
                <a:gd name="connsiteX87" fmla="*/ 651280 w 1109076"/>
                <a:gd name="connsiteY87" fmla="*/ 4754 h 1072497"/>
                <a:gd name="connsiteX88" fmla="*/ 701195 w 1109076"/>
                <a:gd name="connsiteY88" fmla="*/ 0 h 1072497"/>
                <a:gd name="connsiteX0" fmla="*/ 477939 w 1109076"/>
                <a:gd name="connsiteY0" fmla="*/ 1072496 h 1163936"/>
                <a:gd name="connsiteX1" fmla="*/ 91270 w 1109076"/>
                <a:gd name="connsiteY1" fmla="*/ 1002143 h 1163936"/>
                <a:gd name="connsiteX2" fmla="*/ 92701 w 1109076"/>
                <a:gd name="connsiteY2" fmla="*/ 993555 h 1163936"/>
                <a:gd name="connsiteX3" fmla="*/ 118848 w 1109076"/>
                <a:gd name="connsiteY3" fmla="*/ 986424 h 1163936"/>
                <a:gd name="connsiteX4" fmla="*/ 123601 w 1109076"/>
                <a:gd name="connsiteY4" fmla="*/ 967409 h 1163936"/>
                <a:gd name="connsiteX5" fmla="*/ 99833 w 1109076"/>
                <a:gd name="connsiteY5" fmla="*/ 936509 h 1163936"/>
                <a:gd name="connsiteX6" fmla="*/ 123601 w 1109076"/>
                <a:gd name="connsiteY6" fmla="*/ 898478 h 1163936"/>
                <a:gd name="connsiteX7" fmla="*/ 125978 w 1109076"/>
                <a:gd name="connsiteY7" fmla="*/ 860447 h 1163936"/>
                <a:gd name="connsiteX8" fmla="*/ 156879 w 1109076"/>
                <a:gd name="connsiteY8" fmla="*/ 860447 h 1163936"/>
                <a:gd name="connsiteX9" fmla="*/ 178271 w 1109076"/>
                <a:gd name="connsiteY9" fmla="*/ 822417 h 1163936"/>
                <a:gd name="connsiteX10" fmla="*/ 159255 w 1109076"/>
                <a:gd name="connsiteY10" fmla="*/ 784386 h 1163936"/>
                <a:gd name="connsiteX11" fmla="*/ 135486 w 1109076"/>
                <a:gd name="connsiteY11" fmla="*/ 777255 h 1163936"/>
                <a:gd name="connsiteX12" fmla="*/ 111717 w 1109076"/>
                <a:gd name="connsiteY12" fmla="*/ 793893 h 1163936"/>
                <a:gd name="connsiteX13" fmla="*/ 99833 w 1109076"/>
                <a:gd name="connsiteY13" fmla="*/ 784386 h 1163936"/>
                <a:gd name="connsiteX14" fmla="*/ 80817 w 1109076"/>
                <a:gd name="connsiteY14" fmla="*/ 784386 h 1163936"/>
                <a:gd name="connsiteX15" fmla="*/ 66554 w 1109076"/>
                <a:gd name="connsiteY15" fmla="*/ 777255 h 1163936"/>
                <a:gd name="connsiteX16" fmla="*/ 35655 w 1109076"/>
                <a:gd name="connsiteY16" fmla="*/ 774878 h 1163936"/>
                <a:gd name="connsiteX17" fmla="*/ 9508 w 1109076"/>
                <a:gd name="connsiteY17" fmla="*/ 751109 h 1163936"/>
                <a:gd name="connsiteX18" fmla="*/ 0 w 1109076"/>
                <a:gd name="connsiteY18" fmla="*/ 713078 h 1163936"/>
                <a:gd name="connsiteX19" fmla="*/ 14263 w 1109076"/>
                <a:gd name="connsiteY19" fmla="*/ 684555 h 1163936"/>
                <a:gd name="connsiteX20" fmla="*/ 4756 w 1109076"/>
                <a:gd name="connsiteY20" fmla="*/ 665539 h 1163936"/>
                <a:gd name="connsiteX21" fmla="*/ 35655 w 1109076"/>
                <a:gd name="connsiteY21" fmla="*/ 622755 h 1163936"/>
                <a:gd name="connsiteX22" fmla="*/ 49916 w 1109076"/>
                <a:gd name="connsiteY22" fmla="*/ 591855 h 1163936"/>
                <a:gd name="connsiteX23" fmla="*/ 26147 w 1109076"/>
                <a:gd name="connsiteY23" fmla="*/ 563332 h 1163936"/>
                <a:gd name="connsiteX24" fmla="*/ 26147 w 1109076"/>
                <a:gd name="connsiteY24" fmla="*/ 549070 h 1163936"/>
                <a:gd name="connsiteX25" fmla="*/ 54670 w 1109076"/>
                <a:gd name="connsiteY25" fmla="*/ 522924 h 1163936"/>
                <a:gd name="connsiteX26" fmla="*/ 87947 w 1109076"/>
                <a:gd name="connsiteY26" fmla="*/ 477762 h 1163936"/>
                <a:gd name="connsiteX27" fmla="*/ 71309 w 1109076"/>
                <a:gd name="connsiteY27" fmla="*/ 458747 h 1163936"/>
                <a:gd name="connsiteX28" fmla="*/ 54670 w 1109076"/>
                <a:gd name="connsiteY28" fmla="*/ 456370 h 1163936"/>
                <a:gd name="connsiteX29" fmla="*/ 28523 w 1109076"/>
                <a:gd name="connsiteY29" fmla="*/ 432601 h 1163936"/>
                <a:gd name="connsiteX30" fmla="*/ 33279 w 1109076"/>
                <a:gd name="connsiteY30" fmla="*/ 389816 h 1163936"/>
                <a:gd name="connsiteX31" fmla="*/ 45162 w 1109076"/>
                <a:gd name="connsiteY31" fmla="*/ 387439 h 1163936"/>
                <a:gd name="connsiteX32" fmla="*/ 49916 w 1109076"/>
                <a:gd name="connsiteY32" fmla="*/ 370801 h 1163936"/>
                <a:gd name="connsiteX33" fmla="*/ 66554 w 1109076"/>
                <a:gd name="connsiteY33" fmla="*/ 363670 h 1163936"/>
                <a:gd name="connsiteX34" fmla="*/ 66554 w 1109076"/>
                <a:gd name="connsiteY34" fmla="*/ 344655 h 1163936"/>
                <a:gd name="connsiteX35" fmla="*/ 71309 w 1109076"/>
                <a:gd name="connsiteY35" fmla="*/ 342278 h 1163936"/>
                <a:gd name="connsiteX36" fmla="*/ 95077 w 1109076"/>
                <a:gd name="connsiteY36" fmla="*/ 332770 h 1163936"/>
                <a:gd name="connsiteX37" fmla="*/ 99833 w 1109076"/>
                <a:gd name="connsiteY37" fmla="*/ 316131 h 1163936"/>
                <a:gd name="connsiteX38" fmla="*/ 149747 w 1109076"/>
                <a:gd name="connsiteY38" fmla="*/ 292362 h 1163936"/>
                <a:gd name="connsiteX39" fmla="*/ 164009 w 1109076"/>
                <a:gd name="connsiteY39" fmla="*/ 263839 h 1163936"/>
                <a:gd name="connsiteX40" fmla="*/ 190154 w 1109076"/>
                <a:gd name="connsiteY40" fmla="*/ 268593 h 1163936"/>
                <a:gd name="connsiteX41" fmla="*/ 259086 w 1109076"/>
                <a:gd name="connsiteY41" fmla="*/ 237693 h 1163936"/>
                <a:gd name="connsiteX42" fmla="*/ 280479 w 1109076"/>
                <a:gd name="connsiteY42" fmla="*/ 218677 h 1163936"/>
                <a:gd name="connsiteX43" fmla="*/ 297117 w 1109076"/>
                <a:gd name="connsiteY43" fmla="*/ 199662 h 1163936"/>
                <a:gd name="connsiteX44" fmla="*/ 337526 w 1109076"/>
                <a:gd name="connsiteY44" fmla="*/ 192531 h 1163936"/>
                <a:gd name="connsiteX45" fmla="*/ 339902 w 1109076"/>
                <a:gd name="connsiteY45" fmla="*/ 168762 h 1163936"/>
                <a:gd name="connsiteX46" fmla="*/ 387440 w 1109076"/>
                <a:gd name="connsiteY46" fmla="*/ 164008 h 1163936"/>
                <a:gd name="connsiteX47" fmla="*/ 401702 w 1109076"/>
                <a:gd name="connsiteY47" fmla="*/ 140239 h 1163936"/>
                <a:gd name="connsiteX48" fmla="*/ 439733 w 1109076"/>
                <a:gd name="connsiteY48" fmla="*/ 118847 h 1163936"/>
                <a:gd name="connsiteX49" fmla="*/ 475386 w 1109076"/>
                <a:gd name="connsiteY49" fmla="*/ 121223 h 1163936"/>
                <a:gd name="connsiteX50" fmla="*/ 511041 w 1109076"/>
                <a:gd name="connsiteY50" fmla="*/ 95077 h 1163936"/>
                <a:gd name="connsiteX51" fmla="*/ 568087 w 1109076"/>
                <a:gd name="connsiteY51" fmla="*/ 95077 h 1163936"/>
                <a:gd name="connsiteX52" fmla="*/ 568087 w 1109076"/>
                <a:gd name="connsiteY52" fmla="*/ 78439 h 1163936"/>
                <a:gd name="connsiteX53" fmla="*/ 560955 w 1109076"/>
                <a:gd name="connsiteY53" fmla="*/ 47539 h 1163936"/>
                <a:gd name="connsiteX54" fmla="*/ 577595 w 1109076"/>
                <a:gd name="connsiteY54" fmla="*/ 26146 h 1163936"/>
                <a:gd name="connsiteX55" fmla="*/ 651280 w 1109076"/>
                <a:gd name="connsiteY55" fmla="*/ 4754 h 1163936"/>
                <a:gd name="connsiteX56" fmla="*/ 701195 w 1109076"/>
                <a:gd name="connsiteY56" fmla="*/ 0 h 1163936"/>
                <a:gd name="connsiteX57" fmla="*/ 732094 w 1109076"/>
                <a:gd name="connsiteY57" fmla="*/ 9508 h 1163936"/>
                <a:gd name="connsiteX58" fmla="*/ 810534 w 1109076"/>
                <a:gd name="connsiteY58" fmla="*/ 26146 h 1163936"/>
                <a:gd name="connsiteX59" fmla="*/ 850942 w 1109076"/>
                <a:gd name="connsiteY59" fmla="*/ 45162 h 1163936"/>
                <a:gd name="connsiteX60" fmla="*/ 877088 w 1109076"/>
                <a:gd name="connsiteY60" fmla="*/ 47539 h 1163936"/>
                <a:gd name="connsiteX61" fmla="*/ 919873 w 1109076"/>
                <a:gd name="connsiteY61" fmla="*/ 66554 h 1163936"/>
                <a:gd name="connsiteX62" fmla="*/ 962657 w 1109076"/>
                <a:gd name="connsiteY62" fmla="*/ 114093 h 1163936"/>
                <a:gd name="connsiteX63" fmla="*/ 988803 w 1109076"/>
                <a:gd name="connsiteY63" fmla="*/ 135485 h 1163936"/>
                <a:gd name="connsiteX64" fmla="*/ 998310 w 1109076"/>
                <a:gd name="connsiteY64" fmla="*/ 187777 h 1163936"/>
                <a:gd name="connsiteX65" fmla="*/ 1055357 w 1109076"/>
                <a:gd name="connsiteY65" fmla="*/ 187777 h 1163936"/>
                <a:gd name="connsiteX66" fmla="*/ 1055357 w 1109076"/>
                <a:gd name="connsiteY66" fmla="*/ 202039 h 1163936"/>
                <a:gd name="connsiteX67" fmla="*/ 1043473 w 1109076"/>
                <a:gd name="connsiteY67" fmla="*/ 223431 h 1163936"/>
                <a:gd name="connsiteX68" fmla="*/ 1048227 w 1109076"/>
                <a:gd name="connsiteY68" fmla="*/ 244824 h 1163936"/>
                <a:gd name="connsiteX69" fmla="*/ 1052981 w 1109076"/>
                <a:gd name="connsiteY69" fmla="*/ 280477 h 1163936"/>
                <a:gd name="connsiteX70" fmla="*/ 1048227 w 1109076"/>
                <a:gd name="connsiteY70" fmla="*/ 297116 h 1163936"/>
                <a:gd name="connsiteX71" fmla="*/ 1064865 w 1109076"/>
                <a:gd name="connsiteY71" fmla="*/ 318508 h 1163936"/>
                <a:gd name="connsiteX72" fmla="*/ 1064225 w 1109076"/>
                <a:gd name="connsiteY72" fmla="*/ 317686 h 1163936"/>
                <a:gd name="connsiteX73" fmla="*/ 1054882 w 1109076"/>
                <a:gd name="connsiteY73" fmla="*/ 330393 h 1163936"/>
                <a:gd name="connsiteX74" fmla="*/ 1060587 w 1109076"/>
                <a:gd name="connsiteY74" fmla="*/ 427372 h 1163936"/>
                <a:gd name="connsiteX75" fmla="*/ 1080553 w 1109076"/>
                <a:gd name="connsiteY75" fmla="*/ 467304 h 1163936"/>
                <a:gd name="connsiteX76" fmla="*/ 1077701 w 1109076"/>
                <a:gd name="connsiteY76" fmla="*/ 521498 h 1163936"/>
                <a:gd name="connsiteX77" fmla="*/ 1069144 w 1109076"/>
                <a:gd name="connsiteY77" fmla="*/ 532907 h 1163936"/>
                <a:gd name="connsiteX78" fmla="*/ 1066291 w 1109076"/>
                <a:gd name="connsiteY78" fmla="*/ 564282 h 1163936"/>
                <a:gd name="connsiteX79" fmla="*/ 1109076 w 1109076"/>
                <a:gd name="connsiteY79" fmla="*/ 635590 h 1163936"/>
                <a:gd name="connsiteX80" fmla="*/ 1037768 w 1109076"/>
                <a:gd name="connsiteY80" fmla="*/ 644147 h 1163936"/>
                <a:gd name="connsiteX81" fmla="*/ 1023507 w 1109076"/>
                <a:gd name="connsiteY81" fmla="*/ 666966 h 1163936"/>
                <a:gd name="connsiteX82" fmla="*/ 1037768 w 1109076"/>
                <a:gd name="connsiteY82" fmla="*/ 706898 h 1163936"/>
                <a:gd name="connsiteX83" fmla="*/ 1049178 w 1109076"/>
                <a:gd name="connsiteY83" fmla="*/ 775353 h 1163936"/>
                <a:gd name="connsiteX84" fmla="*/ 1043473 w 1109076"/>
                <a:gd name="connsiteY84" fmla="*/ 875184 h 1163936"/>
                <a:gd name="connsiteX85" fmla="*/ 1057735 w 1109076"/>
                <a:gd name="connsiteY85" fmla="*/ 909412 h 1163936"/>
                <a:gd name="connsiteX86" fmla="*/ 1003540 w 1109076"/>
                <a:gd name="connsiteY86" fmla="*/ 986424 h 1163936"/>
                <a:gd name="connsiteX87" fmla="*/ 1002754 w 1109076"/>
                <a:gd name="connsiteY87" fmla="*/ 1002143 h 1163936"/>
                <a:gd name="connsiteX88" fmla="*/ 569379 w 1109076"/>
                <a:gd name="connsiteY88" fmla="*/ 1163936 h 1163936"/>
                <a:gd name="connsiteX0" fmla="*/ 91270 w 1109076"/>
                <a:gd name="connsiteY0" fmla="*/ 1002143 h 1163936"/>
                <a:gd name="connsiteX1" fmla="*/ 92701 w 1109076"/>
                <a:gd name="connsiteY1" fmla="*/ 993555 h 1163936"/>
                <a:gd name="connsiteX2" fmla="*/ 118848 w 1109076"/>
                <a:gd name="connsiteY2" fmla="*/ 986424 h 1163936"/>
                <a:gd name="connsiteX3" fmla="*/ 123601 w 1109076"/>
                <a:gd name="connsiteY3" fmla="*/ 967409 h 1163936"/>
                <a:gd name="connsiteX4" fmla="*/ 99833 w 1109076"/>
                <a:gd name="connsiteY4" fmla="*/ 936509 h 1163936"/>
                <a:gd name="connsiteX5" fmla="*/ 123601 w 1109076"/>
                <a:gd name="connsiteY5" fmla="*/ 898478 h 1163936"/>
                <a:gd name="connsiteX6" fmla="*/ 125978 w 1109076"/>
                <a:gd name="connsiteY6" fmla="*/ 860447 h 1163936"/>
                <a:gd name="connsiteX7" fmla="*/ 156879 w 1109076"/>
                <a:gd name="connsiteY7" fmla="*/ 860447 h 1163936"/>
                <a:gd name="connsiteX8" fmla="*/ 178271 w 1109076"/>
                <a:gd name="connsiteY8" fmla="*/ 822417 h 1163936"/>
                <a:gd name="connsiteX9" fmla="*/ 159255 w 1109076"/>
                <a:gd name="connsiteY9" fmla="*/ 784386 h 1163936"/>
                <a:gd name="connsiteX10" fmla="*/ 135486 w 1109076"/>
                <a:gd name="connsiteY10" fmla="*/ 777255 h 1163936"/>
                <a:gd name="connsiteX11" fmla="*/ 111717 w 1109076"/>
                <a:gd name="connsiteY11" fmla="*/ 793893 h 1163936"/>
                <a:gd name="connsiteX12" fmla="*/ 99833 w 1109076"/>
                <a:gd name="connsiteY12" fmla="*/ 784386 h 1163936"/>
                <a:gd name="connsiteX13" fmla="*/ 80817 w 1109076"/>
                <a:gd name="connsiteY13" fmla="*/ 784386 h 1163936"/>
                <a:gd name="connsiteX14" fmla="*/ 66554 w 1109076"/>
                <a:gd name="connsiteY14" fmla="*/ 777255 h 1163936"/>
                <a:gd name="connsiteX15" fmla="*/ 35655 w 1109076"/>
                <a:gd name="connsiteY15" fmla="*/ 774878 h 1163936"/>
                <a:gd name="connsiteX16" fmla="*/ 9508 w 1109076"/>
                <a:gd name="connsiteY16" fmla="*/ 751109 h 1163936"/>
                <a:gd name="connsiteX17" fmla="*/ 0 w 1109076"/>
                <a:gd name="connsiteY17" fmla="*/ 713078 h 1163936"/>
                <a:gd name="connsiteX18" fmla="*/ 14263 w 1109076"/>
                <a:gd name="connsiteY18" fmla="*/ 684555 h 1163936"/>
                <a:gd name="connsiteX19" fmla="*/ 4756 w 1109076"/>
                <a:gd name="connsiteY19" fmla="*/ 665539 h 1163936"/>
                <a:gd name="connsiteX20" fmla="*/ 35655 w 1109076"/>
                <a:gd name="connsiteY20" fmla="*/ 622755 h 1163936"/>
                <a:gd name="connsiteX21" fmla="*/ 49916 w 1109076"/>
                <a:gd name="connsiteY21" fmla="*/ 591855 h 1163936"/>
                <a:gd name="connsiteX22" fmla="*/ 26147 w 1109076"/>
                <a:gd name="connsiteY22" fmla="*/ 563332 h 1163936"/>
                <a:gd name="connsiteX23" fmla="*/ 26147 w 1109076"/>
                <a:gd name="connsiteY23" fmla="*/ 549070 h 1163936"/>
                <a:gd name="connsiteX24" fmla="*/ 54670 w 1109076"/>
                <a:gd name="connsiteY24" fmla="*/ 522924 h 1163936"/>
                <a:gd name="connsiteX25" fmla="*/ 87947 w 1109076"/>
                <a:gd name="connsiteY25" fmla="*/ 477762 h 1163936"/>
                <a:gd name="connsiteX26" fmla="*/ 71309 w 1109076"/>
                <a:gd name="connsiteY26" fmla="*/ 458747 h 1163936"/>
                <a:gd name="connsiteX27" fmla="*/ 54670 w 1109076"/>
                <a:gd name="connsiteY27" fmla="*/ 456370 h 1163936"/>
                <a:gd name="connsiteX28" fmla="*/ 28523 w 1109076"/>
                <a:gd name="connsiteY28" fmla="*/ 432601 h 1163936"/>
                <a:gd name="connsiteX29" fmla="*/ 33279 w 1109076"/>
                <a:gd name="connsiteY29" fmla="*/ 389816 h 1163936"/>
                <a:gd name="connsiteX30" fmla="*/ 45162 w 1109076"/>
                <a:gd name="connsiteY30" fmla="*/ 387439 h 1163936"/>
                <a:gd name="connsiteX31" fmla="*/ 49916 w 1109076"/>
                <a:gd name="connsiteY31" fmla="*/ 370801 h 1163936"/>
                <a:gd name="connsiteX32" fmla="*/ 66554 w 1109076"/>
                <a:gd name="connsiteY32" fmla="*/ 363670 h 1163936"/>
                <a:gd name="connsiteX33" fmla="*/ 66554 w 1109076"/>
                <a:gd name="connsiteY33" fmla="*/ 344655 h 1163936"/>
                <a:gd name="connsiteX34" fmla="*/ 71309 w 1109076"/>
                <a:gd name="connsiteY34" fmla="*/ 342278 h 1163936"/>
                <a:gd name="connsiteX35" fmla="*/ 95077 w 1109076"/>
                <a:gd name="connsiteY35" fmla="*/ 332770 h 1163936"/>
                <a:gd name="connsiteX36" fmla="*/ 99833 w 1109076"/>
                <a:gd name="connsiteY36" fmla="*/ 316131 h 1163936"/>
                <a:gd name="connsiteX37" fmla="*/ 149747 w 1109076"/>
                <a:gd name="connsiteY37" fmla="*/ 292362 h 1163936"/>
                <a:gd name="connsiteX38" fmla="*/ 164009 w 1109076"/>
                <a:gd name="connsiteY38" fmla="*/ 263839 h 1163936"/>
                <a:gd name="connsiteX39" fmla="*/ 190154 w 1109076"/>
                <a:gd name="connsiteY39" fmla="*/ 268593 h 1163936"/>
                <a:gd name="connsiteX40" fmla="*/ 259086 w 1109076"/>
                <a:gd name="connsiteY40" fmla="*/ 237693 h 1163936"/>
                <a:gd name="connsiteX41" fmla="*/ 280479 w 1109076"/>
                <a:gd name="connsiteY41" fmla="*/ 218677 h 1163936"/>
                <a:gd name="connsiteX42" fmla="*/ 297117 w 1109076"/>
                <a:gd name="connsiteY42" fmla="*/ 199662 h 1163936"/>
                <a:gd name="connsiteX43" fmla="*/ 337526 w 1109076"/>
                <a:gd name="connsiteY43" fmla="*/ 192531 h 1163936"/>
                <a:gd name="connsiteX44" fmla="*/ 339902 w 1109076"/>
                <a:gd name="connsiteY44" fmla="*/ 168762 h 1163936"/>
                <a:gd name="connsiteX45" fmla="*/ 387440 w 1109076"/>
                <a:gd name="connsiteY45" fmla="*/ 164008 h 1163936"/>
                <a:gd name="connsiteX46" fmla="*/ 401702 w 1109076"/>
                <a:gd name="connsiteY46" fmla="*/ 140239 h 1163936"/>
                <a:gd name="connsiteX47" fmla="*/ 439733 w 1109076"/>
                <a:gd name="connsiteY47" fmla="*/ 118847 h 1163936"/>
                <a:gd name="connsiteX48" fmla="*/ 475386 w 1109076"/>
                <a:gd name="connsiteY48" fmla="*/ 121223 h 1163936"/>
                <a:gd name="connsiteX49" fmla="*/ 511041 w 1109076"/>
                <a:gd name="connsiteY49" fmla="*/ 95077 h 1163936"/>
                <a:gd name="connsiteX50" fmla="*/ 568087 w 1109076"/>
                <a:gd name="connsiteY50" fmla="*/ 95077 h 1163936"/>
                <a:gd name="connsiteX51" fmla="*/ 568087 w 1109076"/>
                <a:gd name="connsiteY51" fmla="*/ 78439 h 1163936"/>
                <a:gd name="connsiteX52" fmla="*/ 560955 w 1109076"/>
                <a:gd name="connsiteY52" fmla="*/ 47539 h 1163936"/>
                <a:gd name="connsiteX53" fmla="*/ 577595 w 1109076"/>
                <a:gd name="connsiteY53" fmla="*/ 26146 h 1163936"/>
                <a:gd name="connsiteX54" fmla="*/ 651280 w 1109076"/>
                <a:gd name="connsiteY54" fmla="*/ 4754 h 1163936"/>
                <a:gd name="connsiteX55" fmla="*/ 701195 w 1109076"/>
                <a:gd name="connsiteY55" fmla="*/ 0 h 1163936"/>
                <a:gd name="connsiteX56" fmla="*/ 732094 w 1109076"/>
                <a:gd name="connsiteY56" fmla="*/ 9508 h 1163936"/>
                <a:gd name="connsiteX57" fmla="*/ 810534 w 1109076"/>
                <a:gd name="connsiteY57" fmla="*/ 26146 h 1163936"/>
                <a:gd name="connsiteX58" fmla="*/ 850942 w 1109076"/>
                <a:gd name="connsiteY58" fmla="*/ 45162 h 1163936"/>
                <a:gd name="connsiteX59" fmla="*/ 877088 w 1109076"/>
                <a:gd name="connsiteY59" fmla="*/ 47539 h 1163936"/>
                <a:gd name="connsiteX60" fmla="*/ 919873 w 1109076"/>
                <a:gd name="connsiteY60" fmla="*/ 66554 h 1163936"/>
                <a:gd name="connsiteX61" fmla="*/ 962657 w 1109076"/>
                <a:gd name="connsiteY61" fmla="*/ 114093 h 1163936"/>
                <a:gd name="connsiteX62" fmla="*/ 988803 w 1109076"/>
                <a:gd name="connsiteY62" fmla="*/ 135485 h 1163936"/>
                <a:gd name="connsiteX63" fmla="*/ 998310 w 1109076"/>
                <a:gd name="connsiteY63" fmla="*/ 187777 h 1163936"/>
                <a:gd name="connsiteX64" fmla="*/ 1055357 w 1109076"/>
                <a:gd name="connsiteY64" fmla="*/ 187777 h 1163936"/>
                <a:gd name="connsiteX65" fmla="*/ 1055357 w 1109076"/>
                <a:gd name="connsiteY65" fmla="*/ 202039 h 1163936"/>
                <a:gd name="connsiteX66" fmla="*/ 1043473 w 1109076"/>
                <a:gd name="connsiteY66" fmla="*/ 223431 h 1163936"/>
                <a:gd name="connsiteX67" fmla="*/ 1048227 w 1109076"/>
                <a:gd name="connsiteY67" fmla="*/ 244824 h 1163936"/>
                <a:gd name="connsiteX68" fmla="*/ 1052981 w 1109076"/>
                <a:gd name="connsiteY68" fmla="*/ 280477 h 1163936"/>
                <a:gd name="connsiteX69" fmla="*/ 1048227 w 1109076"/>
                <a:gd name="connsiteY69" fmla="*/ 297116 h 1163936"/>
                <a:gd name="connsiteX70" fmla="*/ 1064865 w 1109076"/>
                <a:gd name="connsiteY70" fmla="*/ 318508 h 1163936"/>
                <a:gd name="connsiteX71" fmla="*/ 1064225 w 1109076"/>
                <a:gd name="connsiteY71" fmla="*/ 317686 h 1163936"/>
                <a:gd name="connsiteX72" fmla="*/ 1054882 w 1109076"/>
                <a:gd name="connsiteY72" fmla="*/ 330393 h 1163936"/>
                <a:gd name="connsiteX73" fmla="*/ 1060587 w 1109076"/>
                <a:gd name="connsiteY73" fmla="*/ 427372 h 1163936"/>
                <a:gd name="connsiteX74" fmla="*/ 1080553 w 1109076"/>
                <a:gd name="connsiteY74" fmla="*/ 467304 h 1163936"/>
                <a:gd name="connsiteX75" fmla="*/ 1077701 w 1109076"/>
                <a:gd name="connsiteY75" fmla="*/ 521498 h 1163936"/>
                <a:gd name="connsiteX76" fmla="*/ 1069144 w 1109076"/>
                <a:gd name="connsiteY76" fmla="*/ 532907 h 1163936"/>
                <a:gd name="connsiteX77" fmla="*/ 1066291 w 1109076"/>
                <a:gd name="connsiteY77" fmla="*/ 564282 h 1163936"/>
                <a:gd name="connsiteX78" fmla="*/ 1109076 w 1109076"/>
                <a:gd name="connsiteY78" fmla="*/ 635590 h 1163936"/>
                <a:gd name="connsiteX79" fmla="*/ 1037768 w 1109076"/>
                <a:gd name="connsiteY79" fmla="*/ 644147 h 1163936"/>
                <a:gd name="connsiteX80" fmla="*/ 1023507 w 1109076"/>
                <a:gd name="connsiteY80" fmla="*/ 666966 h 1163936"/>
                <a:gd name="connsiteX81" fmla="*/ 1037768 w 1109076"/>
                <a:gd name="connsiteY81" fmla="*/ 706898 h 1163936"/>
                <a:gd name="connsiteX82" fmla="*/ 1049178 w 1109076"/>
                <a:gd name="connsiteY82" fmla="*/ 775353 h 1163936"/>
                <a:gd name="connsiteX83" fmla="*/ 1043473 w 1109076"/>
                <a:gd name="connsiteY83" fmla="*/ 875184 h 1163936"/>
                <a:gd name="connsiteX84" fmla="*/ 1057735 w 1109076"/>
                <a:gd name="connsiteY84" fmla="*/ 909412 h 1163936"/>
                <a:gd name="connsiteX85" fmla="*/ 1003540 w 1109076"/>
                <a:gd name="connsiteY85" fmla="*/ 986424 h 1163936"/>
                <a:gd name="connsiteX86" fmla="*/ 1002754 w 1109076"/>
                <a:gd name="connsiteY86" fmla="*/ 1002143 h 1163936"/>
                <a:gd name="connsiteX87" fmla="*/ 569379 w 1109076"/>
                <a:gd name="connsiteY87" fmla="*/ 1163936 h 1163936"/>
                <a:gd name="connsiteX0" fmla="*/ 91270 w 1109076"/>
                <a:gd name="connsiteY0" fmla="*/ 1002143 h 1002143"/>
                <a:gd name="connsiteX1" fmla="*/ 92701 w 1109076"/>
                <a:gd name="connsiteY1" fmla="*/ 993555 h 1002143"/>
                <a:gd name="connsiteX2" fmla="*/ 118848 w 1109076"/>
                <a:gd name="connsiteY2" fmla="*/ 986424 h 1002143"/>
                <a:gd name="connsiteX3" fmla="*/ 123601 w 1109076"/>
                <a:gd name="connsiteY3" fmla="*/ 967409 h 1002143"/>
                <a:gd name="connsiteX4" fmla="*/ 99833 w 1109076"/>
                <a:gd name="connsiteY4" fmla="*/ 936509 h 1002143"/>
                <a:gd name="connsiteX5" fmla="*/ 123601 w 1109076"/>
                <a:gd name="connsiteY5" fmla="*/ 898478 h 1002143"/>
                <a:gd name="connsiteX6" fmla="*/ 125978 w 1109076"/>
                <a:gd name="connsiteY6" fmla="*/ 860447 h 1002143"/>
                <a:gd name="connsiteX7" fmla="*/ 156879 w 1109076"/>
                <a:gd name="connsiteY7" fmla="*/ 860447 h 1002143"/>
                <a:gd name="connsiteX8" fmla="*/ 178271 w 1109076"/>
                <a:gd name="connsiteY8" fmla="*/ 822417 h 1002143"/>
                <a:gd name="connsiteX9" fmla="*/ 159255 w 1109076"/>
                <a:gd name="connsiteY9" fmla="*/ 784386 h 1002143"/>
                <a:gd name="connsiteX10" fmla="*/ 135486 w 1109076"/>
                <a:gd name="connsiteY10" fmla="*/ 777255 h 1002143"/>
                <a:gd name="connsiteX11" fmla="*/ 111717 w 1109076"/>
                <a:gd name="connsiteY11" fmla="*/ 793893 h 1002143"/>
                <a:gd name="connsiteX12" fmla="*/ 99833 w 1109076"/>
                <a:gd name="connsiteY12" fmla="*/ 784386 h 1002143"/>
                <a:gd name="connsiteX13" fmla="*/ 80817 w 1109076"/>
                <a:gd name="connsiteY13" fmla="*/ 784386 h 1002143"/>
                <a:gd name="connsiteX14" fmla="*/ 66554 w 1109076"/>
                <a:gd name="connsiteY14" fmla="*/ 777255 h 1002143"/>
                <a:gd name="connsiteX15" fmla="*/ 35655 w 1109076"/>
                <a:gd name="connsiteY15" fmla="*/ 774878 h 1002143"/>
                <a:gd name="connsiteX16" fmla="*/ 9508 w 1109076"/>
                <a:gd name="connsiteY16" fmla="*/ 751109 h 1002143"/>
                <a:gd name="connsiteX17" fmla="*/ 0 w 1109076"/>
                <a:gd name="connsiteY17" fmla="*/ 713078 h 1002143"/>
                <a:gd name="connsiteX18" fmla="*/ 14263 w 1109076"/>
                <a:gd name="connsiteY18" fmla="*/ 684555 h 1002143"/>
                <a:gd name="connsiteX19" fmla="*/ 4756 w 1109076"/>
                <a:gd name="connsiteY19" fmla="*/ 665539 h 1002143"/>
                <a:gd name="connsiteX20" fmla="*/ 35655 w 1109076"/>
                <a:gd name="connsiteY20" fmla="*/ 622755 h 1002143"/>
                <a:gd name="connsiteX21" fmla="*/ 49916 w 1109076"/>
                <a:gd name="connsiteY21" fmla="*/ 591855 h 1002143"/>
                <a:gd name="connsiteX22" fmla="*/ 26147 w 1109076"/>
                <a:gd name="connsiteY22" fmla="*/ 563332 h 1002143"/>
                <a:gd name="connsiteX23" fmla="*/ 26147 w 1109076"/>
                <a:gd name="connsiteY23" fmla="*/ 549070 h 1002143"/>
                <a:gd name="connsiteX24" fmla="*/ 54670 w 1109076"/>
                <a:gd name="connsiteY24" fmla="*/ 522924 h 1002143"/>
                <a:gd name="connsiteX25" fmla="*/ 87947 w 1109076"/>
                <a:gd name="connsiteY25" fmla="*/ 477762 h 1002143"/>
                <a:gd name="connsiteX26" fmla="*/ 71309 w 1109076"/>
                <a:gd name="connsiteY26" fmla="*/ 458747 h 1002143"/>
                <a:gd name="connsiteX27" fmla="*/ 54670 w 1109076"/>
                <a:gd name="connsiteY27" fmla="*/ 456370 h 1002143"/>
                <a:gd name="connsiteX28" fmla="*/ 28523 w 1109076"/>
                <a:gd name="connsiteY28" fmla="*/ 432601 h 1002143"/>
                <a:gd name="connsiteX29" fmla="*/ 33279 w 1109076"/>
                <a:gd name="connsiteY29" fmla="*/ 389816 h 1002143"/>
                <a:gd name="connsiteX30" fmla="*/ 45162 w 1109076"/>
                <a:gd name="connsiteY30" fmla="*/ 387439 h 1002143"/>
                <a:gd name="connsiteX31" fmla="*/ 49916 w 1109076"/>
                <a:gd name="connsiteY31" fmla="*/ 370801 h 1002143"/>
                <a:gd name="connsiteX32" fmla="*/ 66554 w 1109076"/>
                <a:gd name="connsiteY32" fmla="*/ 363670 h 1002143"/>
                <a:gd name="connsiteX33" fmla="*/ 66554 w 1109076"/>
                <a:gd name="connsiteY33" fmla="*/ 344655 h 1002143"/>
                <a:gd name="connsiteX34" fmla="*/ 71309 w 1109076"/>
                <a:gd name="connsiteY34" fmla="*/ 342278 h 1002143"/>
                <a:gd name="connsiteX35" fmla="*/ 95077 w 1109076"/>
                <a:gd name="connsiteY35" fmla="*/ 332770 h 1002143"/>
                <a:gd name="connsiteX36" fmla="*/ 99833 w 1109076"/>
                <a:gd name="connsiteY36" fmla="*/ 316131 h 1002143"/>
                <a:gd name="connsiteX37" fmla="*/ 149747 w 1109076"/>
                <a:gd name="connsiteY37" fmla="*/ 292362 h 1002143"/>
                <a:gd name="connsiteX38" fmla="*/ 164009 w 1109076"/>
                <a:gd name="connsiteY38" fmla="*/ 263839 h 1002143"/>
                <a:gd name="connsiteX39" fmla="*/ 190154 w 1109076"/>
                <a:gd name="connsiteY39" fmla="*/ 268593 h 1002143"/>
                <a:gd name="connsiteX40" fmla="*/ 259086 w 1109076"/>
                <a:gd name="connsiteY40" fmla="*/ 237693 h 1002143"/>
                <a:gd name="connsiteX41" fmla="*/ 280479 w 1109076"/>
                <a:gd name="connsiteY41" fmla="*/ 218677 h 1002143"/>
                <a:gd name="connsiteX42" fmla="*/ 297117 w 1109076"/>
                <a:gd name="connsiteY42" fmla="*/ 199662 h 1002143"/>
                <a:gd name="connsiteX43" fmla="*/ 337526 w 1109076"/>
                <a:gd name="connsiteY43" fmla="*/ 192531 h 1002143"/>
                <a:gd name="connsiteX44" fmla="*/ 339902 w 1109076"/>
                <a:gd name="connsiteY44" fmla="*/ 168762 h 1002143"/>
                <a:gd name="connsiteX45" fmla="*/ 387440 w 1109076"/>
                <a:gd name="connsiteY45" fmla="*/ 164008 h 1002143"/>
                <a:gd name="connsiteX46" fmla="*/ 401702 w 1109076"/>
                <a:gd name="connsiteY46" fmla="*/ 140239 h 1002143"/>
                <a:gd name="connsiteX47" fmla="*/ 439733 w 1109076"/>
                <a:gd name="connsiteY47" fmla="*/ 118847 h 1002143"/>
                <a:gd name="connsiteX48" fmla="*/ 475386 w 1109076"/>
                <a:gd name="connsiteY48" fmla="*/ 121223 h 1002143"/>
                <a:gd name="connsiteX49" fmla="*/ 511041 w 1109076"/>
                <a:gd name="connsiteY49" fmla="*/ 95077 h 1002143"/>
                <a:gd name="connsiteX50" fmla="*/ 568087 w 1109076"/>
                <a:gd name="connsiteY50" fmla="*/ 95077 h 1002143"/>
                <a:gd name="connsiteX51" fmla="*/ 568087 w 1109076"/>
                <a:gd name="connsiteY51" fmla="*/ 78439 h 1002143"/>
                <a:gd name="connsiteX52" fmla="*/ 560955 w 1109076"/>
                <a:gd name="connsiteY52" fmla="*/ 47539 h 1002143"/>
                <a:gd name="connsiteX53" fmla="*/ 577595 w 1109076"/>
                <a:gd name="connsiteY53" fmla="*/ 26146 h 1002143"/>
                <a:gd name="connsiteX54" fmla="*/ 651280 w 1109076"/>
                <a:gd name="connsiteY54" fmla="*/ 4754 h 1002143"/>
                <a:gd name="connsiteX55" fmla="*/ 701195 w 1109076"/>
                <a:gd name="connsiteY55" fmla="*/ 0 h 1002143"/>
                <a:gd name="connsiteX56" fmla="*/ 732094 w 1109076"/>
                <a:gd name="connsiteY56" fmla="*/ 9508 h 1002143"/>
                <a:gd name="connsiteX57" fmla="*/ 810534 w 1109076"/>
                <a:gd name="connsiteY57" fmla="*/ 26146 h 1002143"/>
                <a:gd name="connsiteX58" fmla="*/ 850942 w 1109076"/>
                <a:gd name="connsiteY58" fmla="*/ 45162 h 1002143"/>
                <a:gd name="connsiteX59" fmla="*/ 877088 w 1109076"/>
                <a:gd name="connsiteY59" fmla="*/ 47539 h 1002143"/>
                <a:gd name="connsiteX60" fmla="*/ 919873 w 1109076"/>
                <a:gd name="connsiteY60" fmla="*/ 66554 h 1002143"/>
                <a:gd name="connsiteX61" fmla="*/ 962657 w 1109076"/>
                <a:gd name="connsiteY61" fmla="*/ 114093 h 1002143"/>
                <a:gd name="connsiteX62" fmla="*/ 988803 w 1109076"/>
                <a:gd name="connsiteY62" fmla="*/ 135485 h 1002143"/>
                <a:gd name="connsiteX63" fmla="*/ 998310 w 1109076"/>
                <a:gd name="connsiteY63" fmla="*/ 187777 h 1002143"/>
                <a:gd name="connsiteX64" fmla="*/ 1055357 w 1109076"/>
                <a:gd name="connsiteY64" fmla="*/ 187777 h 1002143"/>
                <a:gd name="connsiteX65" fmla="*/ 1055357 w 1109076"/>
                <a:gd name="connsiteY65" fmla="*/ 202039 h 1002143"/>
                <a:gd name="connsiteX66" fmla="*/ 1043473 w 1109076"/>
                <a:gd name="connsiteY66" fmla="*/ 223431 h 1002143"/>
                <a:gd name="connsiteX67" fmla="*/ 1048227 w 1109076"/>
                <a:gd name="connsiteY67" fmla="*/ 244824 h 1002143"/>
                <a:gd name="connsiteX68" fmla="*/ 1052981 w 1109076"/>
                <a:gd name="connsiteY68" fmla="*/ 280477 h 1002143"/>
                <a:gd name="connsiteX69" fmla="*/ 1048227 w 1109076"/>
                <a:gd name="connsiteY69" fmla="*/ 297116 h 1002143"/>
                <a:gd name="connsiteX70" fmla="*/ 1064865 w 1109076"/>
                <a:gd name="connsiteY70" fmla="*/ 318508 h 1002143"/>
                <a:gd name="connsiteX71" fmla="*/ 1064225 w 1109076"/>
                <a:gd name="connsiteY71" fmla="*/ 317686 h 1002143"/>
                <a:gd name="connsiteX72" fmla="*/ 1054882 w 1109076"/>
                <a:gd name="connsiteY72" fmla="*/ 330393 h 1002143"/>
                <a:gd name="connsiteX73" fmla="*/ 1060587 w 1109076"/>
                <a:gd name="connsiteY73" fmla="*/ 427372 h 1002143"/>
                <a:gd name="connsiteX74" fmla="*/ 1080553 w 1109076"/>
                <a:gd name="connsiteY74" fmla="*/ 467304 h 1002143"/>
                <a:gd name="connsiteX75" fmla="*/ 1077701 w 1109076"/>
                <a:gd name="connsiteY75" fmla="*/ 521498 h 1002143"/>
                <a:gd name="connsiteX76" fmla="*/ 1069144 w 1109076"/>
                <a:gd name="connsiteY76" fmla="*/ 532907 h 1002143"/>
                <a:gd name="connsiteX77" fmla="*/ 1066291 w 1109076"/>
                <a:gd name="connsiteY77" fmla="*/ 564282 h 1002143"/>
                <a:gd name="connsiteX78" fmla="*/ 1109076 w 1109076"/>
                <a:gd name="connsiteY78" fmla="*/ 635590 h 1002143"/>
                <a:gd name="connsiteX79" fmla="*/ 1037768 w 1109076"/>
                <a:gd name="connsiteY79" fmla="*/ 644147 h 1002143"/>
                <a:gd name="connsiteX80" fmla="*/ 1023507 w 1109076"/>
                <a:gd name="connsiteY80" fmla="*/ 666966 h 1002143"/>
                <a:gd name="connsiteX81" fmla="*/ 1037768 w 1109076"/>
                <a:gd name="connsiteY81" fmla="*/ 706898 h 1002143"/>
                <a:gd name="connsiteX82" fmla="*/ 1049178 w 1109076"/>
                <a:gd name="connsiteY82" fmla="*/ 775353 h 1002143"/>
                <a:gd name="connsiteX83" fmla="*/ 1043473 w 1109076"/>
                <a:gd name="connsiteY83" fmla="*/ 875184 h 1002143"/>
                <a:gd name="connsiteX84" fmla="*/ 1057735 w 1109076"/>
                <a:gd name="connsiteY84" fmla="*/ 909412 h 1002143"/>
                <a:gd name="connsiteX85" fmla="*/ 1003540 w 1109076"/>
                <a:gd name="connsiteY85" fmla="*/ 986424 h 1002143"/>
                <a:gd name="connsiteX86" fmla="*/ 1002754 w 1109076"/>
                <a:gd name="connsiteY86" fmla="*/ 1002143 h 1002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</a:cxnLst>
              <a:rect l="l" t="t" r="r" b="b"/>
              <a:pathLst>
                <a:path w="1109076" h="1002143">
                  <a:moveTo>
                    <a:pt x="91270" y="1002143"/>
                  </a:moveTo>
                  <a:lnTo>
                    <a:pt x="92701" y="993555"/>
                  </a:lnTo>
                  <a:lnTo>
                    <a:pt x="118848" y="986424"/>
                  </a:lnTo>
                  <a:lnTo>
                    <a:pt x="123601" y="967409"/>
                  </a:lnTo>
                  <a:lnTo>
                    <a:pt x="99833" y="936509"/>
                  </a:lnTo>
                  <a:lnTo>
                    <a:pt x="123601" y="898478"/>
                  </a:lnTo>
                  <a:lnTo>
                    <a:pt x="125978" y="860447"/>
                  </a:lnTo>
                  <a:lnTo>
                    <a:pt x="156879" y="860447"/>
                  </a:lnTo>
                  <a:lnTo>
                    <a:pt x="178271" y="822417"/>
                  </a:lnTo>
                  <a:lnTo>
                    <a:pt x="159255" y="784386"/>
                  </a:lnTo>
                  <a:lnTo>
                    <a:pt x="135486" y="777255"/>
                  </a:lnTo>
                  <a:lnTo>
                    <a:pt x="111717" y="793893"/>
                  </a:lnTo>
                  <a:lnTo>
                    <a:pt x="99833" y="784386"/>
                  </a:lnTo>
                  <a:lnTo>
                    <a:pt x="80817" y="784386"/>
                  </a:lnTo>
                  <a:lnTo>
                    <a:pt x="66554" y="777255"/>
                  </a:lnTo>
                  <a:lnTo>
                    <a:pt x="35655" y="774878"/>
                  </a:lnTo>
                  <a:lnTo>
                    <a:pt x="9508" y="751109"/>
                  </a:lnTo>
                  <a:lnTo>
                    <a:pt x="0" y="713078"/>
                  </a:lnTo>
                  <a:lnTo>
                    <a:pt x="14263" y="684555"/>
                  </a:lnTo>
                  <a:lnTo>
                    <a:pt x="4756" y="665539"/>
                  </a:lnTo>
                  <a:lnTo>
                    <a:pt x="35655" y="622755"/>
                  </a:lnTo>
                  <a:lnTo>
                    <a:pt x="49916" y="591855"/>
                  </a:lnTo>
                  <a:lnTo>
                    <a:pt x="26147" y="563332"/>
                  </a:lnTo>
                  <a:lnTo>
                    <a:pt x="26147" y="549070"/>
                  </a:lnTo>
                  <a:lnTo>
                    <a:pt x="54670" y="522924"/>
                  </a:lnTo>
                  <a:lnTo>
                    <a:pt x="87947" y="477762"/>
                  </a:lnTo>
                  <a:lnTo>
                    <a:pt x="71309" y="458747"/>
                  </a:lnTo>
                  <a:lnTo>
                    <a:pt x="54670" y="456370"/>
                  </a:lnTo>
                  <a:lnTo>
                    <a:pt x="28523" y="432601"/>
                  </a:lnTo>
                  <a:lnTo>
                    <a:pt x="33279" y="389816"/>
                  </a:lnTo>
                  <a:lnTo>
                    <a:pt x="45162" y="387439"/>
                  </a:lnTo>
                  <a:lnTo>
                    <a:pt x="49916" y="370801"/>
                  </a:lnTo>
                  <a:lnTo>
                    <a:pt x="66554" y="363670"/>
                  </a:lnTo>
                  <a:lnTo>
                    <a:pt x="66554" y="344655"/>
                  </a:lnTo>
                  <a:lnTo>
                    <a:pt x="71309" y="342278"/>
                  </a:lnTo>
                  <a:lnTo>
                    <a:pt x="95077" y="332770"/>
                  </a:lnTo>
                  <a:lnTo>
                    <a:pt x="99833" y="316131"/>
                  </a:lnTo>
                  <a:lnTo>
                    <a:pt x="149747" y="292362"/>
                  </a:lnTo>
                  <a:lnTo>
                    <a:pt x="164009" y="263839"/>
                  </a:lnTo>
                  <a:lnTo>
                    <a:pt x="190154" y="268593"/>
                  </a:lnTo>
                  <a:lnTo>
                    <a:pt x="259086" y="237693"/>
                  </a:lnTo>
                  <a:lnTo>
                    <a:pt x="280479" y="218677"/>
                  </a:lnTo>
                  <a:lnTo>
                    <a:pt x="297117" y="199662"/>
                  </a:lnTo>
                  <a:lnTo>
                    <a:pt x="337526" y="192531"/>
                  </a:lnTo>
                  <a:lnTo>
                    <a:pt x="339902" y="168762"/>
                  </a:lnTo>
                  <a:lnTo>
                    <a:pt x="387440" y="164008"/>
                  </a:lnTo>
                  <a:lnTo>
                    <a:pt x="401702" y="140239"/>
                  </a:lnTo>
                  <a:lnTo>
                    <a:pt x="439733" y="118847"/>
                  </a:lnTo>
                  <a:lnTo>
                    <a:pt x="475386" y="121223"/>
                  </a:lnTo>
                  <a:lnTo>
                    <a:pt x="511041" y="95077"/>
                  </a:lnTo>
                  <a:lnTo>
                    <a:pt x="568087" y="95077"/>
                  </a:lnTo>
                  <a:lnTo>
                    <a:pt x="568087" y="78439"/>
                  </a:lnTo>
                  <a:lnTo>
                    <a:pt x="560955" y="47539"/>
                  </a:lnTo>
                  <a:lnTo>
                    <a:pt x="577595" y="26146"/>
                  </a:lnTo>
                  <a:lnTo>
                    <a:pt x="651280" y="4754"/>
                  </a:lnTo>
                  <a:lnTo>
                    <a:pt x="701195" y="0"/>
                  </a:lnTo>
                  <a:lnTo>
                    <a:pt x="732094" y="9508"/>
                  </a:lnTo>
                  <a:lnTo>
                    <a:pt x="810534" y="26146"/>
                  </a:lnTo>
                  <a:lnTo>
                    <a:pt x="850942" y="45162"/>
                  </a:lnTo>
                  <a:lnTo>
                    <a:pt x="877088" y="47539"/>
                  </a:lnTo>
                  <a:lnTo>
                    <a:pt x="919873" y="66554"/>
                  </a:lnTo>
                  <a:lnTo>
                    <a:pt x="962657" y="114093"/>
                  </a:lnTo>
                  <a:lnTo>
                    <a:pt x="988803" y="135485"/>
                  </a:lnTo>
                  <a:lnTo>
                    <a:pt x="998310" y="187777"/>
                  </a:lnTo>
                  <a:lnTo>
                    <a:pt x="1055357" y="187777"/>
                  </a:lnTo>
                  <a:lnTo>
                    <a:pt x="1055357" y="202039"/>
                  </a:lnTo>
                  <a:lnTo>
                    <a:pt x="1043473" y="223431"/>
                  </a:lnTo>
                  <a:lnTo>
                    <a:pt x="1048227" y="244824"/>
                  </a:lnTo>
                  <a:lnTo>
                    <a:pt x="1052981" y="280477"/>
                  </a:lnTo>
                  <a:lnTo>
                    <a:pt x="1048227" y="297116"/>
                  </a:lnTo>
                  <a:lnTo>
                    <a:pt x="1064865" y="318508"/>
                  </a:lnTo>
                  <a:lnTo>
                    <a:pt x="1064225" y="317686"/>
                  </a:lnTo>
                  <a:lnTo>
                    <a:pt x="1054882" y="330393"/>
                  </a:lnTo>
                  <a:lnTo>
                    <a:pt x="1060587" y="427372"/>
                  </a:lnTo>
                  <a:lnTo>
                    <a:pt x="1080553" y="467304"/>
                  </a:lnTo>
                  <a:lnTo>
                    <a:pt x="1077701" y="521498"/>
                  </a:lnTo>
                  <a:lnTo>
                    <a:pt x="1069144" y="532907"/>
                  </a:lnTo>
                  <a:lnTo>
                    <a:pt x="1066291" y="564282"/>
                  </a:lnTo>
                  <a:lnTo>
                    <a:pt x="1109076" y="635590"/>
                  </a:lnTo>
                  <a:lnTo>
                    <a:pt x="1037768" y="644147"/>
                  </a:lnTo>
                  <a:lnTo>
                    <a:pt x="1023507" y="666966"/>
                  </a:lnTo>
                  <a:lnTo>
                    <a:pt x="1037768" y="706898"/>
                  </a:lnTo>
                  <a:lnTo>
                    <a:pt x="1049178" y="775353"/>
                  </a:lnTo>
                  <a:lnTo>
                    <a:pt x="1043473" y="875184"/>
                  </a:lnTo>
                  <a:lnTo>
                    <a:pt x="1057735" y="909412"/>
                  </a:lnTo>
                  <a:lnTo>
                    <a:pt x="1003540" y="986424"/>
                  </a:lnTo>
                  <a:lnTo>
                    <a:pt x="1002754" y="1002143"/>
                  </a:lnTo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43" name="フリーフォーム: 図形 242">
              <a:extLst>
                <a:ext uri="{FF2B5EF4-FFF2-40B4-BE49-F238E27FC236}">
                  <a16:creationId xmlns:a16="http://schemas.microsoft.com/office/drawing/2014/main" id="{C69375E4-0B7A-ED78-D434-05AE81EF7905}"/>
                </a:ext>
              </a:extLst>
            </p:cNvPr>
            <p:cNvSpPr/>
            <p:nvPr/>
          </p:nvSpPr>
          <p:spPr>
            <a:xfrm>
              <a:off x="1625990" y="3738522"/>
              <a:ext cx="989754" cy="779297"/>
            </a:xfrm>
            <a:custGeom>
              <a:avLst/>
              <a:gdLst>
                <a:gd name="connsiteX0" fmla="*/ 305494 w 989754"/>
                <a:gd name="connsiteY0" fmla="*/ 0 h 779297"/>
                <a:gd name="connsiteX1" fmla="*/ 989754 w 989754"/>
                <a:gd name="connsiteY1" fmla="*/ 0 h 779297"/>
                <a:gd name="connsiteX2" fmla="*/ 989754 w 989754"/>
                <a:gd name="connsiteY2" fmla="*/ 6320 h 779297"/>
                <a:gd name="connsiteX3" fmla="*/ 966935 w 989754"/>
                <a:gd name="connsiteY3" fmla="*/ 12025 h 779297"/>
                <a:gd name="connsiteX4" fmla="*/ 966935 w 989754"/>
                <a:gd name="connsiteY4" fmla="*/ 148936 h 779297"/>
                <a:gd name="connsiteX5" fmla="*/ 941264 w 989754"/>
                <a:gd name="connsiteY5" fmla="*/ 174607 h 779297"/>
                <a:gd name="connsiteX6" fmla="*/ 938412 w 989754"/>
                <a:gd name="connsiteY6" fmla="*/ 200278 h 779297"/>
                <a:gd name="connsiteX7" fmla="*/ 918446 w 989754"/>
                <a:gd name="connsiteY7" fmla="*/ 214539 h 779297"/>
                <a:gd name="connsiteX8" fmla="*/ 904184 w 989754"/>
                <a:gd name="connsiteY8" fmla="*/ 257324 h 779297"/>
                <a:gd name="connsiteX9" fmla="*/ 904184 w 989754"/>
                <a:gd name="connsiteY9" fmla="*/ 285847 h 779297"/>
                <a:gd name="connsiteX10" fmla="*/ 898480 w 989754"/>
                <a:gd name="connsiteY10" fmla="*/ 294404 h 779297"/>
                <a:gd name="connsiteX11" fmla="*/ 869956 w 989754"/>
                <a:gd name="connsiteY11" fmla="*/ 302961 h 779297"/>
                <a:gd name="connsiteX12" fmla="*/ 855695 w 989754"/>
                <a:gd name="connsiteY12" fmla="*/ 311518 h 779297"/>
                <a:gd name="connsiteX13" fmla="*/ 753011 w 989754"/>
                <a:gd name="connsiteY13" fmla="*/ 311518 h 779297"/>
                <a:gd name="connsiteX14" fmla="*/ 744455 w 989754"/>
                <a:gd name="connsiteY14" fmla="*/ 354303 h 779297"/>
                <a:gd name="connsiteX15" fmla="*/ 755864 w 989754"/>
                <a:gd name="connsiteY15" fmla="*/ 397087 h 779297"/>
                <a:gd name="connsiteX16" fmla="*/ 738750 w 989754"/>
                <a:gd name="connsiteY16" fmla="*/ 434167 h 779297"/>
                <a:gd name="connsiteX17" fmla="*/ 744455 w 989754"/>
                <a:gd name="connsiteY17" fmla="*/ 496918 h 779297"/>
                <a:gd name="connsiteX18" fmla="*/ 741602 w 989754"/>
                <a:gd name="connsiteY18" fmla="*/ 519737 h 779297"/>
                <a:gd name="connsiteX19" fmla="*/ 730193 w 989754"/>
                <a:gd name="connsiteY19" fmla="*/ 613863 h 779297"/>
                <a:gd name="connsiteX20" fmla="*/ 724488 w 989754"/>
                <a:gd name="connsiteY20" fmla="*/ 636682 h 779297"/>
                <a:gd name="connsiteX21" fmla="*/ 767273 w 989754"/>
                <a:gd name="connsiteY21" fmla="*/ 676614 h 779297"/>
                <a:gd name="connsiteX22" fmla="*/ 681704 w 989754"/>
                <a:gd name="connsiteY22" fmla="*/ 765036 h 779297"/>
                <a:gd name="connsiteX23" fmla="*/ 633214 w 989754"/>
                <a:gd name="connsiteY23" fmla="*/ 750774 h 779297"/>
                <a:gd name="connsiteX24" fmla="*/ 601839 w 989754"/>
                <a:gd name="connsiteY24" fmla="*/ 750774 h 779297"/>
                <a:gd name="connsiteX25" fmla="*/ 581873 w 989754"/>
                <a:gd name="connsiteY25" fmla="*/ 776445 h 779297"/>
                <a:gd name="connsiteX26" fmla="*/ 547645 w 989754"/>
                <a:gd name="connsiteY26" fmla="*/ 779297 h 779297"/>
                <a:gd name="connsiteX27" fmla="*/ 507712 w 989754"/>
                <a:gd name="connsiteY27" fmla="*/ 750774 h 779297"/>
                <a:gd name="connsiteX28" fmla="*/ 507712 w 989754"/>
                <a:gd name="connsiteY28" fmla="*/ 742217 h 779297"/>
                <a:gd name="connsiteX29" fmla="*/ 482042 w 989754"/>
                <a:gd name="connsiteY29" fmla="*/ 722251 h 779297"/>
                <a:gd name="connsiteX30" fmla="*/ 470632 w 989754"/>
                <a:gd name="connsiteY30" fmla="*/ 739365 h 779297"/>
                <a:gd name="connsiteX31" fmla="*/ 413586 w 989754"/>
                <a:gd name="connsiteY31" fmla="*/ 742217 h 779297"/>
                <a:gd name="connsiteX32" fmla="*/ 390767 w 989754"/>
                <a:gd name="connsiteY32" fmla="*/ 710842 h 779297"/>
                <a:gd name="connsiteX33" fmla="*/ 376506 w 989754"/>
                <a:gd name="connsiteY33" fmla="*/ 668057 h 779297"/>
                <a:gd name="connsiteX34" fmla="*/ 345130 w 989754"/>
                <a:gd name="connsiteY34" fmla="*/ 642386 h 779297"/>
                <a:gd name="connsiteX35" fmla="*/ 330869 w 989754"/>
                <a:gd name="connsiteY35" fmla="*/ 665205 h 779297"/>
                <a:gd name="connsiteX36" fmla="*/ 290936 w 989754"/>
                <a:gd name="connsiteY36" fmla="*/ 670909 h 779297"/>
                <a:gd name="connsiteX37" fmla="*/ 253856 w 989754"/>
                <a:gd name="connsiteY37" fmla="*/ 656648 h 779297"/>
                <a:gd name="connsiteX38" fmla="*/ 208219 w 989754"/>
                <a:gd name="connsiteY38" fmla="*/ 679466 h 779297"/>
                <a:gd name="connsiteX39" fmla="*/ 176844 w 989754"/>
                <a:gd name="connsiteY39" fmla="*/ 642386 h 779297"/>
                <a:gd name="connsiteX40" fmla="*/ 125502 w 989754"/>
                <a:gd name="connsiteY40" fmla="*/ 650943 h 779297"/>
                <a:gd name="connsiteX41" fmla="*/ 91274 w 989754"/>
                <a:gd name="connsiteY41" fmla="*/ 611011 h 779297"/>
                <a:gd name="connsiteX42" fmla="*/ 74160 w 989754"/>
                <a:gd name="connsiteY42" fmla="*/ 613863 h 779297"/>
                <a:gd name="connsiteX43" fmla="*/ 34228 w 989754"/>
                <a:gd name="connsiteY43" fmla="*/ 588192 h 779297"/>
                <a:gd name="connsiteX44" fmla="*/ 5705 w 989754"/>
                <a:gd name="connsiteY44" fmla="*/ 545408 h 779297"/>
                <a:gd name="connsiteX45" fmla="*/ 0 w 989754"/>
                <a:gd name="connsiteY45" fmla="*/ 516884 h 779297"/>
                <a:gd name="connsiteX46" fmla="*/ 0 w 989754"/>
                <a:gd name="connsiteY46" fmla="*/ 496918 h 779297"/>
                <a:gd name="connsiteX47" fmla="*/ 19966 w 989754"/>
                <a:gd name="connsiteY47" fmla="*/ 451281 h 779297"/>
                <a:gd name="connsiteX48" fmla="*/ 17114 w 989754"/>
                <a:gd name="connsiteY48" fmla="*/ 434167 h 779297"/>
                <a:gd name="connsiteX49" fmla="*/ 14262 w 989754"/>
                <a:gd name="connsiteY49" fmla="*/ 411349 h 779297"/>
                <a:gd name="connsiteX50" fmla="*/ 28523 w 989754"/>
                <a:gd name="connsiteY50" fmla="*/ 394235 h 779297"/>
                <a:gd name="connsiteX51" fmla="*/ 28523 w 989754"/>
                <a:gd name="connsiteY51" fmla="*/ 340041 h 779297"/>
                <a:gd name="connsiteX52" fmla="*/ 54194 w 989754"/>
                <a:gd name="connsiteY52" fmla="*/ 337189 h 779297"/>
                <a:gd name="connsiteX53" fmla="*/ 71308 w 989754"/>
                <a:gd name="connsiteY53" fmla="*/ 308666 h 779297"/>
                <a:gd name="connsiteX54" fmla="*/ 71308 w 989754"/>
                <a:gd name="connsiteY54" fmla="*/ 282995 h 779297"/>
                <a:gd name="connsiteX55" fmla="*/ 57046 w 989754"/>
                <a:gd name="connsiteY55" fmla="*/ 257324 h 779297"/>
                <a:gd name="connsiteX56" fmla="*/ 68456 w 989754"/>
                <a:gd name="connsiteY56" fmla="*/ 234505 h 779297"/>
                <a:gd name="connsiteX57" fmla="*/ 71308 w 989754"/>
                <a:gd name="connsiteY57" fmla="*/ 171755 h 779297"/>
                <a:gd name="connsiteX58" fmla="*/ 59899 w 989754"/>
                <a:gd name="connsiteY58" fmla="*/ 146084 h 779297"/>
                <a:gd name="connsiteX59" fmla="*/ 82717 w 989754"/>
                <a:gd name="connsiteY59" fmla="*/ 117561 h 779297"/>
                <a:gd name="connsiteX60" fmla="*/ 82717 w 989754"/>
                <a:gd name="connsiteY60" fmla="*/ 106151 h 779297"/>
                <a:gd name="connsiteX61" fmla="*/ 99831 w 989754"/>
                <a:gd name="connsiteY61" fmla="*/ 103299 h 779297"/>
                <a:gd name="connsiteX62" fmla="*/ 145468 w 989754"/>
                <a:gd name="connsiteY62" fmla="*/ 111856 h 779297"/>
                <a:gd name="connsiteX63" fmla="*/ 185401 w 989754"/>
                <a:gd name="connsiteY63" fmla="*/ 117561 h 779297"/>
                <a:gd name="connsiteX64" fmla="*/ 213924 w 989754"/>
                <a:gd name="connsiteY64" fmla="*/ 91890 h 779297"/>
                <a:gd name="connsiteX65" fmla="*/ 270970 w 989754"/>
                <a:gd name="connsiteY65" fmla="*/ 60514 h 779297"/>
                <a:gd name="connsiteX66" fmla="*/ 285232 w 989754"/>
                <a:gd name="connsiteY66" fmla="*/ 17730 h 779297"/>
                <a:gd name="connsiteX0" fmla="*/ 305494 w 989754"/>
                <a:gd name="connsiteY0" fmla="*/ 73311 h 852608"/>
                <a:gd name="connsiteX1" fmla="*/ 667630 w 989754"/>
                <a:gd name="connsiteY1" fmla="*/ 9 h 852608"/>
                <a:gd name="connsiteX2" fmla="*/ 989754 w 989754"/>
                <a:gd name="connsiteY2" fmla="*/ 73311 h 852608"/>
                <a:gd name="connsiteX3" fmla="*/ 989754 w 989754"/>
                <a:gd name="connsiteY3" fmla="*/ 79631 h 852608"/>
                <a:gd name="connsiteX4" fmla="*/ 966935 w 989754"/>
                <a:gd name="connsiteY4" fmla="*/ 85336 h 852608"/>
                <a:gd name="connsiteX5" fmla="*/ 966935 w 989754"/>
                <a:gd name="connsiteY5" fmla="*/ 222247 h 852608"/>
                <a:gd name="connsiteX6" fmla="*/ 941264 w 989754"/>
                <a:gd name="connsiteY6" fmla="*/ 247918 h 852608"/>
                <a:gd name="connsiteX7" fmla="*/ 938412 w 989754"/>
                <a:gd name="connsiteY7" fmla="*/ 273589 h 852608"/>
                <a:gd name="connsiteX8" fmla="*/ 918446 w 989754"/>
                <a:gd name="connsiteY8" fmla="*/ 287850 h 852608"/>
                <a:gd name="connsiteX9" fmla="*/ 904184 w 989754"/>
                <a:gd name="connsiteY9" fmla="*/ 330635 h 852608"/>
                <a:gd name="connsiteX10" fmla="*/ 904184 w 989754"/>
                <a:gd name="connsiteY10" fmla="*/ 359158 h 852608"/>
                <a:gd name="connsiteX11" fmla="*/ 898480 w 989754"/>
                <a:gd name="connsiteY11" fmla="*/ 367715 h 852608"/>
                <a:gd name="connsiteX12" fmla="*/ 869956 w 989754"/>
                <a:gd name="connsiteY12" fmla="*/ 376272 h 852608"/>
                <a:gd name="connsiteX13" fmla="*/ 855695 w 989754"/>
                <a:gd name="connsiteY13" fmla="*/ 384829 h 852608"/>
                <a:gd name="connsiteX14" fmla="*/ 753011 w 989754"/>
                <a:gd name="connsiteY14" fmla="*/ 384829 h 852608"/>
                <a:gd name="connsiteX15" fmla="*/ 744455 w 989754"/>
                <a:gd name="connsiteY15" fmla="*/ 427614 h 852608"/>
                <a:gd name="connsiteX16" fmla="*/ 755864 w 989754"/>
                <a:gd name="connsiteY16" fmla="*/ 470398 h 852608"/>
                <a:gd name="connsiteX17" fmla="*/ 738750 w 989754"/>
                <a:gd name="connsiteY17" fmla="*/ 507478 h 852608"/>
                <a:gd name="connsiteX18" fmla="*/ 744455 w 989754"/>
                <a:gd name="connsiteY18" fmla="*/ 570229 h 852608"/>
                <a:gd name="connsiteX19" fmla="*/ 741602 w 989754"/>
                <a:gd name="connsiteY19" fmla="*/ 593048 h 852608"/>
                <a:gd name="connsiteX20" fmla="*/ 730193 w 989754"/>
                <a:gd name="connsiteY20" fmla="*/ 687174 h 852608"/>
                <a:gd name="connsiteX21" fmla="*/ 724488 w 989754"/>
                <a:gd name="connsiteY21" fmla="*/ 709993 h 852608"/>
                <a:gd name="connsiteX22" fmla="*/ 767273 w 989754"/>
                <a:gd name="connsiteY22" fmla="*/ 749925 h 852608"/>
                <a:gd name="connsiteX23" fmla="*/ 681704 w 989754"/>
                <a:gd name="connsiteY23" fmla="*/ 838347 h 852608"/>
                <a:gd name="connsiteX24" fmla="*/ 633214 w 989754"/>
                <a:gd name="connsiteY24" fmla="*/ 824085 h 852608"/>
                <a:gd name="connsiteX25" fmla="*/ 601839 w 989754"/>
                <a:gd name="connsiteY25" fmla="*/ 824085 h 852608"/>
                <a:gd name="connsiteX26" fmla="*/ 581873 w 989754"/>
                <a:gd name="connsiteY26" fmla="*/ 849756 h 852608"/>
                <a:gd name="connsiteX27" fmla="*/ 547645 w 989754"/>
                <a:gd name="connsiteY27" fmla="*/ 852608 h 852608"/>
                <a:gd name="connsiteX28" fmla="*/ 507712 w 989754"/>
                <a:gd name="connsiteY28" fmla="*/ 824085 h 852608"/>
                <a:gd name="connsiteX29" fmla="*/ 507712 w 989754"/>
                <a:gd name="connsiteY29" fmla="*/ 815528 h 852608"/>
                <a:gd name="connsiteX30" fmla="*/ 482042 w 989754"/>
                <a:gd name="connsiteY30" fmla="*/ 795562 h 852608"/>
                <a:gd name="connsiteX31" fmla="*/ 470632 w 989754"/>
                <a:gd name="connsiteY31" fmla="*/ 812676 h 852608"/>
                <a:gd name="connsiteX32" fmla="*/ 413586 w 989754"/>
                <a:gd name="connsiteY32" fmla="*/ 815528 h 852608"/>
                <a:gd name="connsiteX33" fmla="*/ 390767 w 989754"/>
                <a:gd name="connsiteY33" fmla="*/ 784153 h 852608"/>
                <a:gd name="connsiteX34" fmla="*/ 376506 w 989754"/>
                <a:gd name="connsiteY34" fmla="*/ 741368 h 852608"/>
                <a:gd name="connsiteX35" fmla="*/ 345130 w 989754"/>
                <a:gd name="connsiteY35" fmla="*/ 715697 h 852608"/>
                <a:gd name="connsiteX36" fmla="*/ 330869 w 989754"/>
                <a:gd name="connsiteY36" fmla="*/ 738516 h 852608"/>
                <a:gd name="connsiteX37" fmla="*/ 290936 w 989754"/>
                <a:gd name="connsiteY37" fmla="*/ 744220 h 852608"/>
                <a:gd name="connsiteX38" fmla="*/ 253856 w 989754"/>
                <a:gd name="connsiteY38" fmla="*/ 729959 h 852608"/>
                <a:gd name="connsiteX39" fmla="*/ 208219 w 989754"/>
                <a:gd name="connsiteY39" fmla="*/ 752777 h 852608"/>
                <a:gd name="connsiteX40" fmla="*/ 176844 w 989754"/>
                <a:gd name="connsiteY40" fmla="*/ 715697 h 852608"/>
                <a:gd name="connsiteX41" fmla="*/ 125502 w 989754"/>
                <a:gd name="connsiteY41" fmla="*/ 724254 h 852608"/>
                <a:gd name="connsiteX42" fmla="*/ 91274 w 989754"/>
                <a:gd name="connsiteY42" fmla="*/ 684322 h 852608"/>
                <a:gd name="connsiteX43" fmla="*/ 74160 w 989754"/>
                <a:gd name="connsiteY43" fmla="*/ 687174 h 852608"/>
                <a:gd name="connsiteX44" fmla="*/ 34228 w 989754"/>
                <a:gd name="connsiteY44" fmla="*/ 661503 h 852608"/>
                <a:gd name="connsiteX45" fmla="*/ 5705 w 989754"/>
                <a:gd name="connsiteY45" fmla="*/ 618719 h 852608"/>
                <a:gd name="connsiteX46" fmla="*/ 0 w 989754"/>
                <a:gd name="connsiteY46" fmla="*/ 590195 h 852608"/>
                <a:gd name="connsiteX47" fmla="*/ 0 w 989754"/>
                <a:gd name="connsiteY47" fmla="*/ 570229 h 852608"/>
                <a:gd name="connsiteX48" fmla="*/ 19966 w 989754"/>
                <a:gd name="connsiteY48" fmla="*/ 524592 h 852608"/>
                <a:gd name="connsiteX49" fmla="*/ 17114 w 989754"/>
                <a:gd name="connsiteY49" fmla="*/ 507478 h 852608"/>
                <a:gd name="connsiteX50" fmla="*/ 14262 w 989754"/>
                <a:gd name="connsiteY50" fmla="*/ 484660 h 852608"/>
                <a:gd name="connsiteX51" fmla="*/ 28523 w 989754"/>
                <a:gd name="connsiteY51" fmla="*/ 467546 h 852608"/>
                <a:gd name="connsiteX52" fmla="*/ 28523 w 989754"/>
                <a:gd name="connsiteY52" fmla="*/ 413352 h 852608"/>
                <a:gd name="connsiteX53" fmla="*/ 54194 w 989754"/>
                <a:gd name="connsiteY53" fmla="*/ 410500 h 852608"/>
                <a:gd name="connsiteX54" fmla="*/ 71308 w 989754"/>
                <a:gd name="connsiteY54" fmla="*/ 381977 h 852608"/>
                <a:gd name="connsiteX55" fmla="*/ 71308 w 989754"/>
                <a:gd name="connsiteY55" fmla="*/ 356306 h 852608"/>
                <a:gd name="connsiteX56" fmla="*/ 57046 w 989754"/>
                <a:gd name="connsiteY56" fmla="*/ 330635 h 852608"/>
                <a:gd name="connsiteX57" fmla="*/ 68456 w 989754"/>
                <a:gd name="connsiteY57" fmla="*/ 307816 h 852608"/>
                <a:gd name="connsiteX58" fmla="*/ 71308 w 989754"/>
                <a:gd name="connsiteY58" fmla="*/ 245066 h 852608"/>
                <a:gd name="connsiteX59" fmla="*/ 59899 w 989754"/>
                <a:gd name="connsiteY59" fmla="*/ 219395 h 852608"/>
                <a:gd name="connsiteX60" fmla="*/ 82717 w 989754"/>
                <a:gd name="connsiteY60" fmla="*/ 190872 h 852608"/>
                <a:gd name="connsiteX61" fmla="*/ 82717 w 989754"/>
                <a:gd name="connsiteY61" fmla="*/ 179462 h 852608"/>
                <a:gd name="connsiteX62" fmla="*/ 99831 w 989754"/>
                <a:gd name="connsiteY62" fmla="*/ 176610 h 852608"/>
                <a:gd name="connsiteX63" fmla="*/ 145468 w 989754"/>
                <a:gd name="connsiteY63" fmla="*/ 185167 h 852608"/>
                <a:gd name="connsiteX64" fmla="*/ 185401 w 989754"/>
                <a:gd name="connsiteY64" fmla="*/ 190872 h 852608"/>
                <a:gd name="connsiteX65" fmla="*/ 213924 w 989754"/>
                <a:gd name="connsiteY65" fmla="*/ 165201 h 852608"/>
                <a:gd name="connsiteX66" fmla="*/ 270970 w 989754"/>
                <a:gd name="connsiteY66" fmla="*/ 133825 h 852608"/>
                <a:gd name="connsiteX67" fmla="*/ 285232 w 989754"/>
                <a:gd name="connsiteY67" fmla="*/ 91041 h 852608"/>
                <a:gd name="connsiteX68" fmla="*/ 305494 w 989754"/>
                <a:gd name="connsiteY68" fmla="*/ 73311 h 852608"/>
                <a:gd name="connsiteX0" fmla="*/ 667630 w 989754"/>
                <a:gd name="connsiteY0" fmla="*/ 0 h 852599"/>
                <a:gd name="connsiteX1" fmla="*/ 989754 w 989754"/>
                <a:gd name="connsiteY1" fmla="*/ 73302 h 852599"/>
                <a:gd name="connsiteX2" fmla="*/ 989754 w 989754"/>
                <a:gd name="connsiteY2" fmla="*/ 79622 h 852599"/>
                <a:gd name="connsiteX3" fmla="*/ 966935 w 989754"/>
                <a:gd name="connsiteY3" fmla="*/ 85327 h 852599"/>
                <a:gd name="connsiteX4" fmla="*/ 966935 w 989754"/>
                <a:gd name="connsiteY4" fmla="*/ 222238 h 852599"/>
                <a:gd name="connsiteX5" fmla="*/ 941264 w 989754"/>
                <a:gd name="connsiteY5" fmla="*/ 247909 h 852599"/>
                <a:gd name="connsiteX6" fmla="*/ 938412 w 989754"/>
                <a:gd name="connsiteY6" fmla="*/ 273580 h 852599"/>
                <a:gd name="connsiteX7" fmla="*/ 918446 w 989754"/>
                <a:gd name="connsiteY7" fmla="*/ 287841 h 852599"/>
                <a:gd name="connsiteX8" fmla="*/ 904184 w 989754"/>
                <a:gd name="connsiteY8" fmla="*/ 330626 h 852599"/>
                <a:gd name="connsiteX9" fmla="*/ 904184 w 989754"/>
                <a:gd name="connsiteY9" fmla="*/ 359149 h 852599"/>
                <a:gd name="connsiteX10" fmla="*/ 898480 w 989754"/>
                <a:gd name="connsiteY10" fmla="*/ 367706 h 852599"/>
                <a:gd name="connsiteX11" fmla="*/ 869956 w 989754"/>
                <a:gd name="connsiteY11" fmla="*/ 376263 h 852599"/>
                <a:gd name="connsiteX12" fmla="*/ 855695 w 989754"/>
                <a:gd name="connsiteY12" fmla="*/ 384820 h 852599"/>
                <a:gd name="connsiteX13" fmla="*/ 753011 w 989754"/>
                <a:gd name="connsiteY13" fmla="*/ 384820 h 852599"/>
                <a:gd name="connsiteX14" fmla="*/ 744455 w 989754"/>
                <a:gd name="connsiteY14" fmla="*/ 427605 h 852599"/>
                <a:gd name="connsiteX15" fmla="*/ 755864 w 989754"/>
                <a:gd name="connsiteY15" fmla="*/ 470389 h 852599"/>
                <a:gd name="connsiteX16" fmla="*/ 738750 w 989754"/>
                <a:gd name="connsiteY16" fmla="*/ 507469 h 852599"/>
                <a:gd name="connsiteX17" fmla="*/ 744455 w 989754"/>
                <a:gd name="connsiteY17" fmla="*/ 570220 h 852599"/>
                <a:gd name="connsiteX18" fmla="*/ 741602 w 989754"/>
                <a:gd name="connsiteY18" fmla="*/ 593039 h 852599"/>
                <a:gd name="connsiteX19" fmla="*/ 730193 w 989754"/>
                <a:gd name="connsiteY19" fmla="*/ 687165 h 852599"/>
                <a:gd name="connsiteX20" fmla="*/ 724488 w 989754"/>
                <a:gd name="connsiteY20" fmla="*/ 709984 h 852599"/>
                <a:gd name="connsiteX21" fmla="*/ 767273 w 989754"/>
                <a:gd name="connsiteY21" fmla="*/ 749916 h 852599"/>
                <a:gd name="connsiteX22" fmla="*/ 681704 w 989754"/>
                <a:gd name="connsiteY22" fmla="*/ 838338 h 852599"/>
                <a:gd name="connsiteX23" fmla="*/ 633214 w 989754"/>
                <a:gd name="connsiteY23" fmla="*/ 824076 h 852599"/>
                <a:gd name="connsiteX24" fmla="*/ 601839 w 989754"/>
                <a:gd name="connsiteY24" fmla="*/ 824076 h 852599"/>
                <a:gd name="connsiteX25" fmla="*/ 581873 w 989754"/>
                <a:gd name="connsiteY25" fmla="*/ 849747 h 852599"/>
                <a:gd name="connsiteX26" fmla="*/ 547645 w 989754"/>
                <a:gd name="connsiteY26" fmla="*/ 852599 h 852599"/>
                <a:gd name="connsiteX27" fmla="*/ 507712 w 989754"/>
                <a:gd name="connsiteY27" fmla="*/ 824076 h 852599"/>
                <a:gd name="connsiteX28" fmla="*/ 507712 w 989754"/>
                <a:gd name="connsiteY28" fmla="*/ 815519 h 852599"/>
                <a:gd name="connsiteX29" fmla="*/ 482042 w 989754"/>
                <a:gd name="connsiteY29" fmla="*/ 795553 h 852599"/>
                <a:gd name="connsiteX30" fmla="*/ 470632 w 989754"/>
                <a:gd name="connsiteY30" fmla="*/ 812667 h 852599"/>
                <a:gd name="connsiteX31" fmla="*/ 413586 w 989754"/>
                <a:gd name="connsiteY31" fmla="*/ 815519 h 852599"/>
                <a:gd name="connsiteX32" fmla="*/ 390767 w 989754"/>
                <a:gd name="connsiteY32" fmla="*/ 784144 h 852599"/>
                <a:gd name="connsiteX33" fmla="*/ 376506 w 989754"/>
                <a:gd name="connsiteY33" fmla="*/ 741359 h 852599"/>
                <a:gd name="connsiteX34" fmla="*/ 345130 w 989754"/>
                <a:gd name="connsiteY34" fmla="*/ 715688 h 852599"/>
                <a:gd name="connsiteX35" fmla="*/ 330869 w 989754"/>
                <a:gd name="connsiteY35" fmla="*/ 738507 h 852599"/>
                <a:gd name="connsiteX36" fmla="*/ 290936 w 989754"/>
                <a:gd name="connsiteY36" fmla="*/ 744211 h 852599"/>
                <a:gd name="connsiteX37" fmla="*/ 253856 w 989754"/>
                <a:gd name="connsiteY37" fmla="*/ 729950 h 852599"/>
                <a:gd name="connsiteX38" fmla="*/ 208219 w 989754"/>
                <a:gd name="connsiteY38" fmla="*/ 752768 h 852599"/>
                <a:gd name="connsiteX39" fmla="*/ 176844 w 989754"/>
                <a:gd name="connsiteY39" fmla="*/ 715688 h 852599"/>
                <a:gd name="connsiteX40" fmla="*/ 125502 w 989754"/>
                <a:gd name="connsiteY40" fmla="*/ 724245 h 852599"/>
                <a:gd name="connsiteX41" fmla="*/ 91274 w 989754"/>
                <a:gd name="connsiteY41" fmla="*/ 684313 h 852599"/>
                <a:gd name="connsiteX42" fmla="*/ 74160 w 989754"/>
                <a:gd name="connsiteY42" fmla="*/ 687165 h 852599"/>
                <a:gd name="connsiteX43" fmla="*/ 34228 w 989754"/>
                <a:gd name="connsiteY43" fmla="*/ 661494 h 852599"/>
                <a:gd name="connsiteX44" fmla="*/ 5705 w 989754"/>
                <a:gd name="connsiteY44" fmla="*/ 618710 h 852599"/>
                <a:gd name="connsiteX45" fmla="*/ 0 w 989754"/>
                <a:gd name="connsiteY45" fmla="*/ 590186 h 852599"/>
                <a:gd name="connsiteX46" fmla="*/ 0 w 989754"/>
                <a:gd name="connsiteY46" fmla="*/ 570220 h 852599"/>
                <a:gd name="connsiteX47" fmla="*/ 19966 w 989754"/>
                <a:gd name="connsiteY47" fmla="*/ 524583 h 852599"/>
                <a:gd name="connsiteX48" fmla="*/ 17114 w 989754"/>
                <a:gd name="connsiteY48" fmla="*/ 507469 h 852599"/>
                <a:gd name="connsiteX49" fmla="*/ 14262 w 989754"/>
                <a:gd name="connsiteY49" fmla="*/ 484651 h 852599"/>
                <a:gd name="connsiteX50" fmla="*/ 28523 w 989754"/>
                <a:gd name="connsiteY50" fmla="*/ 467537 h 852599"/>
                <a:gd name="connsiteX51" fmla="*/ 28523 w 989754"/>
                <a:gd name="connsiteY51" fmla="*/ 413343 h 852599"/>
                <a:gd name="connsiteX52" fmla="*/ 54194 w 989754"/>
                <a:gd name="connsiteY52" fmla="*/ 410491 h 852599"/>
                <a:gd name="connsiteX53" fmla="*/ 71308 w 989754"/>
                <a:gd name="connsiteY53" fmla="*/ 381968 h 852599"/>
                <a:gd name="connsiteX54" fmla="*/ 71308 w 989754"/>
                <a:gd name="connsiteY54" fmla="*/ 356297 h 852599"/>
                <a:gd name="connsiteX55" fmla="*/ 57046 w 989754"/>
                <a:gd name="connsiteY55" fmla="*/ 330626 h 852599"/>
                <a:gd name="connsiteX56" fmla="*/ 68456 w 989754"/>
                <a:gd name="connsiteY56" fmla="*/ 307807 h 852599"/>
                <a:gd name="connsiteX57" fmla="*/ 71308 w 989754"/>
                <a:gd name="connsiteY57" fmla="*/ 245057 h 852599"/>
                <a:gd name="connsiteX58" fmla="*/ 59899 w 989754"/>
                <a:gd name="connsiteY58" fmla="*/ 219386 h 852599"/>
                <a:gd name="connsiteX59" fmla="*/ 82717 w 989754"/>
                <a:gd name="connsiteY59" fmla="*/ 190863 h 852599"/>
                <a:gd name="connsiteX60" fmla="*/ 82717 w 989754"/>
                <a:gd name="connsiteY60" fmla="*/ 179453 h 852599"/>
                <a:gd name="connsiteX61" fmla="*/ 99831 w 989754"/>
                <a:gd name="connsiteY61" fmla="*/ 176601 h 852599"/>
                <a:gd name="connsiteX62" fmla="*/ 145468 w 989754"/>
                <a:gd name="connsiteY62" fmla="*/ 185158 h 852599"/>
                <a:gd name="connsiteX63" fmla="*/ 185401 w 989754"/>
                <a:gd name="connsiteY63" fmla="*/ 190863 h 852599"/>
                <a:gd name="connsiteX64" fmla="*/ 213924 w 989754"/>
                <a:gd name="connsiteY64" fmla="*/ 165192 h 852599"/>
                <a:gd name="connsiteX65" fmla="*/ 270970 w 989754"/>
                <a:gd name="connsiteY65" fmla="*/ 133816 h 852599"/>
                <a:gd name="connsiteX66" fmla="*/ 285232 w 989754"/>
                <a:gd name="connsiteY66" fmla="*/ 91032 h 852599"/>
                <a:gd name="connsiteX67" fmla="*/ 305494 w 989754"/>
                <a:gd name="connsiteY67" fmla="*/ 73302 h 852599"/>
                <a:gd name="connsiteX68" fmla="*/ 759070 w 989754"/>
                <a:gd name="connsiteY68" fmla="*/ 91440 h 852599"/>
                <a:gd name="connsiteX0" fmla="*/ 989754 w 989754"/>
                <a:gd name="connsiteY0" fmla="*/ 27964 h 807261"/>
                <a:gd name="connsiteX1" fmla="*/ 989754 w 989754"/>
                <a:gd name="connsiteY1" fmla="*/ 34284 h 807261"/>
                <a:gd name="connsiteX2" fmla="*/ 966935 w 989754"/>
                <a:gd name="connsiteY2" fmla="*/ 39989 h 807261"/>
                <a:gd name="connsiteX3" fmla="*/ 966935 w 989754"/>
                <a:gd name="connsiteY3" fmla="*/ 176900 h 807261"/>
                <a:gd name="connsiteX4" fmla="*/ 941264 w 989754"/>
                <a:gd name="connsiteY4" fmla="*/ 202571 h 807261"/>
                <a:gd name="connsiteX5" fmla="*/ 938412 w 989754"/>
                <a:gd name="connsiteY5" fmla="*/ 228242 h 807261"/>
                <a:gd name="connsiteX6" fmla="*/ 918446 w 989754"/>
                <a:gd name="connsiteY6" fmla="*/ 242503 h 807261"/>
                <a:gd name="connsiteX7" fmla="*/ 904184 w 989754"/>
                <a:gd name="connsiteY7" fmla="*/ 285288 h 807261"/>
                <a:gd name="connsiteX8" fmla="*/ 904184 w 989754"/>
                <a:gd name="connsiteY8" fmla="*/ 313811 h 807261"/>
                <a:gd name="connsiteX9" fmla="*/ 898480 w 989754"/>
                <a:gd name="connsiteY9" fmla="*/ 322368 h 807261"/>
                <a:gd name="connsiteX10" fmla="*/ 869956 w 989754"/>
                <a:gd name="connsiteY10" fmla="*/ 330925 h 807261"/>
                <a:gd name="connsiteX11" fmla="*/ 855695 w 989754"/>
                <a:gd name="connsiteY11" fmla="*/ 339482 h 807261"/>
                <a:gd name="connsiteX12" fmla="*/ 753011 w 989754"/>
                <a:gd name="connsiteY12" fmla="*/ 339482 h 807261"/>
                <a:gd name="connsiteX13" fmla="*/ 744455 w 989754"/>
                <a:gd name="connsiteY13" fmla="*/ 382267 h 807261"/>
                <a:gd name="connsiteX14" fmla="*/ 755864 w 989754"/>
                <a:gd name="connsiteY14" fmla="*/ 425051 h 807261"/>
                <a:gd name="connsiteX15" fmla="*/ 738750 w 989754"/>
                <a:gd name="connsiteY15" fmla="*/ 462131 h 807261"/>
                <a:gd name="connsiteX16" fmla="*/ 744455 w 989754"/>
                <a:gd name="connsiteY16" fmla="*/ 524882 h 807261"/>
                <a:gd name="connsiteX17" fmla="*/ 741602 w 989754"/>
                <a:gd name="connsiteY17" fmla="*/ 547701 h 807261"/>
                <a:gd name="connsiteX18" fmla="*/ 730193 w 989754"/>
                <a:gd name="connsiteY18" fmla="*/ 641827 h 807261"/>
                <a:gd name="connsiteX19" fmla="*/ 724488 w 989754"/>
                <a:gd name="connsiteY19" fmla="*/ 664646 h 807261"/>
                <a:gd name="connsiteX20" fmla="*/ 767273 w 989754"/>
                <a:gd name="connsiteY20" fmla="*/ 704578 h 807261"/>
                <a:gd name="connsiteX21" fmla="*/ 681704 w 989754"/>
                <a:gd name="connsiteY21" fmla="*/ 793000 h 807261"/>
                <a:gd name="connsiteX22" fmla="*/ 633214 w 989754"/>
                <a:gd name="connsiteY22" fmla="*/ 778738 h 807261"/>
                <a:gd name="connsiteX23" fmla="*/ 601839 w 989754"/>
                <a:gd name="connsiteY23" fmla="*/ 778738 h 807261"/>
                <a:gd name="connsiteX24" fmla="*/ 581873 w 989754"/>
                <a:gd name="connsiteY24" fmla="*/ 804409 h 807261"/>
                <a:gd name="connsiteX25" fmla="*/ 547645 w 989754"/>
                <a:gd name="connsiteY25" fmla="*/ 807261 h 807261"/>
                <a:gd name="connsiteX26" fmla="*/ 507712 w 989754"/>
                <a:gd name="connsiteY26" fmla="*/ 778738 h 807261"/>
                <a:gd name="connsiteX27" fmla="*/ 507712 w 989754"/>
                <a:gd name="connsiteY27" fmla="*/ 770181 h 807261"/>
                <a:gd name="connsiteX28" fmla="*/ 482042 w 989754"/>
                <a:gd name="connsiteY28" fmla="*/ 750215 h 807261"/>
                <a:gd name="connsiteX29" fmla="*/ 470632 w 989754"/>
                <a:gd name="connsiteY29" fmla="*/ 767329 h 807261"/>
                <a:gd name="connsiteX30" fmla="*/ 413586 w 989754"/>
                <a:gd name="connsiteY30" fmla="*/ 770181 h 807261"/>
                <a:gd name="connsiteX31" fmla="*/ 390767 w 989754"/>
                <a:gd name="connsiteY31" fmla="*/ 738806 h 807261"/>
                <a:gd name="connsiteX32" fmla="*/ 376506 w 989754"/>
                <a:gd name="connsiteY32" fmla="*/ 696021 h 807261"/>
                <a:gd name="connsiteX33" fmla="*/ 345130 w 989754"/>
                <a:gd name="connsiteY33" fmla="*/ 670350 h 807261"/>
                <a:gd name="connsiteX34" fmla="*/ 330869 w 989754"/>
                <a:gd name="connsiteY34" fmla="*/ 693169 h 807261"/>
                <a:gd name="connsiteX35" fmla="*/ 290936 w 989754"/>
                <a:gd name="connsiteY35" fmla="*/ 698873 h 807261"/>
                <a:gd name="connsiteX36" fmla="*/ 253856 w 989754"/>
                <a:gd name="connsiteY36" fmla="*/ 684612 h 807261"/>
                <a:gd name="connsiteX37" fmla="*/ 208219 w 989754"/>
                <a:gd name="connsiteY37" fmla="*/ 707430 h 807261"/>
                <a:gd name="connsiteX38" fmla="*/ 176844 w 989754"/>
                <a:gd name="connsiteY38" fmla="*/ 670350 h 807261"/>
                <a:gd name="connsiteX39" fmla="*/ 125502 w 989754"/>
                <a:gd name="connsiteY39" fmla="*/ 678907 h 807261"/>
                <a:gd name="connsiteX40" fmla="*/ 91274 w 989754"/>
                <a:gd name="connsiteY40" fmla="*/ 638975 h 807261"/>
                <a:gd name="connsiteX41" fmla="*/ 74160 w 989754"/>
                <a:gd name="connsiteY41" fmla="*/ 641827 h 807261"/>
                <a:gd name="connsiteX42" fmla="*/ 34228 w 989754"/>
                <a:gd name="connsiteY42" fmla="*/ 616156 h 807261"/>
                <a:gd name="connsiteX43" fmla="*/ 5705 w 989754"/>
                <a:gd name="connsiteY43" fmla="*/ 573372 h 807261"/>
                <a:gd name="connsiteX44" fmla="*/ 0 w 989754"/>
                <a:gd name="connsiteY44" fmla="*/ 544848 h 807261"/>
                <a:gd name="connsiteX45" fmla="*/ 0 w 989754"/>
                <a:gd name="connsiteY45" fmla="*/ 524882 h 807261"/>
                <a:gd name="connsiteX46" fmla="*/ 19966 w 989754"/>
                <a:gd name="connsiteY46" fmla="*/ 479245 h 807261"/>
                <a:gd name="connsiteX47" fmla="*/ 17114 w 989754"/>
                <a:gd name="connsiteY47" fmla="*/ 462131 h 807261"/>
                <a:gd name="connsiteX48" fmla="*/ 14262 w 989754"/>
                <a:gd name="connsiteY48" fmla="*/ 439313 h 807261"/>
                <a:gd name="connsiteX49" fmla="*/ 28523 w 989754"/>
                <a:gd name="connsiteY49" fmla="*/ 422199 h 807261"/>
                <a:gd name="connsiteX50" fmla="*/ 28523 w 989754"/>
                <a:gd name="connsiteY50" fmla="*/ 368005 h 807261"/>
                <a:gd name="connsiteX51" fmla="*/ 54194 w 989754"/>
                <a:gd name="connsiteY51" fmla="*/ 365153 h 807261"/>
                <a:gd name="connsiteX52" fmla="*/ 71308 w 989754"/>
                <a:gd name="connsiteY52" fmla="*/ 336630 h 807261"/>
                <a:gd name="connsiteX53" fmla="*/ 71308 w 989754"/>
                <a:gd name="connsiteY53" fmla="*/ 310959 h 807261"/>
                <a:gd name="connsiteX54" fmla="*/ 57046 w 989754"/>
                <a:gd name="connsiteY54" fmla="*/ 285288 h 807261"/>
                <a:gd name="connsiteX55" fmla="*/ 68456 w 989754"/>
                <a:gd name="connsiteY55" fmla="*/ 262469 h 807261"/>
                <a:gd name="connsiteX56" fmla="*/ 71308 w 989754"/>
                <a:gd name="connsiteY56" fmla="*/ 199719 h 807261"/>
                <a:gd name="connsiteX57" fmla="*/ 59899 w 989754"/>
                <a:gd name="connsiteY57" fmla="*/ 174048 h 807261"/>
                <a:gd name="connsiteX58" fmla="*/ 82717 w 989754"/>
                <a:gd name="connsiteY58" fmla="*/ 145525 h 807261"/>
                <a:gd name="connsiteX59" fmla="*/ 82717 w 989754"/>
                <a:gd name="connsiteY59" fmla="*/ 134115 h 807261"/>
                <a:gd name="connsiteX60" fmla="*/ 99831 w 989754"/>
                <a:gd name="connsiteY60" fmla="*/ 131263 h 807261"/>
                <a:gd name="connsiteX61" fmla="*/ 145468 w 989754"/>
                <a:gd name="connsiteY61" fmla="*/ 139820 h 807261"/>
                <a:gd name="connsiteX62" fmla="*/ 185401 w 989754"/>
                <a:gd name="connsiteY62" fmla="*/ 145525 h 807261"/>
                <a:gd name="connsiteX63" fmla="*/ 213924 w 989754"/>
                <a:gd name="connsiteY63" fmla="*/ 119854 h 807261"/>
                <a:gd name="connsiteX64" fmla="*/ 270970 w 989754"/>
                <a:gd name="connsiteY64" fmla="*/ 88478 h 807261"/>
                <a:gd name="connsiteX65" fmla="*/ 285232 w 989754"/>
                <a:gd name="connsiteY65" fmla="*/ 45694 h 807261"/>
                <a:gd name="connsiteX66" fmla="*/ 305494 w 989754"/>
                <a:gd name="connsiteY66" fmla="*/ 27964 h 807261"/>
                <a:gd name="connsiteX67" fmla="*/ 759070 w 989754"/>
                <a:gd name="connsiteY67" fmla="*/ 46102 h 807261"/>
                <a:gd name="connsiteX0" fmla="*/ 989754 w 989754"/>
                <a:gd name="connsiteY0" fmla="*/ 0 h 779297"/>
                <a:gd name="connsiteX1" fmla="*/ 989754 w 989754"/>
                <a:gd name="connsiteY1" fmla="*/ 6320 h 779297"/>
                <a:gd name="connsiteX2" fmla="*/ 966935 w 989754"/>
                <a:gd name="connsiteY2" fmla="*/ 12025 h 779297"/>
                <a:gd name="connsiteX3" fmla="*/ 966935 w 989754"/>
                <a:gd name="connsiteY3" fmla="*/ 148936 h 779297"/>
                <a:gd name="connsiteX4" fmla="*/ 941264 w 989754"/>
                <a:gd name="connsiteY4" fmla="*/ 174607 h 779297"/>
                <a:gd name="connsiteX5" fmla="*/ 938412 w 989754"/>
                <a:gd name="connsiteY5" fmla="*/ 200278 h 779297"/>
                <a:gd name="connsiteX6" fmla="*/ 918446 w 989754"/>
                <a:gd name="connsiteY6" fmla="*/ 214539 h 779297"/>
                <a:gd name="connsiteX7" fmla="*/ 904184 w 989754"/>
                <a:gd name="connsiteY7" fmla="*/ 257324 h 779297"/>
                <a:gd name="connsiteX8" fmla="*/ 904184 w 989754"/>
                <a:gd name="connsiteY8" fmla="*/ 285847 h 779297"/>
                <a:gd name="connsiteX9" fmla="*/ 898480 w 989754"/>
                <a:gd name="connsiteY9" fmla="*/ 294404 h 779297"/>
                <a:gd name="connsiteX10" fmla="*/ 869956 w 989754"/>
                <a:gd name="connsiteY10" fmla="*/ 302961 h 779297"/>
                <a:gd name="connsiteX11" fmla="*/ 855695 w 989754"/>
                <a:gd name="connsiteY11" fmla="*/ 311518 h 779297"/>
                <a:gd name="connsiteX12" fmla="*/ 753011 w 989754"/>
                <a:gd name="connsiteY12" fmla="*/ 311518 h 779297"/>
                <a:gd name="connsiteX13" fmla="*/ 744455 w 989754"/>
                <a:gd name="connsiteY13" fmla="*/ 354303 h 779297"/>
                <a:gd name="connsiteX14" fmla="*/ 755864 w 989754"/>
                <a:gd name="connsiteY14" fmla="*/ 397087 h 779297"/>
                <a:gd name="connsiteX15" fmla="*/ 738750 w 989754"/>
                <a:gd name="connsiteY15" fmla="*/ 434167 h 779297"/>
                <a:gd name="connsiteX16" fmla="*/ 744455 w 989754"/>
                <a:gd name="connsiteY16" fmla="*/ 496918 h 779297"/>
                <a:gd name="connsiteX17" fmla="*/ 741602 w 989754"/>
                <a:gd name="connsiteY17" fmla="*/ 519737 h 779297"/>
                <a:gd name="connsiteX18" fmla="*/ 730193 w 989754"/>
                <a:gd name="connsiteY18" fmla="*/ 613863 h 779297"/>
                <a:gd name="connsiteX19" fmla="*/ 724488 w 989754"/>
                <a:gd name="connsiteY19" fmla="*/ 636682 h 779297"/>
                <a:gd name="connsiteX20" fmla="*/ 767273 w 989754"/>
                <a:gd name="connsiteY20" fmla="*/ 676614 h 779297"/>
                <a:gd name="connsiteX21" fmla="*/ 681704 w 989754"/>
                <a:gd name="connsiteY21" fmla="*/ 765036 h 779297"/>
                <a:gd name="connsiteX22" fmla="*/ 633214 w 989754"/>
                <a:gd name="connsiteY22" fmla="*/ 750774 h 779297"/>
                <a:gd name="connsiteX23" fmla="*/ 601839 w 989754"/>
                <a:gd name="connsiteY23" fmla="*/ 750774 h 779297"/>
                <a:gd name="connsiteX24" fmla="*/ 581873 w 989754"/>
                <a:gd name="connsiteY24" fmla="*/ 776445 h 779297"/>
                <a:gd name="connsiteX25" fmla="*/ 547645 w 989754"/>
                <a:gd name="connsiteY25" fmla="*/ 779297 h 779297"/>
                <a:gd name="connsiteX26" fmla="*/ 507712 w 989754"/>
                <a:gd name="connsiteY26" fmla="*/ 750774 h 779297"/>
                <a:gd name="connsiteX27" fmla="*/ 507712 w 989754"/>
                <a:gd name="connsiteY27" fmla="*/ 742217 h 779297"/>
                <a:gd name="connsiteX28" fmla="*/ 482042 w 989754"/>
                <a:gd name="connsiteY28" fmla="*/ 722251 h 779297"/>
                <a:gd name="connsiteX29" fmla="*/ 470632 w 989754"/>
                <a:gd name="connsiteY29" fmla="*/ 739365 h 779297"/>
                <a:gd name="connsiteX30" fmla="*/ 413586 w 989754"/>
                <a:gd name="connsiteY30" fmla="*/ 742217 h 779297"/>
                <a:gd name="connsiteX31" fmla="*/ 390767 w 989754"/>
                <a:gd name="connsiteY31" fmla="*/ 710842 h 779297"/>
                <a:gd name="connsiteX32" fmla="*/ 376506 w 989754"/>
                <a:gd name="connsiteY32" fmla="*/ 668057 h 779297"/>
                <a:gd name="connsiteX33" fmla="*/ 345130 w 989754"/>
                <a:gd name="connsiteY33" fmla="*/ 642386 h 779297"/>
                <a:gd name="connsiteX34" fmla="*/ 330869 w 989754"/>
                <a:gd name="connsiteY34" fmla="*/ 665205 h 779297"/>
                <a:gd name="connsiteX35" fmla="*/ 290936 w 989754"/>
                <a:gd name="connsiteY35" fmla="*/ 670909 h 779297"/>
                <a:gd name="connsiteX36" fmla="*/ 253856 w 989754"/>
                <a:gd name="connsiteY36" fmla="*/ 656648 h 779297"/>
                <a:gd name="connsiteX37" fmla="*/ 208219 w 989754"/>
                <a:gd name="connsiteY37" fmla="*/ 679466 h 779297"/>
                <a:gd name="connsiteX38" fmla="*/ 176844 w 989754"/>
                <a:gd name="connsiteY38" fmla="*/ 642386 h 779297"/>
                <a:gd name="connsiteX39" fmla="*/ 125502 w 989754"/>
                <a:gd name="connsiteY39" fmla="*/ 650943 h 779297"/>
                <a:gd name="connsiteX40" fmla="*/ 91274 w 989754"/>
                <a:gd name="connsiteY40" fmla="*/ 611011 h 779297"/>
                <a:gd name="connsiteX41" fmla="*/ 74160 w 989754"/>
                <a:gd name="connsiteY41" fmla="*/ 613863 h 779297"/>
                <a:gd name="connsiteX42" fmla="*/ 34228 w 989754"/>
                <a:gd name="connsiteY42" fmla="*/ 588192 h 779297"/>
                <a:gd name="connsiteX43" fmla="*/ 5705 w 989754"/>
                <a:gd name="connsiteY43" fmla="*/ 545408 h 779297"/>
                <a:gd name="connsiteX44" fmla="*/ 0 w 989754"/>
                <a:gd name="connsiteY44" fmla="*/ 516884 h 779297"/>
                <a:gd name="connsiteX45" fmla="*/ 0 w 989754"/>
                <a:gd name="connsiteY45" fmla="*/ 496918 h 779297"/>
                <a:gd name="connsiteX46" fmla="*/ 19966 w 989754"/>
                <a:gd name="connsiteY46" fmla="*/ 451281 h 779297"/>
                <a:gd name="connsiteX47" fmla="*/ 17114 w 989754"/>
                <a:gd name="connsiteY47" fmla="*/ 434167 h 779297"/>
                <a:gd name="connsiteX48" fmla="*/ 14262 w 989754"/>
                <a:gd name="connsiteY48" fmla="*/ 411349 h 779297"/>
                <a:gd name="connsiteX49" fmla="*/ 28523 w 989754"/>
                <a:gd name="connsiteY49" fmla="*/ 394235 h 779297"/>
                <a:gd name="connsiteX50" fmla="*/ 28523 w 989754"/>
                <a:gd name="connsiteY50" fmla="*/ 340041 h 779297"/>
                <a:gd name="connsiteX51" fmla="*/ 54194 w 989754"/>
                <a:gd name="connsiteY51" fmla="*/ 337189 h 779297"/>
                <a:gd name="connsiteX52" fmla="*/ 71308 w 989754"/>
                <a:gd name="connsiteY52" fmla="*/ 308666 h 779297"/>
                <a:gd name="connsiteX53" fmla="*/ 71308 w 989754"/>
                <a:gd name="connsiteY53" fmla="*/ 282995 h 779297"/>
                <a:gd name="connsiteX54" fmla="*/ 57046 w 989754"/>
                <a:gd name="connsiteY54" fmla="*/ 257324 h 779297"/>
                <a:gd name="connsiteX55" fmla="*/ 68456 w 989754"/>
                <a:gd name="connsiteY55" fmla="*/ 234505 h 779297"/>
                <a:gd name="connsiteX56" fmla="*/ 71308 w 989754"/>
                <a:gd name="connsiteY56" fmla="*/ 171755 h 779297"/>
                <a:gd name="connsiteX57" fmla="*/ 59899 w 989754"/>
                <a:gd name="connsiteY57" fmla="*/ 146084 h 779297"/>
                <a:gd name="connsiteX58" fmla="*/ 82717 w 989754"/>
                <a:gd name="connsiteY58" fmla="*/ 117561 h 779297"/>
                <a:gd name="connsiteX59" fmla="*/ 82717 w 989754"/>
                <a:gd name="connsiteY59" fmla="*/ 106151 h 779297"/>
                <a:gd name="connsiteX60" fmla="*/ 99831 w 989754"/>
                <a:gd name="connsiteY60" fmla="*/ 103299 h 779297"/>
                <a:gd name="connsiteX61" fmla="*/ 145468 w 989754"/>
                <a:gd name="connsiteY61" fmla="*/ 111856 h 779297"/>
                <a:gd name="connsiteX62" fmla="*/ 185401 w 989754"/>
                <a:gd name="connsiteY62" fmla="*/ 117561 h 779297"/>
                <a:gd name="connsiteX63" fmla="*/ 213924 w 989754"/>
                <a:gd name="connsiteY63" fmla="*/ 91890 h 779297"/>
                <a:gd name="connsiteX64" fmla="*/ 270970 w 989754"/>
                <a:gd name="connsiteY64" fmla="*/ 60514 h 779297"/>
                <a:gd name="connsiteX65" fmla="*/ 285232 w 989754"/>
                <a:gd name="connsiteY65" fmla="*/ 17730 h 779297"/>
                <a:gd name="connsiteX66" fmla="*/ 305494 w 989754"/>
                <a:gd name="connsiteY66" fmla="*/ 0 h 779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989754" h="779297">
                  <a:moveTo>
                    <a:pt x="989754" y="0"/>
                  </a:moveTo>
                  <a:lnTo>
                    <a:pt x="989754" y="6320"/>
                  </a:lnTo>
                  <a:lnTo>
                    <a:pt x="966935" y="12025"/>
                  </a:lnTo>
                  <a:lnTo>
                    <a:pt x="966935" y="148936"/>
                  </a:lnTo>
                  <a:lnTo>
                    <a:pt x="941264" y="174607"/>
                  </a:lnTo>
                  <a:lnTo>
                    <a:pt x="938412" y="200278"/>
                  </a:lnTo>
                  <a:lnTo>
                    <a:pt x="918446" y="214539"/>
                  </a:lnTo>
                  <a:lnTo>
                    <a:pt x="904184" y="257324"/>
                  </a:lnTo>
                  <a:lnTo>
                    <a:pt x="904184" y="285847"/>
                  </a:lnTo>
                  <a:lnTo>
                    <a:pt x="898480" y="294404"/>
                  </a:lnTo>
                  <a:lnTo>
                    <a:pt x="869956" y="302961"/>
                  </a:lnTo>
                  <a:lnTo>
                    <a:pt x="855695" y="311518"/>
                  </a:lnTo>
                  <a:lnTo>
                    <a:pt x="753011" y="311518"/>
                  </a:lnTo>
                  <a:lnTo>
                    <a:pt x="744455" y="354303"/>
                  </a:lnTo>
                  <a:lnTo>
                    <a:pt x="755864" y="397087"/>
                  </a:lnTo>
                  <a:lnTo>
                    <a:pt x="738750" y="434167"/>
                  </a:lnTo>
                  <a:lnTo>
                    <a:pt x="744455" y="496918"/>
                  </a:lnTo>
                  <a:lnTo>
                    <a:pt x="741602" y="519737"/>
                  </a:lnTo>
                  <a:lnTo>
                    <a:pt x="730193" y="613863"/>
                  </a:lnTo>
                  <a:lnTo>
                    <a:pt x="724488" y="636682"/>
                  </a:lnTo>
                  <a:lnTo>
                    <a:pt x="767273" y="676614"/>
                  </a:lnTo>
                  <a:lnTo>
                    <a:pt x="681704" y="765036"/>
                  </a:lnTo>
                  <a:lnTo>
                    <a:pt x="633214" y="750774"/>
                  </a:lnTo>
                  <a:lnTo>
                    <a:pt x="601839" y="750774"/>
                  </a:lnTo>
                  <a:lnTo>
                    <a:pt x="581873" y="776445"/>
                  </a:lnTo>
                  <a:lnTo>
                    <a:pt x="547645" y="779297"/>
                  </a:lnTo>
                  <a:lnTo>
                    <a:pt x="507712" y="750774"/>
                  </a:lnTo>
                  <a:lnTo>
                    <a:pt x="507712" y="742217"/>
                  </a:lnTo>
                  <a:lnTo>
                    <a:pt x="482042" y="722251"/>
                  </a:lnTo>
                  <a:lnTo>
                    <a:pt x="470632" y="739365"/>
                  </a:lnTo>
                  <a:lnTo>
                    <a:pt x="413586" y="742217"/>
                  </a:lnTo>
                  <a:lnTo>
                    <a:pt x="390767" y="710842"/>
                  </a:lnTo>
                  <a:lnTo>
                    <a:pt x="376506" y="668057"/>
                  </a:lnTo>
                  <a:lnTo>
                    <a:pt x="345130" y="642386"/>
                  </a:lnTo>
                  <a:lnTo>
                    <a:pt x="330869" y="665205"/>
                  </a:lnTo>
                  <a:lnTo>
                    <a:pt x="290936" y="670909"/>
                  </a:lnTo>
                  <a:lnTo>
                    <a:pt x="253856" y="656648"/>
                  </a:lnTo>
                  <a:lnTo>
                    <a:pt x="208219" y="679466"/>
                  </a:lnTo>
                  <a:lnTo>
                    <a:pt x="176844" y="642386"/>
                  </a:lnTo>
                  <a:lnTo>
                    <a:pt x="125502" y="650943"/>
                  </a:lnTo>
                  <a:lnTo>
                    <a:pt x="91274" y="611011"/>
                  </a:lnTo>
                  <a:lnTo>
                    <a:pt x="74160" y="613863"/>
                  </a:lnTo>
                  <a:lnTo>
                    <a:pt x="34228" y="588192"/>
                  </a:lnTo>
                  <a:lnTo>
                    <a:pt x="5705" y="545408"/>
                  </a:lnTo>
                  <a:lnTo>
                    <a:pt x="0" y="516884"/>
                  </a:lnTo>
                  <a:lnTo>
                    <a:pt x="0" y="496918"/>
                  </a:lnTo>
                  <a:lnTo>
                    <a:pt x="19966" y="451281"/>
                  </a:lnTo>
                  <a:lnTo>
                    <a:pt x="17114" y="434167"/>
                  </a:lnTo>
                  <a:lnTo>
                    <a:pt x="14262" y="411349"/>
                  </a:lnTo>
                  <a:lnTo>
                    <a:pt x="28523" y="394235"/>
                  </a:lnTo>
                  <a:lnTo>
                    <a:pt x="28523" y="340041"/>
                  </a:lnTo>
                  <a:lnTo>
                    <a:pt x="54194" y="337189"/>
                  </a:lnTo>
                  <a:lnTo>
                    <a:pt x="71308" y="308666"/>
                  </a:lnTo>
                  <a:lnTo>
                    <a:pt x="71308" y="282995"/>
                  </a:lnTo>
                  <a:lnTo>
                    <a:pt x="57046" y="257324"/>
                  </a:lnTo>
                  <a:lnTo>
                    <a:pt x="68456" y="234505"/>
                  </a:lnTo>
                  <a:lnTo>
                    <a:pt x="71308" y="171755"/>
                  </a:lnTo>
                  <a:lnTo>
                    <a:pt x="59899" y="146084"/>
                  </a:lnTo>
                  <a:lnTo>
                    <a:pt x="82717" y="117561"/>
                  </a:lnTo>
                  <a:lnTo>
                    <a:pt x="82717" y="106151"/>
                  </a:lnTo>
                  <a:lnTo>
                    <a:pt x="99831" y="103299"/>
                  </a:lnTo>
                  <a:lnTo>
                    <a:pt x="145468" y="111856"/>
                  </a:lnTo>
                  <a:lnTo>
                    <a:pt x="185401" y="117561"/>
                  </a:lnTo>
                  <a:lnTo>
                    <a:pt x="213924" y="91890"/>
                  </a:lnTo>
                  <a:lnTo>
                    <a:pt x="270970" y="60514"/>
                  </a:lnTo>
                  <a:lnTo>
                    <a:pt x="285232" y="17730"/>
                  </a:lnTo>
                  <a:lnTo>
                    <a:pt x="305494" y="0"/>
                  </a:lnTo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41" name="フリーフォーム: 図形 240">
              <a:extLst>
                <a:ext uri="{FF2B5EF4-FFF2-40B4-BE49-F238E27FC236}">
                  <a16:creationId xmlns:a16="http://schemas.microsoft.com/office/drawing/2014/main" id="{EF4374C7-0BEF-8233-522D-CD1068C08C24}"/>
                </a:ext>
              </a:extLst>
            </p:cNvPr>
            <p:cNvSpPr/>
            <p:nvPr/>
          </p:nvSpPr>
          <p:spPr>
            <a:xfrm>
              <a:off x="2366213" y="3738522"/>
              <a:ext cx="864740" cy="725107"/>
            </a:xfrm>
            <a:custGeom>
              <a:avLst/>
              <a:gdLst>
                <a:gd name="connsiteX0" fmla="*/ 1410694 w 1430839"/>
                <a:gd name="connsiteY0" fmla="*/ 0 h 725107"/>
                <a:gd name="connsiteX1" fmla="*/ 1430839 w 1430839"/>
                <a:gd name="connsiteY1" fmla="*/ 0 h 725107"/>
                <a:gd name="connsiteX2" fmla="*/ 1430395 w 1430839"/>
                <a:gd name="connsiteY2" fmla="*/ 2045 h 725107"/>
                <a:gd name="connsiteX3" fmla="*/ 1416133 w 1430839"/>
                <a:gd name="connsiteY3" fmla="*/ 6799 h 725107"/>
                <a:gd name="connsiteX4" fmla="*/ 249534 w 1430839"/>
                <a:gd name="connsiteY4" fmla="*/ 0 h 725107"/>
                <a:gd name="connsiteX5" fmla="*/ 864740 w 1430839"/>
                <a:gd name="connsiteY5" fmla="*/ 0 h 725107"/>
                <a:gd name="connsiteX6" fmla="*/ 852801 w 1430839"/>
                <a:gd name="connsiteY6" fmla="*/ 4422 h 725107"/>
                <a:gd name="connsiteX7" fmla="*/ 856171 w 1430839"/>
                <a:gd name="connsiteY7" fmla="*/ 11894 h 725107"/>
                <a:gd name="connsiteX8" fmla="*/ 848521 w 1430839"/>
                <a:gd name="connsiteY8" fmla="*/ 9176 h 725107"/>
                <a:gd name="connsiteX9" fmla="*/ 825703 w 1430839"/>
                <a:gd name="connsiteY9" fmla="*/ 54813 h 725107"/>
                <a:gd name="connsiteX10" fmla="*/ 800032 w 1430839"/>
                <a:gd name="connsiteY10" fmla="*/ 114712 h 725107"/>
                <a:gd name="connsiteX11" fmla="*/ 751542 w 1430839"/>
                <a:gd name="connsiteY11" fmla="*/ 263032 h 725107"/>
                <a:gd name="connsiteX12" fmla="*/ 734429 w 1430839"/>
                <a:gd name="connsiteY12" fmla="*/ 374272 h 725107"/>
                <a:gd name="connsiteX13" fmla="*/ 734429 w 1430839"/>
                <a:gd name="connsiteY13" fmla="*/ 465547 h 725107"/>
                <a:gd name="connsiteX14" fmla="*/ 751542 w 1430839"/>
                <a:gd name="connsiteY14" fmla="*/ 548264 h 725107"/>
                <a:gd name="connsiteX15" fmla="*/ 691644 w 1430839"/>
                <a:gd name="connsiteY15" fmla="*/ 545411 h 725107"/>
                <a:gd name="connsiteX16" fmla="*/ 668825 w 1430839"/>
                <a:gd name="connsiteY16" fmla="*/ 565378 h 725107"/>
                <a:gd name="connsiteX17" fmla="*/ 668825 w 1430839"/>
                <a:gd name="connsiteY17" fmla="*/ 616719 h 725107"/>
                <a:gd name="connsiteX18" fmla="*/ 663121 w 1430839"/>
                <a:gd name="connsiteY18" fmla="*/ 690879 h 725107"/>
                <a:gd name="connsiteX19" fmla="*/ 583256 w 1430839"/>
                <a:gd name="connsiteY19" fmla="*/ 690879 h 725107"/>
                <a:gd name="connsiteX20" fmla="*/ 594665 w 1430839"/>
                <a:gd name="connsiteY20" fmla="*/ 725107 h 725107"/>
                <a:gd name="connsiteX21" fmla="*/ 534766 w 1430839"/>
                <a:gd name="connsiteY21" fmla="*/ 716550 h 725107"/>
                <a:gd name="connsiteX22" fmla="*/ 506243 w 1430839"/>
                <a:gd name="connsiteY22" fmla="*/ 716550 h 725107"/>
                <a:gd name="connsiteX23" fmla="*/ 503391 w 1430839"/>
                <a:gd name="connsiteY23" fmla="*/ 690879 h 725107"/>
                <a:gd name="connsiteX24" fmla="*/ 466310 w 1430839"/>
                <a:gd name="connsiteY24" fmla="*/ 673766 h 725107"/>
                <a:gd name="connsiteX25" fmla="*/ 474867 w 1430839"/>
                <a:gd name="connsiteY25" fmla="*/ 611015 h 725107"/>
                <a:gd name="connsiteX26" fmla="*/ 474867 w 1430839"/>
                <a:gd name="connsiteY26" fmla="*/ 588196 h 725107"/>
                <a:gd name="connsiteX27" fmla="*/ 474867 w 1430839"/>
                <a:gd name="connsiteY27" fmla="*/ 556821 h 725107"/>
                <a:gd name="connsiteX28" fmla="*/ 343661 w 1430839"/>
                <a:gd name="connsiteY28" fmla="*/ 525445 h 725107"/>
                <a:gd name="connsiteX29" fmla="*/ 266648 w 1430839"/>
                <a:gd name="connsiteY29" fmla="*/ 539707 h 725107"/>
                <a:gd name="connsiteX30" fmla="*/ 229568 w 1430839"/>
                <a:gd name="connsiteY30" fmla="*/ 525445 h 725107"/>
                <a:gd name="connsiteX31" fmla="*/ 223863 w 1430839"/>
                <a:gd name="connsiteY31" fmla="*/ 499774 h 725107"/>
                <a:gd name="connsiteX32" fmla="*/ 235272 w 1430839"/>
                <a:gd name="connsiteY32" fmla="*/ 471251 h 725107"/>
                <a:gd name="connsiteX33" fmla="*/ 169669 w 1430839"/>
                <a:gd name="connsiteY33" fmla="*/ 465547 h 725107"/>
                <a:gd name="connsiteX34" fmla="*/ 152555 w 1430839"/>
                <a:gd name="connsiteY34" fmla="*/ 431319 h 725107"/>
                <a:gd name="connsiteX35" fmla="*/ 118327 w 1430839"/>
                <a:gd name="connsiteY35" fmla="*/ 465547 h 725107"/>
                <a:gd name="connsiteX36" fmla="*/ 69838 w 1430839"/>
                <a:gd name="connsiteY36" fmla="*/ 468399 h 725107"/>
                <a:gd name="connsiteX37" fmla="*/ 0 w 1430839"/>
                <a:gd name="connsiteY37" fmla="*/ 430986 h 725107"/>
                <a:gd name="connsiteX38" fmla="*/ 15644 w 1430839"/>
                <a:gd name="connsiteY38" fmla="*/ 397091 h 725107"/>
                <a:gd name="connsiteX39" fmla="*/ 4234 w 1430839"/>
                <a:gd name="connsiteY39" fmla="*/ 354306 h 725107"/>
                <a:gd name="connsiteX40" fmla="*/ 12791 w 1430839"/>
                <a:gd name="connsiteY40" fmla="*/ 311521 h 725107"/>
                <a:gd name="connsiteX41" fmla="*/ 115475 w 1430839"/>
                <a:gd name="connsiteY41" fmla="*/ 311521 h 725107"/>
                <a:gd name="connsiteX42" fmla="*/ 129737 w 1430839"/>
                <a:gd name="connsiteY42" fmla="*/ 302965 h 725107"/>
                <a:gd name="connsiteX43" fmla="*/ 158260 w 1430839"/>
                <a:gd name="connsiteY43" fmla="*/ 294408 h 725107"/>
                <a:gd name="connsiteX44" fmla="*/ 163964 w 1430839"/>
                <a:gd name="connsiteY44" fmla="*/ 285851 h 725107"/>
                <a:gd name="connsiteX45" fmla="*/ 163964 w 1430839"/>
                <a:gd name="connsiteY45" fmla="*/ 257328 h 725107"/>
                <a:gd name="connsiteX46" fmla="*/ 178226 w 1430839"/>
                <a:gd name="connsiteY46" fmla="*/ 214543 h 725107"/>
                <a:gd name="connsiteX47" fmla="*/ 198192 w 1430839"/>
                <a:gd name="connsiteY47" fmla="*/ 200281 h 725107"/>
                <a:gd name="connsiteX48" fmla="*/ 201045 w 1430839"/>
                <a:gd name="connsiteY48" fmla="*/ 174610 h 725107"/>
                <a:gd name="connsiteX49" fmla="*/ 226715 w 1430839"/>
                <a:gd name="connsiteY49" fmla="*/ 148940 h 725107"/>
                <a:gd name="connsiteX50" fmla="*/ 226715 w 1430839"/>
                <a:gd name="connsiteY50" fmla="*/ 12028 h 725107"/>
                <a:gd name="connsiteX51" fmla="*/ 249534 w 1430839"/>
                <a:gd name="connsiteY51" fmla="*/ 6324 h 725107"/>
                <a:gd name="connsiteX0" fmla="*/ 1416133 w 1430839"/>
                <a:gd name="connsiteY0" fmla="*/ 6799 h 725107"/>
                <a:gd name="connsiteX1" fmla="*/ 1430839 w 1430839"/>
                <a:gd name="connsiteY1" fmla="*/ 0 h 725107"/>
                <a:gd name="connsiteX2" fmla="*/ 1430395 w 1430839"/>
                <a:gd name="connsiteY2" fmla="*/ 2045 h 725107"/>
                <a:gd name="connsiteX3" fmla="*/ 1416133 w 1430839"/>
                <a:gd name="connsiteY3" fmla="*/ 6799 h 725107"/>
                <a:gd name="connsiteX4" fmla="*/ 249534 w 1430839"/>
                <a:gd name="connsiteY4" fmla="*/ 0 h 725107"/>
                <a:gd name="connsiteX5" fmla="*/ 864740 w 1430839"/>
                <a:gd name="connsiteY5" fmla="*/ 0 h 725107"/>
                <a:gd name="connsiteX6" fmla="*/ 852801 w 1430839"/>
                <a:gd name="connsiteY6" fmla="*/ 4422 h 725107"/>
                <a:gd name="connsiteX7" fmla="*/ 856171 w 1430839"/>
                <a:gd name="connsiteY7" fmla="*/ 11894 h 725107"/>
                <a:gd name="connsiteX8" fmla="*/ 848521 w 1430839"/>
                <a:gd name="connsiteY8" fmla="*/ 9176 h 725107"/>
                <a:gd name="connsiteX9" fmla="*/ 825703 w 1430839"/>
                <a:gd name="connsiteY9" fmla="*/ 54813 h 725107"/>
                <a:gd name="connsiteX10" fmla="*/ 800032 w 1430839"/>
                <a:gd name="connsiteY10" fmla="*/ 114712 h 725107"/>
                <a:gd name="connsiteX11" fmla="*/ 751542 w 1430839"/>
                <a:gd name="connsiteY11" fmla="*/ 263032 h 725107"/>
                <a:gd name="connsiteX12" fmla="*/ 734429 w 1430839"/>
                <a:gd name="connsiteY12" fmla="*/ 374272 h 725107"/>
                <a:gd name="connsiteX13" fmla="*/ 734429 w 1430839"/>
                <a:gd name="connsiteY13" fmla="*/ 465547 h 725107"/>
                <a:gd name="connsiteX14" fmla="*/ 751542 w 1430839"/>
                <a:gd name="connsiteY14" fmla="*/ 548264 h 725107"/>
                <a:gd name="connsiteX15" fmla="*/ 691644 w 1430839"/>
                <a:gd name="connsiteY15" fmla="*/ 545411 h 725107"/>
                <a:gd name="connsiteX16" fmla="*/ 668825 w 1430839"/>
                <a:gd name="connsiteY16" fmla="*/ 565378 h 725107"/>
                <a:gd name="connsiteX17" fmla="*/ 668825 w 1430839"/>
                <a:gd name="connsiteY17" fmla="*/ 616719 h 725107"/>
                <a:gd name="connsiteX18" fmla="*/ 663121 w 1430839"/>
                <a:gd name="connsiteY18" fmla="*/ 690879 h 725107"/>
                <a:gd name="connsiteX19" fmla="*/ 583256 w 1430839"/>
                <a:gd name="connsiteY19" fmla="*/ 690879 h 725107"/>
                <a:gd name="connsiteX20" fmla="*/ 594665 w 1430839"/>
                <a:gd name="connsiteY20" fmla="*/ 725107 h 725107"/>
                <a:gd name="connsiteX21" fmla="*/ 534766 w 1430839"/>
                <a:gd name="connsiteY21" fmla="*/ 716550 h 725107"/>
                <a:gd name="connsiteX22" fmla="*/ 506243 w 1430839"/>
                <a:gd name="connsiteY22" fmla="*/ 716550 h 725107"/>
                <a:gd name="connsiteX23" fmla="*/ 503391 w 1430839"/>
                <a:gd name="connsiteY23" fmla="*/ 690879 h 725107"/>
                <a:gd name="connsiteX24" fmla="*/ 466310 w 1430839"/>
                <a:gd name="connsiteY24" fmla="*/ 673766 h 725107"/>
                <a:gd name="connsiteX25" fmla="*/ 474867 w 1430839"/>
                <a:gd name="connsiteY25" fmla="*/ 611015 h 725107"/>
                <a:gd name="connsiteX26" fmla="*/ 474867 w 1430839"/>
                <a:gd name="connsiteY26" fmla="*/ 588196 h 725107"/>
                <a:gd name="connsiteX27" fmla="*/ 474867 w 1430839"/>
                <a:gd name="connsiteY27" fmla="*/ 556821 h 725107"/>
                <a:gd name="connsiteX28" fmla="*/ 343661 w 1430839"/>
                <a:gd name="connsiteY28" fmla="*/ 525445 h 725107"/>
                <a:gd name="connsiteX29" fmla="*/ 266648 w 1430839"/>
                <a:gd name="connsiteY29" fmla="*/ 539707 h 725107"/>
                <a:gd name="connsiteX30" fmla="*/ 229568 w 1430839"/>
                <a:gd name="connsiteY30" fmla="*/ 525445 h 725107"/>
                <a:gd name="connsiteX31" fmla="*/ 223863 w 1430839"/>
                <a:gd name="connsiteY31" fmla="*/ 499774 h 725107"/>
                <a:gd name="connsiteX32" fmla="*/ 235272 w 1430839"/>
                <a:gd name="connsiteY32" fmla="*/ 471251 h 725107"/>
                <a:gd name="connsiteX33" fmla="*/ 169669 w 1430839"/>
                <a:gd name="connsiteY33" fmla="*/ 465547 h 725107"/>
                <a:gd name="connsiteX34" fmla="*/ 152555 w 1430839"/>
                <a:gd name="connsiteY34" fmla="*/ 431319 h 725107"/>
                <a:gd name="connsiteX35" fmla="*/ 118327 w 1430839"/>
                <a:gd name="connsiteY35" fmla="*/ 465547 h 725107"/>
                <a:gd name="connsiteX36" fmla="*/ 69838 w 1430839"/>
                <a:gd name="connsiteY36" fmla="*/ 468399 h 725107"/>
                <a:gd name="connsiteX37" fmla="*/ 0 w 1430839"/>
                <a:gd name="connsiteY37" fmla="*/ 430986 h 725107"/>
                <a:gd name="connsiteX38" fmla="*/ 15644 w 1430839"/>
                <a:gd name="connsiteY38" fmla="*/ 397091 h 725107"/>
                <a:gd name="connsiteX39" fmla="*/ 4234 w 1430839"/>
                <a:gd name="connsiteY39" fmla="*/ 354306 h 725107"/>
                <a:gd name="connsiteX40" fmla="*/ 12791 w 1430839"/>
                <a:gd name="connsiteY40" fmla="*/ 311521 h 725107"/>
                <a:gd name="connsiteX41" fmla="*/ 115475 w 1430839"/>
                <a:gd name="connsiteY41" fmla="*/ 311521 h 725107"/>
                <a:gd name="connsiteX42" fmla="*/ 129737 w 1430839"/>
                <a:gd name="connsiteY42" fmla="*/ 302965 h 725107"/>
                <a:gd name="connsiteX43" fmla="*/ 158260 w 1430839"/>
                <a:gd name="connsiteY43" fmla="*/ 294408 h 725107"/>
                <a:gd name="connsiteX44" fmla="*/ 163964 w 1430839"/>
                <a:gd name="connsiteY44" fmla="*/ 285851 h 725107"/>
                <a:gd name="connsiteX45" fmla="*/ 163964 w 1430839"/>
                <a:gd name="connsiteY45" fmla="*/ 257328 h 725107"/>
                <a:gd name="connsiteX46" fmla="*/ 178226 w 1430839"/>
                <a:gd name="connsiteY46" fmla="*/ 214543 h 725107"/>
                <a:gd name="connsiteX47" fmla="*/ 198192 w 1430839"/>
                <a:gd name="connsiteY47" fmla="*/ 200281 h 725107"/>
                <a:gd name="connsiteX48" fmla="*/ 201045 w 1430839"/>
                <a:gd name="connsiteY48" fmla="*/ 174610 h 725107"/>
                <a:gd name="connsiteX49" fmla="*/ 226715 w 1430839"/>
                <a:gd name="connsiteY49" fmla="*/ 148940 h 725107"/>
                <a:gd name="connsiteX50" fmla="*/ 226715 w 1430839"/>
                <a:gd name="connsiteY50" fmla="*/ 12028 h 725107"/>
                <a:gd name="connsiteX51" fmla="*/ 249534 w 1430839"/>
                <a:gd name="connsiteY51" fmla="*/ 6324 h 725107"/>
                <a:gd name="connsiteX52" fmla="*/ 249534 w 1430839"/>
                <a:gd name="connsiteY52" fmla="*/ 0 h 725107"/>
                <a:gd name="connsiteX0" fmla="*/ 1430395 w 1430839"/>
                <a:gd name="connsiteY0" fmla="*/ 2045 h 725107"/>
                <a:gd name="connsiteX1" fmla="*/ 1430839 w 1430839"/>
                <a:gd name="connsiteY1" fmla="*/ 0 h 725107"/>
                <a:gd name="connsiteX2" fmla="*/ 1430395 w 1430839"/>
                <a:gd name="connsiteY2" fmla="*/ 2045 h 725107"/>
                <a:gd name="connsiteX3" fmla="*/ 249534 w 1430839"/>
                <a:gd name="connsiteY3" fmla="*/ 0 h 725107"/>
                <a:gd name="connsiteX4" fmla="*/ 864740 w 1430839"/>
                <a:gd name="connsiteY4" fmla="*/ 0 h 725107"/>
                <a:gd name="connsiteX5" fmla="*/ 852801 w 1430839"/>
                <a:gd name="connsiteY5" fmla="*/ 4422 h 725107"/>
                <a:gd name="connsiteX6" fmla="*/ 856171 w 1430839"/>
                <a:gd name="connsiteY6" fmla="*/ 11894 h 725107"/>
                <a:gd name="connsiteX7" fmla="*/ 848521 w 1430839"/>
                <a:gd name="connsiteY7" fmla="*/ 9176 h 725107"/>
                <a:gd name="connsiteX8" fmla="*/ 825703 w 1430839"/>
                <a:gd name="connsiteY8" fmla="*/ 54813 h 725107"/>
                <a:gd name="connsiteX9" fmla="*/ 800032 w 1430839"/>
                <a:gd name="connsiteY9" fmla="*/ 114712 h 725107"/>
                <a:gd name="connsiteX10" fmla="*/ 751542 w 1430839"/>
                <a:gd name="connsiteY10" fmla="*/ 263032 h 725107"/>
                <a:gd name="connsiteX11" fmla="*/ 734429 w 1430839"/>
                <a:gd name="connsiteY11" fmla="*/ 374272 h 725107"/>
                <a:gd name="connsiteX12" fmla="*/ 734429 w 1430839"/>
                <a:gd name="connsiteY12" fmla="*/ 465547 h 725107"/>
                <a:gd name="connsiteX13" fmla="*/ 751542 w 1430839"/>
                <a:gd name="connsiteY13" fmla="*/ 548264 h 725107"/>
                <a:gd name="connsiteX14" fmla="*/ 691644 w 1430839"/>
                <a:gd name="connsiteY14" fmla="*/ 545411 h 725107"/>
                <a:gd name="connsiteX15" fmla="*/ 668825 w 1430839"/>
                <a:gd name="connsiteY15" fmla="*/ 565378 h 725107"/>
                <a:gd name="connsiteX16" fmla="*/ 668825 w 1430839"/>
                <a:gd name="connsiteY16" fmla="*/ 616719 h 725107"/>
                <a:gd name="connsiteX17" fmla="*/ 663121 w 1430839"/>
                <a:gd name="connsiteY17" fmla="*/ 690879 h 725107"/>
                <a:gd name="connsiteX18" fmla="*/ 583256 w 1430839"/>
                <a:gd name="connsiteY18" fmla="*/ 690879 h 725107"/>
                <a:gd name="connsiteX19" fmla="*/ 594665 w 1430839"/>
                <a:gd name="connsiteY19" fmla="*/ 725107 h 725107"/>
                <a:gd name="connsiteX20" fmla="*/ 534766 w 1430839"/>
                <a:gd name="connsiteY20" fmla="*/ 716550 h 725107"/>
                <a:gd name="connsiteX21" fmla="*/ 506243 w 1430839"/>
                <a:gd name="connsiteY21" fmla="*/ 716550 h 725107"/>
                <a:gd name="connsiteX22" fmla="*/ 503391 w 1430839"/>
                <a:gd name="connsiteY22" fmla="*/ 690879 h 725107"/>
                <a:gd name="connsiteX23" fmla="*/ 466310 w 1430839"/>
                <a:gd name="connsiteY23" fmla="*/ 673766 h 725107"/>
                <a:gd name="connsiteX24" fmla="*/ 474867 w 1430839"/>
                <a:gd name="connsiteY24" fmla="*/ 611015 h 725107"/>
                <a:gd name="connsiteX25" fmla="*/ 474867 w 1430839"/>
                <a:gd name="connsiteY25" fmla="*/ 588196 h 725107"/>
                <a:gd name="connsiteX26" fmla="*/ 474867 w 1430839"/>
                <a:gd name="connsiteY26" fmla="*/ 556821 h 725107"/>
                <a:gd name="connsiteX27" fmla="*/ 343661 w 1430839"/>
                <a:gd name="connsiteY27" fmla="*/ 525445 h 725107"/>
                <a:gd name="connsiteX28" fmla="*/ 266648 w 1430839"/>
                <a:gd name="connsiteY28" fmla="*/ 539707 h 725107"/>
                <a:gd name="connsiteX29" fmla="*/ 229568 w 1430839"/>
                <a:gd name="connsiteY29" fmla="*/ 525445 h 725107"/>
                <a:gd name="connsiteX30" fmla="*/ 223863 w 1430839"/>
                <a:gd name="connsiteY30" fmla="*/ 499774 h 725107"/>
                <a:gd name="connsiteX31" fmla="*/ 235272 w 1430839"/>
                <a:gd name="connsiteY31" fmla="*/ 471251 h 725107"/>
                <a:gd name="connsiteX32" fmla="*/ 169669 w 1430839"/>
                <a:gd name="connsiteY32" fmla="*/ 465547 h 725107"/>
                <a:gd name="connsiteX33" fmla="*/ 152555 w 1430839"/>
                <a:gd name="connsiteY33" fmla="*/ 431319 h 725107"/>
                <a:gd name="connsiteX34" fmla="*/ 118327 w 1430839"/>
                <a:gd name="connsiteY34" fmla="*/ 465547 h 725107"/>
                <a:gd name="connsiteX35" fmla="*/ 69838 w 1430839"/>
                <a:gd name="connsiteY35" fmla="*/ 468399 h 725107"/>
                <a:gd name="connsiteX36" fmla="*/ 0 w 1430839"/>
                <a:gd name="connsiteY36" fmla="*/ 430986 h 725107"/>
                <a:gd name="connsiteX37" fmla="*/ 15644 w 1430839"/>
                <a:gd name="connsiteY37" fmla="*/ 397091 h 725107"/>
                <a:gd name="connsiteX38" fmla="*/ 4234 w 1430839"/>
                <a:gd name="connsiteY38" fmla="*/ 354306 h 725107"/>
                <a:gd name="connsiteX39" fmla="*/ 12791 w 1430839"/>
                <a:gd name="connsiteY39" fmla="*/ 311521 h 725107"/>
                <a:gd name="connsiteX40" fmla="*/ 115475 w 1430839"/>
                <a:gd name="connsiteY40" fmla="*/ 311521 h 725107"/>
                <a:gd name="connsiteX41" fmla="*/ 129737 w 1430839"/>
                <a:gd name="connsiteY41" fmla="*/ 302965 h 725107"/>
                <a:gd name="connsiteX42" fmla="*/ 158260 w 1430839"/>
                <a:gd name="connsiteY42" fmla="*/ 294408 h 725107"/>
                <a:gd name="connsiteX43" fmla="*/ 163964 w 1430839"/>
                <a:gd name="connsiteY43" fmla="*/ 285851 h 725107"/>
                <a:gd name="connsiteX44" fmla="*/ 163964 w 1430839"/>
                <a:gd name="connsiteY44" fmla="*/ 257328 h 725107"/>
                <a:gd name="connsiteX45" fmla="*/ 178226 w 1430839"/>
                <a:gd name="connsiteY45" fmla="*/ 214543 h 725107"/>
                <a:gd name="connsiteX46" fmla="*/ 198192 w 1430839"/>
                <a:gd name="connsiteY46" fmla="*/ 200281 h 725107"/>
                <a:gd name="connsiteX47" fmla="*/ 201045 w 1430839"/>
                <a:gd name="connsiteY47" fmla="*/ 174610 h 725107"/>
                <a:gd name="connsiteX48" fmla="*/ 226715 w 1430839"/>
                <a:gd name="connsiteY48" fmla="*/ 148940 h 725107"/>
                <a:gd name="connsiteX49" fmla="*/ 226715 w 1430839"/>
                <a:gd name="connsiteY49" fmla="*/ 12028 h 725107"/>
                <a:gd name="connsiteX50" fmla="*/ 249534 w 1430839"/>
                <a:gd name="connsiteY50" fmla="*/ 6324 h 725107"/>
                <a:gd name="connsiteX51" fmla="*/ 249534 w 1430839"/>
                <a:gd name="connsiteY51" fmla="*/ 0 h 725107"/>
                <a:gd name="connsiteX0" fmla="*/ 249534 w 864740"/>
                <a:gd name="connsiteY0" fmla="*/ 0 h 725107"/>
                <a:gd name="connsiteX1" fmla="*/ 864740 w 864740"/>
                <a:gd name="connsiteY1" fmla="*/ 0 h 725107"/>
                <a:gd name="connsiteX2" fmla="*/ 852801 w 864740"/>
                <a:gd name="connsiteY2" fmla="*/ 4422 h 725107"/>
                <a:gd name="connsiteX3" fmla="*/ 856171 w 864740"/>
                <a:gd name="connsiteY3" fmla="*/ 11894 h 725107"/>
                <a:gd name="connsiteX4" fmla="*/ 848521 w 864740"/>
                <a:gd name="connsiteY4" fmla="*/ 9176 h 725107"/>
                <a:gd name="connsiteX5" fmla="*/ 825703 w 864740"/>
                <a:gd name="connsiteY5" fmla="*/ 54813 h 725107"/>
                <a:gd name="connsiteX6" fmla="*/ 800032 w 864740"/>
                <a:gd name="connsiteY6" fmla="*/ 114712 h 725107"/>
                <a:gd name="connsiteX7" fmla="*/ 751542 w 864740"/>
                <a:gd name="connsiteY7" fmla="*/ 263032 h 725107"/>
                <a:gd name="connsiteX8" fmla="*/ 734429 w 864740"/>
                <a:gd name="connsiteY8" fmla="*/ 374272 h 725107"/>
                <a:gd name="connsiteX9" fmla="*/ 734429 w 864740"/>
                <a:gd name="connsiteY9" fmla="*/ 465547 h 725107"/>
                <a:gd name="connsiteX10" fmla="*/ 751542 w 864740"/>
                <a:gd name="connsiteY10" fmla="*/ 548264 h 725107"/>
                <a:gd name="connsiteX11" fmla="*/ 691644 w 864740"/>
                <a:gd name="connsiteY11" fmla="*/ 545411 h 725107"/>
                <a:gd name="connsiteX12" fmla="*/ 668825 w 864740"/>
                <a:gd name="connsiteY12" fmla="*/ 565378 h 725107"/>
                <a:gd name="connsiteX13" fmla="*/ 668825 w 864740"/>
                <a:gd name="connsiteY13" fmla="*/ 616719 h 725107"/>
                <a:gd name="connsiteX14" fmla="*/ 663121 w 864740"/>
                <a:gd name="connsiteY14" fmla="*/ 690879 h 725107"/>
                <a:gd name="connsiteX15" fmla="*/ 583256 w 864740"/>
                <a:gd name="connsiteY15" fmla="*/ 690879 h 725107"/>
                <a:gd name="connsiteX16" fmla="*/ 594665 w 864740"/>
                <a:gd name="connsiteY16" fmla="*/ 725107 h 725107"/>
                <a:gd name="connsiteX17" fmla="*/ 534766 w 864740"/>
                <a:gd name="connsiteY17" fmla="*/ 716550 h 725107"/>
                <a:gd name="connsiteX18" fmla="*/ 506243 w 864740"/>
                <a:gd name="connsiteY18" fmla="*/ 716550 h 725107"/>
                <a:gd name="connsiteX19" fmla="*/ 503391 w 864740"/>
                <a:gd name="connsiteY19" fmla="*/ 690879 h 725107"/>
                <a:gd name="connsiteX20" fmla="*/ 466310 w 864740"/>
                <a:gd name="connsiteY20" fmla="*/ 673766 h 725107"/>
                <a:gd name="connsiteX21" fmla="*/ 474867 w 864740"/>
                <a:gd name="connsiteY21" fmla="*/ 611015 h 725107"/>
                <a:gd name="connsiteX22" fmla="*/ 474867 w 864740"/>
                <a:gd name="connsiteY22" fmla="*/ 588196 h 725107"/>
                <a:gd name="connsiteX23" fmla="*/ 474867 w 864740"/>
                <a:gd name="connsiteY23" fmla="*/ 556821 h 725107"/>
                <a:gd name="connsiteX24" fmla="*/ 343661 w 864740"/>
                <a:gd name="connsiteY24" fmla="*/ 525445 h 725107"/>
                <a:gd name="connsiteX25" fmla="*/ 266648 w 864740"/>
                <a:gd name="connsiteY25" fmla="*/ 539707 h 725107"/>
                <a:gd name="connsiteX26" fmla="*/ 229568 w 864740"/>
                <a:gd name="connsiteY26" fmla="*/ 525445 h 725107"/>
                <a:gd name="connsiteX27" fmla="*/ 223863 w 864740"/>
                <a:gd name="connsiteY27" fmla="*/ 499774 h 725107"/>
                <a:gd name="connsiteX28" fmla="*/ 235272 w 864740"/>
                <a:gd name="connsiteY28" fmla="*/ 471251 h 725107"/>
                <a:gd name="connsiteX29" fmla="*/ 169669 w 864740"/>
                <a:gd name="connsiteY29" fmla="*/ 465547 h 725107"/>
                <a:gd name="connsiteX30" fmla="*/ 152555 w 864740"/>
                <a:gd name="connsiteY30" fmla="*/ 431319 h 725107"/>
                <a:gd name="connsiteX31" fmla="*/ 118327 w 864740"/>
                <a:gd name="connsiteY31" fmla="*/ 465547 h 725107"/>
                <a:gd name="connsiteX32" fmla="*/ 69838 w 864740"/>
                <a:gd name="connsiteY32" fmla="*/ 468399 h 725107"/>
                <a:gd name="connsiteX33" fmla="*/ 0 w 864740"/>
                <a:gd name="connsiteY33" fmla="*/ 430986 h 725107"/>
                <a:gd name="connsiteX34" fmla="*/ 15644 w 864740"/>
                <a:gd name="connsiteY34" fmla="*/ 397091 h 725107"/>
                <a:gd name="connsiteX35" fmla="*/ 4234 w 864740"/>
                <a:gd name="connsiteY35" fmla="*/ 354306 h 725107"/>
                <a:gd name="connsiteX36" fmla="*/ 12791 w 864740"/>
                <a:gd name="connsiteY36" fmla="*/ 311521 h 725107"/>
                <a:gd name="connsiteX37" fmla="*/ 115475 w 864740"/>
                <a:gd name="connsiteY37" fmla="*/ 311521 h 725107"/>
                <a:gd name="connsiteX38" fmla="*/ 129737 w 864740"/>
                <a:gd name="connsiteY38" fmla="*/ 302965 h 725107"/>
                <a:gd name="connsiteX39" fmla="*/ 158260 w 864740"/>
                <a:gd name="connsiteY39" fmla="*/ 294408 h 725107"/>
                <a:gd name="connsiteX40" fmla="*/ 163964 w 864740"/>
                <a:gd name="connsiteY40" fmla="*/ 285851 h 725107"/>
                <a:gd name="connsiteX41" fmla="*/ 163964 w 864740"/>
                <a:gd name="connsiteY41" fmla="*/ 257328 h 725107"/>
                <a:gd name="connsiteX42" fmla="*/ 178226 w 864740"/>
                <a:gd name="connsiteY42" fmla="*/ 214543 h 725107"/>
                <a:gd name="connsiteX43" fmla="*/ 198192 w 864740"/>
                <a:gd name="connsiteY43" fmla="*/ 200281 h 725107"/>
                <a:gd name="connsiteX44" fmla="*/ 201045 w 864740"/>
                <a:gd name="connsiteY44" fmla="*/ 174610 h 725107"/>
                <a:gd name="connsiteX45" fmla="*/ 226715 w 864740"/>
                <a:gd name="connsiteY45" fmla="*/ 148940 h 725107"/>
                <a:gd name="connsiteX46" fmla="*/ 226715 w 864740"/>
                <a:gd name="connsiteY46" fmla="*/ 12028 h 725107"/>
                <a:gd name="connsiteX47" fmla="*/ 249534 w 864740"/>
                <a:gd name="connsiteY47" fmla="*/ 6324 h 725107"/>
                <a:gd name="connsiteX48" fmla="*/ 249534 w 864740"/>
                <a:gd name="connsiteY48" fmla="*/ 0 h 725107"/>
                <a:gd name="connsiteX0" fmla="*/ 249534 w 864740"/>
                <a:gd name="connsiteY0" fmla="*/ 103788 h 828895"/>
                <a:gd name="connsiteX1" fmla="*/ 597967 w 864740"/>
                <a:gd name="connsiteY1" fmla="*/ 6 h 828895"/>
                <a:gd name="connsiteX2" fmla="*/ 864740 w 864740"/>
                <a:gd name="connsiteY2" fmla="*/ 103788 h 828895"/>
                <a:gd name="connsiteX3" fmla="*/ 852801 w 864740"/>
                <a:gd name="connsiteY3" fmla="*/ 108210 h 828895"/>
                <a:gd name="connsiteX4" fmla="*/ 856171 w 864740"/>
                <a:gd name="connsiteY4" fmla="*/ 115682 h 828895"/>
                <a:gd name="connsiteX5" fmla="*/ 848521 w 864740"/>
                <a:gd name="connsiteY5" fmla="*/ 112964 h 828895"/>
                <a:gd name="connsiteX6" fmla="*/ 825703 w 864740"/>
                <a:gd name="connsiteY6" fmla="*/ 158601 h 828895"/>
                <a:gd name="connsiteX7" fmla="*/ 800032 w 864740"/>
                <a:gd name="connsiteY7" fmla="*/ 218500 h 828895"/>
                <a:gd name="connsiteX8" fmla="*/ 751542 w 864740"/>
                <a:gd name="connsiteY8" fmla="*/ 366820 h 828895"/>
                <a:gd name="connsiteX9" fmla="*/ 734429 w 864740"/>
                <a:gd name="connsiteY9" fmla="*/ 478060 h 828895"/>
                <a:gd name="connsiteX10" fmla="*/ 734429 w 864740"/>
                <a:gd name="connsiteY10" fmla="*/ 569335 h 828895"/>
                <a:gd name="connsiteX11" fmla="*/ 751542 w 864740"/>
                <a:gd name="connsiteY11" fmla="*/ 652052 h 828895"/>
                <a:gd name="connsiteX12" fmla="*/ 691644 w 864740"/>
                <a:gd name="connsiteY12" fmla="*/ 649199 h 828895"/>
                <a:gd name="connsiteX13" fmla="*/ 668825 w 864740"/>
                <a:gd name="connsiteY13" fmla="*/ 669166 h 828895"/>
                <a:gd name="connsiteX14" fmla="*/ 668825 w 864740"/>
                <a:gd name="connsiteY14" fmla="*/ 720507 h 828895"/>
                <a:gd name="connsiteX15" fmla="*/ 663121 w 864740"/>
                <a:gd name="connsiteY15" fmla="*/ 794667 h 828895"/>
                <a:gd name="connsiteX16" fmla="*/ 583256 w 864740"/>
                <a:gd name="connsiteY16" fmla="*/ 794667 h 828895"/>
                <a:gd name="connsiteX17" fmla="*/ 594665 w 864740"/>
                <a:gd name="connsiteY17" fmla="*/ 828895 h 828895"/>
                <a:gd name="connsiteX18" fmla="*/ 534766 w 864740"/>
                <a:gd name="connsiteY18" fmla="*/ 820338 h 828895"/>
                <a:gd name="connsiteX19" fmla="*/ 506243 w 864740"/>
                <a:gd name="connsiteY19" fmla="*/ 820338 h 828895"/>
                <a:gd name="connsiteX20" fmla="*/ 503391 w 864740"/>
                <a:gd name="connsiteY20" fmla="*/ 794667 h 828895"/>
                <a:gd name="connsiteX21" fmla="*/ 466310 w 864740"/>
                <a:gd name="connsiteY21" fmla="*/ 777554 h 828895"/>
                <a:gd name="connsiteX22" fmla="*/ 474867 w 864740"/>
                <a:gd name="connsiteY22" fmla="*/ 714803 h 828895"/>
                <a:gd name="connsiteX23" fmla="*/ 474867 w 864740"/>
                <a:gd name="connsiteY23" fmla="*/ 691984 h 828895"/>
                <a:gd name="connsiteX24" fmla="*/ 474867 w 864740"/>
                <a:gd name="connsiteY24" fmla="*/ 660609 h 828895"/>
                <a:gd name="connsiteX25" fmla="*/ 343661 w 864740"/>
                <a:gd name="connsiteY25" fmla="*/ 629233 h 828895"/>
                <a:gd name="connsiteX26" fmla="*/ 266648 w 864740"/>
                <a:gd name="connsiteY26" fmla="*/ 643495 h 828895"/>
                <a:gd name="connsiteX27" fmla="*/ 229568 w 864740"/>
                <a:gd name="connsiteY27" fmla="*/ 629233 h 828895"/>
                <a:gd name="connsiteX28" fmla="*/ 223863 w 864740"/>
                <a:gd name="connsiteY28" fmla="*/ 603562 h 828895"/>
                <a:gd name="connsiteX29" fmla="*/ 235272 w 864740"/>
                <a:gd name="connsiteY29" fmla="*/ 575039 h 828895"/>
                <a:gd name="connsiteX30" fmla="*/ 169669 w 864740"/>
                <a:gd name="connsiteY30" fmla="*/ 569335 h 828895"/>
                <a:gd name="connsiteX31" fmla="*/ 152555 w 864740"/>
                <a:gd name="connsiteY31" fmla="*/ 535107 h 828895"/>
                <a:gd name="connsiteX32" fmla="*/ 118327 w 864740"/>
                <a:gd name="connsiteY32" fmla="*/ 569335 h 828895"/>
                <a:gd name="connsiteX33" fmla="*/ 69838 w 864740"/>
                <a:gd name="connsiteY33" fmla="*/ 572187 h 828895"/>
                <a:gd name="connsiteX34" fmla="*/ 0 w 864740"/>
                <a:gd name="connsiteY34" fmla="*/ 534774 h 828895"/>
                <a:gd name="connsiteX35" fmla="*/ 15644 w 864740"/>
                <a:gd name="connsiteY35" fmla="*/ 500879 h 828895"/>
                <a:gd name="connsiteX36" fmla="*/ 4234 w 864740"/>
                <a:gd name="connsiteY36" fmla="*/ 458094 h 828895"/>
                <a:gd name="connsiteX37" fmla="*/ 12791 w 864740"/>
                <a:gd name="connsiteY37" fmla="*/ 415309 h 828895"/>
                <a:gd name="connsiteX38" fmla="*/ 115475 w 864740"/>
                <a:gd name="connsiteY38" fmla="*/ 415309 h 828895"/>
                <a:gd name="connsiteX39" fmla="*/ 129737 w 864740"/>
                <a:gd name="connsiteY39" fmla="*/ 406753 h 828895"/>
                <a:gd name="connsiteX40" fmla="*/ 158260 w 864740"/>
                <a:gd name="connsiteY40" fmla="*/ 398196 h 828895"/>
                <a:gd name="connsiteX41" fmla="*/ 163964 w 864740"/>
                <a:gd name="connsiteY41" fmla="*/ 389639 h 828895"/>
                <a:gd name="connsiteX42" fmla="*/ 163964 w 864740"/>
                <a:gd name="connsiteY42" fmla="*/ 361116 h 828895"/>
                <a:gd name="connsiteX43" fmla="*/ 178226 w 864740"/>
                <a:gd name="connsiteY43" fmla="*/ 318331 h 828895"/>
                <a:gd name="connsiteX44" fmla="*/ 198192 w 864740"/>
                <a:gd name="connsiteY44" fmla="*/ 304069 h 828895"/>
                <a:gd name="connsiteX45" fmla="*/ 201045 w 864740"/>
                <a:gd name="connsiteY45" fmla="*/ 278398 h 828895"/>
                <a:gd name="connsiteX46" fmla="*/ 226715 w 864740"/>
                <a:gd name="connsiteY46" fmla="*/ 252728 h 828895"/>
                <a:gd name="connsiteX47" fmla="*/ 226715 w 864740"/>
                <a:gd name="connsiteY47" fmla="*/ 115816 h 828895"/>
                <a:gd name="connsiteX48" fmla="*/ 249534 w 864740"/>
                <a:gd name="connsiteY48" fmla="*/ 110112 h 828895"/>
                <a:gd name="connsiteX49" fmla="*/ 249534 w 864740"/>
                <a:gd name="connsiteY49" fmla="*/ 103788 h 828895"/>
                <a:gd name="connsiteX0" fmla="*/ 597967 w 864740"/>
                <a:gd name="connsiteY0" fmla="*/ 0 h 828889"/>
                <a:gd name="connsiteX1" fmla="*/ 864740 w 864740"/>
                <a:gd name="connsiteY1" fmla="*/ 103782 h 828889"/>
                <a:gd name="connsiteX2" fmla="*/ 852801 w 864740"/>
                <a:gd name="connsiteY2" fmla="*/ 108204 h 828889"/>
                <a:gd name="connsiteX3" fmla="*/ 856171 w 864740"/>
                <a:gd name="connsiteY3" fmla="*/ 115676 h 828889"/>
                <a:gd name="connsiteX4" fmla="*/ 848521 w 864740"/>
                <a:gd name="connsiteY4" fmla="*/ 112958 h 828889"/>
                <a:gd name="connsiteX5" fmla="*/ 825703 w 864740"/>
                <a:gd name="connsiteY5" fmla="*/ 158595 h 828889"/>
                <a:gd name="connsiteX6" fmla="*/ 800032 w 864740"/>
                <a:gd name="connsiteY6" fmla="*/ 218494 h 828889"/>
                <a:gd name="connsiteX7" fmla="*/ 751542 w 864740"/>
                <a:gd name="connsiteY7" fmla="*/ 366814 h 828889"/>
                <a:gd name="connsiteX8" fmla="*/ 734429 w 864740"/>
                <a:gd name="connsiteY8" fmla="*/ 478054 h 828889"/>
                <a:gd name="connsiteX9" fmla="*/ 734429 w 864740"/>
                <a:gd name="connsiteY9" fmla="*/ 569329 h 828889"/>
                <a:gd name="connsiteX10" fmla="*/ 751542 w 864740"/>
                <a:gd name="connsiteY10" fmla="*/ 652046 h 828889"/>
                <a:gd name="connsiteX11" fmla="*/ 691644 w 864740"/>
                <a:gd name="connsiteY11" fmla="*/ 649193 h 828889"/>
                <a:gd name="connsiteX12" fmla="*/ 668825 w 864740"/>
                <a:gd name="connsiteY12" fmla="*/ 669160 h 828889"/>
                <a:gd name="connsiteX13" fmla="*/ 668825 w 864740"/>
                <a:gd name="connsiteY13" fmla="*/ 720501 h 828889"/>
                <a:gd name="connsiteX14" fmla="*/ 663121 w 864740"/>
                <a:gd name="connsiteY14" fmla="*/ 794661 h 828889"/>
                <a:gd name="connsiteX15" fmla="*/ 583256 w 864740"/>
                <a:gd name="connsiteY15" fmla="*/ 794661 h 828889"/>
                <a:gd name="connsiteX16" fmla="*/ 594665 w 864740"/>
                <a:gd name="connsiteY16" fmla="*/ 828889 h 828889"/>
                <a:gd name="connsiteX17" fmla="*/ 534766 w 864740"/>
                <a:gd name="connsiteY17" fmla="*/ 820332 h 828889"/>
                <a:gd name="connsiteX18" fmla="*/ 506243 w 864740"/>
                <a:gd name="connsiteY18" fmla="*/ 820332 h 828889"/>
                <a:gd name="connsiteX19" fmla="*/ 503391 w 864740"/>
                <a:gd name="connsiteY19" fmla="*/ 794661 h 828889"/>
                <a:gd name="connsiteX20" fmla="*/ 466310 w 864740"/>
                <a:gd name="connsiteY20" fmla="*/ 777548 h 828889"/>
                <a:gd name="connsiteX21" fmla="*/ 474867 w 864740"/>
                <a:gd name="connsiteY21" fmla="*/ 714797 h 828889"/>
                <a:gd name="connsiteX22" fmla="*/ 474867 w 864740"/>
                <a:gd name="connsiteY22" fmla="*/ 691978 h 828889"/>
                <a:gd name="connsiteX23" fmla="*/ 474867 w 864740"/>
                <a:gd name="connsiteY23" fmla="*/ 660603 h 828889"/>
                <a:gd name="connsiteX24" fmla="*/ 343661 w 864740"/>
                <a:gd name="connsiteY24" fmla="*/ 629227 h 828889"/>
                <a:gd name="connsiteX25" fmla="*/ 266648 w 864740"/>
                <a:gd name="connsiteY25" fmla="*/ 643489 h 828889"/>
                <a:gd name="connsiteX26" fmla="*/ 229568 w 864740"/>
                <a:gd name="connsiteY26" fmla="*/ 629227 h 828889"/>
                <a:gd name="connsiteX27" fmla="*/ 223863 w 864740"/>
                <a:gd name="connsiteY27" fmla="*/ 603556 h 828889"/>
                <a:gd name="connsiteX28" fmla="*/ 235272 w 864740"/>
                <a:gd name="connsiteY28" fmla="*/ 575033 h 828889"/>
                <a:gd name="connsiteX29" fmla="*/ 169669 w 864740"/>
                <a:gd name="connsiteY29" fmla="*/ 569329 h 828889"/>
                <a:gd name="connsiteX30" fmla="*/ 152555 w 864740"/>
                <a:gd name="connsiteY30" fmla="*/ 535101 h 828889"/>
                <a:gd name="connsiteX31" fmla="*/ 118327 w 864740"/>
                <a:gd name="connsiteY31" fmla="*/ 569329 h 828889"/>
                <a:gd name="connsiteX32" fmla="*/ 69838 w 864740"/>
                <a:gd name="connsiteY32" fmla="*/ 572181 h 828889"/>
                <a:gd name="connsiteX33" fmla="*/ 0 w 864740"/>
                <a:gd name="connsiteY33" fmla="*/ 534768 h 828889"/>
                <a:gd name="connsiteX34" fmla="*/ 15644 w 864740"/>
                <a:gd name="connsiteY34" fmla="*/ 500873 h 828889"/>
                <a:gd name="connsiteX35" fmla="*/ 4234 w 864740"/>
                <a:gd name="connsiteY35" fmla="*/ 458088 h 828889"/>
                <a:gd name="connsiteX36" fmla="*/ 12791 w 864740"/>
                <a:gd name="connsiteY36" fmla="*/ 415303 h 828889"/>
                <a:gd name="connsiteX37" fmla="*/ 115475 w 864740"/>
                <a:gd name="connsiteY37" fmla="*/ 415303 h 828889"/>
                <a:gd name="connsiteX38" fmla="*/ 129737 w 864740"/>
                <a:gd name="connsiteY38" fmla="*/ 406747 h 828889"/>
                <a:gd name="connsiteX39" fmla="*/ 158260 w 864740"/>
                <a:gd name="connsiteY39" fmla="*/ 398190 h 828889"/>
                <a:gd name="connsiteX40" fmla="*/ 163964 w 864740"/>
                <a:gd name="connsiteY40" fmla="*/ 389633 h 828889"/>
                <a:gd name="connsiteX41" fmla="*/ 163964 w 864740"/>
                <a:gd name="connsiteY41" fmla="*/ 361110 h 828889"/>
                <a:gd name="connsiteX42" fmla="*/ 178226 w 864740"/>
                <a:gd name="connsiteY42" fmla="*/ 318325 h 828889"/>
                <a:gd name="connsiteX43" fmla="*/ 198192 w 864740"/>
                <a:gd name="connsiteY43" fmla="*/ 304063 h 828889"/>
                <a:gd name="connsiteX44" fmla="*/ 201045 w 864740"/>
                <a:gd name="connsiteY44" fmla="*/ 278392 h 828889"/>
                <a:gd name="connsiteX45" fmla="*/ 226715 w 864740"/>
                <a:gd name="connsiteY45" fmla="*/ 252722 h 828889"/>
                <a:gd name="connsiteX46" fmla="*/ 226715 w 864740"/>
                <a:gd name="connsiteY46" fmla="*/ 115810 h 828889"/>
                <a:gd name="connsiteX47" fmla="*/ 249534 w 864740"/>
                <a:gd name="connsiteY47" fmla="*/ 110106 h 828889"/>
                <a:gd name="connsiteX48" fmla="*/ 249534 w 864740"/>
                <a:gd name="connsiteY48" fmla="*/ 103782 h 828889"/>
                <a:gd name="connsiteX49" fmla="*/ 689407 w 864740"/>
                <a:gd name="connsiteY49" fmla="*/ 91440 h 828889"/>
                <a:gd name="connsiteX0" fmla="*/ 864740 w 864740"/>
                <a:gd name="connsiteY0" fmla="*/ 50252 h 775359"/>
                <a:gd name="connsiteX1" fmla="*/ 852801 w 864740"/>
                <a:gd name="connsiteY1" fmla="*/ 54674 h 775359"/>
                <a:gd name="connsiteX2" fmla="*/ 856171 w 864740"/>
                <a:gd name="connsiteY2" fmla="*/ 62146 h 775359"/>
                <a:gd name="connsiteX3" fmla="*/ 848521 w 864740"/>
                <a:gd name="connsiteY3" fmla="*/ 59428 h 775359"/>
                <a:gd name="connsiteX4" fmla="*/ 825703 w 864740"/>
                <a:gd name="connsiteY4" fmla="*/ 105065 h 775359"/>
                <a:gd name="connsiteX5" fmla="*/ 800032 w 864740"/>
                <a:gd name="connsiteY5" fmla="*/ 164964 h 775359"/>
                <a:gd name="connsiteX6" fmla="*/ 751542 w 864740"/>
                <a:gd name="connsiteY6" fmla="*/ 313284 h 775359"/>
                <a:gd name="connsiteX7" fmla="*/ 734429 w 864740"/>
                <a:gd name="connsiteY7" fmla="*/ 424524 h 775359"/>
                <a:gd name="connsiteX8" fmla="*/ 734429 w 864740"/>
                <a:gd name="connsiteY8" fmla="*/ 515799 h 775359"/>
                <a:gd name="connsiteX9" fmla="*/ 751542 w 864740"/>
                <a:gd name="connsiteY9" fmla="*/ 598516 h 775359"/>
                <a:gd name="connsiteX10" fmla="*/ 691644 w 864740"/>
                <a:gd name="connsiteY10" fmla="*/ 595663 h 775359"/>
                <a:gd name="connsiteX11" fmla="*/ 668825 w 864740"/>
                <a:gd name="connsiteY11" fmla="*/ 615630 h 775359"/>
                <a:gd name="connsiteX12" fmla="*/ 668825 w 864740"/>
                <a:gd name="connsiteY12" fmla="*/ 666971 h 775359"/>
                <a:gd name="connsiteX13" fmla="*/ 663121 w 864740"/>
                <a:gd name="connsiteY13" fmla="*/ 741131 h 775359"/>
                <a:gd name="connsiteX14" fmla="*/ 583256 w 864740"/>
                <a:gd name="connsiteY14" fmla="*/ 741131 h 775359"/>
                <a:gd name="connsiteX15" fmla="*/ 594665 w 864740"/>
                <a:gd name="connsiteY15" fmla="*/ 775359 h 775359"/>
                <a:gd name="connsiteX16" fmla="*/ 534766 w 864740"/>
                <a:gd name="connsiteY16" fmla="*/ 766802 h 775359"/>
                <a:gd name="connsiteX17" fmla="*/ 506243 w 864740"/>
                <a:gd name="connsiteY17" fmla="*/ 766802 h 775359"/>
                <a:gd name="connsiteX18" fmla="*/ 503391 w 864740"/>
                <a:gd name="connsiteY18" fmla="*/ 741131 h 775359"/>
                <a:gd name="connsiteX19" fmla="*/ 466310 w 864740"/>
                <a:gd name="connsiteY19" fmla="*/ 724018 h 775359"/>
                <a:gd name="connsiteX20" fmla="*/ 474867 w 864740"/>
                <a:gd name="connsiteY20" fmla="*/ 661267 h 775359"/>
                <a:gd name="connsiteX21" fmla="*/ 474867 w 864740"/>
                <a:gd name="connsiteY21" fmla="*/ 638448 h 775359"/>
                <a:gd name="connsiteX22" fmla="*/ 474867 w 864740"/>
                <a:gd name="connsiteY22" fmla="*/ 607073 h 775359"/>
                <a:gd name="connsiteX23" fmla="*/ 343661 w 864740"/>
                <a:gd name="connsiteY23" fmla="*/ 575697 h 775359"/>
                <a:gd name="connsiteX24" fmla="*/ 266648 w 864740"/>
                <a:gd name="connsiteY24" fmla="*/ 589959 h 775359"/>
                <a:gd name="connsiteX25" fmla="*/ 229568 w 864740"/>
                <a:gd name="connsiteY25" fmla="*/ 575697 h 775359"/>
                <a:gd name="connsiteX26" fmla="*/ 223863 w 864740"/>
                <a:gd name="connsiteY26" fmla="*/ 550026 h 775359"/>
                <a:gd name="connsiteX27" fmla="*/ 235272 w 864740"/>
                <a:gd name="connsiteY27" fmla="*/ 521503 h 775359"/>
                <a:gd name="connsiteX28" fmla="*/ 169669 w 864740"/>
                <a:gd name="connsiteY28" fmla="*/ 515799 h 775359"/>
                <a:gd name="connsiteX29" fmla="*/ 152555 w 864740"/>
                <a:gd name="connsiteY29" fmla="*/ 481571 h 775359"/>
                <a:gd name="connsiteX30" fmla="*/ 118327 w 864740"/>
                <a:gd name="connsiteY30" fmla="*/ 515799 h 775359"/>
                <a:gd name="connsiteX31" fmla="*/ 69838 w 864740"/>
                <a:gd name="connsiteY31" fmla="*/ 518651 h 775359"/>
                <a:gd name="connsiteX32" fmla="*/ 0 w 864740"/>
                <a:gd name="connsiteY32" fmla="*/ 481238 h 775359"/>
                <a:gd name="connsiteX33" fmla="*/ 15644 w 864740"/>
                <a:gd name="connsiteY33" fmla="*/ 447343 h 775359"/>
                <a:gd name="connsiteX34" fmla="*/ 4234 w 864740"/>
                <a:gd name="connsiteY34" fmla="*/ 404558 h 775359"/>
                <a:gd name="connsiteX35" fmla="*/ 12791 w 864740"/>
                <a:gd name="connsiteY35" fmla="*/ 361773 h 775359"/>
                <a:gd name="connsiteX36" fmla="*/ 115475 w 864740"/>
                <a:gd name="connsiteY36" fmla="*/ 361773 h 775359"/>
                <a:gd name="connsiteX37" fmla="*/ 129737 w 864740"/>
                <a:gd name="connsiteY37" fmla="*/ 353217 h 775359"/>
                <a:gd name="connsiteX38" fmla="*/ 158260 w 864740"/>
                <a:gd name="connsiteY38" fmla="*/ 344660 h 775359"/>
                <a:gd name="connsiteX39" fmla="*/ 163964 w 864740"/>
                <a:gd name="connsiteY39" fmla="*/ 336103 h 775359"/>
                <a:gd name="connsiteX40" fmla="*/ 163964 w 864740"/>
                <a:gd name="connsiteY40" fmla="*/ 307580 h 775359"/>
                <a:gd name="connsiteX41" fmla="*/ 178226 w 864740"/>
                <a:gd name="connsiteY41" fmla="*/ 264795 h 775359"/>
                <a:gd name="connsiteX42" fmla="*/ 198192 w 864740"/>
                <a:gd name="connsiteY42" fmla="*/ 250533 h 775359"/>
                <a:gd name="connsiteX43" fmla="*/ 201045 w 864740"/>
                <a:gd name="connsiteY43" fmla="*/ 224862 h 775359"/>
                <a:gd name="connsiteX44" fmla="*/ 226715 w 864740"/>
                <a:gd name="connsiteY44" fmla="*/ 199192 h 775359"/>
                <a:gd name="connsiteX45" fmla="*/ 226715 w 864740"/>
                <a:gd name="connsiteY45" fmla="*/ 62280 h 775359"/>
                <a:gd name="connsiteX46" fmla="*/ 249534 w 864740"/>
                <a:gd name="connsiteY46" fmla="*/ 56576 h 775359"/>
                <a:gd name="connsiteX47" fmla="*/ 249534 w 864740"/>
                <a:gd name="connsiteY47" fmla="*/ 50252 h 775359"/>
                <a:gd name="connsiteX48" fmla="*/ 689407 w 864740"/>
                <a:gd name="connsiteY48" fmla="*/ 37910 h 775359"/>
                <a:gd name="connsiteX0" fmla="*/ 864740 w 864740"/>
                <a:gd name="connsiteY0" fmla="*/ 0 h 725107"/>
                <a:gd name="connsiteX1" fmla="*/ 852801 w 864740"/>
                <a:gd name="connsiteY1" fmla="*/ 4422 h 725107"/>
                <a:gd name="connsiteX2" fmla="*/ 856171 w 864740"/>
                <a:gd name="connsiteY2" fmla="*/ 11894 h 725107"/>
                <a:gd name="connsiteX3" fmla="*/ 848521 w 864740"/>
                <a:gd name="connsiteY3" fmla="*/ 9176 h 725107"/>
                <a:gd name="connsiteX4" fmla="*/ 825703 w 864740"/>
                <a:gd name="connsiteY4" fmla="*/ 54813 h 725107"/>
                <a:gd name="connsiteX5" fmla="*/ 800032 w 864740"/>
                <a:gd name="connsiteY5" fmla="*/ 114712 h 725107"/>
                <a:gd name="connsiteX6" fmla="*/ 751542 w 864740"/>
                <a:gd name="connsiteY6" fmla="*/ 263032 h 725107"/>
                <a:gd name="connsiteX7" fmla="*/ 734429 w 864740"/>
                <a:gd name="connsiteY7" fmla="*/ 374272 h 725107"/>
                <a:gd name="connsiteX8" fmla="*/ 734429 w 864740"/>
                <a:gd name="connsiteY8" fmla="*/ 465547 h 725107"/>
                <a:gd name="connsiteX9" fmla="*/ 751542 w 864740"/>
                <a:gd name="connsiteY9" fmla="*/ 548264 h 725107"/>
                <a:gd name="connsiteX10" fmla="*/ 691644 w 864740"/>
                <a:gd name="connsiteY10" fmla="*/ 545411 h 725107"/>
                <a:gd name="connsiteX11" fmla="*/ 668825 w 864740"/>
                <a:gd name="connsiteY11" fmla="*/ 565378 h 725107"/>
                <a:gd name="connsiteX12" fmla="*/ 668825 w 864740"/>
                <a:gd name="connsiteY12" fmla="*/ 616719 h 725107"/>
                <a:gd name="connsiteX13" fmla="*/ 663121 w 864740"/>
                <a:gd name="connsiteY13" fmla="*/ 690879 h 725107"/>
                <a:gd name="connsiteX14" fmla="*/ 583256 w 864740"/>
                <a:gd name="connsiteY14" fmla="*/ 690879 h 725107"/>
                <a:gd name="connsiteX15" fmla="*/ 594665 w 864740"/>
                <a:gd name="connsiteY15" fmla="*/ 725107 h 725107"/>
                <a:gd name="connsiteX16" fmla="*/ 534766 w 864740"/>
                <a:gd name="connsiteY16" fmla="*/ 716550 h 725107"/>
                <a:gd name="connsiteX17" fmla="*/ 506243 w 864740"/>
                <a:gd name="connsiteY17" fmla="*/ 716550 h 725107"/>
                <a:gd name="connsiteX18" fmla="*/ 503391 w 864740"/>
                <a:gd name="connsiteY18" fmla="*/ 690879 h 725107"/>
                <a:gd name="connsiteX19" fmla="*/ 466310 w 864740"/>
                <a:gd name="connsiteY19" fmla="*/ 673766 h 725107"/>
                <a:gd name="connsiteX20" fmla="*/ 474867 w 864740"/>
                <a:gd name="connsiteY20" fmla="*/ 611015 h 725107"/>
                <a:gd name="connsiteX21" fmla="*/ 474867 w 864740"/>
                <a:gd name="connsiteY21" fmla="*/ 588196 h 725107"/>
                <a:gd name="connsiteX22" fmla="*/ 474867 w 864740"/>
                <a:gd name="connsiteY22" fmla="*/ 556821 h 725107"/>
                <a:gd name="connsiteX23" fmla="*/ 343661 w 864740"/>
                <a:gd name="connsiteY23" fmla="*/ 525445 h 725107"/>
                <a:gd name="connsiteX24" fmla="*/ 266648 w 864740"/>
                <a:gd name="connsiteY24" fmla="*/ 539707 h 725107"/>
                <a:gd name="connsiteX25" fmla="*/ 229568 w 864740"/>
                <a:gd name="connsiteY25" fmla="*/ 525445 h 725107"/>
                <a:gd name="connsiteX26" fmla="*/ 223863 w 864740"/>
                <a:gd name="connsiteY26" fmla="*/ 499774 h 725107"/>
                <a:gd name="connsiteX27" fmla="*/ 235272 w 864740"/>
                <a:gd name="connsiteY27" fmla="*/ 471251 h 725107"/>
                <a:gd name="connsiteX28" fmla="*/ 169669 w 864740"/>
                <a:gd name="connsiteY28" fmla="*/ 465547 h 725107"/>
                <a:gd name="connsiteX29" fmla="*/ 152555 w 864740"/>
                <a:gd name="connsiteY29" fmla="*/ 431319 h 725107"/>
                <a:gd name="connsiteX30" fmla="*/ 118327 w 864740"/>
                <a:gd name="connsiteY30" fmla="*/ 465547 h 725107"/>
                <a:gd name="connsiteX31" fmla="*/ 69838 w 864740"/>
                <a:gd name="connsiteY31" fmla="*/ 468399 h 725107"/>
                <a:gd name="connsiteX32" fmla="*/ 0 w 864740"/>
                <a:gd name="connsiteY32" fmla="*/ 430986 h 725107"/>
                <a:gd name="connsiteX33" fmla="*/ 15644 w 864740"/>
                <a:gd name="connsiteY33" fmla="*/ 397091 h 725107"/>
                <a:gd name="connsiteX34" fmla="*/ 4234 w 864740"/>
                <a:gd name="connsiteY34" fmla="*/ 354306 h 725107"/>
                <a:gd name="connsiteX35" fmla="*/ 12791 w 864740"/>
                <a:gd name="connsiteY35" fmla="*/ 311521 h 725107"/>
                <a:gd name="connsiteX36" fmla="*/ 115475 w 864740"/>
                <a:gd name="connsiteY36" fmla="*/ 311521 h 725107"/>
                <a:gd name="connsiteX37" fmla="*/ 129737 w 864740"/>
                <a:gd name="connsiteY37" fmla="*/ 302965 h 725107"/>
                <a:gd name="connsiteX38" fmla="*/ 158260 w 864740"/>
                <a:gd name="connsiteY38" fmla="*/ 294408 h 725107"/>
                <a:gd name="connsiteX39" fmla="*/ 163964 w 864740"/>
                <a:gd name="connsiteY39" fmla="*/ 285851 h 725107"/>
                <a:gd name="connsiteX40" fmla="*/ 163964 w 864740"/>
                <a:gd name="connsiteY40" fmla="*/ 257328 h 725107"/>
                <a:gd name="connsiteX41" fmla="*/ 178226 w 864740"/>
                <a:gd name="connsiteY41" fmla="*/ 214543 h 725107"/>
                <a:gd name="connsiteX42" fmla="*/ 198192 w 864740"/>
                <a:gd name="connsiteY42" fmla="*/ 200281 h 725107"/>
                <a:gd name="connsiteX43" fmla="*/ 201045 w 864740"/>
                <a:gd name="connsiteY43" fmla="*/ 174610 h 725107"/>
                <a:gd name="connsiteX44" fmla="*/ 226715 w 864740"/>
                <a:gd name="connsiteY44" fmla="*/ 148940 h 725107"/>
                <a:gd name="connsiteX45" fmla="*/ 226715 w 864740"/>
                <a:gd name="connsiteY45" fmla="*/ 12028 h 725107"/>
                <a:gd name="connsiteX46" fmla="*/ 249534 w 864740"/>
                <a:gd name="connsiteY46" fmla="*/ 6324 h 725107"/>
                <a:gd name="connsiteX47" fmla="*/ 249534 w 864740"/>
                <a:gd name="connsiteY47" fmla="*/ 0 h 725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864740" h="725107">
                  <a:moveTo>
                    <a:pt x="864740" y="0"/>
                  </a:moveTo>
                  <a:lnTo>
                    <a:pt x="852801" y="4422"/>
                  </a:lnTo>
                  <a:lnTo>
                    <a:pt x="856171" y="11894"/>
                  </a:lnTo>
                  <a:lnTo>
                    <a:pt x="848521" y="9176"/>
                  </a:lnTo>
                  <a:lnTo>
                    <a:pt x="825703" y="54813"/>
                  </a:lnTo>
                  <a:lnTo>
                    <a:pt x="800032" y="114712"/>
                  </a:lnTo>
                  <a:lnTo>
                    <a:pt x="751542" y="263032"/>
                  </a:lnTo>
                  <a:lnTo>
                    <a:pt x="734429" y="374272"/>
                  </a:lnTo>
                  <a:lnTo>
                    <a:pt x="734429" y="465547"/>
                  </a:lnTo>
                  <a:lnTo>
                    <a:pt x="751542" y="548264"/>
                  </a:lnTo>
                  <a:lnTo>
                    <a:pt x="691644" y="545411"/>
                  </a:lnTo>
                  <a:lnTo>
                    <a:pt x="668825" y="565378"/>
                  </a:lnTo>
                  <a:lnTo>
                    <a:pt x="668825" y="616719"/>
                  </a:lnTo>
                  <a:lnTo>
                    <a:pt x="663121" y="690879"/>
                  </a:lnTo>
                  <a:lnTo>
                    <a:pt x="583256" y="690879"/>
                  </a:lnTo>
                  <a:lnTo>
                    <a:pt x="594665" y="725107"/>
                  </a:lnTo>
                  <a:lnTo>
                    <a:pt x="534766" y="716550"/>
                  </a:lnTo>
                  <a:lnTo>
                    <a:pt x="506243" y="716550"/>
                  </a:lnTo>
                  <a:lnTo>
                    <a:pt x="503391" y="690879"/>
                  </a:lnTo>
                  <a:lnTo>
                    <a:pt x="466310" y="673766"/>
                  </a:lnTo>
                  <a:lnTo>
                    <a:pt x="474867" y="611015"/>
                  </a:lnTo>
                  <a:lnTo>
                    <a:pt x="474867" y="588196"/>
                  </a:lnTo>
                  <a:lnTo>
                    <a:pt x="474867" y="556821"/>
                  </a:lnTo>
                  <a:lnTo>
                    <a:pt x="343661" y="525445"/>
                  </a:lnTo>
                  <a:lnTo>
                    <a:pt x="266648" y="539707"/>
                  </a:lnTo>
                  <a:lnTo>
                    <a:pt x="229568" y="525445"/>
                  </a:lnTo>
                  <a:lnTo>
                    <a:pt x="223863" y="499774"/>
                  </a:lnTo>
                  <a:lnTo>
                    <a:pt x="235272" y="471251"/>
                  </a:lnTo>
                  <a:lnTo>
                    <a:pt x="169669" y="465547"/>
                  </a:lnTo>
                  <a:lnTo>
                    <a:pt x="152555" y="431319"/>
                  </a:lnTo>
                  <a:lnTo>
                    <a:pt x="118327" y="465547"/>
                  </a:lnTo>
                  <a:lnTo>
                    <a:pt x="69838" y="468399"/>
                  </a:lnTo>
                  <a:lnTo>
                    <a:pt x="0" y="430986"/>
                  </a:lnTo>
                  <a:lnTo>
                    <a:pt x="15644" y="397091"/>
                  </a:lnTo>
                  <a:lnTo>
                    <a:pt x="4234" y="354306"/>
                  </a:lnTo>
                  <a:lnTo>
                    <a:pt x="12791" y="311521"/>
                  </a:lnTo>
                  <a:lnTo>
                    <a:pt x="115475" y="311521"/>
                  </a:lnTo>
                  <a:lnTo>
                    <a:pt x="129737" y="302965"/>
                  </a:lnTo>
                  <a:lnTo>
                    <a:pt x="158260" y="294408"/>
                  </a:lnTo>
                  <a:lnTo>
                    <a:pt x="163964" y="285851"/>
                  </a:lnTo>
                  <a:lnTo>
                    <a:pt x="163964" y="257328"/>
                  </a:lnTo>
                  <a:lnTo>
                    <a:pt x="178226" y="214543"/>
                  </a:lnTo>
                  <a:lnTo>
                    <a:pt x="198192" y="200281"/>
                  </a:lnTo>
                  <a:lnTo>
                    <a:pt x="201045" y="174610"/>
                  </a:lnTo>
                  <a:lnTo>
                    <a:pt x="226715" y="148940"/>
                  </a:lnTo>
                  <a:lnTo>
                    <a:pt x="226715" y="12028"/>
                  </a:lnTo>
                  <a:lnTo>
                    <a:pt x="249534" y="6324"/>
                  </a:lnTo>
                  <a:lnTo>
                    <a:pt x="249534" y="0"/>
                  </a:lnTo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47" name="フリーフォーム: 図形 246">
              <a:extLst>
                <a:ext uri="{FF2B5EF4-FFF2-40B4-BE49-F238E27FC236}">
                  <a16:creationId xmlns:a16="http://schemas.microsoft.com/office/drawing/2014/main" id="{C836B3B5-56C5-D7AE-7323-243C43DEB663}"/>
                </a:ext>
              </a:extLst>
            </p:cNvPr>
            <p:cNvSpPr/>
            <p:nvPr/>
          </p:nvSpPr>
          <p:spPr>
            <a:xfrm>
              <a:off x="2286941" y="5658748"/>
              <a:ext cx="682490" cy="700274"/>
            </a:xfrm>
            <a:custGeom>
              <a:avLst/>
              <a:gdLst>
                <a:gd name="connsiteX0" fmla="*/ 442419 w 682490"/>
                <a:gd name="connsiteY0" fmla="*/ 0 h 700274"/>
                <a:gd name="connsiteX1" fmla="*/ 482828 w 682490"/>
                <a:gd name="connsiteY1" fmla="*/ 59423 h 700274"/>
                <a:gd name="connsiteX2" fmla="*/ 527989 w 682490"/>
                <a:gd name="connsiteY2" fmla="*/ 66554 h 700274"/>
                <a:gd name="connsiteX3" fmla="*/ 570775 w 682490"/>
                <a:gd name="connsiteY3" fmla="*/ 83193 h 700274"/>
                <a:gd name="connsiteX4" fmla="*/ 592167 w 682490"/>
                <a:gd name="connsiteY4" fmla="*/ 104585 h 700274"/>
                <a:gd name="connsiteX5" fmla="*/ 623066 w 682490"/>
                <a:gd name="connsiteY5" fmla="*/ 92700 h 700274"/>
                <a:gd name="connsiteX6" fmla="*/ 661097 w 682490"/>
                <a:gd name="connsiteY6" fmla="*/ 111716 h 700274"/>
                <a:gd name="connsiteX7" fmla="*/ 663180 w 682490"/>
                <a:gd name="connsiteY7" fmla="*/ 106660 h 700274"/>
                <a:gd name="connsiteX8" fmla="*/ 682490 w 682490"/>
                <a:gd name="connsiteY8" fmla="*/ 139764 h 700274"/>
                <a:gd name="connsiteX9" fmla="*/ 682490 w 682490"/>
                <a:gd name="connsiteY9" fmla="*/ 165434 h 700274"/>
                <a:gd name="connsiteX10" fmla="*/ 651114 w 682490"/>
                <a:gd name="connsiteY10" fmla="*/ 176844 h 700274"/>
                <a:gd name="connsiteX11" fmla="*/ 599773 w 682490"/>
                <a:gd name="connsiteY11" fmla="*/ 276675 h 700274"/>
                <a:gd name="connsiteX12" fmla="*/ 596920 w 682490"/>
                <a:gd name="connsiteY12" fmla="*/ 330869 h 700274"/>
                <a:gd name="connsiteX13" fmla="*/ 579807 w 682490"/>
                <a:gd name="connsiteY13" fmla="*/ 353687 h 700274"/>
                <a:gd name="connsiteX14" fmla="*/ 582659 w 682490"/>
                <a:gd name="connsiteY14" fmla="*/ 405029 h 700274"/>
                <a:gd name="connsiteX15" fmla="*/ 554136 w 682490"/>
                <a:gd name="connsiteY15" fmla="*/ 447814 h 700274"/>
                <a:gd name="connsiteX16" fmla="*/ 537022 w 682490"/>
                <a:gd name="connsiteY16" fmla="*/ 473484 h 700274"/>
                <a:gd name="connsiteX17" fmla="*/ 485680 w 682490"/>
                <a:gd name="connsiteY17" fmla="*/ 601839 h 700274"/>
                <a:gd name="connsiteX18" fmla="*/ 485680 w 682490"/>
                <a:gd name="connsiteY18" fmla="*/ 636066 h 700274"/>
                <a:gd name="connsiteX19" fmla="*/ 468566 w 682490"/>
                <a:gd name="connsiteY19" fmla="*/ 661737 h 700274"/>
                <a:gd name="connsiteX20" fmla="*/ 465714 w 682490"/>
                <a:gd name="connsiteY20" fmla="*/ 687408 h 700274"/>
                <a:gd name="connsiteX21" fmla="*/ 466704 w 682490"/>
                <a:gd name="connsiteY21" fmla="*/ 700274 h 700274"/>
                <a:gd name="connsiteX22" fmla="*/ 0 w 682490"/>
                <a:gd name="connsiteY22" fmla="*/ 700274 h 700274"/>
                <a:gd name="connsiteX23" fmla="*/ 786 w 682490"/>
                <a:gd name="connsiteY23" fmla="*/ 684556 h 700274"/>
                <a:gd name="connsiteX24" fmla="*/ 54980 w 682490"/>
                <a:gd name="connsiteY24" fmla="*/ 607543 h 700274"/>
                <a:gd name="connsiteX25" fmla="*/ 40719 w 682490"/>
                <a:gd name="connsiteY25" fmla="*/ 573315 h 700274"/>
                <a:gd name="connsiteX26" fmla="*/ 46423 w 682490"/>
                <a:gd name="connsiteY26" fmla="*/ 473484 h 700274"/>
                <a:gd name="connsiteX27" fmla="*/ 35014 w 682490"/>
                <a:gd name="connsiteY27" fmla="*/ 405029 h 700274"/>
                <a:gd name="connsiteX28" fmla="*/ 20753 w 682490"/>
                <a:gd name="connsiteY28" fmla="*/ 365096 h 700274"/>
                <a:gd name="connsiteX29" fmla="*/ 35014 w 682490"/>
                <a:gd name="connsiteY29" fmla="*/ 342278 h 700274"/>
                <a:gd name="connsiteX30" fmla="*/ 106322 w 682490"/>
                <a:gd name="connsiteY30" fmla="*/ 333721 h 700274"/>
                <a:gd name="connsiteX31" fmla="*/ 63537 w 682490"/>
                <a:gd name="connsiteY31" fmla="*/ 262413 h 700274"/>
                <a:gd name="connsiteX32" fmla="*/ 66390 w 682490"/>
                <a:gd name="connsiteY32" fmla="*/ 231038 h 700274"/>
                <a:gd name="connsiteX33" fmla="*/ 74947 w 682490"/>
                <a:gd name="connsiteY33" fmla="*/ 219628 h 700274"/>
                <a:gd name="connsiteX34" fmla="*/ 77799 w 682490"/>
                <a:gd name="connsiteY34" fmla="*/ 165434 h 700274"/>
                <a:gd name="connsiteX35" fmla="*/ 57833 w 682490"/>
                <a:gd name="connsiteY35" fmla="*/ 125502 h 700274"/>
                <a:gd name="connsiteX36" fmla="*/ 52128 w 682490"/>
                <a:gd name="connsiteY36" fmla="*/ 28523 h 700274"/>
                <a:gd name="connsiteX37" fmla="*/ 61471 w 682490"/>
                <a:gd name="connsiteY37" fmla="*/ 15817 h 700274"/>
                <a:gd name="connsiteX38" fmla="*/ 62110 w 682490"/>
                <a:gd name="connsiteY38" fmla="*/ 16639 h 700274"/>
                <a:gd name="connsiteX39" fmla="*/ 83504 w 682490"/>
                <a:gd name="connsiteY39" fmla="*/ 21393 h 700274"/>
                <a:gd name="connsiteX40" fmla="*/ 121534 w 682490"/>
                <a:gd name="connsiteY40" fmla="*/ 30900 h 700274"/>
                <a:gd name="connsiteX41" fmla="*/ 138172 w 682490"/>
                <a:gd name="connsiteY41" fmla="*/ 71308 h 700274"/>
                <a:gd name="connsiteX42" fmla="*/ 180958 w 682490"/>
                <a:gd name="connsiteY42" fmla="*/ 90324 h 700274"/>
                <a:gd name="connsiteX43" fmla="*/ 192842 w 682490"/>
                <a:gd name="connsiteY43" fmla="*/ 147370 h 700274"/>
                <a:gd name="connsiteX44" fmla="*/ 245135 w 682490"/>
                <a:gd name="connsiteY44" fmla="*/ 161631 h 700274"/>
                <a:gd name="connsiteX45" fmla="*/ 273658 w 682490"/>
                <a:gd name="connsiteY45" fmla="*/ 180647 h 700274"/>
                <a:gd name="connsiteX46" fmla="*/ 302181 w 682490"/>
                <a:gd name="connsiteY46" fmla="*/ 216301 h 700274"/>
                <a:gd name="connsiteX47" fmla="*/ 323574 w 682490"/>
                <a:gd name="connsiteY47" fmla="*/ 183024 h 700274"/>
                <a:gd name="connsiteX48" fmla="*/ 347342 w 682490"/>
                <a:gd name="connsiteY48" fmla="*/ 166385 h 700274"/>
                <a:gd name="connsiteX49" fmla="*/ 371113 w 682490"/>
                <a:gd name="connsiteY49" fmla="*/ 130731 h 700274"/>
                <a:gd name="connsiteX50" fmla="*/ 380621 w 682490"/>
                <a:gd name="connsiteY50" fmla="*/ 123601 h 700274"/>
                <a:gd name="connsiteX51" fmla="*/ 442419 w 682490"/>
                <a:gd name="connsiteY51" fmla="*/ 87947 h 700274"/>
                <a:gd name="connsiteX52" fmla="*/ 416274 w 682490"/>
                <a:gd name="connsiteY52" fmla="*/ 38031 h 700274"/>
                <a:gd name="connsiteX53" fmla="*/ 416274 w 682490"/>
                <a:gd name="connsiteY53" fmla="*/ 2377 h 700274"/>
                <a:gd name="connsiteX0" fmla="*/ 442419 w 682490"/>
                <a:gd name="connsiteY0" fmla="*/ 0 h 789679"/>
                <a:gd name="connsiteX1" fmla="*/ 482828 w 682490"/>
                <a:gd name="connsiteY1" fmla="*/ 59423 h 789679"/>
                <a:gd name="connsiteX2" fmla="*/ 527989 w 682490"/>
                <a:gd name="connsiteY2" fmla="*/ 66554 h 789679"/>
                <a:gd name="connsiteX3" fmla="*/ 570775 w 682490"/>
                <a:gd name="connsiteY3" fmla="*/ 83193 h 789679"/>
                <a:gd name="connsiteX4" fmla="*/ 592167 w 682490"/>
                <a:gd name="connsiteY4" fmla="*/ 104585 h 789679"/>
                <a:gd name="connsiteX5" fmla="*/ 623066 w 682490"/>
                <a:gd name="connsiteY5" fmla="*/ 92700 h 789679"/>
                <a:gd name="connsiteX6" fmla="*/ 661097 w 682490"/>
                <a:gd name="connsiteY6" fmla="*/ 111716 h 789679"/>
                <a:gd name="connsiteX7" fmla="*/ 663180 w 682490"/>
                <a:gd name="connsiteY7" fmla="*/ 106660 h 789679"/>
                <a:gd name="connsiteX8" fmla="*/ 682490 w 682490"/>
                <a:gd name="connsiteY8" fmla="*/ 139764 h 789679"/>
                <a:gd name="connsiteX9" fmla="*/ 682490 w 682490"/>
                <a:gd name="connsiteY9" fmla="*/ 165434 h 789679"/>
                <a:gd name="connsiteX10" fmla="*/ 651114 w 682490"/>
                <a:gd name="connsiteY10" fmla="*/ 176844 h 789679"/>
                <a:gd name="connsiteX11" fmla="*/ 599773 w 682490"/>
                <a:gd name="connsiteY11" fmla="*/ 276675 h 789679"/>
                <a:gd name="connsiteX12" fmla="*/ 596920 w 682490"/>
                <a:gd name="connsiteY12" fmla="*/ 330869 h 789679"/>
                <a:gd name="connsiteX13" fmla="*/ 579807 w 682490"/>
                <a:gd name="connsiteY13" fmla="*/ 353687 h 789679"/>
                <a:gd name="connsiteX14" fmla="*/ 582659 w 682490"/>
                <a:gd name="connsiteY14" fmla="*/ 405029 h 789679"/>
                <a:gd name="connsiteX15" fmla="*/ 554136 w 682490"/>
                <a:gd name="connsiteY15" fmla="*/ 447814 h 789679"/>
                <a:gd name="connsiteX16" fmla="*/ 537022 w 682490"/>
                <a:gd name="connsiteY16" fmla="*/ 473484 h 789679"/>
                <a:gd name="connsiteX17" fmla="*/ 485680 w 682490"/>
                <a:gd name="connsiteY17" fmla="*/ 601839 h 789679"/>
                <a:gd name="connsiteX18" fmla="*/ 485680 w 682490"/>
                <a:gd name="connsiteY18" fmla="*/ 636066 h 789679"/>
                <a:gd name="connsiteX19" fmla="*/ 468566 w 682490"/>
                <a:gd name="connsiteY19" fmla="*/ 661737 h 789679"/>
                <a:gd name="connsiteX20" fmla="*/ 465714 w 682490"/>
                <a:gd name="connsiteY20" fmla="*/ 687408 h 789679"/>
                <a:gd name="connsiteX21" fmla="*/ 466704 w 682490"/>
                <a:gd name="connsiteY21" fmla="*/ 700274 h 789679"/>
                <a:gd name="connsiteX22" fmla="*/ 270522 w 682490"/>
                <a:gd name="connsiteY22" fmla="*/ 789678 h 789679"/>
                <a:gd name="connsiteX23" fmla="*/ 0 w 682490"/>
                <a:gd name="connsiteY23" fmla="*/ 700274 h 789679"/>
                <a:gd name="connsiteX24" fmla="*/ 786 w 682490"/>
                <a:gd name="connsiteY24" fmla="*/ 684556 h 789679"/>
                <a:gd name="connsiteX25" fmla="*/ 54980 w 682490"/>
                <a:gd name="connsiteY25" fmla="*/ 607543 h 789679"/>
                <a:gd name="connsiteX26" fmla="*/ 40719 w 682490"/>
                <a:gd name="connsiteY26" fmla="*/ 573315 h 789679"/>
                <a:gd name="connsiteX27" fmla="*/ 46423 w 682490"/>
                <a:gd name="connsiteY27" fmla="*/ 473484 h 789679"/>
                <a:gd name="connsiteX28" fmla="*/ 35014 w 682490"/>
                <a:gd name="connsiteY28" fmla="*/ 405029 h 789679"/>
                <a:gd name="connsiteX29" fmla="*/ 20753 w 682490"/>
                <a:gd name="connsiteY29" fmla="*/ 365096 h 789679"/>
                <a:gd name="connsiteX30" fmla="*/ 35014 w 682490"/>
                <a:gd name="connsiteY30" fmla="*/ 342278 h 789679"/>
                <a:gd name="connsiteX31" fmla="*/ 106322 w 682490"/>
                <a:gd name="connsiteY31" fmla="*/ 333721 h 789679"/>
                <a:gd name="connsiteX32" fmla="*/ 63537 w 682490"/>
                <a:gd name="connsiteY32" fmla="*/ 262413 h 789679"/>
                <a:gd name="connsiteX33" fmla="*/ 66390 w 682490"/>
                <a:gd name="connsiteY33" fmla="*/ 231038 h 789679"/>
                <a:gd name="connsiteX34" fmla="*/ 74947 w 682490"/>
                <a:gd name="connsiteY34" fmla="*/ 219628 h 789679"/>
                <a:gd name="connsiteX35" fmla="*/ 77799 w 682490"/>
                <a:gd name="connsiteY35" fmla="*/ 165434 h 789679"/>
                <a:gd name="connsiteX36" fmla="*/ 57833 w 682490"/>
                <a:gd name="connsiteY36" fmla="*/ 125502 h 789679"/>
                <a:gd name="connsiteX37" fmla="*/ 52128 w 682490"/>
                <a:gd name="connsiteY37" fmla="*/ 28523 h 789679"/>
                <a:gd name="connsiteX38" fmla="*/ 61471 w 682490"/>
                <a:gd name="connsiteY38" fmla="*/ 15817 h 789679"/>
                <a:gd name="connsiteX39" fmla="*/ 62110 w 682490"/>
                <a:gd name="connsiteY39" fmla="*/ 16639 h 789679"/>
                <a:gd name="connsiteX40" fmla="*/ 83504 w 682490"/>
                <a:gd name="connsiteY40" fmla="*/ 21393 h 789679"/>
                <a:gd name="connsiteX41" fmla="*/ 121534 w 682490"/>
                <a:gd name="connsiteY41" fmla="*/ 30900 h 789679"/>
                <a:gd name="connsiteX42" fmla="*/ 138172 w 682490"/>
                <a:gd name="connsiteY42" fmla="*/ 71308 h 789679"/>
                <a:gd name="connsiteX43" fmla="*/ 180958 w 682490"/>
                <a:gd name="connsiteY43" fmla="*/ 90324 h 789679"/>
                <a:gd name="connsiteX44" fmla="*/ 192842 w 682490"/>
                <a:gd name="connsiteY44" fmla="*/ 147370 h 789679"/>
                <a:gd name="connsiteX45" fmla="*/ 245135 w 682490"/>
                <a:gd name="connsiteY45" fmla="*/ 161631 h 789679"/>
                <a:gd name="connsiteX46" fmla="*/ 273658 w 682490"/>
                <a:gd name="connsiteY46" fmla="*/ 180647 h 789679"/>
                <a:gd name="connsiteX47" fmla="*/ 302181 w 682490"/>
                <a:gd name="connsiteY47" fmla="*/ 216301 h 789679"/>
                <a:gd name="connsiteX48" fmla="*/ 323574 w 682490"/>
                <a:gd name="connsiteY48" fmla="*/ 183024 h 789679"/>
                <a:gd name="connsiteX49" fmla="*/ 347342 w 682490"/>
                <a:gd name="connsiteY49" fmla="*/ 166385 h 789679"/>
                <a:gd name="connsiteX50" fmla="*/ 371113 w 682490"/>
                <a:gd name="connsiteY50" fmla="*/ 130731 h 789679"/>
                <a:gd name="connsiteX51" fmla="*/ 380621 w 682490"/>
                <a:gd name="connsiteY51" fmla="*/ 123601 h 789679"/>
                <a:gd name="connsiteX52" fmla="*/ 442419 w 682490"/>
                <a:gd name="connsiteY52" fmla="*/ 87947 h 789679"/>
                <a:gd name="connsiteX53" fmla="*/ 416274 w 682490"/>
                <a:gd name="connsiteY53" fmla="*/ 38031 h 789679"/>
                <a:gd name="connsiteX54" fmla="*/ 416274 w 682490"/>
                <a:gd name="connsiteY54" fmla="*/ 2377 h 789679"/>
                <a:gd name="connsiteX55" fmla="*/ 442419 w 682490"/>
                <a:gd name="connsiteY55" fmla="*/ 0 h 789679"/>
                <a:gd name="connsiteX0" fmla="*/ 270522 w 682490"/>
                <a:gd name="connsiteY0" fmla="*/ 789678 h 881118"/>
                <a:gd name="connsiteX1" fmla="*/ 0 w 682490"/>
                <a:gd name="connsiteY1" fmla="*/ 700274 h 881118"/>
                <a:gd name="connsiteX2" fmla="*/ 786 w 682490"/>
                <a:gd name="connsiteY2" fmla="*/ 684556 h 881118"/>
                <a:gd name="connsiteX3" fmla="*/ 54980 w 682490"/>
                <a:gd name="connsiteY3" fmla="*/ 607543 h 881118"/>
                <a:gd name="connsiteX4" fmla="*/ 40719 w 682490"/>
                <a:gd name="connsiteY4" fmla="*/ 573315 h 881118"/>
                <a:gd name="connsiteX5" fmla="*/ 46423 w 682490"/>
                <a:gd name="connsiteY5" fmla="*/ 473484 h 881118"/>
                <a:gd name="connsiteX6" fmla="*/ 35014 w 682490"/>
                <a:gd name="connsiteY6" fmla="*/ 405029 h 881118"/>
                <a:gd name="connsiteX7" fmla="*/ 20753 w 682490"/>
                <a:gd name="connsiteY7" fmla="*/ 365096 h 881118"/>
                <a:gd name="connsiteX8" fmla="*/ 35014 w 682490"/>
                <a:gd name="connsiteY8" fmla="*/ 342278 h 881118"/>
                <a:gd name="connsiteX9" fmla="*/ 106322 w 682490"/>
                <a:gd name="connsiteY9" fmla="*/ 333721 h 881118"/>
                <a:gd name="connsiteX10" fmla="*/ 63537 w 682490"/>
                <a:gd name="connsiteY10" fmla="*/ 262413 h 881118"/>
                <a:gd name="connsiteX11" fmla="*/ 66390 w 682490"/>
                <a:gd name="connsiteY11" fmla="*/ 231038 h 881118"/>
                <a:gd name="connsiteX12" fmla="*/ 74947 w 682490"/>
                <a:gd name="connsiteY12" fmla="*/ 219628 h 881118"/>
                <a:gd name="connsiteX13" fmla="*/ 77799 w 682490"/>
                <a:gd name="connsiteY13" fmla="*/ 165434 h 881118"/>
                <a:gd name="connsiteX14" fmla="*/ 57833 w 682490"/>
                <a:gd name="connsiteY14" fmla="*/ 125502 h 881118"/>
                <a:gd name="connsiteX15" fmla="*/ 52128 w 682490"/>
                <a:gd name="connsiteY15" fmla="*/ 28523 h 881118"/>
                <a:gd name="connsiteX16" fmla="*/ 61471 w 682490"/>
                <a:gd name="connsiteY16" fmla="*/ 15817 h 881118"/>
                <a:gd name="connsiteX17" fmla="*/ 62110 w 682490"/>
                <a:gd name="connsiteY17" fmla="*/ 16639 h 881118"/>
                <a:gd name="connsiteX18" fmla="*/ 83504 w 682490"/>
                <a:gd name="connsiteY18" fmla="*/ 21393 h 881118"/>
                <a:gd name="connsiteX19" fmla="*/ 121534 w 682490"/>
                <a:gd name="connsiteY19" fmla="*/ 30900 h 881118"/>
                <a:gd name="connsiteX20" fmla="*/ 138172 w 682490"/>
                <a:gd name="connsiteY20" fmla="*/ 71308 h 881118"/>
                <a:gd name="connsiteX21" fmla="*/ 180958 w 682490"/>
                <a:gd name="connsiteY21" fmla="*/ 90324 h 881118"/>
                <a:gd name="connsiteX22" fmla="*/ 192842 w 682490"/>
                <a:gd name="connsiteY22" fmla="*/ 147370 h 881118"/>
                <a:gd name="connsiteX23" fmla="*/ 245135 w 682490"/>
                <a:gd name="connsiteY23" fmla="*/ 161631 h 881118"/>
                <a:gd name="connsiteX24" fmla="*/ 273658 w 682490"/>
                <a:gd name="connsiteY24" fmla="*/ 180647 h 881118"/>
                <a:gd name="connsiteX25" fmla="*/ 302181 w 682490"/>
                <a:gd name="connsiteY25" fmla="*/ 216301 h 881118"/>
                <a:gd name="connsiteX26" fmla="*/ 323574 w 682490"/>
                <a:gd name="connsiteY26" fmla="*/ 183024 h 881118"/>
                <a:gd name="connsiteX27" fmla="*/ 347342 w 682490"/>
                <a:gd name="connsiteY27" fmla="*/ 166385 h 881118"/>
                <a:gd name="connsiteX28" fmla="*/ 371113 w 682490"/>
                <a:gd name="connsiteY28" fmla="*/ 130731 h 881118"/>
                <a:gd name="connsiteX29" fmla="*/ 380621 w 682490"/>
                <a:gd name="connsiteY29" fmla="*/ 123601 h 881118"/>
                <a:gd name="connsiteX30" fmla="*/ 442419 w 682490"/>
                <a:gd name="connsiteY30" fmla="*/ 87947 h 881118"/>
                <a:gd name="connsiteX31" fmla="*/ 416274 w 682490"/>
                <a:gd name="connsiteY31" fmla="*/ 38031 h 881118"/>
                <a:gd name="connsiteX32" fmla="*/ 416274 w 682490"/>
                <a:gd name="connsiteY32" fmla="*/ 2377 h 881118"/>
                <a:gd name="connsiteX33" fmla="*/ 442419 w 682490"/>
                <a:gd name="connsiteY33" fmla="*/ 0 h 881118"/>
                <a:gd name="connsiteX34" fmla="*/ 482828 w 682490"/>
                <a:gd name="connsiteY34" fmla="*/ 59423 h 881118"/>
                <a:gd name="connsiteX35" fmla="*/ 527989 w 682490"/>
                <a:gd name="connsiteY35" fmla="*/ 66554 h 881118"/>
                <a:gd name="connsiteX36" fmla="*/ 570775 w 682490"/>
                <a:gd name="connsiteY36" fmla="*/ 83193 h 881118"/>
                <a:gd name="connsiteX37" fmla="*/ 592167 w 682490"/>
                <a:gd name="connsiteY37" fmla="*/ 104585 h 881118"/>
                <a:gd name="connsiteX38" fmla="*/ 623066 w 682490"/>
                <a:gd name="connsiteY38" fmla="*/ 92700 h 881118"/>
                <a:gd name="connsiteX39" fmla="*/ 661097 w 682490"/>
                <a:gd name="connsiteY39" fmla="*/ 111716 h 881118"/>
                <a:gd name="connsiteX40" fmla="*/ 663180 w 682490"/>
                <a:gd name="connsiteY40" fmla="*/ 106660 h 881118"/>
                <a:gd name="connsiteX41" fmla="*/ 682490 w 682490"/>
                <a:gd name="connsiteY41" fmla="*/ 139764 h 881118"/>
                <a:gd name="connsiteX42" fmla="*/ 682490 w 682490"/>
                <a:gd name="connsiteY42" fmla="*/ 165434 h 881118"/>
                <a:gd name="connsiteX43" fmla="*/ 651114 w 682490"/>
                <a:gd name="connsiteY43" fmla="*/ 176844 h 881118"/>
                <a:gd name="connsiteX44" fmla="*/ 599773 w 682490"/>
                <a:gd name="connsiteY44" fmla="*/ 276675 h 881118"/>
                <a:gd name="connsiteX45" fmla="*/ 596920 w 682490"/>
                <a:gd name="connsiteY45" fmla="*/ 330869 h 881118"/>
                <a:gd name="connsiteX46" fmla="*/ 579807 w 682490"/>
                <a:gd name="connsiteY46" fmla="*/ 353687 h 881118"/>
                <a:gd name="connsiteX47" fmla="*/ 582659 w 682490"/>
                <a:gd name="connsiteY47" fmla="*/ 405029 h 881118"/>
                <a:gd name="connsiteX48" fmla="*/ 554136 w 682490"/>
                <a:gd name="connsiteY48" fmla="*/ 447814 h 881118"/>
                <a:gd name="connsiteX49" fmla="*/ 537022 w 682490"/>
                <a:gd name="connsiteY49" fmla="*/ 473484 h 881118"/>
                <a:gd name="connsiteX50" fmla="*/ 485680 w 682490"/>
                <a:gd name="connsiteY50" fmla="*/ 601839 h 881118"/>
                <a:gd name="connsiteX51" fmla="*/ 485680 w 682490"/>
                <a:gd name="connsiteY51" fmla="*/ 636066 h 881118"/>
                <a:gd name="connsiteX52" fmla="*/ 468566 w 682490"/>
                <a:gd name="connsiteY52" fmla="*/ 661737 h 881118"/>
                <a:gd name="connsiteX53" fmla="*/ 465714 w 682490"/>
                <a:gd name="connsiteY53" fmla="*/ 687408 h 881118"/>
                <a:gd name="connsiteX54" fmla="*/ 466704 w 682490"/>
                <a:gd name="connsiteY54" fmla="*/ 700274 h 881118"/>
                <a:gd name="connsiteX55" fmla="*/ 361962 w 682490"/>
                <a:gd name="connsiteY55" fmla="*/ 881118 h 881118"/>
                <a:gd name="connsiteX0" fmla="*/ 0 w 682490"/>
                <a:gd name="connsiteY0" fmla="*/ 700274 h 881118"/>
                <a:gd name="connsiteX1" fmla="*/ 786 w 682490"/>
                <a:gd name="connsiteY1" fmla="*/ 684556 h 881118"/>
                <a:gd name="connsiteX2" fmla="*/ 54980 w 682490"/>
                <a:gd name="connsiteY2" fmla="*/ 607543 h 881118"/>
                <a:gd name="connsiteX3" fmla="*/ 40719 w 682490"/>
                <a:gd name="connsiteY3" fmla="*/ 573315 h 881118"/>
                <a:gd name="connsiteX4" fmla="*/ 46423 w 682490"/>
                <a:gd name="connsiteY4" fmla="*/ 473484 h 881118"/>
                <a:gd name="connsiteX5" fmla="*/ 35014 w 682490"/>
                <a:gd name="connsiteY5" fmla="*/ 405029 h 881118"/>
                <a:gd name="connsiteX6" fmla="*/ 20753 w 682490"/>
                <a:gd name="connsiteY6" fmla="*/ 365096 h 881118"/>
                <a:gd name="connsiteX7" fmla="*/ 35014 w 682490"/>
                <a:gd name="connsiteY7" fmla="*/ 342278 h 881118"/>
                <a:gd name="connsiteX8" fmla="*/ 106322 w 682490"/>
                <a:gd name="connsiteY8" fmla="*/ 333721 h 881118"/>
                <a:gd name="connsiteX9" fmla="*/ 63537 w 682490"/>
                <a:gd name="connsiteY9" fmla="*/ 262413 h 881118"/>
                <a:gd name="connsiteX10" fmla="*/ 66390 w 682490"/>
                <a:gd name="connsiteY10" fmla="*/ 231038 h 881118"/>
                <a:gd name="connsiteX11" fmla="*/ 74947 w 682490"/>
                <a:gd name="connsiteY11" fmla="*/ 219628 h 881118"/>
                <a:gd name="connsiteX12" fmla="*/ 77799 w 682490"/>
                <a:gd name="connsiteY12" fmla="*/ 165434 h 881118"/>
                <a:gd name="connsiteX13" fmla="*/ 57833 w 682490"/>
                <a:gd name="connsiteY13" fmla="*/ 125502 h 881118"/>
                <a:gd name="connsiteX14" fmla="*/ 52128 w 682490"/>
                <a:gd name="connsiteY14" fmla="*/ 28523 h 881118"/>
                <a:gd name="connsiteX15" fmla="*/ 61471 w 682490"/>
                <a:gd name="connsiteY15" fmla="*/ 15817 h 881118"/>
                <a:gd name="connsiteX16" fmla="*/ 62110 w 682490"/>
                <a:gd name="connsiteY16" fmla="*/ 16639 h 881118"/>
                <a:gd name="connsiteX17" fmla="*/ 83504 w 682490"/>
                <a:gd name="connsiteY17" fmla="*/ 21393 h 881118"/>
                <a:gd name="connsiteX18" fmla="*/ 121534 w 682490"/>
                <a:gd name="connsiteY18" fmla="*/ 30900 h 881118"/>
                <a:gd name="connsiteX19" fmla="*/ 138172 w 682490"/>
                <a:gd name="connsiteY19" fmla="*/ 71308 h 881118"/>
                <a:gd name="connsiteX20" fmla="*/ 180958 w 682490"/>
                <a:gd name="connsiteY20" fmla="*/ 90324 h 881118"/>
                <a:gd name="connsiteX21" fmla="*/ 192842 w 682490"/>
                <a:gd name="connsiteY21" fmla="*/ 147370 h 881118"/>
                <a:gd name="connsiteX22" fmla="*/ 245135 w 682490"/>
                <a:gd name="connsiteY22" fmla="*/ 161631 h 881118"/>
                <a:gd name="connsiteX23" fmla="*/ 273658 w 682490"/>
                <a:gd name="connsiteY23" fmla="*/ 180647 h 881118"/>
                <a:gd name="connsiteX24" fmla="*/ 302181 w 682490"/>
                <a:gd name="connsiteY24" fmla="*/ 216301 h 881118"/>
                <a:gd name="connsiteX25" fmla="*/ 323574 w 682490"/>
                <a:gd name="connsiteY25" fmla="*/ 183024 h 881118"/>
                <a:gd name="connsiteX26" fmla="*/ 347342 w 682490"/>
                <a:gd name="connsiteY26" fmla="*/ 166385 h 881118"/>
                <a:gd name="connsiteX27" fmla="*/ 371113 w 682490"/>
                <a:gd name="connsiteY27" fmla="*/ 130731 h 881118"/>
                <a:gd name="connsiteX28" fmla="*/ 380621 w 682490"/>
                <a:gd name="connsiteY28" fmla="*/ 123601 h 881118"/>
                <a:gd name="connsiteX29" fmla="*/ 442419 w 682490"/>
                <a:gd name="connsiteY29" fmla="*/ 87947 h 881118"/>
                <a:gd name="connsiteX30" fmla="*/ 416274 w 682490"/>
                <a:gd name="connsiteY30" fmla="*/ 38031 h 881118"/>
                <a:gd name="connsiteX31" fmla="*/ 416274 w 682490"/>
                <a:gd name="connsiteY31" fmla="*/ 2377 h 881118"/>
                <a:gd name="connsiteX32" fmla="*/ 442419 w 682490"/>
                <a:gd name="connsiteY32" fmla="*/ 0 h 881118"/>
                <a:gd name="connsiteX33" fmla="*/ 482828 w 682490"/>
                <a:gd name="connsiteY33" fmla="*/ 59423 h 881118"/>
                <a:gd name="connsiteX34" fmla="*/ 527989 w 682490"/>
                <a:gd name="connsiteY34" fmla="*/ 66554 h 881118"/>
                <a:gd name="connsiteX35" fmla="*/ 570775 w 682490"/>
                <a:gd name="connsiteY35" fmla="*/ 83193 h 881118"/>
                <a:gd name="connsiteX36" fmla="*/ 592167 w 682490"/>
                <a:gd name="connsiteY36" fmla="*/ 104585 h 881118"/>
                <a:gd name="connsiteX37" fmla="*/ 623066 w 682490"/>
                <a:gd name="connsiteY37" fmla="*/ 92700 h 881118"/>
                <a:gd name="connsiteX38" fmla="*/ 661097 w 682490"/>
                <a:gd name="connsiteY38" fmla="*/ 111716 h 881118"/>
                <a:gd name="connsiteX39" fmla="*/ 663180 w 682490"/>
                <a:gd name="connsiteY39" fmla="*/ 106660 h 881118"/>
                <a:gd name="connsiteX40" fmla="*/ 682490 w 682490"/>
                <a:gd name="connsiteY40" fmla="*/ 139764 h 881118"/>
                <a:gd name="connsiteX41" fmla="*/ 682490 w 682490"/>
                <a:gd name="connsiteY41" fmla="*/ 165434 h 881118"/>
                <a:gd name="connsiteX42" fmla="*/ 651114 w 682490"/>
                <a:gd name="connsiteY42" fmla="*/ 176844 h 881118"/>
                <a:gd name="connsiteX43" fmla="*/ 599773 w 682490"/>
                <a:gd name="connsiteY43" fmla="*/ 276675 h 881118"/>
                <a:gd name="connsiteX44" fmla="*/ 596920 w 682490"/>
                <a:gd name="connsiteY44" fmla="*/ 330869 h 881118"/>
                <a:gd name="connsiteX45" fmla="*/ 579807 w 682490"/>
                <a:gd name="connsiteY45" fmla="*/ 353687 h 881118"/>
                <a:gd name="connsiteX46" fmla="*/ 582659 w 682490"/>
                <a:gd name="connsiteY46" fmla="*/ 405029 h 881118"/>
                <a:gd name="connsiteX47" fmla="*/ 554136 w 682490"/>
                <a:gd name="connsiteY47" fmla="*/ 447814 h 881118"/>
                <a:gd name="connsiteX48" fmla="*/ 537022 w 682490"/>
                <a:gd name="connsiteY48" fmla="*/ 473484 h 881118"/>
                <a:gd name="connsiteX49" fmla="*/ 485680 w 682490"/>
                <a:gd name="connsiteY49" fmla="*/ 601839 h 881118"/>
                <a:gd name="connsiteX50" fmla="*/ 485680 w 682490"/>
                <a:gd name="connsiteY50" fmla="*/ 636066 h 881118"/>
                <a:gd name="connsiteX51" fmla="*/ 468566 w 682490"/>
                <a:gd name="connsiteY51" fmla="*/ 661737 h 881118"/>
                <a:gd name="connsiteX52" fmla="*/ 465714 w 682490"/>
                <a:gd name="connsiteY52" fmla="*/ 687408 h 881118"/>
                <a:gd name="connsiteX53" fmla="*/ 466704 w 682490"/>
                <a:gd name="connsiteY53" fmla="*/ 700274 h 881118"/>
                <a:gd name="connsiteX54" fmla="*/ 361962 w 682490"/>
                <a:gd name="connsiteY54" fmla="*/ 881118 h 881118"/>
                <a:gd name="connsiteX0" fmla="*/ 0 w 682490"/>
                <a:gd name="connsiteY0" fmla="*/ 700274 h 700274"/>
                <a:gd name="connsiteX1" fmla="*/ 786 w 682490"/>
                <a:gd name="connsiteY1" fmla="*/ 684556 h 700274"/>
                <a:gd name="connsiteX2" fmla="*/ 54980 w 682490"/>
                <a:gd name="connsiteY2" fmla="*/ 607543 h 700274"/>
                <a:gd name="connsiteX3" fmla="*/ 40719 w 682490"/>
                <a:gd name="connsiteY3" fmla="*/ 573315 h 700274"/>
                <a:gd name="connsiteX4" fmla="*/ 46423 w 682490"/>
                <a:gd name="connsiteY4" fmla="*/ 473484 h 700274"/>
                <a:gd name="connsiteX5" fmla="*/ 35014 w 682490"/>
                <a:gd name="connsiteY5" fmla="*/ 405029 h 700274"/>
                <a:gd name="connsiteX6" fmla="*/ 20753 w 682490"/>
                <a:gd name="connsiteY6" fmla="*/ 365096 h 700274"/>
                <a:gd name="connsiteX7" fmla="*/ 35014 w 682490"/>
                <a:gd name="connsiteY7" fmla="*/ 342278 h 700274"/>
                <a:gd name="connsiteX8" fmla="*/ 106322 w 682490"/>
                <a:gd name="connsiteY8" fmla="*/ 333721 h 700274"/>
                <a:gd name="connsiteX9" fmla="*/ 63537 w 682490"/>
                <a:gd name="connsiteY9" fmla="*/ 262413 h 700274"/>
                <a:gd name="connsiteX10" fmla="*/ 66390 w 682490"/>
                <a:gd name="connsiteY10" fmla="*/ 231038 h 700274"/>
                <a:gd name="connsiteX11" fmla="*/ 74947 w 682490"/>
                <a:gd name="connsiteY11" fmla="*/ 219628 h 700274"/>
                <a:gd name="connsiteX12" fmla="*/ 77799 w 682490"/>
                <a:gd name="connsiteY12" fmla="*/ 165434 h 700274"/>
                <a:gd name="connsiteX13" fmla="*/ 57833 w 682490"/>
                <a:gd name="connsiteY13" fmla="*/ 125502 h 700274"/>
                <a:gd name="connsiteX14" fmla="*/ 52128 w 682490"/>
                <a:gd name="connsiteY14" fmla="*/ 28523 h 700274"/>
                <a:gd name="connsiteX15" fmla="*/ 61471 w 682490"/>
                <a:gd name="connsiteY15" fmla="*/ 15817 h 700274"/>
                <a:gd name="connsiteX16" fmla="*/ 62110 w 682490"/>
                <a:gd name="connsiteY16" fmla="*/ 16639 h 700274"/>
                <a:gd name="connsiteX17" fmla="*/ 83504 w 682490"/>
                <a:gd name="connsiteY17" fmla="*/ 21393 h 700274"/>
                <a:gd name="connsiteX18" fmla="*/ 121534 w 682490"/>
                <a:gd name="connsiteY18" fmla="*/ 30900 h 700274"/>
                <a:gd name="connsiteX19" fmla="*/ 138172 w 682490"/>
                <a:gd name="connsiteY19" fmla="*/ 71308 h 700274"/>
                <a:gd name="connsiteX20" fmla="*/ 180958 w 682490"/>
                <a:gd name="connsiteY20" fmla="*/ 90324 h 700274"/>
                <a:gd name="connsiteX21" fmla="*/ 192842 w 682490"/>
                <a:gd name="connsiteY21" fmla="*/ 147370 h 700274"/>
                <a:gd name="connsiteX22" fmla="*/ 245135 w 682490"/>
                <a:gd name="connsiteY22" fmla="*/ 161631 h 700274"/>
                <a:gd name="connsiteX23" fmla="*/ 273658 w 682490"/>
                <a:gd name="connsiteY23" fmla="*/ 180647 h 700274"/>
                <a:gd name="connsiteX24" fmla="*/ 302181 w 682490"/>
                <a:gd name="connsiteY24" fmla="*/ 216301 h 700274"/>
                <a:gd name="connsiteX25" fmla="*/ 323574 w 682490"/>
                <a:gd name="connsiteY25" fmla="*/ 183024 h 700274"/>
                <a:gd name="connsiteX26" fmla="*/ 347342 w 682490"/>
                <a:gd name="connsiteY26" fmla="*/ 166385 h 700274"/>
                <a:gd name="connsiteX27" fmla="*/ 371113 w 682490"/>
                <a:gd name="connsiteY27" fmla="*/ 130731 h 700274"/>
                <a:gd name="connsiteX28" fmla="*/ 380621 w 682490"/>
                <a:gd name="connsiteY28" fmla="*/ 123601 h 700274"/>
                <a:gd name="connsiteX29" fmla="*/ 442419 w 682490"/>
                <a:gd name="connsiteY29" fmla="*/ 87947 h 700274"/>
                <a:gd name="connsiteX30" fmla="*/ 416274 w 682490"/>
                <a:gd name="connsiteY30" fmla="*/ 38031 h 700274"/>
                <a:gd name="connsiteX31" fmla="*/ 416274 w 682490"/>
                <a:gd name="connsiteY31" fmla="*/ 2377 h 700274"/>
                <a:gd name="connsiteX32" fmla="*/ 442419 w 682490"/>
                <a:gd name="connsiteY32" fmla="*/ 0 h 700274"/>
                <a:gd name="connsiteX33" fmla="*/ 482828 w 682490"/>
                <a:gd name="connsiteY33" fmla="*/ 59423 h 700274"/>
                <a:gd name="connsiteX34" fmla="*/ 527989 w 682490"/>
                <a:gd name="connsiteY34" fmla="*/ 66554 h 700274"/>
                <a:gd name="connsiteX35" fmla="*/ 570775 w 682490"/>
                <a:gd name="connsiteY35" fmla="*/ 83193 h 700274"/>
                <a:gd name="connsiteX36" fmla="*/ 592167 w 682490"/>
                <a:gd name="connsiteY36" fmla="*/ 104585 h 700274"/>
                <a:gd name="connsiteX37" fmla="*/ 623066 w 682490"/>
                <a:gd name="connsiteY37" fmla="*/ 92700 h 700274"/>
                <a:gd name="connsiteX38" fmla="*/ 661097 w 682490"/>
                <a:gd name="connsiteY38" fmla="*/ 111716 h 700274"/>
                <a:gd name="connsiteX39" fmla="*/ 663180 w 682490"/>
                <a:gd name="connsiteY39" fmla="*/ 106660 h 700274"/>
                <a:gd name="connsiteX40" fmla="*/ 682490 w 682490"/>
                <a:gd name="connsiteY40" fmla="*/ 139764 h 700274"/>
                <a:gd name="connsiteX41" fmla="*/ 682490 w 682490"/>
                <a:gd name="connsiteY41" fmla="*/ 165434 h 700274"/>
                <a:gd name="connsiteX42" fmla="*/ 651114 w 682490"/>
                <a:gd name="connsiteY42" fmla="*/ 176844 h 700274"/>
                <a:gd name="connsiteX43" fmla="*/ 599773 w 682490"/>
                <a:gd name="connsiteY43" fmla="*/ 276675 h 700274"/>
                <a:gd name="connsiteX44" fmla="*/ 596920 w 682490"/>
                <a:gd name="connsiteY44" fmla="*/ 330869 h 700274"/>
                <a:gd name="connsiteX45" fmla="*/ 579807 w 682490"/>
                <a:gd name="connsiteY45" fmla="*/ 353687 h 700274"/>
                <a:gd name="connsiteX46" fmla="*/ 582659 w 682490"/>
                <a:gd name="connsiteY46" fmla="*/ 405029 h 700274"/>
                <a:gd name="connsiteX47" fmla="*/ 554136 w 682490"/>
                <a:gd name="connsiteY47" fmla="*/ 447814 h 700274"/>
                <a:gd name="connsiteX48" fmla="*/ 537022 w 682490"/>
                <a:gd name="connsiteY48" fmla="*/ 473484 h 700274"/>
                <a:gd name="connsiteX49" fmla="*/ 485680 w 682490"/>
                <a:gd name="connsiteY49" fmla="*/ 601839 h 700274"/>
                <a:gd name="connsiteX50" fmla="*/ 485680 w 682490"/>
                <a:gd name="connsiteY50" fmla="*/ 636066 h 700274"/>
                <a:gd name="connsiteX51" fmla="*/ 468566 w 682490"/>
                <a:gd name="connsiteY51" fmla="*/ 661737 h 700274"/>
                <a:gd name="connsiteX52" fmla="*/ 465714 w 682490"/>
                <a:gd name="connsiteY52" fmla="*/ 687408 h 700274"/>
                <a:gd name="connsiteX53" fmla="*/ 466704 w 682490"/>
                <a:gd name="connsiteY53" fmla="*/ 700274 h 7002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682490" h="700274">
                  <a:moveTo>
                    <a:pt x="0" y="700274"/>
                  </a:moveTo>
                  <a:lnTo>
                    <a:pt x="786" y="684556"/>
                  </a:lnTo>
                  <a:lnTo>
                    <a:pt x="54980" y="607543"/>
                  </a:lnTo>
                  <a:lnTo>
                    <a:pt x="40719" y="573315"/>
                  </a:lnTo>
                  <a:lnTo>
                    <a:pt x="46423" y="473484"/>
                  </a:lnTo>
                  <a:lnTo>
                    <a:pt x="35014" y="405029"/>
                  </a:lnTo>
                  <a:lnTo>
                    <a:pt x="20753" y="365096"/>
                  </a:lnTo>
                  <a:lnTo>
                    <a:pt x="35014" y="342278"/>
                  </a:lnTo>
                  <a:lnTo>
                    <a:pt x="106322" y="333721"/>
                  </a:lnTo>
                  <a:lnTo>
                    <a:pt x="63537" y="262413"/>
                  </a:lnTo>
                  <a:lnTo>
                    <a:pt x="66390" y="231038"/>
                  </a:lnTo>
                  <a:lnTo>
                    <a:pt x="74947" y="219628"/>
                  </a:lnTo>
                  <a:lnTo>
                    <a:pt x="77799" y="165434"/>
                  </a:lnTo>
                  <a:lnTo>
                    <a:pt x="57833" y="125502"/>
                  </a:lnTo>
                  <a:lnTo>
                    <a:pt x="52128" y="28523"/>
                  </a:lnTo>
                  <a:lnTo>
                    <a:pt x="61471" y="15817"/>
                  </a:lnTo>
                  <a:lnTo>
                    <a:pt x="62110" y="16639"/>
                  </a:lnTo>
                  <a:lnTo>
                    <a:pt x="83504" y="21393"/>
                  </a:lnTo>
                  <a:lnTo>
                    <a:pt x="121534" y="30900"/>
                  </a:lnTo>
                  <a:lnTo>
                    <a:pt x="138172" y="71308"/>
                  </a:lnTo>
                  <a:lnTo>
                    <a:pt x="180958" y="90324"/>
                  </a:lnTo>
                  <a:lnTo>
                    <a:pt x="192842" y="147370"/>
                  </a:lnTo>
                  <a:lnTo>
                    <a:pt x="245135" y="161631"/>
                  </a:lnTo>
                  <a:lnTo>
                    <a:pt x="273658" y="180647"/>
                  </a:lnTo>
                  <a:lnTo>
                    <a:pt x="302181" y="216301"/>
                  </a:lnTo>
                  <a:lnTo>
                    <a:pt x="323574" y="183024"/>
                  </a:lnTo>
                  <a:lnTo>
                    <a:pt x="347342" y="166385"/>
                  </a:lnTo>
                  <a:lnTo>
                    <a:pt x="371113" y="130731"/>
                  </a:lnTo>
                  <a:lnTo>
                    <a:pt x="380621" y="123601"/>
                  </a:lnTo>
                  <a:lnTo>
                    <a:pt x="442419" y="87947"/>
                  </a:lnTo>
                  <a:lnTo>
                    <a:pt x="416274" y="38031"/>
                  </a:lnTo>
                  <a:lnTo>
                    <a:pt x="416274" y="2377"/>
                  </a:lnTo>
                  <a:lnTo>
                    <a:pt x="442419" y="0"/>
                  </a:lnTo>
                  <a:lnTo>
                    <a:pt x="482828" y="59423"/>
                  </a:lnTo>
                  <a:lnTo>
                    <a:pt x="527989" y="66554"/>
                  </a:lnTo>
                  <a:lnTo>
                    <a:pt x="570775" y="83193"/>
                  </a:lnTo>
                  <a:lnTo>
                    <a:pt x="592167" y="104585"/>
                  </a:lnTo>
                  <a:lnTo>
                    <a:pt x="623066" y="92700"/>
                  </a:lnTo>
                  <a:lnTo>
                    <a:pt x="661097" y="111716"/>
                  </a:lnTo>
                  <a:lnTo>
                    <a:pt x="663180" y="106660"/>
                  </a:lnTo>
                  <a:lnTo>
                    <a:pt x="682490" y="139764"/>
                  </a:lnTo>
                  <a:lnTo>
                    <a:pt x="682490" y="165434"/>
                  </a:lnTo>
                  <a:lnTo>
                    <a:pt x="651114" y="176844"/>
                  </a:lnTo>
                  <a:lnTo>
                    <a:pt x="599773" y="276675"/>
                  </a:lnTo>
                  <a:lnTo>
                    <a:pt x="596920" y="330869"/>
                  </a:lnTo>
                  <a:lnTo>
                    <a:pt x="579807" y="353687"/>
                  </a:lnTo>
                  <a:lnTo>
                    <a:pt x="582659" y="405029"/>
                  </a:lnTo>
                  <a:lnTo>
                    <a:pt x="554136" y="447814"/>
                  </a:lnTo>
                  <a:lnTo>
                    <a:pt x="537022" y="473484"/>
                  </a:lnTo>
                  <a:lnTo>
                    <a:pt x="485680" y="601839"/>
                  </a:lnTo>
                  <a:lnTo>
                    <a:pt x="485680" y="636066"/>
                  </a:lnTo>
                  <a:lnTo>
                    <a:pt x="468566" y="661737"/>
                  </a:lnTo>
                  <a:lnTo>
                    <a:pt x="465714" y="687408"/>
                  </a:lnTo>
                  <a:lnTo>
                    <a:pt x="466704" y="700274"/>
                  </a:lnTo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EF924EE8-EEAC-B944-A25B-ACFFEF4995D3}"/>
                </a:ext>
              </a:extLst>
            </p:cNvPr>
            <p:cNvSpPr/>
            <p:nvPr/>
          </p:nvSpPr>
          <p:spPr>
            <a:xfrm rot="20820390">
              <a:off x="2029063" y="3900189"/>
              <a:ext cx="160300" cy="369332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lIns="0" tIns="0" rIns="0" bIns="0">
              <a:no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山</a:t>
              </a:r>
              <a:endParaRPr lang="en-US" altLang="ja-JP" sz="1200" b="1" spc="50" dirty="0">
                <a:ln w="1143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形</a:t>
              </a:r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55071865-87BE-EDC1-4C81-B88316FBAC65}"/>
                </a:ext>
              </a:extLst>
            </p:cNvPr>
            <p:cNvSpPr/>
            <p:nvPr/>
          </p:nvSpPr>
          <p:spPr>
            <a:xfrm rot="1511888">
              <a:off x="2721073" y="3843535"/>
              <a:ext cx="160300" cy="369332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lIns="0" tIns="0" rIns="0" bIns="0">
              <a:no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宮</a:t>
              </a:r>
              <a:endParaRPr lang="en-US" altLang="ja-JP" sz="1200" b="1" spc="50" dirty="0">
                <a:ln w="1143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城</a:t>
              </a:r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6ECE0DE7-E44B-2ADB-5BF4-8F3BC446CE26}"/>
                </a:ext>
              </a:extLst>
            </p:cNvPr>
            <p:cNvSpPr/>
            <p:nvPr/>
          </p:nvSpPr>
          <p:spPr>
            <a:xfrm rot="1958066">
              <a:off x="944029" y="4454284"/>
              <a:ext cx="160300" cy="369332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lIns="0" tIns="0" rIns="0" bIns="0">
              <a:no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新</a:t>
              </a:r>
              <a:endParaRPr lang="en-US" altLang="ja-JP" sz="1200" b="1" spc="50" dirty="0">
                <a:ln w="1143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潟</a:t>
              </a:r>
            </a:p>
          </p:txBody>
        </p:sp>
        <p:sp>
          <p:nvSpPr>
            <p:cNvPr id="235" name="正方形/長方形 234">
              <a:extLst>
                <a:ext uri="{FF2B5EF4-FFF2-40B4-BE49-F238E27FC236}">
                  <a16:creationId xmlns:a16="http://schemas.microsoft.com/office/drawing/2014/main" id="{3E0C378A-708E-1413-130C-DE08D3D0C107}"/>
                </a:ext>
              </a:extLst>
            </p:cNvPr>
            <p:cNvSpPr/>
            <p:nvPr/>
          </p:nvSpPr>
          <p:spPr>
            <a:xfrm>
              <a:off x="1688169" y="5939032"/>
              <a:ext cx="320602" cy="184666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lIns="0" tIns="0" rIns="0" bIns="0">
              <a:no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栃木</a:t>
              </a:r>
            </a:p>
          </p:txBody>
        </p:sp>
        <p:sp>
          <p:nvSpPr>
            <p:cNvPr id="236" name="正方形/長方形 235">
              <a:extLst>
                <a:ext uri="{FF2B5EF4-FFF2-40B4-BE49-F238E27FC236}">
                  <a16:creationId xmlns:a16="http://schemas.microsoft.com/office/drawing/2014/main" id="{41B5A194-8483-90E5-59DF-00FF2C346226}"/>
                </a:ext>
              </a:extLst>
            </p:cNvPr>
            <p:cNvSpPr/>
            <p:nvPr/>
          </p:nvSpPr>
          <p:spPr>
            <a:xfrm>
              <a:off x="2451296" y="6024700"/>
              <a:ext cx="320602" cy="184666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lIns="0" tIns="0" rIns="0" bIns="0">
              <a:no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茨城</a:t>
              </a:r>
            </a:p>
          </p:txBody>
        </p:sp>
        <p:sp>
          <p:nvSpPr>
            <p:cNvPr id="237" name="正方形/長方形 236">
              <a:extLst>
                <a:ext uri="{FF2B5EF4-FFF2-40B4-BE49-F238E27FC236}">
                  <a16:creationId xmlns:a16="http://schemas.microsoft.com/office/drawing/2014/main" id="{3B5761EC-4844-5074-9832-8D726655FA36}"/>
                </a:ext>
              </a:extLst>
            </p:cNvPr>
            <p:cNvSpPr/>
            <p:nvPr/>
          </p:nvSpPr>
          <p:spPr>
            <a:xfrm>
              <a:off x="2127245" y="4773089"/>
              <a:ext cx="525785" cy="307777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2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福島</a:t>
              </a:r>
            </a:p>
          </p:txBody>
        </p:sp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5FD12445-FD98-59D4-BA4C-83547AEBCF16}"/>
                </a:ext>
              </a:extLst>
            </p:cNvPr>
            <p:cNvSpPr/>
            <p:nvPr/>
          </p:nvSpPr>
          <p:spPr>
            <a:xfrm>
              <a:off x="659526" y="3738523"/>
              <a:ext cx="764697" cy="945368"/>
            </a:xfrm>
            <a:custGeom>
              <a:avLst/>
              <a:gdLst>
                <a:gd name="connsiteX0" fmla="*/ 764697 w 925723"/>
                <a:gd name="connsiteY0" fmla="*/ 0 h 945368"/>
                <a:gd name="connsiteX1" fmla="*/ 925723 w 925723"/>
                <a:gd name="connsiteY1" fmla="*/ 0 h 945368"/>
                <a:gd name="connsiteX2" fmla="*/ 529551 w 925723"/>
                <a:gd name="connsiteY2" fmla="*/ 871577 h 945368"/>
                <a:gd name="connsiteX3" fmla="*/ 0 w 925723"/>
                <a:gd name="connsiteY3" fmla="*/ 945368 h 945368"/>
                <a:gd name="connsiteX4" fmla="*/ 0 w 925723"/>
                <a:gd name="connsiteY4" fmla="*/ 829106 h 945368"/>
                <a:gd name="connsiteX5" fmla="*/ 6658 w 925723"/>
                <a:gd name="connsiteY5" fmla="*/ 802473 h 945368"/>
                <a:gd name="connsiteX6" fmla="*/ 6658 w 925723"/>
                <a:gd name="connsiteY6" fmla="*/ 784646 h 945368"/>
                <a:gd name="connsiteX7" fmla="*/ 5473 w 925723"/>
                <a:gd name="connsiteY7" fmla="*/ 775701 h 945368"/>
                <a:gd name="connsiteX8" fmla="*/ 51226 w 925723"/>
                <a:gd name="connsiteY8" fmla="*/ 672336 h 945368"/>
                <a:gd name="connsiteX9" fmla="*/ 129665 w 925723"/>
                <a:gd name="connsiteY9" fmla="*/ 602811 h 945368"/>
                <a:gd name="connsiteX10" fmla="*/ 229496 w 925723"/>
                <a:gd name="connsiteY10" fmla="*/ 545764 h 945368"/>
                <a:gd name="connsiteX11" fmla="*/ 331109 w 925723"/>
                <a:gd name="connsiteY11" fmla="*/ 469108 h 945368"/>
                <a:gd name="connsiteX12" fmla="*/ 409549 w 925723"/>
                <a:gd name="connsiteY12" fmla="*/ 442368 h 945368"/>
                <a:gd name="connsiteX13" fmla="*/ 487987 w 925723"/>
                <a:gd name="connsiteY13" fmla="*/ 422758 h 945368"/>
                <a:gd name="connsiteX14" fmla="*/ 516510 w 925723"/>
                <a:gd name="connsiteY14" fmla="*/ 383539 h 945368"/>
                <a:gd name="connsiteX15" fmla="*/ 528990 w 925723"/>
                <a:gd name="connsiteY15" fmla="*/ 381757 h 945368"/>
                <a:gd name="connsiteX16" fmla="*/ 577121 w 925723"/>
                <a:gd name="connsiteY16" fmla="*/ 358581 h 945368"/>
                <a:gd name="connsiteX17" fmla="*/ 648431 w 925723"/>
                <a:gd name="connsiteY17" fmla="*/ 281926 h 945368"/>
                <a:gd name="connsiteX18" fmla="*/ 712607 w 925723"/>
                <a:gd name="connsiteY18" fmla="*/ 194573 h 945368"/>
                <a:gd name="connsiteX19" fmla="*/ 742914 w 925723"/>
                <a:gd name="connsiteY19" fmla="*/ 125049 h 945368"/>
                <a:gd name="connsiteX20" fmla="*/ 742914 w 925723"/>
                <a:gd name="connsiteY20" fmla="*/ 91177 h 945368"/>
                <a:gd name="connsiteX21" fmla="*/ 764305 w 925723"/>
                <a:gd name="connsiteY21" fmla="*/ 50175 h 945368"/>
                <a:gd name="connsiteX0" fmla="*/ 529551 w 925723"/>
                <a:gd name="connsiteY0" fmla="*/ 871577 h 963017"/>
                <a:gd name="connsiteX1" fmla="*/ 0 w 925723"/>
                <a:gd name="connsiteY1" fmla="*/ 945368 h 963017"/>
                <a:gd name="connsiteX2" fmla="*/ 0 w 925723"/>
                <a:gd name="connsiteY2" fmla="*/ 829106 h 963017"/>
                <a:gd name="connsiteX3" fmla="*/ 6658 w 925723"/>
                <a:gd name="connsiteY3" fmla="*/ 802473 h 963017"/>
                <a:gd name="connsiteX4" fmla="*/ 6658 w 925723"/>
                <a:gd name="connsiteY4" fmla="*/ 784646 h 963017"/>
                <a:gd name="connsiteX5" fmla="*/ 5473 w 925723"/>
                <a:gd name="connsiteY5" fmla="*/ 775701 h 963017"/>
                <a:gd name="connsiteX6" fmla="*/ 51226 w 925723"/>
                <a:gd name="connsiteY6" fmla="*/ 672336 h 963017"/>
                <a:gd name="connsiteX7" fmla="*/ 129665 w 925723"/>
                <a:gd name="connsiteY7" fmla="*/ 602811 h 963017"/>
                <a:gd name="connsiteX8" fmla="*/ 229496 w 925723"/>
                <a:gd name="connsiteY8" fmla="*/ 545764 h 963017"/>
                <a:gd name="connsiteX9" fmla="*/ 331109 w 925723"/>
                <a:gd name="connsiteY9" fmla="*/ 469108 h 963017"/>
                <a:gd name="connsiteX10" fmla="*/ 409549 w 925723"/>
                <a:gd name="connsiteY10" fmla="*/ 442368 h 963017"/>
                <a:gd name="connsiteX11" fmla="*/ 487987 w 925723"/>
                <a:gd name="connsiteY11" fmla="*/ 422758 h 963017"/>
                <a:gd name="connsiteX12" fmla="*/ 516510 w 925723"/>
                <a:gd name="connsiteY12" fmla="*/ 383539 h 963017"/>
                <a:gd name="connsiteX13" fmla="*/ 528990 w 925723"/>
                <a:gd name="connsiteY13" fmla="*/ 381757 h 963017"/>
                <a:gd name="connsiteX14" fmla="*/ 577121 w 925723"/>
                <a:gd name="connsiteY14" fmla="*/ 358581 h 963017"/>
                <a:gd name="connsiteX15" fmla="*/ 648431 w 925723"/>
                <a:gd name="connsiteY15" fmla="*/ 281926 h 963017"/>
                <a:gd name="connsiteX16" fmla="*/ 712607 w 925723"/>
                <a:gd name="connsiteY16" fmla="*/ 194573 h 963017"/>
                <a:gd name="connsiteX17" fmla="*/ 742914 w 925723"/>
                <a:gd name="connsiteY17" fmla="*/ 125049 h 963017"/>
                <a:gd name="connsiteX18" fmla="*/ 742914 w 925723"/>
                <a:gd name="connsiteY18" fmla="*/ 91177 h 963017"/>
                <a:gd name="connsiteX19" fmla="*/ 764305 w 925723"/>
                <a:gd name="connsiteY19" fmla="*/ 50175 h 963017"/>
                <a:gd name="connsiteX20" fmla="*/ 764697 w 925723"/>
                <a:gd name="connsiteY20" fmla="*/ 0 h 963017"/>
                <a:gd name="connsiteX21" fmla="*/ 925723 w 925723"/>
                <a:gd name="connsiteY21" fmla="*/ 0 h 963017"/>
                <a:gd name="connsiteX22" fmla="*/ 620991 w 925723"/>
                <a:gd name="connsiteY22" fmla="*/ 963017 h 963017"/>
                <a:gd name="connsiteX0" fmla="*/ 0 w 925723"/>
                <a:gd name="connsiteY0" fmla="*/ 945368 h 963017"/>
                <a:gd name="connsiteX1" fmla="*/ 0 w 925723"/>
                <a:gd name="connsiteY1" fmla="*/ 829106 h 963017"/>
                <a:gd name="connsiteX2" fmla="*/ 6658 w 925723"/>
                <a:gd name="connsiteY2" fmla="*/ 802473 h 963017"/>
                <a:gd name="connsiteX3" fmla="*/ 6658 w 925723"/>
                <a:gd name="connsiteY3" fmla="*/ 784646 h 963017"/>
                <a:gd name="connsiteX4" fmla="*/ 5473 w 925723"/>
                <a:gd name="connsiteY4" fmla="*/ 775701 h 963017"/>
                <a:gd name="connsiteX5" fmla="*/ 51226 w 925723"/>
                <a:gd name="connsiteY5" fmla="*/ 672336 h 963017"/>
                <a:gd name="connsiteX6" fmla="*/ 129665 w 925723"/>
                <a:gd name="connsiteY6" fmla="*/ 602811 h 963017"/>
                <a:gd name="connsiteX7" fmla="*/ 229496 w 925723"/>
                <a:gd name="connsiteY7" fmla="*/ 545764 h 963017"/>
                <a:gd name="connsiteX8" fmla="*/ 331109 w 925723"/>
                <a:gd name="connsiteY8" fmla="*/ 469108 h 963017"/>
                <a:gd name="connsiteX9" fmla="*/ 409549 w 925723"/>
                <a:gd name="connsiteY9" fmla="*/ 442368 h 963017"/>
                <a:gd name="connsiteX10" fmla="*/ 487987 w 925723"/>
                <a:gd name="connsiteY10" fmla="*/ 422758 h 963017"/>
                <a:gd name="connsiteX11" fmla="*/ 516510 w 925723"/>
                <a:gd name="connsiteY11" fmla="*/ 383539 h 963017"/>
                <a:gd name="connsiteX12" fmla="*/ 528990 w 925723"/>
                <a:gd name="connsiteY12" fmla="*/ 381757 h 963017"/>
                <a:gd name="connsiteX13" fmla="*/ 577121 w 925723"/>
                <a:gd name="connsiteY13" fmla="*/ 358581 h 963017"/>
                <a:gd name="connsiteX14" fmla="*/ 648431 w 925723"/>
                <a:gd name="connsiteY14" fmla="*/ 281926 h 963017"/>
                <a:gd name="connsiteX15" fmla="*/ 712607 w 925723"/>
                <a:gd name="connsiteY15" fmla="*/ 194573 h 963017"/>
                <a:gd name="connsiteX16" fmla="*/ 742914 w 925723"/>
                <a:gd name="connsiteY16" fmla="*/ 125049 h 963017"/>
                <a:gd name="connsiteX17" fmla="*/ 742914 w 925723"/>
                <a:gd name="connsiteY17" fmla="*/ 91177 h 963017"/>
                <a:gd name="connsiteX18" fmla="*/ 764305 w 925723"/>
                <a:gd name="connsiteY18" fmla="*/ 50175 h 963017"/>
                <a:gd name="connsiteX19" fmla="*/ 764697 w 925723"/>
                <a:gd name="connsiteY19" fmla="*/ 0 h 963017"/>
                <a:gd name="connsiteX20" fmla="*/ 925723 w 925723"/>
                <a:gd name="connsiteY20" fmla="*/ 0 h 963017"/>
                <a:gd name="connsiteX21" fmla="*/ 620991 w 925723"/>
                <a:gd name="connsiteY21" fmla="*/ 963017 h 963017"/>
                <a:gd name="connsiteX0" fmla="*/ 0 w 925723"/>
                <a:gd name="connsiteY0" fmla="*/ 945368 h 1032732"/>
                <a:gd name="connsiteX1" fmla="*/ 0 w 925723"/>
                <a:gd name="connsiteY1" fmla="*/ 829106 h 1032732"/>
                <a:gd name="connsiteX2" fmla="*/ 6658 w 925723"/>
                <a:gd name="connsiteY2" fmla="*/ 802473 h 1032732"/>
                <a:gd name="connsiteX3" fmla="*/ 6658 w 925723"/>
                <a:gd name="connsiteY3" fmla="*/ 784646 h 1032732"/>
                <a:gd name="connsiteX4" fmla="*/ 5473 w 925723"/>
                <a:gd name="connsiteY4" fmla="*/ 775701 h 1032732"/>
                <a:gd name="connsiteX5" fmla="*/ 51226 w 925723"/>
                <a:gd name="connsiteY5" fmla="*/ 672336 h 1032732"/>
                <a:gd name="connsiteX6" fmla="*/ 129665 w 925723"/>
                <a:gd name="connsiteY6" fmla="*/ 602811 h 1032732"/>
                <a:gd name="connsiteX7" fmla="*/ 229496 w 925723"/>
                <a:gd name="connsiteY7" fmla="*/ 545764 h 1032732"/>
                <a:gd name="connsiteX8" fmla="*/ 331109 w 925723"/>
                <a:gd name="connsiteY8" fmla="*/ 469108 h 1032732"/>
                <a:gd name="connsiteX9" fmla="*/ 409549 w 925723"/>
                <a:gd name="connsiteY9" fmla="*/ 442368 h 1032732"/>
                <a:gd name="connsiteX10" fmla="*/ 487987 w 925723"/>
                <a:gd name="connsiteY10" fmla="*/ 422758 h 1032732"/>
                <a:gd name="connsiteX11" fmla="*/ 516510 w 925723"/>
                <a:gd name="connsiteY11" fmla="*/ 383539 h 1032732"/>
                <a:gd name="connsiteX12" fmla="*/ 528990 w 925723"/>
                <a:gd name="connsiteY12" fmla="*/ 381757 h 1032732"/>
                <a:gd name="connsiteX13" fmla="*/ 577121 w 925723"/>
                <a:gd name="connsiteY13" fmla="*/ 358581 h 1032732"/>
                <a:gd name="connsiteX14" fmla="*/ 648431 w 925723"/>
                <a:gd name="connsiteY14" fmla="*/ 281926 h 1032732"/>
                <a:gd name="connsiteX15" fmla="*/ 712607 w 925723"/>
                <a:gd name="connsiteY15" fmla="*/ 194573 h 1032732"/>
                <a:gd name="connsiteX16" fmla="*/ 742914 w 925723"/>
                <a:gd name="connsiteY16" fmla="*/ 125049 h 1032732"/>
                <a:gd name="connsiteX17" fmla="*/ 742914 w 925723"/>
                <a:gd name="connsiteY17" fmla="*/ 91177 h 1032732"/>
                <a:gd name="connsiteX18" fmla="*/ 764305 w 925723"/>
                <a:gd name="connsiteY18" fmla="*/ 50175 h 1032732"/>
                <a:gd name="connsiteX19" fmla="*/ 764697 w 925723"/>
                <a:gd name="connsiteY19" fmla="*/ 0 h 1032732"/>
                <a:gd name="connsiteX20" fmla="*/ 925723 w 925723"/>
                <a:gd name="connsiteY20" fmla="*/ 0 h 1032732"/>
                <a:gd name="connsiteX21" fmla="*/ 620991 w 925723"/>
                <a:gd name="connsiteY21" fmla="*/ 963017 h 1032732"/>
                <a:gd name="connsiteX22" fmla="*/ 624800 w 925723"/>
                <a:gd name="connsiteY22" fmla="*/ 957302 h 1032732"/>
                <a:gd name="connsiteX0" fmla="*/ 0 w 925723"/>
                <a:gd name="connsiteY0" fmla="*/ 945368 h 963017"/>
                <a:gd name="connsiteX1" fmla="*/ 0 w 925723"/>
                <a:gd name="connsiteY1" fmla="*/ 829106 h 963017"/>
                <a:gd name="connsiteX2" fmla="*/ 6658 w 925723"/>
                <a:gd name="connsiteY2" fmla="*/ 802473 h 963017"/>
                <a:gd name="connsiteX3" fmla="*/ 6658 w 925723"/>
                <a:gd name="connsiteY3" fmla="*/ 784646 h 963017"/>
                <a:gd name="connsiteX4" fmla="*/ 5473 w 925723"/>
                <a:gd name="connsiteY4" fmla="*/ 775701 h 963017"/>
                <a:gd name="connsiteX5" fmla="*/ 51226 w 925723"/>
                <a:gd name="connsiteY5" fmla="*/ 672336 h 963017"/>
                <a:gd name="connsiteX6" fmla="*/ 129665 w 925723"/>
                <a:gd name="connsiteY6" fmla="*/ 602811 h 963017"/>
                <a:gd name="connsiteX7" fmla="*/ 229496 w 925723"/>
                <a:gd name="connsiteY7" fmla="*/ 545764 h 963017"/>
                <a:gd name="connsiteX8" fmla="*/ 331109 w 925723"/>
                <a:gd name="connsiteY8" fmla="*/ 469108 h 963017"/>
                <a:gd name="connsiteX9" fmla="*/ 409549 w 925723"/>
                <a:gd name="connsiteY9" fmla="*/ 442368 h 963017"/>
                <a:gd name="connsiteX10" fmla="*/ 487987 w 925723"/>
                <a:gd name="connsiteY10" fmla="*/ 422758 h 963017"/>
                <a:gd name="connsiteX11" fmla="*/ 516510 w 925723"/>
                <a:gd name="connsiteY11" fmla="*/ 383539 h 963017"/>
                <a:gd name="connsiteX12" fmla="*/ 528990 w 925723"/>
                <a:gd name="connsiteY12" fmla="*/ 381757 h 963017"/>
                <a:gd name="connsiteX13" fmla="*/ 577121 w 925723"/>
                <a:gd name="connsiteY13" fmla="*/ 358581 h 963017"/>
                <a:gd name="connsiteX14" fmla="*/ 648431 w 925723"/>
                <a:gd name="connsiteY14" fmla="*/ 281926 h 963017"/>
                <a:gd name="connsiteX15" fmla="*/ 712607 w 925723"/>
                <a:gd name="connsiteY15" fmla="*/ 194573 h 963017"/>
                <a:gd name="connsiteX16" fmla="*/ 742914 w 925723"/>
                <a:gd name="connsiteY16" fmla="*/ 125049 h 963017"/>
                <a:gd name="connsiteX17" fmla="*/ 742914 w 925723"/>
                <a:gd name="connsiteY17" fmla="*/ 91177 h 963017"/>
                <a:gd name="connsiteX18" fmla="*/ 764305 w 925723"/>
                <a:gd name="connsiteY18" fmla="*/ 50175 h 963017"/>
                <a:gd name="connsiteX19" fmla="*/ 764697 w 925723"/>
                <a:gd name="connsiteY19" fmla="*/ 0 h 963017"/>
                <a:gd name="connsiteX20" fmla="*/ 925723 w 925723"/>
                <a:gd name="connsiteY20" fmla="*/ 0 h 963017"/>
                <a:gd name="connsiteX21" fmla="*/ 620991 w 925723"/>
                <a:gd name="connsiteY21" fmla="*/ 963017 h 963017"/>
                <a:gd name="connsiteX0" fmla="*/ 0 w 925723"/>
                <a:gd name="connsiteY0" fmla="*/ 945368 h 945368"/>
                <a:gd name="connsiteX1" fmla="*/ 0 w 925723"/>
                <a:gd name="connsiteY1" fmla="*/ 829106 h 945368"/>
                <a:gd name="connsiteX2" fmla="*/ 6658 w 925723"/>
                <a:gd name="connsiteY2" fmla="*/ 802473 h 945368"/>
                <a:gd name="connsiteX3" fmla="*/ 6658 w 925723"/>
                <a:gd name="connsiteY3" fmla="*/ 784646 h 945368"/>
                <a:gd name="connsiteX4" fmla="*/ 5473 w 925723"/>
                <a:gd name="connsiteY4" fmla="*/ 775701 h 945368"/>
                <a:gd name="connsiteX5" fmla="*/ 51226 w 925723"/>
                <a:gd name="connsiteY5" fmla="*/ 672336 h 945368"/>
                <a:gd name="connsiteX6" fmla="*/ 129665 w 925723"/>
                <a:gd name="connsiteY6" fmla="*/ 602811 h 945368"/>
                <a:gd name="connsiteX7" fmla="*/ 229496 w 925723"/>
                <a:gd name="connsiteY7" fmla="*/ 545764 h 945368"/>
                <a:gd name="connsiteX8" fmla="*/ 331109 w 925723"/>
                <a:gd name="connsiteY8" fmla="*/ 469108 h 945368"/>
                <a:gd name="connsiteX9" fmla="*/ 409549 w 925723"/>
                <a:gd name="connsiteY9" fmla="*/ 442368 h 945368"/>
                <a:gd name="connsiteX10" fmla="*/ 487987 w 925723"/>
                <a:gd name="connsiteY10" fmla="*/ 422758 h 945368"/>
                <a:gd name="connsiteX11" fmla="*/ 516510 w 925723"/>
                <a:gd name="connsiteY11" fmla="*/ 383539 h 945368"/>
                <a:gd name="connsiteX12" fmla="*/ 528990 w 925723"/>
                <a:gd name="connsiteY12" fmla="*/ 381757 h 945368"/>
                <a:gd name="connsiteX13" fmla="*/ 577121 w 925723"/>
                <a:gd name="connsiteY13" fmla="*/ 358581 h 945368"/>
                <a:gd name="connsiteX14" fmla="*/ 648431 w 925723"/>
                <a:gd name="connsiteY14" fmla="*/ 281926 h 945368"/>
                <a:gd name="connsiteX15" fmla="*/ 712607 w 925723"/>
                <a:gd name="connsiteY15" fmla="*/ 194573 h 945368"/>
                <a:gd name="connsiteX16" fmla="*/ 742914 w 925723"/>
                <a:gd name="connsiteY16" fmla="*/ 125049 h 945368"/>
                <a:gd name="connsiteX17" fmla="*/ 742914 w 925723"/>
                <a:gd name="connsiteY17" fmla="*/ 91177 h 945368"/>
                <a:gd name="connsiteX18" fmla="*/ 764305 w 925723"/>
                <a:gd name="connsiteY18" fmla="*/ 50175 h 945368"/>
                <a:gd name="connsiteX19" fmla="*/ 764697 w 925723"/>
                <a:gd name="connsiteY19" fmla="*/ 0 h 945368"/>
                <a:gd name="connsiteX20" fmla="*/ 925723 w 925723"/>
                <a:gd name="connsiteY20" fmla="*/ 0 h 945368"/>
                <a:gd name="connsiteX0" fmla="*/ 0 w 764697"/>
                <a:gd name="connsiteY0" fmla="*/ 945368 h 945368"/>
                <a:gd name="connsiteX1" fmla="*/ 0 w 764697"/>
                <a:gd name="connsiteY1" fmla="*/ 829106 h 945368"/>
                <a:gd name="connsiteX2" fmla="*/ 6658 w 764697"/>
                <a:gd name="connsiteY2" fmla="*/ 802473 h 945368"/>
                <a:gd name="connsiteX3" fmla="*/ 6658 w 764697"/>
                <a:gd name="connsiteY3" fmla="*/ 784646 h 945368"/>
                <a:gd name="connsiteX4" fmla="*/ 5473 w 764697"/>
                <a:gd name="connsiteY4" fmla="*/ 775701 h 945368"/>
                <a:gd name="connsiteX5" fmla="*/ 51226 w 764697"/>
                <a:gd name="connsiteY5" fmla="*/ 672336 h 945368"/>
                <a:gd name="connsiteX6" fmla="*/ 129665 w 764697"/>
                <a:gd name="connsiteY6" fmla="*/ 602811 h 945368"/>
                <a:gd name="connsiteX7" fmla="*/ 229496 w 764697"/>
                <a:gd name="connsiteY7" fmla="*/ 545764 h 945368"/>
                <a:gd name="connsiteX8" fmla="*/ 331109 w 764697"/>
                <a:gd name="connsiteY8" fmla="*/ 469108 h 945368"/>
                <a:gd name="connsiteX9" fmla="*/ 409549 w 764697"/>
                <a:gd name="connsiteY9" fmla="*/ 442368 h 945368"/>
                <a:gd name="connsiteX10" fmla="*/ 487987 w 764697"/>
                <a:gd name="connsiteY10" fmla="*/ 422758 h 945368"/>
                <a:gd name="connsiteX11" fmla="*/ 516510 w 764697"/>
                <a:gd name="connsiteY11" fmla="*/ 383539 h 945368"/>
                <a:gd name="connsiteX12" fmla="*/ 528990 w 764697"/>
                <a:gd name="connsiteY12" fmla="*/ 381757 h 945368"/>
                <a:gd name="connsiteX13" fmla="*/ 577121 w 764697"/>
                <a:gd name="connsiteY13" fmla="*/ 358581 h 945368"/>
                <a:gd name="connsiteX14" fmla="*/ 648431 w 764697"/>
                <a:gd name="connsiteY14" fmla="*/ 281926 h 945368"/>
                <a:gd name="connsiteX15" fmla="*/ 712607 w 764697"/>
                <a:gd name="connsiteY15" fmla="*/ 194573 h 945368"/>
                <a:gd name="connsiteX16" fmla="*/ 742914 w 764697"/>
                <a:gd name="connsiteY16" fmla="*/ 125049 h 945368"/>
                <a:gd name="connsiteX17" fmla="*/ 742914 w 764697"/>
                <a:gd name="connsiteY17" fmla="*/ 91177 h 945368"/>
                <a:gd name="connsiteX18" fmla="*/ 764305 w 764697"/>
                <a:gd name="connsiteY18" fmla="*/ 50175 h 945368"/>
                <a:gd name="connsiteX19" fmla="*/ 764697 w 764697"/>
                <a:gd name="connsiteY19" fmla="*/ 0 h 9453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764697" h="945368">
                  <a:moveTo>
                    <a:pt x="0" y="945368"/>
                  </a:moveTo>
                  <a:lnTo>
                    <a:pt x="0" y="829106"/>
                  </a:lnTo>
                  <a:lnTo>
                    <a:pt x="6658" y="802473"/>
                  </a:lnTo>
                  <a:lnTo>
                    <a:pt x="6658" y="784646"/>
                  </a:lnTo>
                  <a:lnTo>
                    <a:pt x="5473" y="775701"/>
                  </a:lnTo>
                  <a:lnTo>
                    <a:pt x="51226" y="672336"/>
                  </a:lnTo>
                  <a:lnTo>
                    <a:pt x="129665" y="602811"/>
                  </a:lnTo>
                  <a:lnTo>
                    <a:pt x="229496" y="545764"/>
                  </a:lnTo>
                  <a:lnTo>
                    <a:pt x="331109" y="469108"/>
                  </a:lnTo>
                  <a:lnTo>
                    <a:pt x="409549" y="442368"/>
                  </a:lnTo>
                  <a:lnTo>
                    <a:pt x="487987" y="422758"/>
                  </a:lnTo>
                  <a:lnTo>
                    <a:pt x="516510" y="383539"/>
                  </a:lnTo>
                  <a:lnTo>
                    <a:pt x="528990" y="381757"/>
                  </a:lnTo>
                  <a:lnTo>
                    <a:pt x="577121" y="358581"/>
                  </a:lnTo>
                  <a:lnTo>
                    <a:pt x="648431" y="281926"/>
                  </a:lnTo>
                  <a:lnTo>
                    <a:pt x="712607" y="194573"/>
                  </a:lnTo>
                  <a:lnTo>
                    <a:pt x="742914" y="125049"/>
                  </a:lnTo>
                  <a:lnTo>
                    <a:pt x="742914" y="91177"/>
                  </a:lnTo>
                  <a:lnTo>
                    <a:pt x="764305" y="50175"/>
                  </a:lnTo>
                  <a:cubicBezTo>
                    <a:pt x="764436" y="33450"/>
                    <a:pt x="764566" y="16725"/>
                    <a:pt x="764697" y="0"/>
                  </a:cubicBezTo>
                </a:path>
              </a:pathLst>
            </a:custGeom>
            <a:noFill/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4447D7DB-51C8-092E-B5D9-1446DDAAA318}"/>
                </a:ext>
              </a:extLst>
            </p:cNvPr>
            <p:cNvSpPr/>
            <p:nvPr/>
          </p:nvSpPr>
          <p:spPr>
            <a:xfrm>
              <a:off x="659526" y="5497115"/>
              <a:ext cx="802932" cy="861906"/>
            </a:xfrm>
            <a:custGeom>
              <a:avLst/>
              <a:gdLst>
                <a:gd name="connsiteX0" fmla="*/ 363200 w 802932"/>
                <a:gd name="connsiteY0" fmla="*/ 0 h 861906"/>
                <a:gd name="connsiteX1" fmla="*/ 384591 w 802932"/>
                <a:gd name="connsiteY1" fmla="*/ 14262 h 861906"/>
                <a:gd name="connsiteX2" fmla="*/ 405983 w 802932"/>
                <a:gd name="connsiteY2" fmla="*/ 40408 h 861906"/>
                <a:gd name="connsiteX3" fmla="*/ 424999 w 802932"/>
                <a:gd name="connsiteY3" fmla="*/ 71308 h 861906"/>
                <a:gd name="connsiteX4" fmla="*/ 446392 w 802932"/>
                <a:gd name="connsiteY4" fmla="*/ 76062 h 861906"/>
                <a:gd name="connsiteX5" fmla="*/ 448769 w 802932"/>
                <a:gd name="connsiteY5" fmla="*/ 116470 h 861906"/>
                <a:gd name="connsiteX6" fmla="*/ 460653 w 802932"/>
                <a:gd name="connsiteY6" fmla="*/ 130731 h 861906"/>
                <a:gd name="connsiteX7" fmla="*/ 482045 w 802932"/>
                <a:gd name="connsiteY7" fmla="*/ 140239 h 861906"/>
                <a:gd name="connsiteX8" fmla="*/ 498684 w 802932"/>
                <a:gd name="connsiteY8" fmla="*/ 137862 h 861906"/>
                <a:gd name="connsiteX9" fmla="*/ 528645 w 802932"/>
                <a:gd name="connsiteY9" fmla="*/ 142057 h 861906"/>
                <a:gd name="connsiteX10" fmla="*/ 512946 w 802932"/>
                <a:gd name="connsiteY10" fmla="*/ 164484 h 861906"/>
                <a:gd name="connsiteX11" fmla="*/ 514180 w 802932"/>
                <a:gd name="connsiteY11" fmla="*/ 171771 h 861906"/>
                <a:gd name="connsiteX12" fmla="*/ 524831 w 802932"/>
                <a:gd name="connsiteY12" fmla="*/ 180647 h 861906"/>
                <a:gd name="connsiteX13" fmla="*/ 560485 w 802932"/>
                <a:gd name="connsiteY13" fmla="*/ 171139 h 861906"/>
                <a:gd name="connsiteX14" fmla="*/ 636547 w 802932"/>
                <a:gd name="connsiteY14" fmla="*/ 185400 h 861906"/>
                <a:gd name="connsiteX15" fmla="*/ 674578 w 802932"/>
                <a:gd name="connsiteY15" fmla="*/ 197285 h 861906"/>
                <a:gd name="connsiteX16" fmla="*/ 686463 w 802932"/>
                <a:gd name="connsiteY16" fmla="*/ 206793 h 861906"/>
                <a:gd name="connsiteX17" fmla="*/ 691215 w 802932"/>
                <a:gd name="connsiteY17" fmla="*/ 204417 h 861906"/>
                <a:gd name="connsiteX18" fmla="*/ 691215 w 802932"/>
                <a:gd name="connsiteY18" fmla="*/ 223431 h 861906"/>
                <a:gd name="connsiteX19" fmla="*/ 674578 w 802932"/>
                <a:gd name="connsiteY19" fmla="*/ 230562 h 861906"/>
                <a:gd name="connsiteX20" fmla="*/ 669824 w 802932"/>
                <a:gd name="connsiteY20" fmla="*/ 247201 h 861906"/>
                <a:gd name="connsiteX21" fmla="*/ 657940 w 802932"/>
                <a:gd name="connsiteY21" fmla="*/ 249577 h 861906"/>
                <a:gd name="connsiteX22" fmla="*/ 653184 w 802932"/>
                <a:gd name="connsiteY22" fmla="*/ 292362 h 861906"/>
                <a:gd name="connsiteX23" fmla="*/ 679331 w 802932"/>
                <a:gd name="connsiteY23" fmla="*/ 316131 h 861906"/>
                <a:gd name="connsiteX24" fmla="*/ 695971 w 802932"/>
                <a:gd name="connsiteY24" fmla="*/ 318508 h 861906"/>
                <a:gd name="connsiteX25" fmla="*/ 712608 w 802932"/>
                <a:gd name="connsiteY25" fmla="*/ 337524 h 861906"/>
                <a:gd name="connsiteX26" fmla="*/ 679331 w 802932"/>
                <a:gd name="connsiteY26" fmla="*/ 382685 h 861906"/>
                <a:gd name="connsiteX27" fmla="*/ 650808 w 802932"/>
                <a:gd name="connsiteY27" fmla="*/ 408831 h 861906"/>
                <a:gd name="connsiteX28" fmla="*/ 650808 w 802932"/>
                <a:gd name="connsiteY28" fmla="*/ 423093 h 861906"/>
                <a:gd name="connsiteX29" fmla="*/ 674578 w 802932"/>
                <a:gd name="connsiteY29" fmla="*/ 451616 h 861906"/>
                <a:gd name="connsiteX30" fmla="*/ 660316 w 802932"/>
                <a:gd name="connsiteY30" fmla="*/ 482516 h 861906"/>
                <a:gd name="connsiteX31" fmla="*/ 629417 w 802932"/>
                <a:gd name="connsiteY31" fmla="*/ 525301 h 861906"/>
                <a:gd name="connsiteX32" fmla="*/ 638924 w 802932"/>
                <a:gd name="connsiteY32" fmla="*/ 544316 h 861906"/>
                <a:gd name="connsiteX33" fmla="*/ 624661 w 802932"/>
                <a:gd name="connsiteY33" fmla="*/ 572839 h 861906"/>
                <a:gd name="connsiteX34" fmla="*/ 634169 w 802932"/>
                <a:gd name="connsiteY34" fmla="*/ 610870 h 861906"/>
                <a:gd name="connsiteX35" fmla="*/ 660316 w 802932"/>
                <a:gd name="connsiteY35" fmla="*/ 634639 h 861906"/>
                <a:gd name="connsiteX36" fmla="*/ 691215 w 802932"/>
                <a:gd name="connsiteY36" fmla="*/ 637016 h 861906"/>
                <a:gd name="connsiteX37" fmla="*/ 705478 w 802932"/>
                <a:gd name="connsiteY37" fmla="*/ 644147 h 861906"/>
                <a:gd name="connsiteX38" fmla="*/ 724494 w 802932"/>
                <a:gd name="connsiteY38" fmla="*/ 644147 h 861906"/>
                <a:gd name="connsiteX39" fmla="*/ 736378 w 802932"/>
                <a:gd name="connsiteY39" fmla="*/ 653655 h 861906"/>
                <a:gd name="connsiteX40" fmla="*/ 760147 w 802932"/>
                <a:gd name="connsiteY40" fmla="*/ 637016 h 861906"/>
                <a:gd name="connsiteX41" fmla="*/ 783917 w 802932"/>
                <a:gd name="connsiteY41" fmla="*/ 644147 h 861906"/>
                <a:gd name="connsiteX42" fmla="*/ 802932 w 802932"/>
                <a:gd name="connsiteY42" fmla="*/ 682178 h 861906"/>
                <a:gd name="connsiteX43" fmla="*/ 781540 w 802932"/>
                <a:gd name="connsiteY43" fmla="*/ 720209 h 861906"/>
                <a:gd name="connsiteX44" fmla="*/ 750639 w 802932"/>
                <a:gd name="connsiteY44" fmla="*/ 720209 h 861906"/>
                <a:gd name="connsiteX45" fmla="*/ 748262 w 802932"/>
                <a:gd name="connsiteY45" fmla="*/ 758240 h 861906"/>
                <a:gd name="connsiteX46" fmla="*/ 724494 w 802932"/>
                <a:gd name="connsiteY46" fmla="*/ 796270 h 861906"/>
                <a:gd name="connsiteX47" fmla="*/ 748262 w 802932"/>
                <a:gd name="connsiteY47" fmla="*/ 827170 h 861906"/>
                <a:gd name="connsiteX48" fmla="*/ 743509 w 802932"/>
                <a:gd name="connsiteY48" fmla="*/ 846186 h 861906"/>
                <a:gd name="connsiteX49" fmla="*/ 717362 w 802932"/>
                <a:gd name="connsiteY49" fmla="*/ 853317 h 861906"/>
                <a:gd name="connsiteX50" fmla="*/ 715931 w 802932"/>
                <a:gd name="connsiteY50" fmla="*/ 861906 h 861906"/>
                <a:gd name="connsiteX51" fmla="*/ 0 w 802932"/>
                <a:gd name="connsiteY51" fmla="*/ 861906 h 861906"/>
                <a:gd name="connsiteX52" fmla="*/ 0 w 802932"/>
                <a:gd name="connsiteY52" fmla="*/ 439732 h 861906"/>
                <a:gd name="connsiteX53" fmla="*/ 9036 w 802932"/>
                <a:gd name="connsiteY53" fmla="*/ 439732 h 861906"/>
                <a:gd name="connsiteX54" fmla="*/ 20921 w 802932"/>
                <a:gd name="connsiteY54" fmla="*/ 418339 h 861906"/>
                <a:gd name="connsiteX55" fmla="*/ 35181 w 802932"/>
                <a:gd name="connsiteY55" fmla="*/ 415962 h 861906"/>
                <a:gd name="connsiteX56" fmla="*/ 54197 w 802932"/>
                <a:gd name="connsiteY56" fmla="*/ 387439 h 861906"/>
                <a:gd name="connsiteX57" fmla="*/ 47067 w 802932"/>
                <a:gd name="connsiteY57" fmla="*/ 344654 h 861906"/>
                <a:gd name="connsiteX58" fmla="*/ 85098 w 802932"/>
                <a:gd name="connsiteY58" fmla="*/ 344654 h 861906"/>
                <a:gd name="connsiteX59" fmla="*/ 101736 w 802932"/>
                <a:gd name="connsiteY59" fmla="*/ 325639 h 861906"/>
                <a:gd name="connsiteX60" fmla="*/ 144522 w 802932"/>
                <a:gd name="connsiteY60" fmla="*/ 328016 h 861906"/>
                <a:gd name="connsiteX61" fmla="*/ 158782 w 802932"/>
                <a:gd name="connsiteY61" fmla="*/ 323262 h 861906"/>
                <a:gd name="connsiteX62" fmla="*/ 163537 w 802932"/>
                <a:gd name="connsiteY62" fmla="*/ 299493 h 861906"/>
                <a:gd name="connsiteX63" fmla="*/ 156406 w 802932"/>
                <a:gd name="connsiteY63" fmla="*/ 256708 h 861906"/>
                <a:gd name="connsiteX64" fmla="*/ 168290 w 802932"/>
                <a:gd name="connsiteY64" fmla="*/ 242447 h 861906"/>
                <a:gd name="connsiteX65" fmla="*/ 192061 w 802932"/>
                <a:gd name="connsiteY65" fmla="*/ 235316 h 861906"/>
                <a:gd name="connsiteX66" fmla="*/ 225336 w 802932"/>
                <a:gd name="connsiteY66" fmla="*/ 240070 h 861906"/>
                <a:gd name="connsiteX67" fmla="*/ 225336 w 802932"/>
                <a:gd name="connsiteY67" fmla="*/ 190154 h 861906"/>
                <a:gd name="connsiteX68" fmla="*/ 206321 w 802932"/>
                <a:gd name="connsiteY68" fmla="*/ 171139 h 861906"/>
                <a:gd name="connsiteX69" fmla="*/ 208698 w 802932"/>
                <a:gd name="connsiteY69" fmla="*/ 118847 h 861906"/>
                <a:gd name="connsiteX70" fmla="*/ 222960 w 802932"/>
                <a:gd name="connsiteY70" fmla="*/ 106962 h 861906"/>
                <a:gd name="connsiteX71" fmla="*/ 284760 w 802932"/>
                <a:gd name="connsiteY71" fmla="*/ 102208 h 861906"/>
                <a:gd name="connsiteX72" fmla="*/ 348937 w 802932"/>
                <a:gd name="connsiteY72" fmla="*/ 61800 h 861906"/>
                <a:gd name="connsiteX73" fmla="*/ 351314 w 802932"/>
                <a:gd name="connsiteY73" fmla="*/ 16639 h 861906"/>
                <a:gd name="connsiteX0" fmla="*/ 0 w 802932"/>
                <a:gd name="connsiteY0" fmla="*/ 861906 h 953346"/>
                <a:gd name="connsiteX1" fmla="*/ 0 w 802932"/>
                <a:gd name="connsiteY1" fmla="*/ 439732 h 953346"/>
                <a:gd name="connsiteX2" fmla="*/ 9036 w 802932"/>
                <a:gd name="connsiteY2" fmla="*/ 439732 h 953346"/>
                <a:gd name="connsiteX3" fmla="*/ 20921 w 802932"/>
                <a:gd name="connsiteY3" fmla="*/ 418339 h 953346"/>
                <a:gd name="connsiteX4" fmla="*/ 35181 w 802932"/>
                <a:gd name="connsiteY4" fmla="*/ 415962 h 953346"/>
                <a:gd name="connsiteX5" fmla="*/ 54197 w 802932"/>
                <a:gd name="connsiteY5" fmla="*/ 387439 h 953346"/>
                <a:gd name="connsiteX6" fmla="*/ 47067 w 802932"/>
                <a:gd name="connsiteY6" fmla="*/ 344654 h 953346"/>
                <a:gd name="connsiteX7" fmla="*/ 85098 w 802932"/>
                <a:gd name="connsiteY7" fmla="*/ 344654 h 953346"/>
                <a:gd name="connsiteX8" fmla="*/ 101736 w 802932"/>
                <a:gd name="connsiteY8" fmla="*/ 325639 h 953346"/>
                <a:gd name="connsiteX9" fmla="*/ 144522 w 802932"/>
                <a:gd name="connsiteY9" fmla="*/ 328016 h 953346"/>
                <a:gd name="connsiteX10" fmla="*/ 158782 w 802932"/>
                <a:gd name="connsiteY10" fmla="*/ 323262 h 953346"/>
                <a:gd name="connsiteX11" fmla="*/ 163537 w 802932"/>
                <a:gd name="connsiteY11" fmla="*/ 299493 h 953346"/>
                <a:gd name="connsiteX12" fmla="*/ 156406 w 802932"/>
                <a:gd name="connsiteY12" fmla="*/ 256708 h 953346"/>
                <a:gd name="connsiteX13" fmla="*/ 168290 w 802932"/>
                <a:gd name="connsiteY13" fmla="*/ 242447 h 953346"/>
                <a:gd name="connsiteX14" fmla="*/ 192061 w 802932"/>
                <a:gd name="connsiteY14" fmla="*/ 235316 h 953346"/>
                <a:gd name="connsiteX15" fmla="*/ 225336 w 802932"/>
                <a:gd name="connsiteY15" fmla="*/ 240070 h 953346"/>
                <a:gd name="connsiteX16" fmla="*/ 225336 w 802932"/>
                <a:gd name="connsiteY16" fmla="*/ 190154 h 953346"/>
                <a:gd name="connsiteX17" fmla="*/ 206321 w 802932"/>
                <a:gd name="connsiteY17" fmla="*/ 171139 h 953346"/>
                <a:gd name="connsiteX18" fmla="*/ 208698 w 802932"/>
                <a:gd name="connsiteY18" fmla="*/ 118847 h 953346"/>
                <a:gd name="connsiteX19" fmla="*/ 222960 w 802932"/>
                <a:gd name="connsiteY19" fmla="*/ 106962 h 953346"/>
                <a:gd name="connsiteX20" fmla="*/ 284760 w 802932"/>
                <a:gd name="connsiteY20" fmla="*/ 102208 h 953346"/>
                <a:gd name="connsiteX21" fmla="*/ 348937 w 802932"/>
                <a:gd name="connsiteY21" fmla="*/ 61800 h 953346"/>
                <a:gd name="connsiteX22" fmla="*/ 351314 w 802932"/>
                <a:gd name="connsiteY22" fmla="*/ 16639 h 953346"/>
                <a:gd name="connsiteX23" fmla="*/ 363200 w 802932"/>
                <a:gd name="connsiteY23" fmla="*/ 0 h 953346"/>
                <a:gd name="connsiteX24" fmla="*/ 384591 w 802932"/>
                <a:gd name="connsiteY24" fmla="*/ 14262 h 953346"/>
                <a:gd name="connsiteX25" fmla="*/ 405983 w 802932"/>
                <a:gd name="connsiteY25" fmla="*/ 40408 h 953346"/>
                <a:gd name="connsiteX26" fmla="*/ 424999 w 802932"/>
                <a:gd name="connsiteY26" fmla="*/ 71308 h 953346"/>
                <a:gd name="connsiteX27" fmla="*/ 446392 w 802932"/>
                <a:gd name="connsiteY27" fmla="*/ 76062 h 953346"/>
                <a:gd name="connsiteX28" fmla="*/ 448769 w 802932"/>
                <a:gd name="connsiteY28" fmla="*/ 116470 h 953346"/>
                <a:gd name="connsiteX29" fmla="*/ 460653 w 802932"/>
                <a:gd name="connsiteY29" fmla="*/ 130731 h 953346"/>
                <a:gd name="connsiteX30" fmla="*/ 482045 w 802932"/>
                <a:gd name="connsiteY30" fmla="*/ 140239 h 953346"/>
                <a:gd name="connsiteX31" fmla="*/ 498684 w 802932"/>
                <a:gd name="connsiteY31" fmla="*/ 137862 h 953346"/>
                <a:gd name="connsiteX32" fmla="*/ 528645 w 802932"/>
                <a:gd name="connsiteY32" fmla="*/ 142057 h 953346"/>
                <a:gd name="connsiteX33" fmla="*/ 512946 w 802932"/>
                <a:gd name="connsiteY33" fmla="*/ 164484 h 953346"/>
                <a:gd name="connsiteX34" fmla="*/ 514180 w 802932"/>
                <a:gd name="connsiteY34" fmla="*/ 171771 h 953346"/>
                <a:gd name="connsiteX35" fmla="*/ 524831 w 802932"/>
                <a:gd name="connsiteY35" fmla="*/ 180647 h 953346"/>
                <a:gd name="connsiteX36" fmla="*/ 560485 w 802932"/>
                <a:gd name="connsiteY36" fmla="*/ 171139 h 953346"/>
                <a:gd name="connsiteX37" fmla="*/ 636547 w 802932"/>
                <a:gd name="connsiteY37" fmla="*/ 185400 h 953346"/>
                <a:gd name="connsiteX38" fmla="*/ 674578 w 802932"/>
                <a:gd name="connsiteY38" fmla="*/ 197285 h 953346"/>
                <a:gd name="connsiteX39" fmla="*/ 686463 w 802932"/>
                <a:gd name="connsiteY39" fmla="*/ 206793 h 953346"/>
                <a:gd name="connsiteX40" fmla="*/ 691215 w 802932"/>
                <a:gd name="connsiteY40" fmla="*/ 204417 h 953346"/>
                <a:gd name="connsiteX41" fmla="*/ 691215 w 802932"/>
                <a:gd name="connsiteY41" fmla="*/ 223431 h 953346"/>
                <a:gd name="connsiteX42" fmla="*/ 674578 w 802932"/>
                <a:gd name="connsiteY42" fmla="*/ 230562 h 953346"/>
                <a:gd name="connsiteX43" fmla="*/ 669824 w 802932"/>
                <a:gd name="connsiteY43" fmla="*/ 247201 h 953346"/>
                <a:gd name="connsiteX44" fmla="*/ 657940 w 802932"/>
                <a:gd name="connsiteY44" fmla="*/ 249577 h 953346"/>
                <a:gd name="connsiteX45" fmla="*/ 653184 w 802932"/>
                <a:gd name="connsiteY45" fmla="*/ 292362 h 953346"/>
                <a:gd name="connsiteX46" fmla="*/ 679331 w 802932"/>
                <a:gd name="connsiteY46" fmla="*/ 316131 h 953346"/>
                <a:gd name="connsiteX47" fmla="*/ 695971 w 802932"/>
                <a:gd name="connsiteY47" fmla="*/ 318508 h 953346"/>
                <a:gd name="connsiteX48" fmla="*/ 712608 w 802932"/>
                <a:gd name="connsiteY48" fmla="*/ 337524 h 953346"/>
                <a:gd name="connsiteX49" fmla="*/ 679331 w 802932"/>
                <a:gd name="connsiteY49" fmla="*/ 382685 h 953346"/>
                <a:gd name="connsiteX50" fmla="*/ 650808 w 802932"/>
                <a:gd name="connsiteY50" fmla="*/ 408831 h 953346"/>
                <a:gd name="connsiteX51" fmla="*/ 650808 w 802932"/>
                <a:gd name="connsiteY51" fmla="*/ 423093 h 953346"/>
                <a:gd name="connsiteX52" fmla="*/ 674578 w 802932"/>
                <a:gd name="connsiteY52" fmla="*/ 451616 h 953346"/>
                <a:gd name="connsiteX53" fmla="*/ 660316 w 802932"/>
                <a:gd name="connsiteY53" fmla="*/ 482516 h 953346"/>
                <a:gd name="connsiteX54" fmla="*/ 629417 w 802932"/>
                <a:gd name="connsiteY54" fmla="*/ 525301 h 953346"/>
                <a:gd name="connsiteX55" fmla="*/ 638924 w 802932"/>
                <a:gd name="connsiteY55" fmla="*/ 544316 h 953346"/>
                <a:gd name="connsiteX56" fmla="*/ 624661 w 802932"/>
                <a:gd name="connsiteY56" fmla="*/ 572839 h 953346"/>
                <a:gd name="connsiteX57" fmla="*/ 634169 w 802932"/>
                <a:gd name="connsiteY57" fmla="*/ 610870 h 953346"/>
                <a:gd name="connsiteX58" fmla="*/ 660316 w 802932"/>
                <a:gd name="connsiteY58" fmla="*/ 634639 h 953346"/>
                <a:gd name="connsiteX59" fmla="*/ 691215 w 802932"/>
                <a:gd name="connsiteY59" fmla="*/ 637016 h 953346"/>
                <a:gd name="connsiteX60" fmla="*/ 705478 w 802932"/>
                <a:gd name="connsiteY60" fmla="*/ 644147 h 953346"/>
                <a:gd name="connsiteX61" fmla="*/ 724494 w 802932"/>
                <a:gd name="connsiteY61" fmla="*/ 644147 h 953346"/>
                <a:gd name="connsiteX62" fmla="*/ 736378 w 802932"/>
                <a:gd name="connsiteY62" fmla="*/ 653655 h 953346"/>
                <a:gd name="connsiteX63" fmla="*/ 760147 w 802932"/>
                <a:gd name="connsiteY63" fmla="*/ 637016 h 953346"/>
                <a:gd name="connsiteX64" fmla="*/ 783917 w 802932"/>
                <a:gd name="connsiteY64" fmla="*/ 644147 h 953346"/>
                <a:gd name="connsiteX65" fmla="*/ 802932 w 802932"/>
                <a:gd name="connsiteY65" fmla="*/ 682178 h 953346"/>
                <a:gd name="connsiteX66" fmla="*/ 781540 w 802932"/>
                <a:gd name="connsiteY66" fmla="*/ 720209 h 953346"/>
                <a:gd name="connsiteX67" fmla="*/ 750639 w 802932"/>
                <a:gd name="connsiteY67" fmla="*/ 720209 h 953346"/>
                <a:gd name="connsiteX68" fmla="*/ 748262 w 802932"/>
                <a:gd name="connsiteY68" fmla="*/ 758240 h 953346"/>
                <a:gd name="connsiteX69" fmla="*/ 724494 w 802932"/>
                <a:gd name="connsiteY69" fmla="*/ 796270 h 953346"/>
                <a:gd name="connsiteX70" fmla="*/ 748262 w 802932"/>
                <a:gd name="connsiteY70" fmla="*/ 827170 h 953346"/>
                <a:gd name="connsiteX71" fmla="*/ 743509 w 802932"/>
                <a:gd name="connsiteY71" fmla="*/ 846186 h 953346"/>
                <a:gd name="connsiteX72" fmla="*/ 717362 w 802932"/>
                <a:gd name="connsiteY72" fmla="*/ 853317 h 953346"/>
                <a:gd name="connsiteX73" fmla="*/ 715931 w 802932"/>
                <a:gd name="connsiteY73" fmla="*/ 861906 h 953346"/>
                <a:gd name="connsiteX74" fmla="*/ 91440 w 802932"/>
                <a:gd name="connsiteY74" fmla="*/ 953346 h 953346"/>
                <a:gd name="connsiteX0" fmla="*/ 0 w 802932"/>
                <a:gd name="connsiteY0" fmla="*/ 439732 h 953346"/>
                <a:gd name="connsiteX1" fmla="*/ 9036 w 802932"/>
                <a:gd name="connsiteY1" fmla="*/ 439732 h 953346"/>
                <a:gd name="connsiteX2" fmla="*/ 20921 w 802932"/>
                <a:gd name="connsiteY2" fmla="*/ 418339 h 953346"/>
                <a:gd name="connsiteX3" fmla="*/ 35181 w 802932"/>
                <a:gd name="connsiteY3" fmla="*/ 415962 h 953346"/>
                <a:gd name="connsiteX4" fmla="*/ 54197 w 802932"/>
                <a:gd name="connsiteY4" fmla="*/ 387439 h 953346"/>
                <a:gd name="connsiteX5" fmla="*/ 47067 w 802932"/>
                <a:gd name="connsiteY5" fmla="*/ 344654 h 953346"/>
                <a:gd name="connsiteX6" fmla="*/ 85098 w 802932"/>
                <a:gd name="connsiteY6" fmla="*/ 344654 h 953346"/>
                <a:gd name="connsiteX7" fmla="*/ 101736 w 802932"/>
                <a:gd name="connsiteY7" fmla="*/ 325639 h 953346"/>
                <a:gd name="connsiteX8" fmla="*/ 144522 w 802932"/>
                <a:gd name="connsiteY8" fmla="*/ 328016 h 953346"/>
                <a:gd name="connsiteX9" fmla="*/ 158782 w 802932"/>
                <a:gd name="connsiteY9" fmla="*/ 323262 h 953346"/>
                <a:gd name="connsiteX10" fmla="*/ 163537 w 802932"/>
                <a:gd name="connsiteY10" fmla="*/ 299493 h 953346"/>
                <a:gd name="connsiteX11" fmla="*/ 156406 w 802932"/>
                <a:gd name="connsiteY11" fmla="*/ 256708 h 953346"/>
                <a:gd name="connsiteX12" fmla="*/ 168290 w 802932"/>
                <a:gd name="connsiteY12" fmla="*/ 242447 h 953346"/>
                <a:gd name="connsiteX13" fmla="*/ 192061 w 802932"/>
                <a:gd name="connsiteY13" fmla="*/ 235316 h 953346"/>
                <a:gd name="connsiteX14" fmla="*/ 225336 w 802932"/>
                <a:gd name="connsiteY14" fmla="*/ 240070 h 953346"/>
                <a:gd name="connsiteX15" fmla="*/ 225336 w 802932"/>
                <a:gd name="connsiteY15" fmla="*/ 190154 h 953346"/>
                <a:gd name="connsiteX16" fmla="*/ 206321 w 802932"/>
                <a:gd name="connsiteY16" fmla="*/ 171139 h 953346"/>
                <a:gd name="connsiteX17" fmla="*/ 208698 w 802932"/>
                <a:gd name="connsiteY17" fmla="*/ 118847 h 953346"/>
                <a:gd name="connsiteX18" fmla="*/ 222960 w 802932"/>
                <a:gd name="connsiteY18" fmla="*/ 106962 h 953346"/>
                <a:gd name="connsiteX19" fmla="*/ 284760 w 802932"/>
                <a:gd name="connsiteY19" fmla="*/ 102208 h 953346"/>
                <a:gd name="connsiteX20" fmla="*/ 348937 w 802932"/>
                <a:gd name="connsiteY20" fmla="*/ 61800 h 953346"/>
                <a:gd name="connsiteX21" fmla="*/ 351314 w 802932"/>
                <a:gd name="connsiteY21" fmla="*/ 16639 h 953346"/>
                <a:gd name="connsiteX22" fmla="*/ 363200 w 802932"/>
                <a:gd name="connsiteY22" fmla="*/ 0 h 953346"/>
                <a:gd name="connsiteX23" fmla="*/ 384591 w 802932"/>
                <a:gd name="connsiteY23" fmla="*/ 14262 h 953346"/>
                <a:gd name="connsiteX24" fmla="*/ 405983 w 802932"/>
                <a:gd name="connsiteY24" fmla="*/ 40408 h 953346"/>
                <a:gd name="connsiteX25" fmla="*/ 424999 w 802932"/>
                <a:gd name="connsiteY25" fmla="*/ 71308 h 953346"/>
                <a:gd name="connsiteX26" fmla="*/ 446392 w 802932"/>
                <a:gd name="connsiteY26" fmla="*/ 76062 h 953346"/>
                <a:gd name="connsiteX27" fmla="*/ 448769 w 802932"/>
                <a:gd name="connsiteY27" fmla="*/ 116470 h 953346"/>
                <a:gd name="connsiteX28" fmla="*/ 460653 w 802932"/>
                <a:gd name="connsiteY28" fmla="*/ 130731 h 953346"/>
                <a:gd name="connsiteX29" fmla="*/ 482045 w 802932"/>
                <a:gd name="connsiteY29" fmla="*/ 140239 h 953346"/>
                <a:gd name="connsiteX30" fmla="*/ 498684 w 802932"/>
                <a:gd name="connsiteY30" fmla="*/ 137862 h 953346"/>
                <a:gd name="connsiteX31" fmla="*/ 528645 w 802932"/>
                <a:gd name="connsiteY31" fmla="*/ 142057 h 953346"/>
                <a:gd name="connsiteX32" fmla="*/ 512946 w 802932"/>
                <a:gd name="connsiteY32" fmla="*/ 164484 h 953346"/>
                <a:gd name="connsiteX33" fmla="*/ 514180 w 802932"/>
                <a:gd name="connsiteY33" fmla="*/ 171771 h 953346"/>
                <a:gd name="connsiteX34" fmla="*/ 524831 w 802932"/>
                <a:gd name="connsiteY34" fmla="*/ 180647 h 953346"/>
                <a:gd name="connsiteX35" fmla="*/ 560485 w 802932"/>
                <a:gd name="connsiteY35" fmla="*/ 171139 h 953346"/>
                <a:gd name="connsiteX36" fmla="*/ 636547 w 802932"/>
                <a:gd name="connsiteY36" fmla="*/ 185400 h 953346"/>
                <a:gd name="connsiteX37" fmla="*/ 674578 w 802932"/>
                <a:gd name="connsiteY37" fmla="*/ 197285 h 953346"/>
                <a:gd name="connsiteX38" fmla="*/ 686463 w 802932"/>
                <a:gd name="connsiteY38" fmla="*/ 206793 h 953346"/>
                <a:gd name="connsiteX39" fmla="*/ 691215 w 802932"/>
                <a:gd name="connsiteY39" fmla="*/ 204417 h 953346"/>
                <a:gd name="connsiteX40" fmla="*/ 691215 w 802932"/>
                <a:gd name="connsiteY40" fmla="*/ 223431 h 953346"/>
                <a:gd name="connsiteX41" fmla="*/ 674578 w 802932"/>
                <a:gd name="connsiteY41" fmla="*/ 230562 h 953346"/>
                <a:gd name="connsiteX42" fmla="*/ 669824 w 802932"/>
                <a:gd name="connsiteY42" fmla="*/ 247201 h 953346"/>
                <a:gd name="connsiteX43" fmla="*/ 657940 w 802932"/>
                <a:gd name="connsiteY43" fmla="*/ 249577 h 953346"/>
                <a:gd name="connsiteX44" fmla="*/ 653184 w 802932"/>
                <a:gd name="connsiteY44" fmla="*/ 292362 h 953346"/>
                <a:gd name="connsiteX45" fmla="*/ 679331 w 802932"/>
                <a:gd name="connsiteY45" fmla="*/ 316131 h 953346"/>
                <a:gd name="connsiteX46" fmla="*/ 695971 w 802932"/>
                <a:gd name="connsiteY46" fmla="*/ 318508 h 953346"/>
                <a:gd name="connsiteX47" fmla="*/ 712608 w 802932"/>
                <a:gd name="connsiteY47" fmla="*/ 337524 h 953346"/>
                <a:gd name="connsiteX48" fmla="*/ 679331 w 802932"/>
                <a:gd name="connsiteY48" fmla="*/ 382685 h 953346"/>
                <a:gd name="connsiteX49" fmla="*/ 650808 w 802932"/>
                <a:gd name="connsiteY49" fmla="*/ 408831 h 953346"/>
                <a:gd name="connsiteX50" fmla="*/ 650808 w 802932"/>
                <a:gd name="connsiteY50" fmla="*/ 423093 h 953346"/>
                <a:gd name="connsiteX51" fmla="*/ 674578 w 802932"/>
                <a:gd name="connsiteY51" fmla="*/ 451616 h 953346"/>
                <a:gd name="connsiteX52" fmla="*/ 660316 w 802932"/>
                <a:gd name="connsiteY52" fmla="*/ 482516 h 953346"/>
                <a:gd name="connsiteX53" fmla="*/ 629417 w 802932"/>
                <a:gd name="connsiteY53" fmla="*/ 525301 h 953346"/>
                <a:gd name="connsiteX54" fmla="*/ 638924 w 802932"/>
                <a:gd name="connsiteY54" fmla="*/ 544316 h 953346"/>
                <a:gd name="connsiteX55" fmla="*/ 624661 w 802932"/>
                <a:gd name="connsiteY55" fmla="*/ 572839 h 953346"/>
                <a:gd name="connsiteX56" fmla="*/ 634169 w 802932"/>
                <a:gd name="connsiteY56" fmla="*/ 610870 h 953346"/>
                <a:gd name="connsiteX57" fmla="*/ 660316 w 802932"/>
                <a:gd name="connsiteY57" fmla="*/ 634639 h 953346"/>
                <a:gd name="connsiteX58" fmla="*/ 691215 w 802932"/>
                <a:gd name="connsiteY58" fmla="*/ 637016 h 953346"/>
                <a:gd name="connsiteX59" fmla="*/ 705478 w 802932"/>
                <a:gd name="connsiteY59" fmla="*/ 644147 h 953346"/>
                <a:gd name="connsiteX60" fmla="*/ 724494 w 802932"/>
                <a:gd name="connsiteY60" fmla="*/ 644147 h 953346"/>
                <a:gd name="connsiteX61" fmla="*/ 736378 w 802932"/>
                <a:gd name="connsiteY61" fmla="*/ 653655 h 953346"/>
                <a:gd name="connsiteX62" fmla="*/ 760147 w 802932"/>
                <a:gd name="connsiteY62" fmla="*/ 637016 h 953346"/>
                <a:gd name="connsiteX63" fmla="*/ 783917 w 802932"/>
                <a:gd name="connsiteY63" fmla="*/ 644147 h 953346"/>
                <a:gd name="connsiteX64" fmla="*/ 802932 w 802932"/>
                <a:gd name="connsiteY64" fmla="*/ 682178 h 953346"/>
                <a:gd name="connsiteX65" fmla="*/ 781540 w 802932"/>
                <a:gd name="connsiteY65" fmla="*/ 720209 h 953346"/>
                <a:gd name="connsiteX66" fmla="*/ 750639 w 802932"/>
                <a:gd name="connsiteY66" fmla="*/ 720209 h 953346"/>
                <a:gd name="connsiteX67" fmla="*/ 748262 w 802932"/>
                <a:gd name="connsiteY67" fmla="*/ 758240 h 953346"/>
                <a:gd name="connsiteX68" fmla="*/ 724494 w 802932"/>
                <a:gd name="connsiteY68" fmla="*/ 796270 h 953346"/>
                <a:gd name="connsiteX69" fmla="*/ 748262 w 802932"/>
                <a:gd name="connsiteY69" fmla="*/ 827170 h 953346"/>
                <a:gd name="connsiteX70" fmla="*/ 743509 w 802932"/>
                <a:gd name="connsiteY70" fmla="*/ 846186 h 953346"/>
                <a:gd name="connsiteX71" fmla="*/ 717362 w 802932"/>
                <a:gd name="connsiteY71" fmla="*/ 853317 h 953346"/>
                <a:gd name="connsiteX72" fmla="*/ 715931 w 802932"/>
                <a:gd name="connsiteY72" fmla="*/ 861906 h 953346"/>
                <a:gd name="connsiteX73" fmla="*/ 91440 w 802932"/>
                <a:gd name="connsiteY73" fmla="*/ 953346 h 953346"/>
                <a:gd name="connsiteX0" fmla="*/ 0 w 802932"/>
                <a:gd name="connsiteY0" fmla="*/ 439732 h 861906"/>
                <a:gd name="connsiteX1" fmla="*/ 9036 w 802932"/>
                <a:gd name="connsiteY1" fmla="*/ 439732 h 861906"/>
                <a:gd name="connsiteX2" fmla="*/ 20921 w 802932"/>
                <a:gd name="connsiteY2" fmla="*/ 418339 h 861906"/>
                <a:gd name="connsiteX3" fmla="*/ 35181 w 802932"/>
                <a:gd name="connsiteY3" fmla="*/ 415962 h 861906"/>
                <a:gd name="connsiteX4" fmla="*/ 54197 w 802932"/>
                <a:gd name="connsiteY4" fmla="*/ 387439 h 861906"/>
                <a:gd name="connsiteX5" fmla="*/ 47067 w 802932"/>
                <a:gd name="connsiteY5" fmla="*/ 344654 h 861906"/>
                <a:gd name="connsiteX6" fmla="*/ 85098 w 802932"/>
                <a:gd name="connsiteY6" fmla="*/ 344654 h 861906"/>
                <a:gd name="connsiteX7" fmla="*/ 101736 w 802932"/>
                <a:gd name="connsiteY7" fmla="*/ 325639 h 861906"/>
                <a:gd name="connsiteX8" fmla="*/ 144522 w 802932"/>
                <a:gd name="connsiteY8" fmla="*/ 328016 h 861906"/>
                <a:gd name="connsiteX9" fmla="*/ 158782 w 802932"/>
                <a:gd name="connsiteY9" fmla="*/ 323262 h 861906"/>
                <a:gd name="connsiteX10" fmla="*/ 163537 w 802932"/>
                <a:gd name="connsiteY10" fmla="*/ 299493 h 861906"/>
                <a:gd name="connsiteX11" fmla="*/ 156406 w 802932"/>
                <a:gd name="connsiteY11" fmla="*/ 256708 h 861906"/>
                <a:gd name="connsiteX12" fmla="*/ 168290 w 802932"/>
                <a:gd name="connsiteY12" fmla="*/ 242447 h 861906"/>
                <a:gd name="connsiteX13" fmla="*/ 192061 w 802932"/>
                <a:gd name="connsiteY13" fmla="*/ 235316 h 861906"/>
                <a:gd name="connsiteX14" fmla="*/ 225336 w 802932"/>
                <a:gd name="connsiteY14" fmla="*/ 240070 h 861906"/>
                <a:gd name="connsiteX15" fmla="*/ 225336 w 802932"/>
                <a:gd name="connsiteY15" fmla="*/ 190154 h 861906"/>
                <a:gd name="connsiteX16" fmla="*/ 206321 w 802932"/>
                <a:gd name="connsiteY16" fmla="*/ 171139 h 861906"/>
                <a:gd name="connsiteX17" fmla="*/ 208698 w 802932"/>
                <a:gd name="connsiteY17" fmla="*/ 118847 h 861906"/>
                <a:gd name="connsiteX18" fmla="*/ 222960 w 802932"/>
                <a:gd name="connsiteY18" fmla="*/ 106962 h 861906"/>
                <a:gd name="connsiteX19" fmla="*/ 284760 w 802932"/>
                <a:gd name="connsiteY19" fmla="*/ 102208 h 861906"/>
                <a:gd name="connsiteX20" fmla="*/ 348937 w 802932"/>
                <a:gd name="connsiteY20" fmla="*/ 61800 h 861906"/>
                <a:gd name="connsiteX21" fmla="*/ 351314 w 802932"/>
                <a:gd name="connsiteY21" fmla="*/ 16639 h 861906"/>
                <a:gd name="connsiteX22" fmla="*/ 363200 w 802932"/>
                <a:gd name="connsiteY22" fmla="*/ 0 h 861906"/>
                <a:gd name="connsiteX23" fmla="*/ 384591 w 802932"/>
                <a:gd name="connsiteY23" fmla="*/ 14262 h 861906"/>
                <a:gd name="connsiteX24" fmla="*/ 405983 w 802932"/>
                <a:gd name="connsiteY24" fmla="*/ 40408 h 861906"/>
                <a:gd name="connsiteX25" fmla="*/ 424999 w 802932"/>
                <a:gd name="connsiteY25" fmla="*/ 71308 h 861906"/>
                <a:gd name="connsiteX26" fmla="*/ 446392 w 802932"/>
                <a:gd name="connsiteY26" fmla="*/ 76062 h 861906"/>
                <a:gd name="connsiteX27" fmla="*/ 448769 w 802932"/>
                <a:gd name="connsiteY27" fmla="*/ 116470 h 861906"/>
                <a:gd name="connsiteX28" fmla="*/ 460653 w 802932"/>
                <a:gd name="connsiteY28" fmla="*/ 130731 h 861906"/>
                <a:gd name="connsiteX29" fmla="*/ 482045 w 802932"/>
                <a:gd name="connsiteY29" fmla="*/ 140239 h 861906"/>
                <a:gd name="connsiteX30" fmla="*/ 498684 w 802932"/>
                <a:gd name="connsiteY30" fmla="*/ 137862 h 861906"/>
                <a:gd name="connsiteX31" fmla="*/ 528645 w 802932"/>
                <a:gd name="connsiteY31" fmla="*/ 142057 h 861906"/>
                <a:gd name="connsiteX32" fmla="*/ 512946 w 802932"/>
                <a:gd name="connsiteY32" fmla="*/ 164484 h 861906"/>
                <a:gd name="connsiteX33" fmla="*/ 514180 w 802932"/>
                <a:gd name="connsiteY33" fmla="*/ 171771 h 861906"/>
                <a:gd name="connsiteX34" fmla="*/ 524831 w 802932"/>
                <a:gd name="connsiteY34" fmla="*/ 180647 h 861906"/>
                <a:gd name="connsiteX35" fmla="*/ 560485 w 802932"/>
                <a:gd name="connsiteY35" fmla="*/ 171139 h 861906"/>
                <a:gd name="connsiteX36" fmla="*/ 636547 w 802932"/>
                <a:gd name="connsiteY36" fmla="*/ 185400 h 861906"/>
                <a:gd name="connsiteX37" fmla="*/ 674578 w 802932"/>
                <a:gd name="connsiteY37" fmla="*/ 197285 h 861906"/>
                <a:gd name="connsiteX38" fmla="*/ 686463 w 802932"/>
                <a:gd name="connsiteY38" fmla="*/ 206793 h 861906"/>
                <a:gd name="connsiteX39" fmla="*/ 691215 w 802932"/>
                <a:gd name="connsiteY39" fmla="*/ 204417 h 861906"/>
                <a:gd name="connsiteX40" fmla="*/ 691215 w 802932"/>
                <a:gd name="connsiteY40" fmla="*/ 223431 h 861906"/>
                <a:gd name="connsiteX41" fmla="*/ 674578 w 802932"/>
                <a:gd name="connsiteY41" fmla="*/ 230562 h 861906"/>
                <a:gd name="connsiteX42" fmla="*/ 669824 w 802932"/>
                <a:gd name="connsiteY42" fmla="*/ 247201 h 861906"/>
                <a:gd name="connsiteX43" fmla="*/ 657940 w 802932"/>
                <a:gd name="connsiteY43" fmla="*/ 249577 h 861906"/>
                <a:gd name="connsiteX44" fmla="*/ 653184 w 802932"/>
                <a:gd name="connsiteY44" fmla="*/ 292362 h 861906"/>
                <a:gd name="connsiteX45" fmla="*/ 679331 w 802932"/>
                <a:gd name="connsiteY45" fmla="*/ 316131 h 861906"/>
                <a:gd name="connsiteX46" fmla="*/ 695971 w 802932"/>
                <a:gd name="connsiteY46" fmla="*/ 318508 h 861906"/>
                <a:gd name="connsiteX47" fmla="*/ 712608 w 802932"/>
                <a:gd name="connsiteY47" fmla="*/ 337524 h 861906"/>
                <a:gd name="connsiteX48" fmla="*/ 679331 w 802932"/>
                <a:gd name="connsiteY48" fmla="*/ 382685 h 861906"/>
                <a:gd name="connsiteX49" fmla="*/ 650808 w 802932"/>
                <a:gd name="connsiteY49" fmla="*/ 408831 h 861906"/>
                <a:gd name="connsiteX50" fmla="*/ 650808 w 802932"/>
                <a:gd name="connsiteY50" fmla="*/ 423093 h 861906"/>
                <a:gd name="connsiteX51" fmla="*/ 674578 w 802932"/>
                <a:gd name="connsiteY51" fmla="*/ 451616 h 861906"/>
                <a:gd name="connsiteX52" fmla="*/ 660316 w 802932"/>
                <a:gd name="connsiteY52" fmla="*/ 482516 h 861906"/>
                <a:gd name="connsiteX53" fmla="*/ 629417 w 802932"/>
                <a:gd name="connsiteY53" fmla="*/ 525301 h 861906"/>
                <a:gd name="connsiteX54" fmla="*/ 638924 w 802932"/>
                <a:gd name="connsiteY54" fmla="*/ 544316 h 861906"/>
                <a:gd name="connsiteX55" fmla="*/ 624661 w 802932"/>
                <a:gd name="connsiteY55" fmla="*/ 572839 h 861906"/>
                <a:gd name="connsiteX56" fmla="*/ 634169 w 802932"/>
                <a:gd name="connsiteY56" fmla="*/ 610870 h 861906"/>
                <a:gd name="connsiteX57" fmla="*/ 660316 w 802932"/>
                <a:gd name="connsiteY57" fmla="*/ 634639 h 861906"/>
                <a:gd name="connsiteX58" fmla="*/ 691215 w 802932"/>
                <a:gd name="connsiteY58" fmla="*/ 637016 h 861906"/>
                <a:gd name="connsiteX59" fmla="*/ 705478 w 802932"/>
                <a:gd name="connsiteY59" fmla="*/ 644147 h 861906"/>
                <a:gd name="connsiteX60" fmla="*/ 724494 w 802932"/>
                <a:gd name="connsiteY60" fmla="*/ 644147 h 861906"/>
                <a:gd name="connsiteX61" fmla="*/ 736378 w 802932"/>
                <a:gd name="connsiteY61" fmla="*/ 653655 h 861906"/>
                <a:gd name="connsiteX62" fmla="*/ 760147 w 802932"/>
                <a:gd name="connsiteY62" fmla="*/ 637016 h 861906"/>
                <a:gd name="connsiteX63" fmla="*/ 783917 w 802932"/>
                <a:gd name="connsiteY63" fmla="*/ 644147 h 861906"/>
                <a:gd name="connsiteX64" fmla="*/ 802932 w 802932"/>
                <a:gd name="connsiteY64" fmla="*/ 682178 h 861906"/>
                <a:gd name="connsiteX65" fmla="*/ 781540 w 802932"/>
                <a:gd name="connsiteY65" fmla="*/ 720209 h 861906"/>
                <a:gd name="connsiteX66" fmla="*/ 750639 w 802932"/>
                <a:gd name="connsiteY66" fmla="*/ 720209 h 861906"/>
                <a:gd name="connsiteX67" fmla="*/ 748262 w 802932"/>
                <a:gd name="connsiteY67" fmla="*/ 758240 h 861906"/>
                <a:gd name="connsiteX68" fmla="*/ 724494 w 802932"/>
                <a:gd name="connsiteY68" fmla="*/ 796270 h 861906"/>
                <a:gd name="connsiteX69" fmla="*/ 748262 w 802932"/>
                <a:gd name="connsiteY69" fmla="*/ 827170 h 861906"/>
                <a:gd name="connsiteX70" fmla="*/ 743509 w 802932"/>
                <a:gd name="connsiteY70" fmla="*/ 846186 h 861906"/>
                <a:gd name="connsiteX71" fmla="*/ 717362 w 802932"/>
                <a:gd name="connsiteY71" fmla="*/ 853317 h 861906"/>
                <a:gd name="connsiteX72" fmla="*/ 715931 w 802932"/>
                <a:gd name="connsiteY72" fmla="*/ 861906 h 861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</a:cxnLst>
              <a:rect l="l" t="t" r="r" b="b"/>
              <a:pathLst>
                <a:path w="802932" h="861906">
                  <a:moveTo>
                    <a:pt x="0" y="439732"/>
                  </a:moveTo>
                  <a:lnTo>
                    <a:pt x="9036" y="439732"/>
                  </a:lnTo>
                  <a:lnTo>
                    <a:pt x="20921" y="418339"/>
                  </a:lnTo>
                  <a:lnTo>
                    <a:pt x="35181" y="415962"/>
                  </a:lnTo>
                  <a:lnTo>
                    <a:pt x="54197" y="387439"/>
                  </a:lnTo>
                  <a:lnTo>
                    <a:pt x="47067" y="344654"/>
                  </a:lnTo>
                  <a:lnTo>
                    <a:pt x="85098" y="344654"/>
                  </a:lnTo>
                  <a:lnTo>
                    <a:pt x="101736" y="325639"/>
                  </a:lnTo>
                  <a:lnTo>
                    <a:pt x="144522" y="328016"/>
                  </a:lnTo>
                  <a:lnTo>
                    <a:pt x="158782" y="323262"/>
                  </a:lnTo>
                  <a:lnTo>
                    <a:pt x="163537" y="299493"/>
                  </a:lnTo>
                  <a:lnTo>
                    <a:pt x="156406" y="256708"/>
                  </a:lnTo>
                  <a:lnTo>
                    <a:pt x="168290" y="242447"/>
                  </a:lnTo>
                  <a:lnTo>
                    <a:pt x="192061" y="235316"/>
                  </a:lnTo>
                  <a:lnTo>
                    <a:pt x="225336" y="240070"/>
                  </a:lnTo>
                  <a:lnTo>
                    <a:pt x="225336" y="190154"/>
                  </a:lnTo>
                  <a:lnTo>
                    <a:pt x="206321" y="171139"/>
                  </a:lnTo>
                  <a:lnTo>
                    <a:pt x="208698" y="118847"/>
                  </a:lnTo>
                  <a:lnTo>
                    <a:pt x="222960" y="106962"/>
                  </a:lnTo>
                  <a:lnTo>
                    <a:pt x="284760" y="102208"/>
                  </a:lnTo>
                  <a:lnTo>
                    <a:pt x="348937" y="61800"/>
                  </a:lnTo>
                  <a:lnTo>
                    <a:pt x="351314" y="16639"/>
                  </a:lnTo>
                  <a:lnTo>
                    <a:pt x="363200" y="0"/>
                  </a:lnTo>
                  <a:lnTo>
                    <a:pt x="384591" y="14262"/>
                  </a:lnTo>
                  <a:lnTo>
                    <a:pt x="405983" y="40408"/>
                  </a:lnTo>
                  <a:lnTo>
                    <a:pt x="424999" y="71308"/>
                  </a:lnTo>
                  <a:lnTo>
                    <a:pt x="446392" y="76062"/>
                  </a:lnTo>
                  <a:lnTo>
                    <a:pt x="448769" y="116470"/>
                  </a:lnTo>
                  <a:lnTo>
                    <a:pt x="460653" y="130731"/>
                  </a:lnTo>
                  <a:lnTo>
                    <a:pt x="482045" y="140239"/>
                  </a:lnTo>
                  <a:lnTo>
                    <a:pt x="498684" y="137862"/>
                  </a:lnTo>
                  <a:lnTo>
                    <a:pt x="528645" y="142057"/>
                  </a:lnTo>
                  <a:lnTo>
                    <a:pt x="512946" y="164484"/>
                  </a:lnTo>
                  <a:lnTo>
                    <a:pt x="514180" y="171771"/>
                  </a:lnTo>
                  <a:lnTo>
                    <a:pt x="524831" y="180647"/>
                  </a:lnTo>
                  <a:lnTo>
                    <a:pt x="560485" y="171139"/>
                  </a:lnTo>
                  <a:lnTo>
                    <a:pt x="636547" y="185400"/>
                  </a:lnTo>
                  <a:lnTo>
                    <a:pt x="674578" y="197285"/>
                  </a:lnTo>
                  <a:lnTo>
                    <a:pt x="686463" y="206793"/>
                  </a:lnTo>
                  <a:lnTo>
                    <a:pt x="691215" y="204417"/>
                  </a:lnTo>
                  <a:lnTo>
                    <a:pt x="691215" y="223431"/>
                  </a:lnTo>
                  <a:lnTo>
                    <a:pt x="674578" y="230562"/>
                  </a:lnTo>
                  <a:lnTo>
                    <a:pt x="669824" y="247201"/>
                  </a:lnTo>
                  <a:lnTo>
                    <a:pt x="657940" y="249577"/>
                  </a:lnTo>
                  <a:lnTo>
                    <a:pt x="653184" y="292362"/>
                  </a:lnTo>
                  <a:lnTo>
                    <a:pt x="679331" y="316131"/>
                  </a:lnTo>
                  <a:lnTo>
                    <a:pt x="695971" y="318508"/>
                  </a:lnTo>
                  <a:lnTo>
                    <a:pt x="712608" y="337524"/>
                  </a:lnTo>
                  <a:lnTo>
                    <a:pt x="679331" y="382685"/>
                  </a:lnTo>
                  <a:lnTo>
                    <a:pt x="650808" y="408831"/>
                  </a:lnTo>
                  <a:lnTo>
                    <a:pt x="650808" y="423093"/>
                  </a:lnTo>
                  <a:lnTo>
                    <a:pt x="674578" y="451616"/>
                  </a:lnTo>
                  <a:lnTo>
                    <a:pt x="660316" y="482516"/>
                  </a:lnTo>
                  <a:lnTo>
                    <a:pt x="629417" y="525301"/>
                  </a:lnTo>
                  <a:lnTo>
                    <a:pt x="638924" y="544316"/>
                  </a:lnTo>
                  <a:lnTo>
                    <a:pt x="624661" y="572839"/>
                  </a:lnTo>
                  <a:lnTo>
                    <a:pt x="634169" y="610870"/>
                  </a:lnTo>
                  <a:lnTo>
                    <a:pt x="660316" y="634639"/>
                  </a:lnTo>
                  <a:lnTo>
                    <a:pt x="691215" y="637016"/>
                  </a:lnTo>
                  <a:lnTo>
                    <a:pt x="705478" y="644147"/>
                  </a:lnTo>
                  <a:lnTo>
                    <a:pt x="724494" y="644147"/>
                  </a:lnTo>
                  <a:lnTo>
                    <a:pt x="736378" y="653655"/>
                  </a:lnTo>
                  <a:lnTo>
                    <a:pt x="760147" y="637016"/>
                  </a:lnTo>
                  <a:lnTo>
                    <a:pt x="783917" y="644147"/>
                  </a:lnTo>
                  <a:lnTo>
                    <a:pt x="802932" y="682178"/>
                  </a:lnTo>
                  <a:lnTo>
                    <a:pt x="781540" y="720209"/>
                  </a:lnTo>
                  <a:lnTo>
                    <a:pt x="750639" y="720209"/>
                  </a:lnTo>
                  <a:lnTo>
                    <a:pt x="748262" y="758240"/>
                  </a:lnTo>
                  <a:lnTo>
                    <a:pt x="724494" y="796270"/>
                  </a:lnTo>
                  <a:lnTo>
                    <a:pt x="748262" y="827170"/>
                  </a:lnTo>
                  <a:lnTo>
                    <a:pt x="743509" y="846186"/>
                  </a:lnTo>
                  <a:lnTo>
                    <a:pt x="717362" y="853317"/>
                  </a:lnTo>
                  <a:lnTo>
                    <a:pt x="715931" y="861906"/>
                  </a:lnTo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B658C7E4-DB0D-9703-B44E-F71C81813FC8}"/>
                </a:ext>
              </a:extLst>
            </p:cNvPr>
            <p:cNvSpPr/>
            <p:nvPr/>
          </p:nvSpPr>
          <p:spPr>
            <a:xfrm>
              <a:off x="797592" y="5983367"/>
              <a:ext cx="320602" cy="184666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lIns="0" tIns="0" rIns="0" bIns="0">
              <a:no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群馬</a:t>
              </a:r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3CE02A81-A096-4D46-6388-C84DA86FFD90}"/>
              </a:ext>
            </a:extLst>
          </p:cNvPr>
          <p:cNvGrpSpPr/>
          <p:nvPr/>
        </p:nvGrpSpPr>
        <p:grpSpPr>
          <a:xfrm>
            <a:off x="3617038" y="3738522"/>
            <a:ext cx="2580878" cy="2620500"/>
            <a:chOff x="3617038" y="3738522"/>
            <a:chExt cx="2580878" cy="2620500"/>
          </a:xfrm>
        </p:grpSpPr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7A51FF0E-3566-1DDA-03B1-0DFB5FE16A6E}"/>
                </a:ext>
              </a:extLst>
            </p:cNvPr>
            <p:cNvSpPr/>
            <p:nvPr/>
          </p:nvSpPr>
          <p:spPr>
            <a:xfrm>
              <a:off x="3617038" y="3738523"/>
              <a:ext cx="1271958" cy="2198325"/>
            </a:xfrm>
            <a:custGeom>
              <a:avLst/>
              <a:gdLst>
                <a:gd name="connsiteX0" fmla="*/ 764697 w 1271958"/>
                <a:gd name="connsiteY0" fmla="*/ 0 h 2198325"/>
                <a:gd name="connsiteX1" fmla="*/ 1271958 w 1271958"/>
                <a:gd name="connsiteY1" fmla="*/ 0 h 2198325"/>
                <a:gd name="connsiteX2" fmla="*/ 1251696 w 1271958"/>
                <a:gd name="connsiteY2" fmla="*/ 17730 h 2198325"/>
                <a:gd name="connsiteX3" fmla="*/ 1237434 w 1271958"/>
                <a:gd name="connsiteY3" fmla="*/ 60514 h 2198325"/>
                <a:gd name="connsiteX4" fmla="*/ 1180388 w 1271958"/>
                <a:gd name="connsiteY4" fmla="*/ 91890 h 2198325"/>
                <a:gd name="connsiteX5" fmla="*/ 1151864 w 1271958"/>
                <a:gd name="connsiteY5" fmla="*/ 117561 h 2198325"/>
                <a:gd name="connsiteX6" fmla="*/ 1111932 w 1271958"/>
                <a:gd name="connsiteY6" fmla="*/ 111856 h 2198325"/>
                <a:gd name="connsiteX7" fmla="*/ 1066295 w 1271958"/>
                <a:gd name="connsiteY7" fmla="*/ 103299 h 2198325"/>
                <a:gd name="connsiteX8" fmla="*/ 1049181 w 1271958"/>
                <a:gd name="connsiteY8" fmla="*/ 106152 h 2198325"/>
                <a:gd name="connsiteX9" fmla="*/ 1049181 w 1271958"/>
                <a:gd name="connsiteY9" fmla="*/ 117561 h 2198325"/>
                <a:gd name="connsiteX10" fmla="*/ 1026362 w 1271958"/>
                <a:gd name="connsiteY10" fmla="*/ 146084 h 2198325"/>
                <a:gd name="connsiteX11" fmla="*/ 1037772 w 1271958"/>
                <a:gd name="connsiteY11" fmla="*/ 171755 h 2198325"/>
                <a:gd name="connsiteX12" fmla="*/ 1034919 w 1271958"/>
                <a:gd name="connsiteY12" fmla="*/ 234506 h 2198325"/>
                <a:gd name="connsiteX13" fmla="*/ 1023510 w 1271958"/>
                <a:gd name="connsiteY13" fmla="*/ 257324 h 2198325"/>
                <a:gd name="connsiteX14" fmla="*/ 1037772 w 1271958"/>
                <a:gd name="connsiteY14" fmla="*/ 282995 h 2198325"/>
                <a:gd name="connsiteX15" fmla="*/ 1037772 w 1271958"/>
                <a:gd name="connsiteY15" fmla="*/ 308666 h 2198325"/>
                <a:gd name="connsiteX16" fmla="*/ 1020658 w 1271958"/>
                <a:gd name="connsiteY16" fmla="*/ 337189 h 2198325"/>
                <a:gd name="connsiteX17" fmla="*/ 994987 w 1271958"/>
                <a:gd name="connsiteY17" fmla="*/ 340041 h 2198325"/>
                <a:gd name="connsiteX18" fmla="*/ 994987 w 1271958"/>
                <a:gd name="connsiteY18" fmla="*/ 394235 h 2198325"/>
                <a:gd name="connsiteX19" fmla="*/ 980725 w 1271958"/>
                <a:gd name="connsiteY19" fmla="*/ 411349 h 2198325"/>
                <a:gd name="connsiteX20" fmla="*/ 983578 w 1271958"/>
                <a:gd name="connsiteY20" fmla="*/ 434168 h 2198325"/>
                <a:gd name="connsiteX21" fmla="*/ 986430 w 1271958"/>
                <a:gd name="connsiteY21" fmla="*/ 451282 h 2198325"/>
                <a:gd name="connsiteX22" fmla="*/ 966464 w 1271958"/>
                <a:gd name="connsiteY22" fmla="*/ 496919 h 2198325"/>
                <a:gd name="connsiteX23" fmla="*/ 966464 w 1271958"/>
                <a:gd name="connsiteY23" fmla="*/ 516885 h 2198325"/>
                <a:gd name="connsiteX24" fmla="*/ 972168 w 1271958"/>
                <a:gd name="connsiteY24" fmla="*/ 545408 h 2198325"/>
                <a:gd name="connsiteX25" fmla="*/ 1000692 w 1271958"/>
                <a:gd name="connsiteY25" fmla="*/ 588193 h 2198325"/>
                <a:gd name="connsiteX26" fmla="*/ 1040624 w 1271958"/>
                <a:gd name="connsiteY26" fmla="*/ 613864 h 2198325"/>
                <a:gd name="connsiteX27" fmla="*/ 1057738 w 1271958"/>
                <a:gd name="connsiteY27" fmla="*/ 611011 h 2198325"/>
                <a:gd name="connsiteX28" fmla="*/ 1091966 w 1271958"/>
                <a:gd name="connsiteY28" fmla="*/ 650944 h 2198325"/>
                <a:gd name="connsiteX29" fmla="*/ 1049181 w 1271958"/>
                <a:gd name="connsiteY29" fmla="*/ 707990 h 2198325"/>
                <a:gd name="connsiteX30" fmla="*/ 1000692 w 1271958"/>
                <a:gd name="connsiteY30" fmla="*/ 745070 h 2198325"/>
                <a:gd name="connsiteX31" fmla="*/ 1003544 w 1271958"/>
                <a:gd name="connsiteY31" fmla="*/ 776446 h 2198325"/>
                <a:gd name="connsiteX32" fmla="*/ 955054 w 1271958"/>
                <a:gd name="connsiteY32" fmla="*/ 819230 h 2198325"/>
                <a:gd name="connsiteX33" fmla="*/ 955054 w 1271958"/>
                <a:gd name="connsiteY33" fmla="*/ 842049 h 2198325"/>
                <a:gd name="connsiteX34" fmla="*/ 915122 w 1271958"/>
                <a:gd name="connsiteY34" fmla="*/ 896243 h 2198325"/>
                <a:gd name="connsiteX35" fmla="*/ 886599 w 1271958"/>
                <a:gd name="connsiteY35" fmla="*/ 904800 h 2198325"/>
                <a:gd name="connsiteX36" fmla="*/ 880894 w 1271958"/>
                <a:gd name="connsiteY36" fmla="*/ 964698 h 2198325"/>
                <a:gd name="connsiteX37" fmla="*/ 886599 w 1271958"/>
                <a:gd name="connsiteY37" fmla="*/ 981812 h 2198325"/>
                <a:gd name="connsiteX38" fmla="*/ 900860 w 1271958"/>
                <a:gd name="connsiteY38" fmla="*/ 1036006 h 2198325"/>
                <a:gd name="connsiteX39" fmla="*/ 909417 w 1271958"/>
                <a:gd name="connsiteY39" fmla="*/ 1064529 h 2198325"/>
                <a:gd name="connsiteX40" fmla="*/ 920827 w 1271958"/>
                <a:gd name="connsiteY40" fmla="*/ 1087348 h 2198325"/>
                <a:gd name="connsiteX41" fmla="*/ 903713 w 1271958"/>
                <a:gd name="connsiteY41" fmla="*/ 1121576 h 2198325"/>
                <a:gd name="connsiteX42" fmla="*/ 872337 w 1271958"/>
                <a:gd name="connsiteY42" fmla="*/ 1098757 h 2198325"/>
                <a:gd name="connsiteX43" fmla="*/ 818143 w 1271958"/>
                <a:gd name="connsiteY43" fmla="*/ 1101609 h 2198325"/>
                <a:gd name="connsiteX44" fmla="*/ 795325 w 1271958"/>
                <a:gd name="connsiteY44" fmla="*/ 1121576 h 2198325"/>
                <a:gd name="connsiteX45" fmla="*/ 769654 w 1271958"/>
                <a:gd name="connsiteY45" fmla="*/ 1095905 h 2198325"/>
                <a:gd name="connsiteX46" fmla="*/ 721164 w 1271958"/>
                <a:gd name="connsiteY46" fmla="*/ 1104462 h 2198325"/>
                <a:gd name="connsiteX47" fmla="*/ 715460 w 1271958"/>
                <a:gd name="connsiteY47" fmla="*/ 1161508 h 2198325"/>
                <a:gd name="connsiteX48" fmla="*/ 698346 w 1271958"/>
                <a:gd name="connsiteY48" fmla="*/ 1175770 h 2198325"/>
                <a:gd name="connsiteX49" fmla="*/ 669823 w 1271958"/>
                <a:gd name="connsiteY49" fmla="*/ 1170065 h 2198325"/>
                <a:gd name="connsiteX50" fmla="*/ 644152 w 1271958"/>
                <a:gd name="connsiteY50" fmla="*/ 1175770 h 2198325"/>
                <a:gd name="connsiteX51" fmla="*/ 518650 w 1271958"/>
                <a:gd name="connsiteY51" fmla="*/ 1192884 h 2198325"/>
                <a:gd name="connsiteX52" fmla="*/ 495831 w 1271958"/>
                <a:gd name="connsiteY52" fmla="*/ 1201441 h 2198325"/>
                <a:gd name="connsiteX53" fmla="*/ 484422 w 1271958"/>
                <a:gd name="connsiteY53" fmla="*/ 1249930 h 2198325"/>
                <a:gd name="connsiteX54" fmla="*/ 498683 w 1271958"/>
                <a:gd name="connsiteY54" fmla="*/ 1275601 h 2198325"/>
                <a:gd name="connsiteX55" fmla="*/ 515797 w 1271958"/>
                <a:gd name="connsiteY55" fmla="*/ 1281305 h 2198325"/>
                <a:gd name="connsiteX56" fmla="*/ 518650 w 1271958"/>
                <a:gd name="connsiteY56" fmla="*/ 1306976 h 2198325"/>
                <a:gd name="connsiteX57" fmla="*/ 507240 w 1271958"/>
                <a:gd name="connsiteY57" fmla="*/ 1364022 h 2198325"/>
                <a:gd name="connsiteX58" fmla="*/ 498683 w 1271958"/>
                <a:gd name="connsiteY58" fmla="*/ 1429626 h 2198325"/>
                <a:gd name="connsiteX59" fmla="*/ 441637 w 1271958"/>
                <a:gd name="connsiteY59" fmla="*/ 1495229 h 2198325"/>
                <a:gd name="connsiteX60" fmla="*/ 464455 w 1271958"/>
                <a:gd name="connsiteY60" fmla="*/ 1563685 h 2198325"/>
                <a:gd name="connsiteX61" fmla="*/ 495831 w 1271958"/>
                <a:gd name="connsiteY61" fmla="*/ 1549423 h 2198325"/>
                <a:gd name="connsiteX62" fmla="*/ 527207 w 1271958"/>
                <a:gd name="connsiteY62" fmla="*/ 1592208 h 2198325"/>
                <a:gd name="connsiteX63" fmla="*/ 518650 w 1271958"/>
                <a:gd name="connsiteY63" fmla="*/ 1694891 h 2198325"/>
                <a:gd name="connsiteX64" fmla="*/ 538616 w 1271958"/>
                <a:gd name="connsiteY64" fmla="*/ 1769051 h 2198325"/>
                <a:gd name="connsiteX65" fmla="*/ 538616 w 1271958"/>
                <a:gd name="connsiteY65" fmla="*/ 1794722 h 2198325"/>
                <a:gd name="connsiteX66" fmla="*/ 532911 w 1271958"/>
                <a:gd name="connsiteY66" fmla="*/ 1820393 h 2198325"/>
                <a:gd name="connsiteX67" fmla="*/ 535764 w 1271958"/>
                <a:gd name="connsiteY67" fmla="*/ 1857473 h 2198325"/>
                <a:gd name="connsiteX68" fmla="*/ 532911 w 1271958"/>
                <a:gd name="connsiteY68" fmla="*/ 1894553 h 2198325"/>
                <a:gd name="connsiteX69" fmla="*/ 528644 w 1271958"/>
                <a:gd name="connsiteY69" fmla="*/ 1900649 h 2198325"/>
                <a:gd name="connsiteX70" fmla="*/ 498683 w 1271958"/>
                <a:gd name="connsiteY70" fmla="*/ 1896455 h 2198325"/>
                <a:gd name="connsiteX71" fmla="*/ 482044 w 1271958"/>
                <a:gd name="connsiteY71" fmla="*/ 1898831 h 2198325"/>
                <a:gd name="connsiteX72" fmla="*/ 460652 w 1271958"/>
                <a:gd name="connsiteY72" fmla="*/ 1889324 h 2198325"/>
                <a:gd name="connsiteX73" fmla="*/ 448768 w 1271958"/>
                <a:gd name="connsiteY73" fmla="*/ 1875062 h 2198325"/>
                <a:gd name="connsiteX74" fmla="*/ 446391 w 1271958"/>
                <a:gd name="connsiteY74" fmla="*/ 1834654 h 2198325"/>
                <a:gd name="connsiteX75" fmla="*/ 424998 w 1271958"/>
                <a:gd name="connsiteY75" fmla="*/ 1829901 h 2198325"/>
                <a:gd name="connsiteX76" fmla="*/ 405982 w 1271958"/>
                <a:gd name="connsiteY76" fmla="*/ 1799000 h 2198325"/>
                <a:gd name="connsiteX77" fmla="*/ 384591 w 1271958"/>
                <a:gd name="connsiteY77" fmla="*/ 1772854 h 2198325"/>
                <a:gd name="connsiteX78" fmla="*/ 363199 w 1271958"/>
                <a:gd name="connsiteY78" fmla="*/ 1758593 h 2198325"/>
                <a:gd name="connsiteX79" fmla="*/ 351314 w 1271958"/>
                <a:gd name="connsiteY79" fmla="*/ 1775231 h 2198325"/>
                <a:gd name="connsiteX80" fmla="*/ 348936 w 1271958"/>
                <a:gd name="connsiteY80" fmla="*/ 1820393 h 2198325"/>
                <a:gd name="connsiteX81" fmla="*/ 284759 w 1271958"/>
                <a:gd name="connsiteY81" fmla="*/ 1860801 h 2198325"/>
                <a:gd name="connsiteX82" fmla="*/ 222959 w 1271958"/>
                <a:gd name="connsiteY82" fmla="*/ 1865554 h 2198325"/>
                <a:gd name="connsiteX83" fmla="*/ 208698 w 1271958"/>
                <a:gd name="connsiteY83" fmla="*/ 1877439 h 2198325"/>
                <a:gd name="connsiteX84" fmla="*/ 206320 w 1271958"/>
                <a:gd name="connsiteY84" fmla="*/ 1929732 h 2198325"/>
                <a:gd name="connsiteX85" fmla="*/ 225335 w 1271958"/>
                <a:gd name="connsiteY85" fmla="*/ 1948747 h 2198325"/>
                <a:gd name="connsiteX86" fmla="*/ 225335 w 1271958"/>
                <a:gd name="connsiteY86" fmla="*/ 1998662 h 2198325"/>
                <a:gd name="connsiteX87" fmla="*/ 192060 w 1271958"/>
                <a:gd name="connsiteY87" fmla="*/ 1993909 h 2198325"/>
                <a:gd name="connsiteX88" fmla="*/ 168289 w 1271958"/>
                <a:gd name="connsiteY88" fmla="*/ 2001039 h 2198325"/>
                <a:gd name="connsiteX89" fmla="*/ 156405 w 1271958"/>
                <a:gd name="connsiteY89" fmla="*/ 2015301 h 2198325"/>
                <a:gd name="connsiteX90" fmla="*/ 163537 w 1271958"/>
                <a:gd name="connsiteY90" fmla="*/ 2058086 h 2198325"/>
                <a:gd name="connsiteX91" fmla="*/ 158781 w 1271958"/>
                <a:gd name="connsiteY91" fmla="*/ 2081855 h 2198325"/>
                <a:gd name="connsiteX92" fmla="*/ 144521 w 1271958"/>
                <a:gd name="connsiteY92" fmla="*/ 2086609 h 2198325"/>
                <a:gd name="connsiteX93" fmla="*/ 101735 w 1271958"/>
                <a:gd name="connsiteY93" fmla="*/ 2084232 h 2198325"/>
                <a:gd name="connsiteX94" fmla="*/ 85097 w 1271958"/>
                <a:gd name="connsiteY94" fmla="*/ 2103247 h 2198325"/>
                <a:gd name="connsiteX95" fmla="*/ 47066 w 1271958"/>
                <a:gd name="connsiteY95" fmla="*/ 2103247 h 2198325"/>
                <a:gd name="connsiteX96" fmla="*/ 54196 w 1271958"/>
                <a:gd name="connsiteY96" fmla="*/ 2146032 h 2198325"/>
                <a:gd name="connsiteX97" fmla="*/ 35181 w 1271958"/>
                <a:gd name="connsiteY97" fmla="*/ 2174555 h 2198325"/>
                <a:gd name="connsiteX98" fmla="*/ 20921 w 1271958"/>
                <a:gd name="connsiteY98" fmla="*/ 2176932 h 2198325"/>
                <a:gd name="connsiteX99" fmla="*/ 9035 w 1271958"/>
                <a:gd name="connsiteY99" fmla="*/ 2198325 h 2198325"/>
                <a:gd name="connsiteX100" fmla="*/ 0 w 1271958"/>
                <a:gd name="connsiteY100" fmla="*/ 2198325 h 2198325"/>
                <a:gd name="connsiteX101" fmla="*/ 0 w 1271958"/>
                <a:gd name="connsiteY101" fmla="*/ 829106 h 2198325"/>
                <a:gd name="connsiteX102" fmla="*/ 6658 w 1271958"/>
                <a:gd name="connsiteY102" fmla="*/ 802473 h 2198325"/>
                <a:gd name="connsiteX103" fmla="*/ 6658 w 1271958"/>
                <a:gd name="connsiteY103" fmla="*/ 784646 h 2198325"/>
                <a:gd name="connsiteX104" fmla="*/ 5473 w 1271958"/>
                <a:gd name="connsiteY104" fmla="*/ 775701 h 2198325"/>
                <a:gd name="connsiteX105" fmla="*/ 51226 w 1271958"/>
                <a:gd name="connsiteY105" fmla="*/ 672336 h 2198325"/>
                <a:gd name="connsiteX106" fmla="*/ 129665 w 1271958"/>
                <a:gd name="connsiteY106" fmla="*/ 602811 h 2198325"/>
                <a:gd name="connsiteX107" fmla="*/ 229496 w 1271958"/>
                <a:gd name="connsiteY107" fmla="*/ 545764 h 2198325"/>
                <a:gd name="connsiteX108" fmla="*/ 331109 w 1271958"/>
                <a:gd name="connsiteY108" fmla="*/ 469108 h 2198325"/>
                <a:gd name="connsiteX109" fmla="*/ 409549 w 1271958"/>
                <a:gd name="connsiteY109" fmla="*/ 442368 h 2198325"/>
                <a:gd name="connsiteX110" fmla="*/ 487987 w 1271958"/>
                <a:gd name="connsiteY110" fmla="*/ 422758 h 2198325"/>
                <a:gd name="connsiteX111" fmla="*/ 516510 w 1271958"/>
                <a:gd name="connsiteY111" fmla="*/ 383539 h 2198325"/>
                <a:gd name="connsiteX112" fmla="*/ 528990 w 1271958"/>
                <a:gd name="connsiteY112" fmla="*/ 381757 h 2198325"/>
                <a:gd name="connsiteX113" fmla="*/ 577121 w 1271958"/>
                <a:gd name="connsiteY113" fmla="*/ 358581 h 2198325"/>
                <a:gd name="connsiteX114" fmla="*/ 648431 w 1271958"/>
                <a:gd name="connsiteY114" fmla="*/ 281926 h 2198325"/>
                <a:gd name="connsiteX115" fmla="*/ 712607 w 1271958"/>
                <a:gd name="connsiteY115" fmla="*/ 194573 h 2198325"/>
                <a:gd name="connsiteX116" fmla="*/ 742914 w 1271958"/>
                <a:gd name="connsiteY116" fmla="*/ 125049 h 2198325"/>
                <a:gd name="connsiteX117" fmla="*/ 742914 w 1271958"/>
                <a:gd name="connsiteY117" fmla="*/ 91177 h 2198325"/>
                <a:gd name="connsiteX118" fmla="*/ 764305 w 1271958"/>
                <a:gd name="connsiteY118" fmla="*/ 50175 h 2198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</a:cxnLst>
              <a:rect l="l" t="t" r="r" b="b"/>
              <a:pathLst>
                <a:path w="1271958" h="2198325">
                  <a:moveTo>
                    <a:pt x="764697" y="0"/>
                  </a:moveTo>
                  <a:lnTo>
                    <a:pt x="1271958" y="0"/>
                  </a:lnTo>
                  <a:lnTo>
                    <a:pt x="1251696" y="17730"/>
                  </a:lnTo>
                  <a:lnTo>
                    <a:pt x="1237434" y="60514"/>
                  </a:lnTo>
                  <a:lnTo>
                    <a:pt x="1180388" y="91890"/>
                  </a:lnTo>
                  <a:lnTo>
                    <a:pt x="1151864" y="117561"/>
                  </a:lnTo>
                  <a:lnTo>
                    <a:pt x="1111932" y="111856"/>
                  </a:lnTo>
                  <a:lnTo>
                    <a:pt x="1066295" y="103299"/>
                  </a:lnTo>
                  <a:lnTo>
                    <a:pt x="1049181" y="106152"/>
                  </a:lnTo>
                  <a:lnTo>
                    <a:pt x="1049181" y="117561"/>
                  </a:lnTo>
                  <a:lnTo>
                    <a:pt x="1026362" y="146084"/>
                  </a:lnTo>
                  <a:lnTo>
                    <a:pt x="1037772" y="171755"/>
                  </a:lnTo>
                  <a:lnTo>
                    <a:pt x="1034919" y="234506"/>
                  </a:lnTo>
                  <a:lnTo>
                    <a:pt x="1023510" y="257324"/>
                  </a:lnTo>
                  <a:lnTo>
                    <a:pt x="1037772" y="282995"/>
                  </a:lnTo>
                  <a:lnTo>
                    <a:pt x="1037772" y="308666"/>
                  </a:lnTo>
                  <a:lnTo>
                    <a:pt x="1020658" y="337189"/>
                  </a:lnTo>
                  <a:lnTo>
                    <a:pt x="994987" y="340041"/>
                  </a:lnTo>
                  <a:lnTo>
                    <a:pt x="994987" y="394235"/>
                  </a:lnTo>
                  <a:lnTo>
                    <a:pt x="980725" y="411349"/>
                  </a:lnTo>
                  <a:lnTo>
                    <a:pt x="983578" y="434168"/>
                  </a:lnTo>
                  <a:lnTo>
                    <a:pt x="986430" y="451282"/>
                  </a:lnTo>
                  <a:lnTo>
                    <a:pt x="966464" y="496919"/>
                  </a:lnTo>
                  <a:lnTo>
                    <a:pt x="966464" y="516885"/>
                  </a:lnTo>
                  <a:lnTo>
                    <a:pt x="972168" y="545408"/>
                  </a:lnTo>
                  <a:lnTo>
                    <a:pt x="1000692" y="588193"/>
                  </a:lnTo>
                  <a:lnTo>
                    <a:pt x="1040624" y="613864"/>
                  </a:lnTo>
                  <a:lnTo>
                    <a:pt x="1057738" y="611011"/>
                  </a:lnTo>
                  <a:lnTo>
                    <a:pt x="1091966" y="650944"/>
                  </a:lnTo>
                  <a:lnTo>
                    <a:pt x="1049181" y="707990"/>
                  </a:lnTo>
                  <a:lnTo>
                    <a:pt x="1000692" y="745070"/>
                  </a:lnTo>
                  <a:lnTo>
                    <a:pt x="1003544" y="776446"/>
                  </a:lnTo>
                  <a:lnTo>
                    <a:pt x="955054" y="819230"/>
                  </a:lnTo>
                  <a:lnTo>
                    <a:pt x="955054" y="842049"/>
                  </a:lnTo>
                  <a:lnTo>
                    <a:pt x="915122" y="896243"/>
                  </a:lnTo>
                  <a:lnTo>
                    <a:pt x="886599" y="904800"/>
                  </a:lnTo>
                  <a:lnTo>
                    <a:pt x="880894" y="964698"/>
                  </a:lnTo>
                  <a:lnTo>
                    <a:pt x="886599" y="981812"/>
                  </a:lnTo>
                  <a:lnTo>
                    <a:pt x="900860" y="1036006"/>
                  </a:lnTo>
                  <a:lnTo>
                    <a:pt x="909417" y="1064529"/>
                  </a:lnTo>
                  <a:lnTo>
                    <a:pt x="920827" y="1087348"/>
                  </a:lnTo>
                  <a:lnTo>
                    <a:pt x="903713" y="1121576"/>
                  </a:lnTo>
                  <a:lnTo>
                    <a:pt x="872337" y="1098757"/>
                  </a:lnTo>
                  <a:lnTo>
                    <a:pt x="818143" y="1101609"/>
                  </a:lnTo>
                  <a:lnTo>
                    <a:pt x="795325" y="1121576"/>
                  </a:lnTo>
                  <a:lnTo>
                    <a:pt x="769654" y="1095905"/>
                  </a:lnTo>
                  <a:lnTo>
                    <a:pt x="721164" y="1104462"/>
                  </a:lnTo>
                  <a:lnTo>
                    <a:pt x="715460" y="1161508"/>
                  </a:lnTo>
                  <a:lnTo>
                    <a:pt x="698346" y="1175770"/>
                  </a:lnTo>
                  <a:lnTo>
                    <a:pt x="669823" y="1170065"/>
                  </a:lnTo>
                  <a:lnTo>
                    <a:pt x="644152" y="1175770"/>
                  </a:lnTo>
                  <a:lnTo>
                    <a:pt x="518650" y="1192884"/>
                  </a:lnTo>
                  <a:lnTo>
                    <a:pt x="495831" y="1201441"/>
                  </a:lnTo>
                  <a:lnTo>
                    <a:pt x="484422" y="1249930"/>
                  </a:lnTo>
                  <a:lnTo>
                    <a:pt x="498683" y="1275601"/>
                  </a:lnTo>
                  <a:lnTo>
                    <a:pt x="515797" y="1281305"/>
                  </a:lnTo>
                  <a:lnTo>
                    <a:pt x="518650" y="1306976"/>
                  </a:lnTo>
                  <a:lnTo>
                    <a:pt x="507240" y="1364022"/>
                  </a:lnTo>
                  <a:lnTo>
                    <a:pt x="498683" y="1429626"/>
                  </a:lnTo>
                  <a:lnTo>
                    <a:pt x="441637" y="1495229"/>
                  </a:lnTo>
                  <a:lnTo>
                    <a:pt x="464455" y="1563685"/>
                  </a:lnTo>
                  <a:lnTo>
                    <a:pt x="495831" y="1549423"/>
                  </a:lnTo>
                  <a:lnTo>
                    <a:pt x="527207" y="1592208"/>
                  </a:lnTo>
                  <a:lnTo>
                    <a:pt x="518650" y="1694891"/>
                  </a:lnTo>
                  <a:lnTo>
                    <a:pt x="538616" y="1769051"/>
                  </a:lnTo>
                  <a:lnTo>
                    <a:pt x="538616" y="1794722"/>
                  </a:lnTo>
                  <a:lnTo>
                    <a:pt x="532911" y="1820393"/>
                  </a:lnTo>
                  <a:lnTo>
                    <a:pt x="535764" y="1857473"/>
                  </a:lnTo>
                  <a:lnTo>
                    <a:pt x="532911" y="1894553"/>
                  </a:lnTo>
                  <a:lnTo>
                    <a:pt x="528644" y="1900649"/>
                  </a:lnTo>
                  <a:lnTo>
                    <a:pt x="498683" y="1896455"/>
                  </a:lnTo>
                  <a:lnTo>
                    <a:pt x="482044" y="1898831"/>
                  </a:lnTo>
                  <a:lnTo>
                    <a:pt x="460652" y="1889324"/>
                  </a:lnTo>
                  <a:lnTo>
                    <a:pt x="448768" y="1875062"/>
                  </a:lnTo>
                  <a:lnTo>
                    <a:pt x="446391" y="1834654"/>
                  </a:lnTo>
                  <a:lnTo>
                    <a:pt x="424998" y="1829901"/>
                  </a:lnTo>
                  <a:lnTo>
                    <a:pt x="405982" y="1799000"/>
                  </a:lnTo>
                  <a:lnTo>
                    <a:pt x="384591" y="1772854"/>
                  </a:lnTo>
                  <a:lnTo>
                    <a:pt x="363199" y="1758593"/>
                  </a:lnTo>
                  <a:lnTo>
                    <a:pt x="351314" y="1775231"/>
                  </a:lnTo>
                  <a:lnTo>
                    <a:pt x="348936" y="1820393"/>
                  </a:lnTo>
                  <a:lnTo>
                    <a:pt x="284759" y="1860801"/>
                  </a:lnTo>
                  <a:lnTo>
                    <a:pt x="222959" y="1865554"/>
                  </a:lnTo>
                  <a:lnTo>
                    <a:pt x="208698" y="1877439"/>
                  </a:lnTo>
                  <a:lnTo>
                    <a:pt x="206320" y="1929732"/>
                  </a:lnTo>
                  <a:lnTo>
                    <a:pt x="225335" y="1948747"/>
                  </a:lnTo>
                  <a:lnTo>
                    <a:pt x="225335" y="1998662"/>
                  </a:lnTo>
                  <a:lnTo>
                    <a:pt x="192060" y="1993909"/>
                  </a:lnTo>
                  <a:lnTo>
                    <a:pt x="168289" y="2001039"/>
                  </a:lnTo>
                  <a:lnTo>
                    <a:pt x="156405" y="2015301"/>
                  </a:lnTo>
                  <a:lnTo>
                    <a:pt x="163537" y="2058086"/>
                  </a:lnTo>
                  <a:lnTo>
                    <a:pt x="158781" y="2081855"/>
                  </a:lnTo>
                  <a:lnTo>
                    <a:pt x="144521" y="2086609"/>
                  </a:lnTo>
                  <a:lnTo>
                    <a:pt x="101735" y="2084232"/>
                  </a:lnTo>
                  <a:lnTo>
                    <a:pt x="85097" y="2103247"/>
                  </a:lnTo>
                  <a:lnTo>
                    <a:pt x="47066" y="2103247"/>
                  </a:lnTo>
                  <a:lnTo>
                    <a:pt x="54196" y="2146032"/>
                  </a:lnTo>
                  <a:lnTo>
                    <a:pt x="35181" y="2174555"/>
                  </a:lnTo>
                  <a:lnTo>
                    <a:pt x="20921" y="2176932"/>
                  </a:lnTo>
                  <a:lnTo>
                    <a:pt x="9035" y="2198325"/>
                  </a:lnTo>
                  <a:lnTo>
                    <a:pt x="0" y="2198325"/>
                  </a:lnTo>
                  <a:lnTo>
                    <a:pt x="0" y="829106"/>
                  </a:lnTo>
                  <a:lnTo>
                    <a:pt x="6658" y="802473"/>
                  </a:lnTo>
                  <a:lnTo>
                    <a:pt x="6658" y="784646"/>
                  </a:lnTo>
                  <a:lnTo>
                    <a:pt x="5473" y="775701"/>
                  </a:lnTo>
                  <a:lnTo>
                    <a:pt x="51226" y="672336"/>
                  </a:lnTo>
                  <a:lnTo>
                    <a:pt x="129665" y="602811"/>
                  </a:lnTo>
                  <a:lnTo>
                    <a:pt x="229496" y="545764"/>
                  </a:lnTo>
                  <a:lnTo>
                    <a:pt x="331109" y="469108"/>
                  </a:lnTo>
                  <a:lnTo>
                    <a:pt x="409549" y="442368"/>
                  </a:lnTo>
                  <a:lnTo>
                    <a:pt x="487987" y="422758"/>
                  </a:lnTo>
                  <a:lnTo>
                    <a:pt x="516510" y="383539"/>
                  </a:lnTo>
                  <a:lnTo>
                    <a:pt x="528990" y="381757"/>
                  </a:lnTo>
                  <a:lnTo>
                    <a:pt x="577121" y="358581"/>
                  </a:lnTo>
                  <a:lnTo>
                    <a:pt x="648431" y="281926"/>
                  </a:lnTo>
                  <a:lnTo>
                    <a:pt x="712607" y="194573"/>
                  </a:lnTo>
                  <a:lnTo>
                    <a:pt x="742914" y="125049"/>
                  </a:lnTo>
                  <a:lnTo>
                    <a:pt x="742914" y="91177"/>
                  </a:lnTo>
                  <a:lnTo>
                    <a:pt x="764305" y="50175"/>
                  </a:lnTo>
                  <a:close/>
                </a:path>
              </a:pathLst>
            </a:custGeom>
            <a:solidFill>
              <a:srgbClr val="66FF33"/>
            </a:solidFill>
            <a:ln w="12700">
              <a:noFill/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C3A8FAE8-13B6-C5B1-B5BB-EC52C65CC2DE}"/>
                </a:ext>
              </a:extLst>
            </p:cNvPr>
            <p:cNvSpPr/>
            <p:nvPr/>
          </p:nvSpPr>
          <p:spPr>
            <a:xfrm>
              <a:off x="3617038" y="5497115"/>
              <a:ext cx="802932" cy="861906"/>
            </a:xfrm>
            <a:custGeom>
              <a:avLst/>
              <a:gdLst>
                <a:gd name="connsiteX0" fmla="*/ 363200 w 802932"/>
                <a:gd name="connsiteY0" fmla="*/ 0 h 861906"/>
                <a:gd name="connsiteX1" fmla="*/ 384591 w 802932"/>
                <a:gd name="connsiteY1" fmla="*/ 14262 h 861906"/>
                <a:gd name="connsiteX2" fmla="*/ 405983 w 802932"/>
                <a:gd name="connsiteY2" fmla="*/ 40408 h 861906"/>
                <a:gd name="connsiteX3" fmla="*/ 424999 w 802932"/>
                <a:gd name="connsiteY3" fmla="*/ 71308 h 861906"/>
                <a:gd name="connsiteX4" fmla="*/ 446392 w 802932"/>
                <a:gd name="connsiteY4" fmla="*/ 76062 h 861906"/>
                <a:gd name="connsiteX5" fmla="*/ 448769 w 802932"/>
                <a:gd name="connsiteY5" fmla="*/ 116470 h 861906"/>
                <a:gd name="connsiteX6" fmla="*/ 460653 w 802932"/>
                <a:gd name="connsiteY6" fmla="*/ 130731 h 861906"/>
                <a:gd name="connsiteX7" fmla="*/ 482045 w 802932"/>
                <a:gd name="connsiteY7" fmla="*/ 140239 h 861906"/>
                <a:gd name="connsiteX8" fmla="*/ 498684 w 802932"/>
                <a:gd name="connsiteY8" fmla="*/ 137862 h 861906"/>
                <a:gd name="connsiteX9" fmla="*/ 528645 w 802932"/>
                <a:gd name="connsiteY9" fmla="*/ 142057 h 861906"/>
                <a:gd name="connsiteX10" fmla="*/ 512946 w 802932"/>
                <a:gd name="connsiteY10" fmla="*/ 164484 h 861906"/>
                <a:gd name="connsiteX11" fmla="*/ 514180 w 802932"/>
                <a:gd name="connsiteY11" fmla="*/ 171771 h 861906"/>
                <a:gd name="connsiteX12" fmla="*/ 524831 w 802932"/>
                <a:gd name="connsiteY12" fmla="*/ 180647 h 861906"/>
                <a:gd name="connsiteX13" fmla="*/ 560485 w 802932"/>
                <a:gd name="connsiteY13" fmla="*/ 171139 h 861906"/>
                <a:gd name="connsiteX14" fmla="*/ 636547 w 802932"/>
                <a:gd name="connsiteY14" fmla="*/ 185400 h 861906"/>
                <a:gd name="connsiteX15" fmla="*/ 674578 w 802932"/>
                <a:gd name="connsiteY15" fmla="*/ 197285 h 861906"/>
                <a:gd name="connsiteX16" fmla="*/ 686463 w 802932"/>
                <a:gd name="connsiteY16" fmla="*/ 206793 h 861906"/>
                <a:gd name="connsiteX17" fmla="*/ 691215 w 802932"/>
                <a:gd name="connsiteY17" fmla="*/ 204417 h 861906"/>
                <a:gd name="connsiteX18" fmla="*/ 691215 w 802932"/>
                <a:gd name="connsiteY18" fmla="*/ 223431 h 861906"/>
                <a:gd name="connsiteX19" fmla="*/ 674578 w 802932"/>
                <a:gd name="connsiteY19" fmla="*/ 230562 h 861906"/>
                <a:gd name="connsiteX20" fmla="*/ 669824 w 802932"/>
                <a:gd name="connsiteY20" fmla="*/ 247201 h 861906"/>
                <a:gd name="connsiteX21" fmla="*/ 657940 w 802932"/>
                <a:gd name="connsiteY21" fmla="*/ 249577 h 861906"/>
                <a:gd name="connsiteX22" fmla="*/ 653184 w 802932"/>
                <a:gd name="connsiteY22" fmla="*/ 292362 h 861906"/>
                <a:gd name="connsiteX23" fmla="*/ 679331 w 802932"/>
                <a:gd name="connsiteY23" fmla="*/ 316131 h 861906"/>
                <a:gd name="connsiteX24" fmla="*/ 695971 w 802932"/>
                <a:gd name="connsiteY24" fmla="*/ 318508 h 861906"/>
                <a:gd name="connsiteX25" fmla="*/ 712608 w 802932"/>
                <a:gd name="connsiteY25" fmla="*/ 337524 h 861906"/>
                <a:gd name="connsiteX26" fmla="*/ 679331 w 802932"/>
                <a:gd name="connsiteY26" fmla="*/ 382685 h 861906"/>
                <a:gd name="connsiteX27" fmla="*/ 650808 w 802932"/>
                <a:gd name="connsiteY27" fmla="*/ 408831 h 861906"/>
                <a:gd name="connsiteX28" fmla="*/ 650808 w 802932"/>
                <a:gd name="connsiteY28" fmla="*/ 423093 h 861906"/>
                <a:gd name="connsiteX29" fmla="*/ 674578 w 802932"/>
                <a:gd name="connsiteY29" fmla="*/ 451616 h 861906"/>
                <a:gd name="connsiteX30" fmla="*/ 660316 w 802932"/>
                <a:gd name="connsiteY30" fmla="*/ 482516 h 861906"/>
                <a:gd name="connsiteX31" fmla="*/ 629417 w 802932"/>
                <a:gd name="connsiteY31" fmla="*/ 525301 h 861906"/>
                <a:gd name="connsiteX32" fmla="*/ 638924 w 802932"/>
                <a:gd name="connsiteY32" fmla="*/ 544316 h 861906"/>
                <a:gd name="connsiteX33" fmla="*/ 624661 w 802932"/>
                <a:gd name="connsiteY33" fmla="*/ 572839 h 861906"/>
                <a:gd name="connsiteX34" fmla="*/ 634169 w 802932"/>
                <a:gd name="connsiteY34" fmla="*/ 610870 h 861906"/>
                <a:gd name="connsiteX35" fmla="*/ 660316 w 802932"/>
                <a:gd name="connsiteY35" fmla="*/ 634639 h 861906"/>
                <a:gd name="connsiteX36" fmla="*/ 691215 w 802932"/>
                <a:gd name="connsiteY36" fmla="*/ 637016 h 861906"/>
                <a:gd name="connsiteX37" fmla="*/ 705478 w 802932"/>
                <a:gd name="connsiteY37" fmla="*/ 644147 h 861906"/>
                <a:gd name="connsiteX38" fmla="*/ 724494 w 802932"/>
                <a:gd name="connsiteY38" fmla="*/ 644147 h 861906"/>
                <a:gd name="connsiteX39" fmla="*/ 736378 w 802932"/>
                <a:gd name="connsiteY39" fmla="*/ 653655 h 861906"/>
                <a:gd name="connsiteX40" fmla="*/ 760147 w 802932"/>
                <a:gd name="connsiteY40" fmla="*/ 637016 h 861906"/>
                <a:gd name="connsiteX41" fmla="*/ 783917 w 802932"/>
                <a:gd name="connsiteY41" fmla="*/ 644147 h 861906"/>
                <a:gd name="connsiteX42" fmla="*/ 802932 w 802932"/>
                <a:gd name="connsiteY42" fmla="*/ 682178 h 861906"/>
                <a:gd name="connsiteX43" fmla="*/ 781540 w 802932"/>
                <a:gd name="connsiteY43" fmla="*/ 720209 h 861906"/>
                <a:gd name="connsiteX44" fmla="*/ 750639 w 802932"/>
                <a:gd name="connsiteY44" fmla="*/ 720209 h 861906"/>
                <a:gd name="connsiteX45" fmla="*/ 748262 w 802932"/>
                <a:gd name="connsiteY45" fmla="*/ 758240 h 861906"/>
                <a:gd name="connsiteX46" fmla="*/ 724494 w 802932"/>
                <a:gd name="connsiteY46" fmla="*/ 796270 h 861906"/>
                <a:gd name="connsiteX47" fmla="*/ 748262 w 802932"/>
                <a:gd name="connsiteY47" fmla="*/ 827170 h 861906"/>
                <a:gd name="connsiteX48" fmla="*/ 743509 w 802932"/>
                <a:gd name="connsiteY48" fmla="*/ 846186 h 861906"/>
                <a:gd name="connsiteX49" fmla="*/ 717362 w 802932"/>
                <a:gd name="connsiteY49" fmla="*/ 853317 h 861906"/>
                <a:gd name="connsiteX50" fmla="*/ 715931 w 802932"/>
                <a:gd name="connsiteY50" fmla="*/ 861906 h 861906"/>
                <a:gd name="connsiteX51" fmla="*/ 0 w 802932"/>
                <a:gd name="connsiteY51" fmla="*/ 861906 h 861906"/>
                <a:gd name="connsiteX52" fmla="*/ 0 w 802932"/>
                <a:gd name="connsiteY52" fmla="*/ 439732 h 861906"/>
                <a:gd name="connsiteX53" fmla="*/ 9036 w 802932"/>
                <a:gd name="connsiteY53" fmla="*/ 439732 h 861906"/>
                <a:gd name="connsiteX54" fmla="*/ 20921 w 802932"/>
                <a:gd name="connsiteY54" fmla="*/ 418339 h 861906"/>
                <a:gd name="connsiteX55" fmla="*/ 35181 w 802932"/>
                <a:gd name="connsiteY55" fmla="*/ 415962 h 861906"/>
                <a:gd name="connsiteX56" fmla="*/ 54197 w 802932"/>
                <a:gd name="connsiteY56" fmla="*/ 387439 h 861906"/>
                <a:gd name="connsiteX57" fmla="*/ 47067 w 802932"/>
                <a:gd name="connsiteY57" fmla="*/ 344654 h 861906"/>
                <a:gd name="connsiteX58" fmla="*/ 85098 w 802932"/>
                <a:gd name="connsiteY58" fmla="*/ 344654 h 861906"/>
                <a:gd name="connsiteX59" fmla="*/ 101736 w 802932"/>
                <a:gd name="connsiteY59" fmla="*/ 325639 h 861906"/>
                <a:gd name="connsiteX60" fmla="*/ 144522 w 802932"/>
                <a:gd name="connsiteY60" fmla="*/ 328016 h 861906"/>
                <a:gd name="connsiteX61" fmla="*/ 158782 w 802932"/>
                <a:gd name="connsiteY61" fmla="*/ 323262 h 861906"/>
                <a:gd name="connsiteX62" fmla="*/ 163537 w 802932"/>
                <a:gd name="connsiteY62" fmla="*/ 299493 h 861906"/>
                <a:gd name="connsiteX63" fmla="*/ 156406 w 802932"/>
                <a:gd name="connsiteY63" fmla="*/ 256708 h 861906"/>
                <a:gd name="connsiteX64" fmla="*/ 168290 w 802932"/>
                <a:gd name="connsiteY64" fmla="*/ 242447 h 861906"/>
                <a:gd name="connsiteX65" fmla="*/ 192061 w 802932"/>
                <a:gd name="connsiteY65" fmla="*/ 235316 h 861906"/>
                <a:gd name="connsiteX66" fmla="*/ 225336 w 802932"/>
                <a:gd name="connsiteY66" fmla="*/ 240070 h 861906"/>
                <a:gd name="connsiteX67" fmla="*/ 225336 w 802932"/>
                <a:gd name="connsiteY67" fmla="*/ 190154 h 861906"/>
                <a:gd name="connsiteX68" fmla="*/ 206321 w 802932"/>
                <a:gd name="connsiteY68" fmla="*/ 171139 h 861906"/>
                <a:gd name="connsiteX69" fmla="*/ 208698 w 802932"/>
                <a:gd name="connsiteY69" fmla="*/ 118847 h 861906"/>
                <a:gd name="connsiteX70" fmla="*/ 222960 w 802932"/>
                <a:gd name="connsiteY70" fmla="*/ 106962 h 861906"/>
                <a:gd name="connsiteX71" fmla="*/ 284760 w 802932"/>
                <a:gd name="connsiteY71" fmla="*/ 102208 h 861906"/>
                <a:gd name="connsiteX72" fmla="*/ 348937 w 802932"/>
                <a:gd name="connsiteY72" fmla="*/ 61800 h 861906"/>
                <a:gd name="connsiteX73" fmla="*/ 351314 w 802932"/>
                <a:gd name="connsiteY73" fmla="*/ 16639 h 861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</a:cxnLst>
              <a:rect l="l" t="t" r="r" b="b"/>
              <a:pathLst>
                <a:path w="802932" h="861906">
                  <a:moveTo>
                    <a:pt x="363200" y="0"/>
                  </a:moveTo>
                  <a:lnTo>
                    <a:pt x="384591" y="14262"/>
                  </a:lnTo>
                  <a:lnTo>
                    <a:pt x="405983" y="40408"/>
                  </a:lnTo>
                  <a:lnTo>
                    <a:pt x="424999" y="71308"/>
                  </a:lnTo>
                  <a:lnTo>
                    <a:pt x="446392" y="76062"/>
                  </a:lnTo>
                  <a:lnTo>
                    <a:pt x="448769" y="116470"/>
                  </a:lnTo>
                  <a:lnTo>
                    <a:pt x="460653" y="130731"/>
                  </a:lnTo>
                  <a:lnTo>
                    <a:pt x="482045" y="140239"/>
                  </a:lnTo>
                  <a:lnTo>
                    <a:pt x="498684" y="137862"/>
                  </a:lnTo>
                  <a:lnTo>
                    <a:pt x="528645" y="142057"/>
                  </a:lnTo>
                  <a:lnTo>
                    <a:pt x="512946" y="164484"/>
                  </a:lnTo>
                  <a:lnTo>
                    <a:pt x="514180" y="171771"/>
                  </a:lnTo>
                  <a:lnTo>
                    <a:pt x="524831" y="180647"/>
                  </a:lnTo>
                  <a:lnTo>
                    <a:pt x="560485" y="171139"/>
                  </a:lnTo>
                  <a:lnTo>
                    <a:pt x="636547" y="185400"/>
                  </a:lnTo>
                  <a:lnTo>
                    <a:pt x="674578" y="197285"/>
                  </a:lnTo>
                  <a:lnTo>
                    <a:pt x="686463" y="206793"/>
                  </a:lnTo>
                  <a:lnTo>
                    <a:pt x="691215" y="204417"/>
                  </a:lnTo>
                  <a:lnTo>
                    <a:pt x="691215" y="223431"/>
                  </a:lnTo>
                  <a:lnTo>
                    <a:pt x="674578" y="230562"/>
                  </a:lnTo>
                  <a:lnTo>
                    <a:pt x="669824" y="247201"/>
                  </a:lnTo>
                  <a:lnTo>
                    <a:pt x="657940" y="249577"/>
                  </a:lnTo>
                  <a:lnTo>
                    <a:pt x="653184" y="292362"/>
                  </a:lnTo>
                  <a:lnTo>
                    <a:pt x="679331" y="316131"/>
                  </a:lnTo>
                  <a:lnTo>
                    <a:pt x="695971" y="318508"/>
                  </a:lnTo>
                  <a:lnTo>
                    <a:pt x="712608" y="337524"/>
                  </a:lnTo>
                  <a:lnTo>
                    <a:pt x="679331" y="382685"/>
                  </a:lnTo>
                  <a:lnTo>
                    <a:pt x="650808" y="408831"/>
                  </a:lnTo>
                  <a:lnTo>
                    <a:pt x="650808" y="423093"/>
                  </a:lnTo>
                  <a:lnTo>
                    <a:pt x="674578" y="451616"/>
                  </a:lnTo>
                  <a:lnTo>
                    <a:pt x="660316" y="482516"/>
                  </a:lnTo>
                  <a:lnTo>
                    <a:pt x="629417" y="525301"/>
                  </a:lnTo>
                  <a:lnTo>
                    <a:pt x="638924" y="544316"/>
                  </a:lnTo>
                  <a:lnTo>
                    <a:pt x="624661" y="572839"/>
                  </a:lnTo>
                  <a:lnTo>
                    <a:pt x="634169" y="610870"/>
                  </a:lnTo>
                  <a:lnTo>
                    <a:pt x="660316" y="634639"/>
                  </a:lnTo>
                  <a:lnTo>
                    <a:pt x="691215" y="637016"/>
                  </a:lnTo>
                  <a:lnTo>
                    <a:pt x="705478" y="644147"/>
                  </a:lnTo>
                  <a:lnTo>
                    <a:pt x="724494" y="644147"/>
                  </a:lnTo>
                  <a:lnTo>
                    <a:pt x="736378" y="653655"/>
                  </a:lnTo>
                  <a:lnTo>
                    <a:pt x="760147" y="637016"/>
                  </a:lnTo>
                  <a:lnTo>
                    <a:pt x="783917" y="644147"/>
                  </a:lnTo>
                  <a:lnTo>
                    <a:pt x="802932" y="682178"/>
                  </a:lnTo>
                  <a:lnTo>
                    <a:pt x="781540" y="720209"/>
                  </a:lnTo>
                  <a:lnTo>
                    <a:pt x="750639" y="720209"/>
                  </a:lnTo>
                  <a:lnTo>
                    <a:pt x="748262" y="758240"/>
                  </a:lnTo>
                  <a:lnTo>
                    <a:pt x="724494" y="796270"/>
                  </a:lnTo>
                  <a:lnTo>
                    <a:pt x="748262" y="827170"/>
                  </a:lnTo>
                  <a:lnTo>
                    <a:pt x="743509" y="846186"/>
                  </a:lnTo>
                  <a:lnTo>
                    <a:pt x="717362" y="853317"/>
                  </a:lnTo>
                  <a:lnTo>
                    <a:pt x="715931" y="861906"/>
                  </a:lnTo>
                  <a:lnTo>
                    <a:pt x="0" y="861906"/>
                  </a:lnTo>
                  <a:lnTo>
                    <a:pt x="0" y="439732"/>
                  </a:lnTo>
                  <a:lnTo>
                    <a:pt x="9036" y="439732"/>
                  </a:lnTo>
                  <a:lnTo>
                    <a:pt x="20921" y="418339"/>
                  </a:lnTo>
                  <a:lnTo>
                    <a:pt x="35181" y="415962"/>
                  </a:lnTo>
                  <a:lnTo>
                    <a:pt x="54197" y="387439"/>
                  </a:lnTo>
                  <a:lnTo>
                    <a:pt x="47067" y="344654"/>
                  </a:lnTo>
                  <a:lnTo>
                    <a:pt x="85098" y="344654"/>
                  </a:lnTo>
                  <a:lnTo>
                    <a:pt x="101736" y="325639"/>
                  </a:lnTo>
                  <a:lnTo>
                    <a:pt x="144522" y="328016"/>
                  </a:lnTo>
                  <a:lnTo>
                    <a:pt x="158782" y="323262"/>
                  </a:lnTo>
                  <a:lnTo>
                    <a:pt x="163537" y="299493"/>
                  </a:lnTo>
                  <a:lnTo>
                    <a:pt x="156406" y="256708"/>
                  </a:lnTo>
                  <a:lnTo>
                    <a:pt x="168290" y="242447"/>
                  </a:lnTo>
                  <a:lnTo>
                    <a:pt x="192061" y="235316"/>
                  </a:lnTo>
                  <a:lnTo>
                    <a:pt x="225336" y="240070"/>
                  </a:lnTo>
                  <a:lnTo>
                    <a:pt x="225336" y="190154"/>
                  </a:lnTo>
                  <a:lnTo>
                    <a:pt x="206321" y="171139"/>
                  </a:lnTo>
                  <a:lnTo>
                    <a:pt x="208698" y="118847"/>
                  </a:lnTo>
                  <a:lnTo>
                    <a:pt x="222960" y="106962"/>
                  </a:lnTo>
                  <a:lnTo>
                    <a:pt x="284760" y="102208"/>
                  </a:lnTo>
                  <a:lnTo>
                    <a:pt x="348937" y="61800"/>
                  </a:lnTo>
                  <a:lnTo>
                    <a:pt x="351314" y="16639"/>
                  </a:lnTo>
                  <a:close/>
                </a:path>
              </a:pathLst>
            </a:custGeom>
            <a:solidFill>
              <a:srgbClr val="66FF33"/>
            </a:solidFill>
            <a:ln w="12700">
              <a:noFill/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90325015-47BA-C614-38B4-8EA20F828626}"/>
                </a:ext>
              </a:extLst>
            </p:cNvPr>
            <p:cNvSpPr/>
            <p:nvPr/>
          </p:nvSpPr>
          <p:spPr>
            <a:xfrm>
              <a:off x="4058677" y="4169505"/>
              <a:ext cx="2139239" cy="1705541"/>
            </a:xfrm>
            <a:custGeom>
              <a:avLst/>
              <a:gdLst>
                <a:gd name="connsiteX0" fmla="*/ 3379588 w 5715000"/>
                <a:gd name="connsiteY0" fmla="*/ 0 h 4556380"/>
                <a:gd name="connsiteX1" fmla="*/ 3566160 w 5715000"/>
                <a:gd name="connsiteY1" fmla="*/ 99950 h 4556380"/>
                <a:gd name="connsiteX2" fmla="*/ 3695700 w 5715000"/>
                <a:gd name="connsiteY2" fmla="*/ 92330 h 4556380"/>
                <a:gd name="connsiteX3" fmla="*/ 3787140 w 5715000"/>
                <a:gd name="connsiteY3" fmla="*/ 890 h 4556380"/>
                <a:gd name="connsiteX4" fmla="*/ 3832860 w 5715000"/>
                <a:gd name="connsiteY4" fmla="*/ 92330 h 4556380"/>
                <a:gd name="connsiteX5" fmla="*/ 4008120 w 5715000"/>
                <a:gd name="connsiteY5" fmla="*/ 107570 h 4556380"/>
                <a:gd name="connsiteX6" fmla="*/ 3977640 w 5715000"/>
                <a:gd name="connsiteY6" fmla="*/ 183770 h 4556380"/>
                <a:gd name="connsiteX7" fmla="*/ 3992880 w 5715000"/>
                <a:gd name="connsiteY7" fmla="*/ 252350 h 4556380"/>
                <a:gd name="connsiteX8" fmla="*/ 4091940 w 5715000"/>
                <a:gd name="connsiteY8" fmla="*/ 290450 h 4556380"/>
                <a:gd name="connsiteX9" fmla="*/ 4297680 w 5715000"/>
                <a:gd name="connsiteY9" fmla="*/ 252350 h 4556380"/>
                <a:gd name="connsiteX10" fmla="*/ 4648200 w 5715000"/>
                <a:gd name="connsiteY10" fmla="*/ 336170 h 4556380"/>
                <a:gd name="connsiteX11" fmla="*/ 4648200 w 5715000"/>
                <a:gd name="connsiteY11" fmla="*/ 419990 h 4556380"/>
                <a:gd name="connsiteX12" fmla="*/ 4648200 w 5715000"/>
                <a:gd name="connsiteY12" fmla="*/ 480950 h 4556380"/>
                <a:gd name="connsiteX13" fmla="*/ 4625340 w 5715000"/>
                <a:gd name="connsiteY13" fmla="*/ 648590 h 4556380"/>
                <a:gd name="connsiteX14" fmla="*/ 4724400 w 5715000"/>
                <a:gd name="connsiteY14" fmla="*/ 694310 h 4556380"/>
                <a:gd name="connsiteX15" fmla="*/ 4732020 w 5715000"/>
                <a:gd name="connsiteY15" fmla="*/ 762890 h 4556380"/>
                <a:gd name="connsiteX16" fmla="*/ 4808220 w 5715000"/>
                <a:gd name="connsiteY16" fmla="*/ 762890 h 4556380"/>
                <a:gd name="connsiteX17" fmla="*/ 4968240 w 5715000"/>
                <a:gd name="connsiteY17" fmla="*/ 785750 h 4556380"/>
                <a:gd name="connsiteX18" fmla="*/ 4937760 w 5715000"/>
                <a:gd name="connsiteY18" fmla="*/ 694310 h 4556380"/>
                <a:gd name="connsiteX19" fmla="*/ 5151120 w 5715000"/>
                <a:gd name="connsiteY19" fmla="*/ 694310 h 4556380"/>
                <a:gd name="connsiteX20" fmla="*/ 5166360 w 5715000"/>
                <a:gd name="connsiteY20" fmla="*/ 496190 h 4556380"/>
                <a:gd name="connsiteX21" fmla="*/ 5166360 w 5715000"/>
                <a:gd name="connsiteY21" fmla="*/ 359030 h 4556380"/>
                <a:gd name="connsiteX22" fmla="*/ 5227320 w 5715000"/>
                <a:gd name="connsiteY22" fmla="*/ 305690 h 4556380"/>
                <a:gd name="connsiteX23" fmla="*/ 5382788 w 5715000"/>
                <a:gd name="connsiteY23" fmla="*/ 313094 h 4556380"/>
                <a:gd name="connsiteX24" fmla="*/ 5384800 w 5715000"/>
                <a:gd name="connsiteY24" fmla="*/ 314580 h 4556380"/>
                <a:gd name="connsiteX25" fmla="*/ 5391148 w 5715000"/>
                <a:gd name="connsiteY25" fmla="*/ 428880 h 4556380"/>
                <a:gd name="connsiteX26" fmla="*/ 5549900 w 5715000"/>
                <a:gd name="connsiteY26" fmla="*/ 600330 h 4556380"/>
                <a:gd name="connsiteX27" fmla="*/ 5549900 w 5715000"/>
                <a:gd name="connsiteY27" fmla="*/ 797180 h 4556380"/>
                <a:gd name="connsiteX28" fmla="*/ 5626100 w 5715000"/>
                <a:gd name="connsiteY28" fmla="*/ 873380 h 4556380"/>
                <a:gd name="connsiteX29" fmla="*/ 5619748 w 5715000"/>
                <a:gd name="connsiteY29" fmla="*/ 1127380 h 4556380"/>
                <a:gd name="connsiteX30" fmla="*/ 5651500 w 5715000"/>
                <a:gd name="connsiteY30" fmla="*/ 1197230 h 4556380"/>
                <a:gd name="connsiteX31" fmla="*/ 5651500 w 5715000"/>
                <a:gd name="connsiteY31" fmla="*/ 1254380 h 4556380"/>
                <a:gd name="connsiteX32" fmla="*/ 5670548 w 5715000"/>
                <a:gd name="connsiteY32" fmla="*/ 1311530 h 4556380"/>
                <a:gd name="connsiteX33" fmla="*/ 5676900 w 5715000"/>
                <a:gd name="connsiteY33" fmla="*/ 1590930 h 4556380"/>
                <a:gd name="connsiteX34" fmla="*/ 5689600 w 5715000"/>
                <a:gd name="connsiteY34" fmla="*/ 1679830 h 4556380"/>
                <a:gd name="connsiteX35" fmla="*/ 5715000 w 5715000"/>
                <a:gd name="connsiteY35" fmla="*/ 1813180 h 4556380"/>
                <a:gd name="connsiteX36" fmla="*/ 5708652 w 5715000"/>
                <a:gd name="connsiteY36" fmla="*/ 1952880 h 4556380"/>
                <a:gd name="connsiteX37" fmla="*/ 5695948 w 5715000"/>
                <a:gd name="connsiteY37" fmla="*/ 2035430 h 4556380"/>
                <a:gd name="connsiteX38" fmla="*/ 5689600 w 5715000"/>
                <a:gd name="connsiteY38" fmla="*/ 2137030 h 4556380"/>
                <a:gd name="connsiteX39" fmla="*/ 5695948 w 5715000"/>
                <a:gd name="connsiteY39" fmla="*/ 2194180 h 4556380"/>
                <a:gd name="connsiteX40" fmla="*/ 5695948 w 5715000"/>
                <a:gd name="connsiteY40" fmla="*/ 2264030 h 4556380"/>
                <a:gd name="connsiteX41" fmla="*/ 5689600 w 5715000"/>
                <a:gd name="connsiteY41" fmla="*/ 2321180 h 4556380"/>
                <a:gd name="connsiteX42" fmla="*/ 5702300 w 5715000"/>
                <a:gd name="connsiteY42" fmla="*/ 2365630 h 4556380"/>
                <a:gd name="connsiteX43" fmla="*/ 5670548 w 5715000"/>
                <a:gd name="connsiteY43" fmla="*/ 2492630 h 4556380"/>
                <a:gd name="connsiteX44" fmla="*/ 5689600 w 5715000"/>
                <a:gd name="connsiteY44" fmla="*/ 2530730 h 4556380"/>
                <a:gd name="connsiteX45" fmla="*/ 5632452 w 5715000"/>
                <a:gd name="connsiteY45" fmla="*/ 2702180 h 4556380"/>
                <a:gd name="connsiteX46" fmla="*/ 5657852 w 5715000"/>
                <a:gd name="connsiteY46" fmla="*/ 2854580 h 4556380"/>
                <a:gd name="connsiteX47" fmla="*/ 5594348 w 5715000"/>
                <a:gd name="connsiteY47" fmla="*/ 3006980 h 4556380"/>
                <a:gd name="connsiteX48" fmla="*/ 5613400 w 5715000"/>
                <a:gd name="connsiteY48" fmla="*/ 3197480 h 4556380"/>
                <a:gd name="connsiteX49" fmla="*/ 5613400 w 5715000"/>
                <a:gd name="connsiteY49" fmla="*/ 3318130 h 4556380"/>
                <a:gd name="connsiteX50" fmla="*/ 5524500 w 5715000"/>
                <a:gd name="connsiteY50" fmla="*/ 3438780 h 4556380"/>
                <a:gd name="connsiteX51" fmla="*/ 5518148 w 5715000"/>
                <a:gd name="connsiteY51" fmla="*/ 3680080 h 4556380"/>
                <a:gd name="connsiteX52" fmla="*/ 5537200 w 5715000"/>
                <a:gd name="connsiteY52" fmla="*/ 3737230 h 4556380"/>
                <a:gd name="connsiteX53" fmla="*/ 5537200 w 5715000"/>
                <a:gd name="connsiteY53" fmla="*/ 3800730 h 4556380"/>
                <a:gd name="connsiteX54" fmla="*/ 5454652 w 5715000"/>
                <a:gd name="connsiteY54" fmla="*/ 3883280 h 4556380"/>
                <a:gd name="connsiteX55" fmla="*/ 5429252 w 5715000"/>
                <a:gd name="connsiteY55" fmla="*/ 3921380 h 4556380"/>
                <a:gd name="connsiteX56" fmla="*/ 5340348 w 5715000"/>
                <a:gd name="connsiteY56" fmla="*/ 4022980 h 4556380"/>
                <a:gd name="connsiteX57" fmla="*/ 5283200 w 5715000"/>
                <a:gd name="connsiteY57" fmla="*/ 3978530 h 4556380"/>
                <a:gd name="connsiteX58" fmla="*/ 5175252 w 5715000"/>
                <a:gd name="connsiteY58" fmla="*/ 4061080 h 4556380"/>
                <a:gd name="connsiteX59" fmla="*/ 5092700 w 5715000"/>
                <a:gd name="connsiteY59" fmla="*/ 4099180 h 4556380"/>
                <a:gd name="connsiteX60" fmla="*/ 5048252 w 5715000"/>
                <a:gd name="connsiteY60" fmla="*/ 4124580 h 4556380"/>
                <a:gd name="connsiteX61" fmla="*/ 4978400 w 5715000"/>
                <a:gd name="connsiteY61" fmla="*/ 4169030 h 4556380"/>
                <a:gd name="connsiteX62" fmla="*/ 4933948 w 5715000"/>
                <a:gd name="connsiteY62" fmla="*/ 4276980 h 4556380"/>
                <a:gd name="connsiteX63" fmla="*/ 4832348 w 5715000"/>
                <a:gd name="connsiteY63" fmla="*/ 4226180 h 4556380"/>
                <a:gd name="connsiteX64" fmla="*/ 4749800 w 5715000"/>
                <a:gd name="connsiteY64" fmla="*/ 4257930 h 4556380"/>
                <a:gd name="connsiteX65" fmla="*/ 4692652 w 5715000"/>
                <a:gd name="connsiteY65" fmla="*/ 4200780 h 4556380"/>
                <a:gd name="connsiteX66" fmla="*/ 4578348 w 5715000"/>
                <a:gd name="connsiteY66" fmla="*/ 4156330 h 4556380"/>
                <a:gd name="connsiteX67" fmla="*/ 4457700 w 5715000"/>
                <a:gd name="connsiteY67" fmla="*/ 4137280 h 4556380"/>
                <a:gd name="connsiteX68" fmla="*/ 4349748 w 5715000"/>
                <a:gd name="connsiteY68" fmla="*/ 3978530 h 4556380"/>
                <a:gd name="connsiteX69" fmla="*/ 4279900 w 5715000"/>
                <a:gd name="connsiteY69" fmla="*/ 3984880 h 4556380"/>
                <a:gd name="connsiteX70" fmla="*/ 4279900 w 5715000"/>
                <a:gd name="connsiteY70" fmla="*/ 4080130 h 4556380"/>
                <a:gd name="connsiteX71" fmla="*/ 4349748 w 5715000"/>
                <a:gd name="connsiteY71" fmla="*/ 4213480 h 4556380"/>
                <a:gd name="connsiteX72" fmla="*/ 4184652 w 5715000"/>
                <a:gd name="connsiteY72" fmla="*/ 4308730 h 4556380"/>
                <a:gd name="connsiteX73" fmla="*/ 4159252 w 5715000"/>
                <a:gd name="connsiteY73" fmla="*/ 4327780 h 4556380"/>
                <a:gd name="connsiteX74" fmla="*/ 4095748 w 5715000"/>
                <a:gd name="connsiteY74" fmla="*/ 4423030 h 4556380"/>
                <a:gd name="connsiteX75" fmla="*/ 4032252 w 5715000"/>
                <a:gd name="connsiteY75" fmla="*/ 4467480 h 4556380"/>
                <a:gd name="connsiteX76" fmla="*/ 3975100 w 5715000"/>
                <a:gd name="connsiteY76" fmla="*/ 4556380 h 4556380"/>
                <a:gd name="connsiteX77" fmla="*/ 3898900 w 5715000"/>
                <a:gd name="connsiteY77" fmla="*/ 4461130 h 4556380"/>
                <a:gd name="connsiteX78" fmla="*/ 3822700 w 5715000"/>
                <a:gd name="connsiteY78" fmla="*/ 4410330 h 4556380"/>
                <a:gd name="connsiteX79" fmla="*/ 3683000 w 5715000"/>
                <a:gd name="connsiteY79" fmla="*/ 4372230 h 4556380"/>
                <a:gd name="connsiteX80" fmla="*/ 3651252 w 5715000"/>
                <a:gd name="connsiteY80" fmla="*/ 4219830 h 4556380"/>
                <a:gd name="connsiteX81" fmla="*/ 3536948 w 5715000"/>
                <a:gd name="connsiteY81" fmla="*/ 4169030 h 4556380"/>
                <a:gd name="connsiteX82" fmla="*/ 3492500 w 5715000"/>
                <a:gd name="connsiteY82" fmla="*/ 4061080 h 4556380"/>
                <a:gd name="connsiteX83" fmla="*/ 3390900 w 5715000"/>
                <a:gd name="connsiteY83" fmla="*/ 4035680 h 4556380"/>
                <a:gd name="connsiteX84" fmla="*/ 3333748 w 5715000"/>
                <a:gd name="connsiteY84" fmla="*/ 4022980 h 4556380"/>
                <a:gd name="connsiteX85" fmla="*/ 3289300 w 5715000"/>
                <a:gd name="connsiteY85" fmla="*/ 3965830 h 4556380"/>
                <a:gd name="connsiteX86" fmla="*/ 3302000 w 5715000"/>
                <a:gd name="connsiteY86" fmla="*/ 3921380 h 4556380"/>
                <a:gd name="connsiteX87" fmla="*/ 3289300 w 5715000"/>
                <a:gd name="connsiteY87" fmla="*/ 3826130 h 4556380"/>
                <a:gd name="connsiteX88" fmla="*/ 3276600 w 5715000"/>
                <a:gd name="connsiteY88" fmla="*/ 3768980 h 4556380"/>
                <a:gd name="connsiteX89" fmla="*/ 3308348 w 5715000"/>
                <a:gd name="connsiteY89" fmla="*/ 3711830 h 4556380"/>
                <a:gd name="connsiteX90" fmla="*/ 3308348 w 5715000"/>
                <a:gd name="connsiteY90" fmla="*/ 3673730 h 4556380"/>
                <a:gd name="connsiteX91" fmla="*/ 3155948 w 5715000"/>
                <a:gd name="connsiteY91" fmla="*/ 3673730 h 4556380"/>
                <a:gd name="connsiteX92" fmla="*/ 3130548 w 5715000"/>
                <a:gd name="connsiteY92" fmla="*/ 3534030 h 4556380"/>
                <a:gd name="connsiteX93" fmla="*/ 3060700 w 5715000"/>
                <a:gd name="connsiteY93" fmla="*/ 3476880 h 4556380"/>
                <a:gd name="connsiteX94" fmla="*/ 2946400 w 5715000"/>
                <a:gd name="connsiteY94" fmla="*/ 3349880 h 4556380"/>
                <a:gd name="connsiteX95" fmla="*/ 2832100 w 5715000"/>
                <a:gd name="connsiteY95" fmla="*/ 3299080 h 4556380"/>
                <a:gd name="connsiteX96" fmla="*/ 2762252 w 5715000"/>
                <a:gd name="connsiteY96" fmla="*/ 3292730 h 4556380"/>
                <a:gd name="connsiteX97" fmla="*/ 2654300 w 5715000"/>
                <a:gd name="connsiteY97" fmla="*/ 3241930 h 4556380"/>
                <a:gd name="connsiteX98" fmla="*/ 2444748 w 5715000"/>
                <a:gd name="connsiteY98" fmla="*/ 3197480 h 4556380"/>
                <a:gd name="connsiteX99" fmla="*/ 2362200 w 5715000"/>
                <a:gd name="connsiteY99" fmla="*/ 3172080 h 4556380"/>
                <a:gd name="connsiteX100" fmla="*/ 2228852 w 5715000"/>
                <a:gd name="connsiteY100" fmla="*/ 3184780 h 4556380"/>
                <a:gd name="connsiteX101" fmla="*/ 2032000 w 5715000"/>
                <a:gd name="connsiteY101" fmla="*/ 3241930 h 4556380"/>
                <a:gd name="connsiteX102" fmla="*/ 1987548 w 5715000"/>
                <a:gd name="connsiteY102" fmla="*/ 3299080 h 4556380"/>
                <a:gd name="connsiteX103" fmla="*/ 2006600 w 5715000"/>
                <a:gd name="connsiteY103" fmla="*/ 3381630 h 4556380"/>
                <a:gd name="connsiteX104" fmla="*/ 2006600 w 5715000"/>
                <a:gd name="connsiteY104" fmla="*/ 3426080 h 4556380"/>
                <a:gd name="connsiteX105" fmla="*/ 1854200 w 5715000"/>
                <a:gd name="connsiteY105" fmla="*/ 3426080 h 4556380"/>
                <a:gd name="connsiteX106" fmla="*/ 1758948 w 5715000"/>
                <a:gd name="connsiteY106" fmla="*/ 3495930 h 4556380"/>
                <a:gd name="connsiteX107" fmla="*/ 1663700 w 5715000"/>
                <a:gd name="connsiteY107" fmla="*/ 3489580 h 4556380"/>
                <a:gd name="connsiteX108" fmla="*/ 1562100 w 5715000"/>
                <a:gd name="connsiteY108" fmla="*/ 3546730 h 4556380"/>
                <a:gd name="connsiteX109" fmla="*/ 1524000 w 5715000"/>
                <a:gd name="connsiteY109" fmla="*/ 3610230 h 4556380"/>
                <a:gd name="connsiteX110" fmla="*/ 1397000 w 5715000"/>
                <a:gd name="connsiteY110" fmla="*/ 3622930 h 4556380"/>
                <a:gd name="connsiteX111" fmla="*/ 1390652 w 5715000"/>
                <a:gd name="connsiteY111" fmla="*/ 3686430 h 4556380"/>
                <a:gd name="connsiteX112" fmla="*/ 1282700 w 5715000"/>
                <a:gd name="connsiteY112" fmla="*/ 3705480 h 4556380"/>
                <a:gd name="connsiteX113" fmla="*/ 1238252 w 5715000"/>
                <a:gd name="connsiteY113" fmla="*/ 3756280 h 4556380"/>
                <a:gd name="connsiteX114" fmla="*/ 1181100 w 5715000"/>
                <a:gd name="connsiteY114" fmla="*/ 3807080 h 4556380"/>
                <a:gd name="connsiteX115" fmla="*/ 996948 w 5715000"/>
                <a:gd name="connsiteY115" fmla="*/ 3889630 h 4556380"/>
                <a:gd name="connsiteX116" fmla="*/ 927100 w 5715000"/>
                <a:gd name="connsiteY116" fmla="*/ 3876930 h 4556380"/>
                <a:gd name="connsiteX117" fmla="*/ 889000 w 5715000"/>
                <a:gd name="connsiteY117" fmla="*/ 3953130 h 4556380"/>
                <a:gd name="connsiteX118" fmla="*/ 755652 w 5715000"/>
                <a:gd name="connsiteY118" fmla="*/ 4016630 h 4556380"/>
                <a:gd name="connsiteX119" fmla="*/ 742948 w 5715000"/>
                <a:gd name="connsiteY119" fmla="*/ 4061080 h 4556380"/>
                <a:gd name="connsiteX120" fmla="*/ 679452 w 5715000"/>
                <a:gd name="connsiteY120" fmla="*/ 4086480 h 4556380"/>
                <a:gd name="connsiteX121" fmla="*/ 654052 w 5715000"/>
                <a:gd name="connsiteY121" fmla="*/ 4099180 h 4556380"/>
                <a:gd name="connsiteX122" fmla="*/ 622300 w 5715000"/>
                <a:gd name="connsiteY122" fmla="*/ 4073780 h 4556380"/>
                <a:gd name="connsiteX123" fmla="*/ 520700 w 5715000"/>
                <a:gd name="connsiteY123" fmla="*/ 4042030 h 4556380"/>
                <a:gd name="connsiteX124" fmla="*/ 317500 w 5715000"/>
                <a:gd name="connsiteY124" fmla="*/ 4003930 h 4556380"/>
                <a:gd name="connsiteX125" fmla="*/ 222252 w 5715000"/>
                <a:gd name="connsiteY125" fmla="*/ 4029330 h 4556380"/>
                <a:gd name="connsiteX126" fmla="*/ 193796 w 5715000"/>
                <a:gd name="connsiteY126" fmla="*/ 4005618 h 4556380"/>
                <a:gd name="connsiteX127" fmla="*/ 190500 w 5715000"/>
                <a:gd name="connsiteY127" fmla="*/ 3986150 h 4556380"/>
                <a:gd name="connsiteX128" fmla="*/ 243840 w 5715000"/>
                <a:gd name="connsiteY128" fmla="*/ 3909950 h 4556380"/>
                <a:gd name="connsiteX129" fmla="*/ 251460 w 5715000"/>
                <a:gd name="connsiteY129" fmla="*/ 3810890 h 4556380"/>
                <a:gd name="connsiteX130" fmla="*/ 243840 w 5715000"/>
                <a:gd name="connsiteY130" fmla="*/ 3711830 h 4556380"/>
                <a:gd name="connsiteX131" fmla="*/ 259080 w 5715000"/>
                <a:gd name="connsiteY131" fmla="*/ 3643250 h 4556380"/>
                <a:gd name="connsiteX132" fmla="*/ 259080 w 5715000"/>
                <a:gd name="connsiteY132" fmla="*/ 3574670 h 4556380"/>
                <a:gd name="connsiteX133" fmla="*/ 205740 w 5715000"/>
                <a:gd name="connsiteY133" fmla="*/ 3376550 h 4556380"/>
                <a:gd name="connsiteX134" fmla="*/ 228600 w 5715000"/>
                <a:gd name="connsiteY134" fmla="*/ 3102230 h 4556380"/>
                <a:gd name="connsiteX135" fmla="*/ 144780 w 5715000"/>
                <a:gd name="connsiteY135" fmla="*/ 2987930 h 4556380"/>
                <a:gd name="connsiteX136" fmla="*/ 60960 w 5715000"/>
                <a:gd name="connsiteY136" fmla="*/ 3026030 h 4556380"/>
                <a:gd name="connsiteX137" fmla="*/ 0 w 5715000"/>
                <a:gd name="connsiteY137" fmla="*/ 2843150 h 4556380"/>
                <a:gd name="connsiteX138" fmla="*/ 152400 w 5715000"/>
                <a:gd name="connsiteY138" fmla="*/ 2667890 h 4556380"/>
                <a:gd name="connsiteX139" fmla="*/ 175260 w 5715000"/>
                <a:gd name="connsiteY139" fmla="*/ 2492630 h 4556380"/>
                <a:gd name="connsiteX140" fmla="*/ 205740 w 5715000"/>
                <a:gd name="connsiteY140" fmla="*/ 2340230 h 4556380"/>
                <a:gd name="connsiteX141" fmla="*/ 198120 w 5715000"/>
                <a:gd name="connsiteY141" fmla="*/ 2271650 h 4556380"/>
                <a:gd name="connsiteX142" fmla="*/ 152400 w 5715000"/>
                <a:gd name="connsiteY142" fmla="*/ 2256410 h 4556380"/>
                <a:gd name="connsiteX143" fmla="*/ 114300 w 5715000"/>
                <a:gd name="connsiteY143" fmla="*/ 2187830 h 4556380"/>
                <a:gd name="connsiteX144" fmla="*/ 144780 w 5715000"/>
                <a:gd name="connsiteY144" fmla="*/ 2058290 h 4556380"/>
                <a:gd name="connsiteX145" fmla="*/ 205740 w 5715000"/>
                <a:gd name="connsiteY145" fmla="*/ 2035430 h 4556380"/>
                <a:gd name="connsiteX146" fmla="*/ 541020 w 5715000"/>
                <a:gd name="connsiteY146" fmla="*/ 1989710 h 4556380"/>
                <a:gd name="connsiteX147" fmla="*/ 609600 w 5715000"/>
                <a:gd name="connsiteY147" fmla="*/ 1974470 h 4556380"/>
                <a:gd name="connsiteX148" fmla="*/ 685800 w 5715000"/>
                <a:gd name="connsiteY148" fmla="*/ 1989710 h 4556380"/>
                <a:gd name="connsiteX149" fmla="*/ 731520 w 5715000"/>
                <a:gd name="connsiteY149" fmla="*/ 1951610 h 4556380"/>
                <a:gd name="connsiteX150" fmla="*/ 746760 w 5715000"/>
                <a:gd name="connsiteY150" fmla="*/ 1799210 h 4556380"/>
                <a:gd name="connsiteX151" fmla="*/ 876300 w 5715000"/>
                <a:gd name="connsiteY151" fmla="*/ 1776350 h 4556380"/>
                <a:gd name="connsiteX152" fmla="*/ 944880 w 5715000"/>
                <a:gd name="connsiteY152" fmla="*/ 1844930 h 4556380"/>
                <a:gd name="connsiteX153" fmla="*/ 1005840 w 5715000"/>
                <a:gd name="connsiteY153" fmla="*/ 1791590 h 4556380"/>
                <a:gd name="connsiteX154" fmla="*/ 1150620 w 5715000"/>
                <a:gd name="connsiteY154" fmla="*/ 1783970 h 4556380"/>
                <a:gd name="connsiteX155" fmla="*/ 1234440 w 5715000"/>
                <a:gd name="connsiteY155" fmla="*/ 1844930 h 4556380"/>
                <a:gd name="connsiteX156" fmla="*/ 1280160 w 5715000"/>
                <a:gd name="connsiteY156" fmla="*/ 1753490 h 4556380"/>
                <a:gd name="connsiteX157" fmla="*/ 1249680 w 5715000"/>
                <a:gd name="connsiteY157" fmla="*/ 1692530 h 4556380"/>
                <a:gd name="connsiteX158" fmla="*/ 1226820 w 5715000"/>
                <a:gd name="connsiteY158" fmla="*/ 1616330 h 4556380"/>
                <a:gd name="connsiteX159" fmla="*/ 1188720 w 5715000"/>
                <a:gd name="connsiteY159" fmla="*/ 1471550 h 4556380"/>
                <a:gd name="connsiteX160" fmla="*/ 1173480 w 5715000"/>
                <a:gd name="connsiteY160" fmla="*/ 1425830 h 4556380"/>
                <a:gd name="connsiteX161" fmla="*/ 1188720 w 5715000"/>
                <a:gd name="connsiteY161" fmla="*/ 1265810 h 4556380"/>
                <a:gd name="connsiteX162" fmla="*/ 1264920 w 5715000"/>
                <a:gd name="connsiteY162" fmla="*/ 1242950 h 4556380"/>
                <a:gd name="connsiteX163" fmla="*/ 1371600 w 5715000"/>
                <a:gd name="connsiteY163" fmla="*/ 1098170 h 4556380"/>
                <a:gd name="connsiteX164" fmla="*/ 1371600 w 5715000"/>
                <a:gd name="connsiteY164" fmla="*/ 1037210 h 4556380"/>
                <a:gd name="connsiteX165" fmla="*/ 1501140 w 5715000"/>
                <a:gd name="connsiteY165" fmla="*/ 922910 h 4556380"/>
                <a:gd name="connsiteX166" fmla="*/ 1493520 w 5715000"/>
                <a:gd name="connsiteY166" fmla="*/ 839090 h 4556380"/>
                <a:gd name="connsiteX167" fmla="*/ 1623060 w 5715000"/>
                <a:gd name="connsiteY167" fmla="*/ 740030 h 4556380"/>
                <a:gd name="connsiteX168" fmla="*/ 1737360 w 5715000"/>
                <a:gd name="connsiteY168" fmla="*/ 587630 h 4556380"/>
                <a:gd name="connsiteX169" fmla="*/ 1874520 w 5715000"/>
                <a:gd name="connsiteY169" fmla="*/ 564770 h 4556380"/>
                <a:gd name="connsiteX170" fmla="*/ 1958340 w 5715000"/>
                <a:gd name="connsiteY170" fmla="*/ 663830 h 4556380"/>
                <a:gd name="connsiteX171" fmla="*/ 2080260 w 5715000"/>
                <a:gd name="connsiteY171" fmla="*/ 602870 h 4556380"/>
                <a:gd name="connsiteX172" fmla="*/ 2179320 w 5715000"/>
                <a:gd name="connsiteY172" fmla="*/ 640970 h 4556380"/>
                <a:gd name="connsiteX173" fmla="*/ 2286000 w 5715000"/>
                <a:gd name="connsiteY173" fmla="*/ 625730 h 4556380"/>
                <a:gd name="connsiteX174" fmla="*/ 2324100 w 5715000"/>
                <a:gd name="connsiteY174" fmla="*/ 564770 h 4556380"/>
                <a:gd name="connsiteX175" fmla="*/ 2407920 w 5715000"/>
                <a:gd name="connsiteY175" fmla="*/ 633350 h 4556380"/>
                <a:gd name="connsiteX176" fmla="*/ 2446020 w 5715000"/>
                <a:gd name="connsiteY176" fmla="*/ 747650 h 4556380"/>
                <a:gd name="connsiteX177" fmla="*/ 2506980 w 5715000"/>
                <a:gd name="connsiteY177" fmla="*/ 831470 h 4556380"/>
                <a:gd name="connsiteX178" fmla="*/ 2659380 w 5715000"/>
                <a:gd name="connsiteY178" fmla="*/ 823850 h 4556380"/>
                <a:gd name="connsiteX179" fmla="*/ 2689860 w 5715000"/>
                <a:gd name="connsiteY179" fmla="*/ 778130 h 4556380"/>
                <a:gd name="connsiteX180" fmla="*/ 2758440 w 5715000"/>
                <a:gd name="connsiteY180" fmla="*/ 831470 h 4556380"/>
                <a:gd name="connsiteX181" fmla="*/ 2758440 w 5715000"/>
                <a:gd name="connsiteY181" fmla="*/ 854330 h 4556380"/>
                <a:gd name="connsiteX182" fmla="*/ 2865120 w 5715000"/>
                <a:gd name="connsiteY182" fmla="*/ 930530 h 4556380"/>
                <a:gd name="connsiteX183" fmla="*/ 2956560 w 5715000"/>
                <a:gd name="connsiteY183" fmla="*/ 922910 h 4556380"/>
                <a:gd name="connsiteX184" fmla="*/ 3009900 w 5715000"/>
                <a:gd name="connsiteY184" fmla="*/ 854330 h 4556380"/>
                <a:gd name="connsiteX185" fmla="*/ 3093720 w 5715000"/>
                <a:gd name="connsiteY185" fmla="*/ 854330 h 4556380"/>
                <a:gd name="connsiteX186" fmla="*/ 3223260 w 5715000"/>
                <a:gd name="connsiteY186" fmla="*/ 892430 h 4556380"/>
                <a:gd name="connsiteX187" fmla="*/ 3451860 w 5715000"/>
                <a:gd name="connsiteY187" fmla="*/ 656210 h 4556380"/>
                <a:gd name="connsiteX188" fmla="*/ 3337560 w 5715000"/>
                <a:gd name="connsiteY188" fmla="*/ 549530 h 4556380"/>
                <a:gd name="connsiteX189" fmla="*/ 3352800 w 5715000"/>
                <a:gd name="connsiteY189" fmla="*/ 488570 h 4556380"/>
                <a:gd name="connsiteX190" fmla="*/ 3383280 w 5715000"/>
                <a:gd name="connsiteY190" fmla="*/ 237110 h 4556380"/>
                <a:gd name="connsiteX191" fmla="*/ 3390900 w 5715000"/>
                <a:gd name="connsiteY191" fmla="*/ 176150 h 4556380"/>
                <a:gd name="connsiteX192" fmla="*/ 3375660 w 5715000"/>
                <a:gd name="connsiteY192" fmla="*/ 8510 h 4556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</a:cxnLst>
              <a:rect l="l" t="t" r="r" b="b"/>
              <a:pathLst>
                <a:path w="5715000" h="4556380">
                  <a:moveTo>
                    <a:pt x="3379588" y="0"/>
                  </a:moveTo>
                  <a:lnTo>
                    <a:pt x="3566160" y="99950"/>
                  </a:lnTo>
                  <a:lnTo>
                    <a:pt x="3695700" y="92330"/>
                  </a:lnTo>
                  <a:lnTo>
                    <a:pt x="3787140" y="890"/>
                  </a:lnTo>
                  <a:lnTo>
                    <a:pt x="3832860" y="92330"/>
                  </a:lnTo>
                  <a:lnTo>
                    <a:pt x="4008120" y="107570"/>
                  </a:lnTo>
                  <a:lnTo>
                    <a:pt x="3977640" y="183770"/>
                  </a:lnTo>
                  <a:lnTo>
                    <a:pt x="3992880" y="252350"/>
                  </a:lnTo>
                  <a:lnTo>
                    <a:pt x="4091940" y="290450"/>
                  </a:lnTo>
                  <a:lnTo>
                    <a:pt x="4297680" y="252350"/>
                  </a:lnTo>
                  <a:lnTo>
                    <a:pt x="4648200" y="336170"/>
                  </a:lnTo>
                  <a:lnTo>
                    <a:pt x="4648200" y="419990"/>
                  </a:lnTo>
                  <a:lnTo>
                    <a:pt x="4648200" y="480950"/>
                  </a:lnTo>
                  <a:lnTo>
                    <a:pt x="4625340" y="648590"/>
                  </a:lnTo>
                  <a:lnTo>
                    <a:pt x="4724400" y="694310"/>
                  </a:lnTo>
                  <a:lnTo>
                    <a:pt x="4732020" y="762890"/>
                  </a:lnTo>
                  <a:lnTo>
                    <a:pt x="4808220" y="762890"/>
                  </a:lnTo>
                  <a:lnTo>
                    <a:pt x="4968240" y="785750"/>
                  </a:lnTo>
                  <a:lnTo>
                    <a:pt x="4937760" y="694310"/>
                  </a:lnTo>
                  <a:lnTo>
                    <a:pt x="5151120" y="694310"/>
                  </a:lnTo>
                  <a:lnTo>
                    <a:pt x="5166360" y="496190"/>
                  </a:lnTo>
                  <a:lnTo>
                    <a:pt x="5166360" y="359030"/>
                  </a:lnTo>
                  <a:lnTo>
                    <a:pt x="5227320" y="305690"/>
                  </a:lnTo>
                  <a:lnTo>
                    <a:pt x="5382788" y="313094"/>
                  </a:lnTo>
                  <a:lnTo>
                    <a:pt x="5384800" y="314580"/>
                  </a:lnTo>
                  <a:lnTo>
                    <a:pt x="5391148" y="428880"/>
                  </a:lnTo>
                  <a:lnTo>
                    <a:pt x="5549900" y="600330"/>
                  </a:lnTo>
                  <a:lnTo>
                    <a:pt x="5549900" y="797180"/>
                  </a:lnTo>
                  <a:lnTo>
                    <a:pt x="5626100" y="873380"/>
                  </a:lnTo>
                  <a:lnTo>
                    <a:pt x="5619748" y="1127380"/>
                  </a:lnTo>
                  <a:lnTo>
                    <a:pt x="5651500" y="1197230"/>
                  </a:lnTo>
                  <a:lnTo>
                    <a:pt x="5651500" y="1254380"/>
                  </a:lnTo>
                  <a:lnTo>
                    <a:pt x="5670548" y="1311530"/>
                  </a:lnTo>
                  <a:lnTo>
                    <a:pt x="5676900" y="1590930"/>
                  </a:lnTo>
                  <a:lnTo>
                    <a:pt x="5689600" y="1679830"/>
                  </a:lnTo>
                  <a:lnTo>
                    <a:pt x="5715000" y="1813180"/>
                  </a:lnTo>
                  <a:lnTo>
                    <a:pt x="5708652" y="1952880"/>
                  </a:lnTo>
                  <a:lnTo>
                    <a:pt x="5695948" y="2035430"/>
                  </a:lnTo>
                  <a:lnTo>
                    <a:pt x="5689600" y="2137030"/>
                  </a:lnTo>
                  <a:lnTo>
                    <a:pt x="5695948" y="2194180"/>
                  </a:lnTo>
                  <a:lnTo>
                    <a:pt x="5695948" y="2264030"/>
                  </a:lnTo>
                  <a:lnTo>
                    <a:pt x="5689600" y="2321180"/>
                  </a:lnTo>
                  <a:lnTo>
                    <a:pt x="5702300" y="2365630"/>
                  </a:lnTo>
                  <a:lnTo>
                    <a:pt x="5670548" y="2492630"/>
                  </a:lnTo>
                  <a:lnTo>
                    <a:pt x="5689600" y="2530730"/>
                  </a:lnTo>
                  <a:lnTo>
                    <a:pt x="5632452" y="2702180"/>
                  </a:lnTo>
                  <a:lnTo>
                    <a:pt x="5657852" y="2854580"/>
                  </a:lnTo>
                  <a:lnTo>
                    <a:pt x="5594348" y="3006980"/>
                  </a:lnTo>
                  <a:lnTo>
                    <a:pt x="5613400" y="3197480"/>
                  </a:lnTo>
                  <a:lnTo>
                    <a:pt x="5613400" y="3318130"/>
                  </a:lnTo>
                  <a:lnTo>
                    <a:pt x="5524500" y="3438780"/>
                  </a:lnTo>
                  <a:lnTo>
                    <a:pt x="5518148" y="3680080"/>
                  </a:lnTo>
                  <a:lnTo>
                    <a:pt x="5537200" y="3737230"/>
                  </a:lnTo>
                  <a:lnTo>
                    <a:pt x="5537200" y="3800730"/>
                  </a:lnTo>
                  <a:lnTo>
                    <a:pt x="5454652" y="3883280"/>
                  </a:lnTo>
                  <a:lnTo>
                    <a:pt x="5429252" y="3921380"/>
                  </a:lnTo>
                  <a:lnTo>
                    <a:pt x="5340348" y="4022980"/>
                  </a:lnTo>
                  <a:lnTo>
                    <a:pt x="5283200" y="3978530"/>
                  </a:lnTo>
                  <a:lnTo>
                    <a:pt x="5175252" y="4061080"/>
                  </a:lnTo>
                  <a:lnTo>
                    <a:pt x="5092700" y="4099180"/>
                  </a:lnTo>
                  <a:lnTo>
                    <a:pt x="5048252" y="4124580"/>
                  </a:lnTo>
                  <a:lnTo>
                    <a:pt x="4978400" y="4169030"/>
                  </a:lnTo>
                  <a:lnTo>
                    <a:pt x="4933948" y="4276980"/>
                  </a:lnTo>
                  <a:lnTo>
                    <a:pt x="4832348" y="4226180"/>
                  </a:lnTo>
                  <a:lnTo>
                    <a:pt x="4749800" y="4257930"/>
                  </a:lnTo>
                  <a:lnTo>
                    <a:pt x="4692652" y="4200780"/>
                  </a:lnTo>
                  <a:lnTo>
                    <a:pt x="4578348" y="4156330"/>
                  </a:lnTo>
                  <a:lnTo>
                    <a:pt x="4457700" y="4137280"/>
                  </a:lnTo>
                  <a:lnTo>
                    <a:pt x="4349748" y="3978530"/>
                  </a:lnTo>
                  <a:lnTo>
                    <a:pt x="4279900" y="3984880"/>
                  </a:lnTo>
                  <a:lnTo>
                    <a:pt x="4279900" y="4080130"/>
                  </a:lnTo>
                  <a:lnTo>
                    <a:pt x="4349748" y="4213480"/>
                  </a:lnTo>
                  <a:lnTo>
                    <a:pt x="4184652" y="4308730"/>
                  </a:lnTo>
                  <a:lnTo>
                    <a:pt x="4159252" y="4327780"/>
                  </a:lnTo>
                  <a:lnTo>
                    <a:pt x="4095748" y="4423030"/>
                  </a:lnTo>
                  <a:lnTo>
                    <a:pt x="4032252" y="4467480"/>
                  </a:lnTo>
                  <a:lnTo>
                    <a:pt x="3975100" y="4556380"/>
                  </a:lnTo>
                  <a:lnTo>
                    <a:pt x="3898900" y="4461130"/>
                  </a:lnTo>
                  <a:lnTo>
                    <a:pt x="3822700" y="4410330"/>
                  </a:lnTo>
                  <a:lnTo>
                    <a:pt x="3683000" y="4372230"/>
                  </a:lnTo>
                  <a:lnTo>
                    <a:pt x="3651252" y="4219830"/>
                  </a:lnTo>
                  <a:lnTo>
                    <a:pt x="3536948" y="4169030"/>
                  </a:lnTo>
                  <a:lnTo>
                    <a:pt x="3492500" y="4061080"/>
                  </a:lnTo>
                  <a:lnTo>
                    <a:pt x="3390900" y="4035680"/>
                  </a:lnTo>
                  <a:lnTo>
                    <a:pt x="3333748" y="4022980"/>
                  </a:lnTo>
                  <a:lnTo>
                    <a:pt x="3289300" y="3965830"/>
                  </a:lnTo>
                  <a:lnTo>
                    <a:pt x="3302000" y="3921380"/>
                  </a:lnTo>
                  <a:lnTo>
                    <a:pt x="3289300" y="3826130"/>
                  </a:lnTo>
                  <a:lnTo>
                    <a:pt x="3276600" y="3768980"/>
                  </a:lnTo>
                  <a:lnTo>
                    <a:pt x="3308348" y="3711830"/>
                  </a:lnTo>
                  <a:lnTo>
                    <a:pt x="3308348" y="3673730"/>
                  </a:lnTo>
                  <a:lnTo>
                    <a:pt x="3155948" y="3673730"/>
                  </a:lnTo>
                  <a:lnTo>
                    <a:pt x="3130548" y="3534030"/>
                  </a:lnTo>
                  <a:lnTo>
                    <a:pt x="3060700" y="3476880"/>
                  </a:lnTo>
                  <a:lnTo>
                    <a:pt x="2946400" y="3349880"/>
                  </a:lnTo>
                  <a:lnTo>
                    <a:pt x="2832100" y="3299080"/>
                  </a:lnTo>
                  <a:lnTo>
                    <a:pt x="2762252" y="3292730"/>
                  </a:lnTo>
                  <a:lnTo>
                    <a:pt x="2654300" y="3241930"/>
                  </a:lnTo>
                  <a:lnTo>
                    <a:pt x="2444748" y="3197480"/>
                  </a:lnTo>
                  <a:lnTo>
                    <a:pt x="2362200" y="3172080"/>
                  </a:lnTo>
                  <a:lnTo>
                    <a:pt x="2228852" y="3184780"/>
                  </a:lnTo>
                  <a:lnTo>
                    <a:pt x="2032000" y="3241930"/>
                  </a:lnTo>
                  <a:lnTo>
                    <a:pt x="1987548" y="3299080"/>
                  </a:lnTo>
                  <a:lnTo>
                    <a:pt x="2006600" y="3381630"/>
                  </a:lnTo>
                  <a:lnTo>
                    <a:pt x="2006600" y="3426080"/>
                  </a:lnTo>
                  <a:lnTo>
                    <a:pt x="1854200" y="3426080"/>
                  </a:lnTo>
                  <a:lnTo>
                    <a:pt x="1758948" y="3495930"/>
                  </a:lnTo>
                  <a:lnTo>
                    <a:pt x="1663700" y="3489580"/>
                  </a:lnTo>
                  <a:lnTo>
                    <a:pt x="1562100" y="3546730"/>
                  </a:lnTo>
                  <a:lnTo>
                    <a:pt x="1524000" y="3610230"/>
                  </a:lnTo>
                  <a:lnTo>
                    <a:pt x="1397000" y="3622930"/>
                  </a:lnTo>
                  <a:lnTo>
                    <a:pt x="1390652" y="3686430"/>
                  </a:lnTo>
                  <a:lnTo>
                    <a:pt x="1282700" y="3705480"/>
                  </a:lnTo>
                  <a:lnTo>
                    <a:pt x="1238252" y="3756280"/>
                  </a:lnTo>
                  <a:lnTo>
                    <a:pt x="1181100" y="3807080"/>
                  </a:lnTo>
                  <a:lnTo>
                    <a:pt x="996948" y="3889630"/>
                  </a:lnTo>
                  <a:lnTo>
                    <a:pt x="927100" y="3876930"/>
                  </a:lnTo>
                  <a:lnTo>
                    <a:pt x="889000" y="3953130"/>
                  </a:lnTo>
                  <a:lnTo>
                    <a:pt x="755652" y="4016630"/>
                  </a:lnTo>
                  <a:lnTo>
                    <a:pt x="742948" y="4061080"/>
                  </a:lnTo>
                  <a:lnTo>
                    <a:pt x="679452" y="4086480"/>
                  </a:lnTo>
                  <a:lnTo>
                    <a:pt x="654052" y="4099180"/>
                  </a:lnTo>
                  <a:lnTo>
                    <a:pt x="622300" y="4073780"/>
                  </a:lnTo>
                  <a:lnTo>
                    <a:pt x="520700" y="4042030"/>
                  </a:lnTo>
                  <a:lnTo>
                    <a:pt x="317500" y="4003930"/>
                  </a:lnTo>
                  <a:lnTo>
                    <a:pt x="222252" y="4029330"/>
                  </a:lnTo>
                  <a:lnTo>
                    <a:pt x="193796" y="4005618"/>
                  </a:lnTo>
                  <a:lnTo>
                    <a:pt x="190500" y="3986150"/>
                  </a:lnTo>
                  <a:lnTo>
                    <a:pt x="243840" y="3909950"/>
                  </a:lnTo>
                  <a:lnTo>
                    <a:pt x="251460" y="3810890"/>
                  </a:lnTo>
                  <a:lnTo>
                    <a:pt x="243840" y="3711830"/>
                  </a:lnTo>
                  <a:lnTo>
                    <a:pt x="259080" y="3643250"/>
                  </a:lnTo>
                  <a:lnTo>
                    <a:pt x="259080" y="3574670"/>
                  </a:lnTo>
                  <a:lnTo>
                    <a:pt x="205740" y="3376550"/>
                  </a:lnTo>
                  <a:lnTo>
                    <a:pt x="228600" y="3102230"/>
                  </a:lnTo>
                  <a:lnTo>
                    <a:pt x="144780" y="2987930"/>
                  </a:lnTo>
                  <a:lnTo>
                    <a:pt x="60960" y="3026030"/>
                  </a:lnTo>
                  <a:lnTo>
                    <a:pt x="0" y="2843150"/>
                  </a:lnTo>
                  <a:lnTo>
                    <a:pt x="152400" y="2667890"/>
                  </a:lnTo>
                  <a:lnTo>
                    <a:pt x="175260" y="2492630"/>
                  </a:lnTo>
                  <a:lnTo>
                    <a:pt x="205740" y="2340230"/>
                  </a:lnTo>
                  <a:lnTo>
                    <a:pt x="198120" y="2271650"/>
                  </a:lnTo>
                  <a:lnTo>
                    <a:pt x="152400" y="2256410"/>
                  </a:lnTo>
                  <a:lnTo>
                    <a:pt x="114300" y="2187830"/>
                  </a:lnTo>
                  <a:lnTo>
                    <a:pt x="144780" y="2058290"/>
                  </a:lnTo>
                  <a:lnTo>
                    <a:pt x="205740" y="2035430"/>
                  </a:lnTo>
                  <a:lnTo>
                    <a:pt x="541020" y="1989710"/>
                  </a:lnTo>
                  <a:lnTo>
                    <a:pt x="609600" y="1974470"/>
                  </a:lnTo>
                  <a:lnTo>
                    <a:pt x="685800" y="1989710"/>
                  </a:lnTo>
                  <a:lnTo>
                    <a:pt x="731520" y="1951610"/>
                  </a:lnTo>
                  <a:lnTo>
                    <a:pt x="746760" y="1799210"/>
                  </a:lnTo>
                  <a:lnTo>
                    <a:pt x="876300" y="1776350"/>
                  </a:lnTo>
                  <a:lnTo>
                    <a:pt x="944880" y="1844930"/>
                  </a:lnTo>
                  <a:lnTo>
                    <a:pt x="1005840" y="1791590"/>
                  </a:lnTo>
                  <a:lnTo>
                    <a:pt x="1150620" y="1783970"/>
                  </a:lnTo>
                  <a:lnTo>
                    <a:pt x="1234440" y="1844930"/>
                  </a:lnTo>
                  <a:lnTo>
                    <a:pt x="1280160" y="1753490"/>
                  </a:lnTo>
                  <a:lnTo>
                    <a:pt x="1249680" y="1692530"/>
                  </a:lnTo>
                  <a:lnTo>
                    <a:pt x="1226820" y="1616330"/>
                  </a:lnTo>
                  <a:lnTo>
                    <a:pt x="1188720" y="1471550"/>
                  </a:lnTo>
                  <a:lnTo>
                    <a:pt x="1173480" y="1425830"/>
                  </a:lnTo>
                  <a:lnTo>
                    <a:pt x="1188720" y="1265810"/>
                  </a:lnTo>
                  <a:lnTo>
                    <a:pt x="1264920" y="1242950"/>
                  </a:lnTo>
                  <a:lnTo>
                    <a:pt x="1371600" y="1098170"/>
                  </a:lnTo>
                  <a:lnTo>
                    <a:pt x="1371600" y="1037210"/>
                  </a:lnTo>
                  <a:lnTo>
                    <a:pt x="1501140" y="922910"/>
                  </a:lnTo>
                  <a:lnTo>
                    <a:pt x="1493520" y="839090"/>
                  </a:lnTo>
                  <a:lnTo>
                    <a:pt x="1623060" y="740030"/>
                  </a:lnTo>
                  <a:lnTo>
                    <a:pt x="1737360" y="587630"/>
                  </a:lnTo>
                  <a:lnTo>
                    <a:pt x="1874520" y="564770"/>
                  </a:lnTo>
                  <a:lnTo>
                    <a:pt x="1958340" y="663830"/>
                  </a:lnTo>
                  <a:lnTo>
                    <a:pt x="2080260" y="602870"/>
                  </a:lnTo>
                  <a:lnTo>
                    <a:pt x="2179320" y="640970"/>
                  </a:lnTo>
                  <a:lnTo>
                    <a:pt x="2286000" y="625730"/>
                  </a:lnTo>
                  <a:lnTo>
                    <a:pt x="2324100" y="564770"/>
                  </a:lnTo>
                  <a:lnTo>
                    <a:pt x="2407920" y="633350"/>
                  </a:lnTo>
                  <a:lnTo>
                    <a:pt x="2446020" y="747650"/>
                  </a:lnTo>
                  <a:lnTo>
                    <a:pt x="2506980" y="831470"/>
                  </a:lnTo>
                  <a:lnTo>
                    <a:pt x="2659380" y="823850"/>
                  </a:lnTo>
                  <a:lnTo>
                    <a:pt x="2689860" y="778130"/>
                  </a:lnTo>
                  <a:lnTo>
                    <a:pt x="2758440" y="831470"/>
                  </a:lnTo>
                  <a:lnTo>
                    <a:pt x="2758440" y="854330"/>
                  </a:lnTo>
                  <a:lnTo>
                    <a:pt x="2865120" y="930530"/>
                  </a:lnTo>
                  <a:lnTo>
                    <a:pt x="2956560" y="922910"/>
                  </a:lnTo>
                  <a:lnTo>
                    <a:pt x="3009900" y="854330"/>
                  </a:lnTo>
                  <a:lnTo>
                    <a:pt x="3093720" y="854330"/>
                  </a:lnTo>
                  <a:lnTo>
                    <a:pt x="3223260" y="892430"/>
                  </a:lnTo>
                  <a:lnTo>
                    <a:pt x="3451860" y="656210"/>
                  </a:lnTo>
                  <a:lnTo>
                    <a:pt x="3337560" y="549530"/>
                  </a:lnTo>
                  <a:lnTo>
                    <a:pt x="3352800" y="488570"/>
                  </a:lnTo>
                  <a:lnTo>
                    <a:pt x="3383280" y="237110"/>
                  </a:lnTo>
                  <a:lnTo>
                    <a:pt x="3390900" y="176150"/>
                  </a:lnTo>
                  <a:lnTo>
                    <a:pt x="3375660" y="851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bg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6DAD812F-88AA-6D33-3E69-5224B95CF9B3}"/>
                </a:ext>
              </a:extLst>
            </p:cNvPr>
            <p:cNvSpPr/>
            <p:nvPr/>
          </p:nvSpPr>
          <p:spPr>
            <a:xfrm>
              <a:off x="4241698" y="5356879"/>
              <a:ext cx="1109076" cy="1002143"/>
            </a:xfrm>
            <a:custGeom>
              <a:avLst/>
              <a:gdLst>
                <a:gd name="connsiteX0" fmla="*/ 701195 w 1109076"/>
                <a:gd name="connsiteY0" fmla="*/ 0 h 1002143"/>
                <a:gd name="connsiteX1" fmla="*/ 732094 w 1109076"/>
                <a:gd name="connsiteY1" fmla="*/ 9508 h 1002143"/>
                <a:gd name="connsiteX2" fmla="*/ 810534 w 1109076"/>
                <a:gd name="connsiteY2" fmla="*/ 26146 h 1002143"/>
                <a:gd name="connsiteX3" fmla="*/ 850942 w 1109076"/>
                <a:gd name="connsiteY3" fmla="*/ 45162 h 1002143"/>
                <a:gd name="connsiteX4" fmla="*/ 877088 w 1109076"/>
                <a:gd name="connsiteY4" fmla="*/ 47539 h 1002143"/>
                <a:gd name="connsiteX5" fmla="*/ 919873 w 1109076"/>
                <a:gd name="connsiteY5" fmla="*/ 66554 h 1002143"/>
                <a:gd name="connsiteX6" fmla="*/ 962657 w 1109076"/>
                <a:gd name="connsiteY6" fmla="*/ 114093 h 1002143"/>
                <a:gd name="connsiteX7" fmla="*/ 988803 w 1109076"/>
                <a:gd name="connsiteY7" fmla="*/ 135485 h 1002143"/>
                <a:gd name="connsiteX8" fmla="*/ 998310 w 1109076"/>
                <a:gd name="connsiteY8" fmla="*/ 187777 h 1002143"/>
                <a:gd name="connsiteX9" fmla="*/ 1055357 w 1109076"/>
                <a:gd name="connsiteY9" fmla="*/ 187777 h 1002143"/>
                <a:gd name="connsiteX10" fmla="*/ 1055357 w 1109076"/>
                <a:gd name="connsiteY10" fmla="*/ 202039 h 1002143"/>
                <a:gd name="connsiteX11" fmla="*/ 1043473 w 1109076"/>
                <a:gd name="connsiteY11" fmla="*/ 223431 h 1002143"/>
                <a:gd name="connsiteX12" fmla="*/ 1048227 w 1109076"/>
                <a:gd name="connsiteY12" fmla="*/ 244824 h 1002143"/>
                <a:gd name="connsiteX13" fmla="*/ 1052981 w 1109076"/>
                <a:gd name="connsiteY13" fmla="*/ 280477 h 1002143"/>
                <a:gd name="connsiteX14" fmla="*/ 1048227 w 1109076"/>
                <a:gd name="connsiteY14" fmla="*/ 297116 h 1002143"/>
                <a:gd name="connsiteX15" fmla="*/ 1064865 w 1109076"/>
                <a:gd name="connsiteY15" fmla="*/ 318508 h 1002143"/>
                <a:gd name="connsiteX16" fmla="*/ 1064225 w 1109076"/>
                <a:gd name="connsiteY16" fmla="*/ 317686 h 1002143"/>
                <a:gd name="connsiteX17" fmla="*/ 1054882 w 1109076"/>
                <a:gd name="connsiteY17" fmla="*/ 330393 h 1002143"/>
                <a:gd name="connsiteX18" fmla="*/ 1060587 w 1109076"/>
                <a:gd name="connsiteY18" fmla="*/ 427372 h 1002143"/>
                <a:gd name="connsiteX19" fmla="*/ 1080553 w 1109076"/>
                <a:gd name="connsiteY19" fmla="*/ 467304 h 1002143"/>
                <a:gd name="connsiteX20" fmla="*/ 1077701 w 1109076"/>
                <a:gd name="connsiteY20" fmla="*/ 521498 h 1002143"/>
                <a:gd name="connsiteX21" fmla="*/ 1069144 w 1109076"/>
                <a:gd name="connsiteY21" fmla="*/ 532907 h 1002143"/>
                <a:gd name="connsiteX22" fmla="*/ 1066291 w 1109076"/>
                <a:gd name="connsiteY22" fmla="*/ 564282 h 1002143"/>
                <a:gd name="connsiteX23" fmla="*/ 1109076 w 1109076"/>
                <a:gd name="connsiteY23" fmla="*/ 635590 h 1002143"/>
                <a:gd name="connsiteX24" fmla="*/ 1037768 w 1109076"/>
                <a:gd name="connsiteY24" fmla="*/ 644147 h 1002143"/>
                <a:gd name="connsiteX25" fmla="*/ 1023507 w 1109076"/>
                <a:gd name="connsiteY25" fmla="*/ 666966 h 1002143"/>
                <a:gd name="connsiteX26" fmla="*/ 1037768 w 1109076"/>
                <a:gd name="connsiteY26" fmla="*/ 706898 h 1002143"/>
                <a:gd name="connsiteX27" fmla="*/ 1049178 w 1109076"/>
                <a:gd name="connsiteY27" fmla="*/ 775353 h 1002143"/>
                <a:gd name="connsiteX28" fmla="*/ 1043473 w 1109076"/>
                <a:gd name="connsiteY28" fmla="*/ 875184 h 1002143"/>
                <a:gd name="connsiteX29" fmla="*/ 1057735 w 1109076"/>
                <a:gd name="connsiteY29" fmla="*/ 909412 h 1002143"/>
                <a:gd name="connsiteX30" fmla="*/ 1003540 w 1109076"/>
                <a:gd name="connsiteY30" fmla="*/ 986424 h 1002143"/>
                <a:gd name="connsiteX31" fmla="*/ 1002754 w 1109076"/>
                <a:gd name="connsiteY31" fmla="*/ 1002143 h 1002143"/>
                <a:gd name="connsiteX32" fmla="*/ 91270 w 1109076"/>
                <a:gd name="connsiteY32" fmla="*/ 1002143 h 1002143"/>
                <a:gd name="connsiteX33" fmla="*/ 92701 w 1109076"/>
                <a:gd name="connsiteY33" fmla="*/ 993555 h 1002143"/>
                <a:gd name="connsiteX34" fmla="*/ 118848 w 1109076"/>
                <a:gd name="connsiteY34" fmla="*/ 986424 h 1002143"/>
                <a:gd name="connsiteX35" fmla="*/ 123601 w 1109076"/>
                <a:gd name="connsiteY35" fmla="*/ 967409 h 1002143"/>
                <a:gd name="connsiteX36" fmla="*/ 99833 w 1109076"/>
                <a:gd name="connsiteY36" fmla="*/ 936509 h 1002143"/>
                <a:gd name="connsiteX37" fmla="*/ 123601 w 1109076"/>
                <a:gd name="connsiteY37" fmla="*/ 898478 h 1002143"/>
                <a:gd name="connsiteX38" fmla="*/ 125978 w 1109076"/>
                <a:gd name="connsiteY38" fmla="*/ 860447 h 1002143"/>
                <a:gd name="connsiteX39" fmla="*/ 156879 w 1109076"/>
                <a:gd name="connsiteY39" fmla="*/ 860447 h 1002143"/>
                <a:gd name="connsiteX40" fmla="*/ 178271 w 1109076"/>
                <a:gd name="connsiteY40" fmla="*/ 822417 h 1002143"/>
                <a:gd name="connsiteX41" fmla="*/ 159255 w 1109076"/>
                <a:gd name="connsiteY41" fmla="*/ 784386 h 1002143"/>
                <a:gd name="connsiteX42" fmla="*/ 135486 w 1109076"/>
                <a:gd name="connsiteY42" fmla="*/ 777255 h 1002143"/>
                <a:gd name="connsiteX43" fmla="*/ 111717 w 1109076"/>
                <a:gd name="connsiteY43" fmla="*/ 793893 h 1002143"/>
                <a:gd name="connsiteX44" fmla="*/ 99833 w 1109076"/>
                <a:gd name="connsiteY44" fmla="*/ 784386 h 1002143"/>
                <a:gd name="connsiteX45" fmla="*/ 80817 w 1109076"/>
                <a:gd name="connsiteY45" fmla="*/ 784386 h 1002143"/>
                <a:gd name="connsiteX46" fmla="*/ 66554 w 1109076"/>
                <a:gd name="connsiteY46" fmla="*/ 777255 h 1002143"/>
                <a:gd name="connsiteX47" fmla="*/ 35655 w 1109076"/>
                <a:gd name="connsiteY47" fmla="*/ 774878 h 1002143"/>
                <a:gd name="connsiteX48" fmla="*/ 9508 w 1109076"/>
                <a:gd name="connsiteY48" fmla="*/ 751109 h 1002143"/>
                <a:gd name="connsiteX49" fmla="*/ 0 w 1109076"/>
                <a:gd name="connsiteY49" fmla="*/ 713078 h 1002143"/>
                <a:gd name="connsiteX50" fmla="*/ 14263 w 1109076"/>
                <a:gd name="connsiteY50" fmla="*/ 684555 h 1002143"/>
                <a:gd name="connsiteX51" fmla="*/ 4756 w 1109076"/>
                <a:gd name="connsiteY51" fmla="*/ 665539 h 1002143"/>
                <a:gd name="connsiteX52" fmla="*/ 35655 w 1109076"/>
                <a:gd name="connsiteY52" fmla="*/ 622755 h 1002143"/>
                <a:gd name="connsiteX53" fmla="*/ 49916 w 1109076"/>
                <a:gd name="connsiteY53" fmla="*/ 591855 h 1002143"/>
                <a:gd name="connsiteX54" fmla="*/ 26147 w 1109076"/>
                <a:gd name="connsiteY54" fmla="*/ 563332 h 1002143"/>
                <a:gd name="connsiteX55" fmla="*/ 26147 w 1109076"/>
                <a:gd name="connsiteY55" fmla="*/ 549070 h 1002143"/>
                <a:gd name="connsiteX56" fmla="*/ 54670 w 1109076"/>
                <a:gd name="connsiteY56" fmla="*/ 522924 h 1002143"/>
                <a:gd name="connsiteX57" fmla="*/ 87947 w 1109076"/>
                <a:gd name="connsiteY57" fmla="*/ 477762 h 1002143"/>
                <a:gd name="connsiteX58" fmla="*/ 71309 w 1109076"/>
                <a:gd name="connsiteY58" fmla="*/ 458747 h 1002143"/>
                <a:gd name="connsiteX59" fmla="*/ 54670 w 1109076"/>
                <a:gd name="connsiteY59" fmla="*/ 456370 h 1002143"/>
                <a:gd name="connsiteX60" fmla="*/ 28523 w 1109076"/>
                <a:gd name="connsiteY60" fmla="*/ 432601 h 1002143"/>
                <a:gd name="connsiteX61" fmla="*/ 33279 w 1109076"/>
                <a:gd name="connsiteY61" fmla="*/ 389816 h 1002143"/>
                <a:gd name="connsiteX62" fmla="*/ 45162 w 1109076"/>
                <a:gd name="connsiteY62" fmla="*/ 387439 h 1002143"/>
                <a:gd name="connsiteX63" fmla="*/ 49916 w 1109076"/>
                <a:gd name="connsiteY63" fmla="*/ 370801 h 1002143"/>
                <a:gd name="connsiteX64" fmla="*/ 66554 w 1109076"/>
                <a:gd name="connsiteY64" fmla="*/ 363670 h 1002143"/>
                <a:gd name="connsiteX65" fmla="*/ 66554 w 1109076"/>
                <a:gd name="connsiteY65" fmla="*/ 344655 h 1002143"/>
                <a:gd name="connsiteX66" fmla="*/ 71309 w 1109076"/>
                <a:gd name="connsiteY66" fmla="*/ 342278 h 1002143"/>
                <a:gd name="connsiteX67" fmla="*/ 95077 w 1109076"/>
                <a:gd name="connsiteY67" fmla="*/ 332770 h 1002143"/>
                <a:gd name="connsiteX68" fmla="*/ 99833 w 1109076"/>
                <a:gd name="connsiteY68" fmla="*/ 316131 h 1002143"/>
                <a:gd name="connsiteX69" fmla="*/ 149747 w 1109076"/>
                <a:gd name="connsiteY69" fmla="*/ 292362 h 1002143"/>
                <a:gd name="connsiteX70" fmla="*/ 164009 w 1109076"/>
                <a:gd name="connsiteY70" fmla="*/ 263839 h 1002143"/>
                <a:gd name="connsiteX71" fmla="*/ 190154 w 1109076"/>
                <a:gd name="connsiteY71" fmla="*/ 268593 h 1002143"/>
                <a:gd name="connsiteX72" fmla="*/ 259086 w 1109076"/>
                <a:gd name="connsiteY72" fmla="*/ 237693 h 1002143"/>
                <a:gd name="connsiteX73" fmla="*/ 280479 w 1109076"/>
                <a:gd name="connsiteY73" fmla="*/ 218677 h 1002143"/>
                <a:gd name="connsiteX74" fmla="*/ 297117 w 1109076"/>
                <a:gd name="connsiteY74" fmla="*/ 199662 h 1002143"/>
                <a:gd name="connsiteX75" fmla="*/ 337526 w 1109076"/>
                <a:gd name="connsiteY75" fmla="*/ 192531 h 1002143"/>
                <a:gd name="connsiteX76" fmla="*/ 339902 w 1109076"/>
                <a:gd name="connsiteY76" fmla="*/ 168762 h 1002143"/>
                <a:gd name="connsiteX77" fmla="*/ 387440 w 1109076"/>
                <a:gd name="connsiteY77" fmla="*/ 164008 h 1002143"/>
                <a:gd name="connsiteX78" fmla="*/ 401702 w 1109076"/>
                <a:gd name="connsiteY78" fmla="*/ 140239 h 1002143"/>
                <a:gd name="connsiteX79" fmla="*/ 439733 w 1109076"/>
                <a:gd name="connsiteY79" fmla="*/ 118847 h 1002143"/>
                <a:gd name="connsiteX80" fmla="*/ 475386 w 1109076"/>
                <a:gd name="connsiteY80" fmla="*/ 121223 h 1002143"/>
                <a:gd name="connsiteX81" fmla="*/ 511041 w 1109076"/>
                <a:gd name="connsiteY81" fmla="*/ 95077 h 1002143"/>
                <a:gd name="connsiteX82" fmla="*/ 568087 w 1109076"/>
                <a:gd name="connsiteY82" fmla="*/ 95077 h 1002143"/>
                <a:gd name="connsiteX83" fmla="*/ 568087 w 1109076"/>
                <a:gd name="connsiteY83" fmla="*/ 78439 h 1002143"/>
                <a:gd name="connsiteX84" fmla="*/ 560955 w 1109076"/>
                <a:gd name="connsiteY84" fmla="*/ 47539 h 1002143"/>
                <a:gd name="connsiteX85" fmla="*/ 577595 w 1109076"/>
                <a:gd name="connsiteY85" fmla="*/ 26146 h 1002143"/>
                <a:gd name="connsiteX86" fmla="*/ 651280 w 1109076"/>
                <a:gd name="connsiteY86" fmla="*/ 4754 h 1002143"/>
                <a:gd name="connsiteX0" fmla="*/ 701195 w 1109076"/>
                <a:gd name="connsiteY0" fmla="*/ 0 h 1072497"/>
                <a:gd name="connsiteX1" fmla="*/ 732094 w 1109076"/>
                <a:gd name="connsiteY1" fmla="*/ 9508 h 1072497"/>
                <a:gd name="connsiteX2" fmla="*/ 810534 w 1109076"/>
                <a:gd name="connsiteY2" fmla="*/ 26146 h 1072497"/>
                <a:gd name="connsiteX3" fmla="*/ 850942 w 1109076"/>
                <a:gd name="connsiteY3" fmla="*/ 45162 h 1072497"/>
                <a:gd name="connsiteX4" fmla="*/ 877088 w 1109076"/>
                <a:gd name="connsiteY4" fmla="*/ 47539 h 1072497"/>
                <a:gd name="connsiteX5" fmla="*/ 919873 w 1109076"/>
                <a:gd name="connsiteY5" fmla="*/ 66554 h 1072497"/>
                <a:gd name="connsiteX6" fmla="*/ 962657 w 1109076"/>
                <a:gd name="connsiteY6" fmla="*/ 114093 h 1072497"/>
                <a:gd name="connsiteX7" fmla="*/ 988803 w 1109076"/>
                <a:gd name="connsiteY7" fmla="*/ 135485 h 1072497"/>
                <a:gd name="connsiteX8" fmla="*/ 998310 w 1109076"/>
                <a:gd name="connsiteY8" fmla="*/ 187777 h 1072497"/>
                <a:gd name="connsiteX9" fmla="*/ 1055357 w 1109076"/>
                <a:gd name="connsiteY9" fmla="*/ 187777 h 1072497"/>
                <a:gd name="connsiteX10" fmla="*/ 1055357 w 1109076"/>
                <a:gd name="connsiteY10" fmla="*/ 202039 h 1072497"/>
                <a:gd name="connsiteX11" fmla="*/ 1043473 w 1109076"/>
                <a:gd name="connsiteY11" fmla="*/ 223431 h 1072497"/>
                <a:gd name="connsiteX12" fmla="*/ 1048227 w 1109076"/>
                <a:gd name="connsiteY12" fmla="*/ 244824 h 1072497"/>
                <a:gd name="connsiteX13" fmla="*/ 1052981 w 1109076"/>
                <a:gd name="connsiteY13" fmla="*/ 280477 h 1072497"/>
                <a:gd name="connsiteX14" fmla="*/ 1048227 w 1109076"/>
                <a:gd name="connsiteY14" fmla="*/ 297116 h 1072497"/>
                <a:gd name="connsiteX15" fmla="*/ 1064865 w 1109076"/>
                <a:gd name="connsiteY15" fmla="*/ 318508 h 1072497"/>
                <a:gd name="connsiteX16" fmla="*/ 1064225 w 1109076"/>
                <a:gd name="connsiteY16" fmla="*/ 317686 h 1072497"/>
                <a:gd name="connsiteX17" fmla="*/ 1054882 w 1109076"/>
                <a:gd name="connsiteY17" fmla="*/ 330393 h 1072497"/>
                <a:gd name="connsiteX18" fmla="*/ 1060587 w 1109076"/>
                <a:gd name="connsiteY18" fmla="*/ 427372 h 1072497"/>
                <a:gd name="connsiteX19" fmla="*/ 1080553 w 1109076"/>
                <a:gd name="connsiteY19" fmla="*/ 467304 h 1072497"/>
                <a:gd name="connsiteX20" fmla="*/ 1077701 w 1109076"/>
                <a:gd name="connsiteY20" fmla="*/ 521498 h 1072497"/>
                <a:gd name="connsiteX21" fmla="*/ 1069144 w 1109076"/>
                <a:gd name="connsiteY21" fmla="*/ 532907 h 1072497"/>
                <a:gd name="connsiteX22" fmla="*/ 1066291 w 1109076"/>
                <a:gd name="connsiteY22" fmla="*/ 564282 h 1072497"/>
                <a:gd name="connsiteX23" fmla="*/ 1109076 w 1109076"/>
                <a:gd name="connsiteY23" fmla="*/ 635590 h 1072497"/>
                <a:gd name="connsiteX24" fmla="*/ 1037768 w 1109076"/>
                <a:gd name="connsiteY24" fmla="*/ 644147 h 1072497"/>
                <a:gd name="connsiteX25" fmla="*/ 1023507 w 1109076"/>
                <a:gd name="connsiteY25" fmla="*/ 666966 h 1072497"/>
                <a:gd name="connsiteX26" fmla="*/ 1037768 w 1109076"/>
                <a:gd name="connsiteY26" fmla="*/ 706898 h 1072497"/>
                <a:gd name="connsiteX27" fmla="*/ 1049178 w 1109076"/>
                <a:gd name="connsiteY27" fmla="*/ 775353 h 1072497"/>
                <a:gd name="connsiteX28" fmla="*/ 1043473 w 1109076"/>
                <a:gd name="connsiteY28" fmla="*/ 875184 h 1072497"/>
                <a:gd name="connsiteX29" fmla="*/ 1057735 w 1109076"/>
                <a:gd name="connsiteY29" fmla="*/ 909412 h 1072497"/>
                <a:gd name="connsiteX30" fmla="*/ 1003540 w 1109076"/>
                <a:gd name="connsiteY30" fmla="*/ 986424 h 1072497"/>
                <a:gd name="connsiteX31" fmla="*/ 1002754 w 1109076"/>
                <a:gd name="connsiteY31" fmla="*/ 1002143 h 1072497"/>
                <a:gd name="connsiteX32" fmla="*/ 477939 w 1109076"/>
                <a:gd name="connsiteY32" fmla="*/ 1072496 h 1072497"/>
                <a:gd name="connsiteX33" fmla="*/ 91270 w 1109076"/>
                <a:gd name="connsiteY33" fmla="*/ 1002143 h 1072497"/>
                <a:gd name="connsiteX34" fmla="*/ 92701 w 1109076"/>
                <a:gd name="connsiteY34" fmla="*/ 993555 h 1072497"/>
                <a:gd name="connsiteX35" fmla="*/ 118848 w 1109076"/>
                <a:gd name="connsiteY35" fmla="*/ 986424 h 1072497"/>
                <a:gd name="connsiteX36" fmla="*/ 123601 w 1109076"/>
                <a:gd name="connsiteY36" fmla="*/ 967409 h 1072497"/>
                <a:gd name="connsiteX37" fmla="*/ 99833 w 1109076"/>
                <a:gd name="connsiteY37" fmla="*/ 936509 h 1072497"/>
                <a:gd name="connsiteX38" fmla="*/ 123601 w 1109076"/>
                <a:gd name="connsiteY38" fmla="*/ 898478 h 1072497"/>
                <a:gd name="connsiteX39" fmla="*/ 125978 w 1109076"/>
                <a:gd name="connsiteY39" fmla="*/ 860447 h 1072497"/>
                <a:gd name="connsiteX40" fmla="*/ 156879 w 1109076"/>
                <a:gd name="connsiteY40" fmla="*/ 860447 h 1072497"/>
                <a:gd name="connsiteX41" fmla="*/ 178271 w 1109076"/>
                <a:gd name="connsiteY41" fmla="*/ 822417 h 1072497"/>
                <a:gd name="connsiteX42" fmla="*/ 159255 w 1109076"/>
                <a:gd name="connsiteY42" fmla="*/ 784386 h 1072497"/>
                <a:gd name="connsiteX43" fmla="*/ 135486 w 1109076"/>
                <a:gd name="connsiteY43" fmla="*/ 777255 h 1072497"/>
                <a:gd name="connsiteX44" fmla="*/ 111717 w 1109076"/>
                <a:gd name="connsiteY44" fmla="*/ 793893 h 1072497"/>
                <a:gd name="connsiteX45" fmla="*/ 99833 w 1109076"/>
                <a:gd name="connsiteY45" fmla="*/ 784386 h 1072497"/>
                <a:gd name="connsiteX46" fmla="*/ 80817 w 1109076"/>
                <a:gd name="connsiteY46" fmla="*/ 784386 h 1072497"/>
                <a:gd name="connsiteX47" fmla="*/ 66554 w 1109076"/>
                <a:gd name="connsiteY47" fmla="*/ 777255 h 1072497"/>
                <a:gd name="connsiteX48" fmla="*/ 35655 w 1109076"/>
                <a:gd name="connsiteY48" fmla="*/ 774878 h 1072497"/>
                <a:gd name="connsiteX49" fmla="*/ 9508 w 1109076"/>
                <a:gd name="connsiteY49" fmla="*/ 751109 h 1072497"/>
                <a:gd name="connsiteX50" fmla="*/ 0 w 1109076"/>
                <a:gd name="connsiteY50" fmla="*/ 713078 h 1072497"/>
                <a:gd name="connsiteX51" fmla="*/ 14263 w 1109076"/>
                <a:gd name="connsiteY51" fmla="*/ 684555 h 1072497"/>
                <a:gd name="connsiteX52" fmla="*/ 4756 w 1109076"/>
                <a:gd name="connsiteY52" fmla="*/ 665539 h 1072497"/>
                <a:gd name="connsiteX53" fmla="*/ 35655 w 1109076"/>
                <a:gd name="connsiteY53" fmla="*/ 622755 h 1072497"/>
                <a:gd name="connsiteX54" fmla="*/ 49916 w 1109076"/>
                <a:gd name="connsiteY54" fmla="*/ 591855 h 1072497"/>
                <a:gd name="connsiteX55" fmla="*/ 26147 w 1109076"/>
                <a:gd name="connsiteY55" fmla="*/ 563332 h 1072497"/>
                <a:gd name="connsiteX56" fmla="*/ 26147 w 1109076"/>
                <a:gd name="connsiteY56" fmla="*/ 549070 h 1072497"/>
                <a:gd name="connsiteX57" fmla="*/ 54670 w 1109076"/>
                <a:gd name="connsiteY57" fmla="*/ 522924 h 1072497"/>
                <a:gd name="connsiteX58" fmla="*/ 87947 w 1109076"/>
                <a:gd name="connsiteY58" fmla="*/ 477762 h 1072497"/>
                <a:gd name="connsiteX59" fmla="*/ 71309 w 1109076"/>
                <a:gd name="connsiteY59" fmla="*/ 458747 h 1072497"/>
                <a:gd name="connsiteX60" fmla="*/ 54670 w 1109076"/>
                <a:gd name="connsiteY60" fmla="*/ 456370 h 1072497"/>
                <a:gd name="connsiteX61" fmla="*/ 28523 w 1109076"/>
                <a:gd name="connsiteY61" fmla="*/ 432601 h 1072497"/>
                <a:gd name="connsiteX62" fmla="*/ 33279 w 1109076"/>
                <a:gd name="connsiteY62" fmla="*/ 389816 h 1072497"/>
                <a:gd name="connsiteX63" fmla="*/ 45162 w 1109076"/>
                <a:gd name="connsiteY63" fmla="*/ 387439 h 1072497"/>
                <a:gd name="connsiteX64" fmla="*/ 49916 w 1109076"/>
                <a:gd name="connsiteY64" fmla="*/ 370801 h 1072497"/>
                <a:gd name="connsiteX65" fmla="*/ 66554 w 1109076"/>
                <a:gd name="connsiteY65" fmla="*/ 363670 h 1072497"/>
                <a:gd name="connsiteX66" fmla="*/ 66554 w 1109076"/>
                <a:gd name="connsiteY66" fmla="*/ 344655 h 1072497"/>
                <a:gd name="connsiteX67" fmla="*/ 71309 w 1109076"/>
                <a:gd name="connsiteY67" fmla="*/ 342278 h 1072497"/>
                <a:gd name="connsiteX68" fmla="*/ 95077 w 1109076"/>
                <a:gd name="connsiteY68" fmla="*/ 332770 h 1072497"/>
                <a:gd name="connsiteX69" fmla="*/ 99833 w 1109076"/>
                <a:gd name="connsiteY69" fmla="*/ 316131 h 1072497"/>
                <a:gd name="connsiteX70" fmla="*/ 149747 w 1109076"/>
                <a:gd name="connsiteY70" fmla="*/ 292362 h 1072497"/>
                <a:gd name="connsiteX71" fmla="*/ 164009 w 1109076"/>
                <a:gd name="connsiteY71" fmla="*/ 263839 h 1072497"/>
                <a:gd name="connsiteX72" fmla="*/ 190154 w 1109076"/>
                <a:gd name="connsiteY72" fmla="*/ 268593 h 1072497"/>
                <a:gd name="connsiteX73" fmla="*/ 259086 w 1109076"/>
                <a:gd name="connsiteY73" fmla="*/ 237693 h 1072497"/>
                <a:gd name="connsiteX74" fmla="*/ 280479 w 1109076"/>
                <a:gd name="connsiteY74" fmla="*/ 218677 h 1072497"/>
                <a:gd name="connsiteX75" fmla="*/ 297117 w 1109076"/>
                <a:gd name="connsiteY75" fmla="*/ 199662 h 1072497"/>
                <a:gd name="connsiteX76" fmla="*/ 337526 w 1109076"/>
                <a:gd name="connsiteY76" fmla="*/ 192531 h 1072497"/>
                <a:gd name="connsiteX77" fmla="*/ 339902 w 1109076"/>
                <a:gd name="connsiteY77" fmla="*/ 168762 h 1072497"/>
                <a:gd name="connsiteX78" fmla="*/ 387440 w 1109076"/>
                <a:gd name="connsiteY78" fmla="*/ 164008 h 1072497"/>
                <a:gd name="connsiteX79" fmla="*/ 401702 w 1109076"/>
                <a:gd name="connsiteY79" fmla="*/ 140239 h 1072497"/>
                <a:gd name="connsiteX80" fmla="*/ 439733 w 1109076"/>
                <a:gd name="connsiteY80" fmla="*/ 118847 h 1072497"/>
                <a:gd name="connsiteX81" fmla="*/ 475386 w 1109076"/>
                <a:gd name="connsiteY81" fmla="*/ 121223 h 1072497"/>
                <a:gd name="connsiteX82" fmla="*/ 511041 w 1109076"/>
                <a:gd name="connsiteY82" fmla="*/ 95077 h 1072497"/>
                <a:gd name="connsiteX83" fmla="*/ 568087 w 1109076"/>
                <a:gd name="connsiteY83" fmla="*/ 95077 h 1072497"/>
                <a:gd name="connsiteX84" fmla="*/ 568087 w 1109076"/>
                <a:gd name="connsiteY84" fmla="*/ 78439 h 1072497"/>
                <a:gd name="connsiteX85" fmla="*/ 560955 w 1109076"/>
                <a:gd name="connsiteY85" fmla="*/ 47539 h 1072497"/>
                <a:gd name="connsiteX86" fmla="*/ 577595 w 1109076"/>
                <a:gd name="connsiteY86" fmla="*/ 26146 h 1072497"/>
                <a:gd name="connsiteX87" fmla="*/ 651280 w 1109076"/>
                <a:gd name="connsiteY87" fmla="*/ 4754 h 1072497"/>
                <a:gd name="connsiteX88" fmla="*/ 701195 w 1109076"/>
                <a:gd name="connsiteY88" fmla="*/ 0 h 1072497"/>
                <a:gd name="connsiteX0" fmla="*/ 477939 w 1109076"/>
                <a:gd name="connsiteY0" fmla="*/ 1072496 h 1163936"/>
                <a:gd name="connsiteX1" fmla="*/ 91270 w 1109076"/>
                <a:gd name="connsiteY1" fmla="*/ 1002143 h 1163936"/>
                <a:gd name="connsiteX2" fmla="*/ 92701 w 1109076"/>
                <a:gd name="connsiteY2" fmla="*/ 993555 h 1163936"/>
                <a:gd name="connsiteX3" fmla="*/ 118848 w 1109076"/>
                <a:gd name="connsiteY3" fmla="*/ 986424 h 1163936"/>
                <a:gd name="connsiteX4" fmla="*/ 123601 w 1109076"/>
                <a:gd name="connsiteY4" fmla="*/ 967409 h 1163936"/>
                <a:gd name="connsiteX5" fmla="*/ 99833 w 1109076"/>
                <a:gd name="connsiteY5" fmla="*/ 936509 h 1163936"/>
                <a:gd name="connsiteX6" fmla="*/ 123601 w 1109076"/>
                <a:gd name="connsiteY6" fmla="*/ 898478 h 1163936"/>
                <a:gd name="connsiteX7" fmla="*/ 125978 w 1109076"/>
                <a:gd name="connsiteY7" fmla="*/ 860447 h 1163936"/>
                <a:gd name="connsiteX8" fmla="*/ 156879 w 1109076"/>
                <a:gd name="connsiteY8" fmla="*/ 860447 h 1163936"/>
                <a:gd name="connsiteX9" fmla="*/ 178271 w 1109076"/>
                <a:gd name="connsiteY9" fmla="*/ 822417 h 1163936"/>
                <a:gd name="connsiteX10" fmla="*/ 159255 w 1109076"/>
                <a:gd name="connsiteY10" fmla="*/ 784386 h 1163936"/>
                <a:gd name="connsiteX11" fmla="*/ 135486 w 1109076"/>
                <a:gd name="connsiteY11" fmla="*/ 777255 h 1163936"/>
                <a:gd name="connsiteX12" fmla="*/ 111717 w 1109076"/>
                <a:gd name="connsiteY12" fmla="*/ 793893 h 1163936"/>
                <a:gd name="connsiteX13" fmla="*/ 99833 w 1109076"/>
                <a:gd name="connsiteY13" fmla="*/ 784386 h 1163936"/>
                <a:gd name="connsiteX14" fmla="*/ 80817 w 1109076"/>
                <a:gd name="connsiteY14" fmla="*/ 784386 h 1163936"/>
                <a:gd name="connsiteX15" fmla="*/ 66554 w 1109076"/>
                <a:gd name="connsiteY15" fmla="*/ 777255 h 1163936"/>
                <a:gd name="connsiteX16" fmla="*/ 35655 w 1109076"/>
                <a:gd name="connsiteY16" fmla="*/ 774878 h 1163936"/>
                <a:gd name="connsiteX17" fmla="*/ 9508 w 1109076"/>
                <a:gd name="connsiteY17" fmla="*/ 751109 h 1163936"/>
                <a:gd name="connsiteX18" fmla="*/ 0 w 1109076"/>
                <a:gd name="connsiteY18" fmla="*/ 713078 h 1163936"/>
                <a:gd name="connsiteX19" fmla="*/ 14263 w 1109076"/>
                <a:gd name="connsiteY19" fmla="*/ 684555 h 1163936"/>
                <a:gd name="connsiteX20" fmla="*/ 4756 w 1109076"/>
                <a:gd name="connsiteY20" fmla="*/ 665539 h 1163936"/>
                <a:gd name="connsiteX21" fmla="*/ 35655 w 1109076"/>
                <a:gd name="connsiteY21" fmla="*/ 622755 h 1163936"/>
                <a:gd name="connsiteX22" fmla="*/ 49916 w 1109076"/>
                <a:gd name="connsiteY22" fmla="*/ 591855 h 1163936"/>
                <a:gd name="connsiteX23" fmla="*/ 26147 w 1109076"/>
                <a:gd name="connsiteY23" fmla="*/ 563332 h 1163936"/>
                <a:gd name="connsiteX24" fmla="*/ 26147 w 1109076"/>
                <a:gd name="connsiteY24" fmla="*/ 549070 h 1163936"/>
                <a:gd name="connsiteX25" fmla="*/ 54670 w 1109076"/>
                <a:gd name="connsiteY25" fmla="*/ 522924 h 1163936"/>
                <a:gd name="connsiteX26" fmla="*/ 87947 w 1109076"/>
                <a:gd name="connsiteY26" fmla="*/ 477762 h 1163936"/>
                <a:gd name="connsiteX27" fmla="*/ 71309 w 1109076"/>
                <a:gd name="connsiteY27" fmla="*/ 458747 h 1163936"/>
                <a:gd name="connsiteX28" fmla="*/ 54670 w 1109076"/>
                <a:gd name="connsiteY28" fmla="*/ 456370 h 1163936"/>
                <a:gd name="connsiteX29" fmla="*/ 28523 w 1109076"/>
                <a:gd name="connsiteY29" fmla="*/ 432601 h 1163936"/>
                <a:gd name="connsiteX30" fmla="*/ 33279 w 1109076"/>
                <a:gd name="connsiteY30" fmla="*/ 389816 h 1163936"/>
                <a:gd name="connsiteX31" fmla="*/ 45162 w 1109076"/>
                <a:gd name="connsiteY31" fmla="*/ 387439 h 1163936"/>
                <a:gd name="connsiteX32" fmla="*/ 49916 w 1109076"/>
                <a:gd name="connsiteY32" fmla="*/ 370801 h 1163936"/>
                <a:gd name="connsiteX33" fmla="*/ 66554 w 1109076"/>
                <a:gd name="connsiteY33" fmla="*/ 363670 h 1163936"/>
                <a:gd name="connsiteX34" fmla="*/ 66554 w 1109076"/>
                <a:gd name="connsiteY34" fmla="*/ 344655 h 1163936"/>
                <a:gd name="connsiteX35" fmla="*/ 71309 w 1109076"/>
                <a:gd name="connsiteY35" fmla="*/ 342278 h 1163936"/>
                <a:gd name="connsiteX36" fmla="*/ 95077 w 1109076"/>
                <a:gd name="connsiteY36" fmla="*/ 332770 h 1163936"/>
                <a:gd name="connsiteX37" fmla="*/ 99833 w 1109076"/>
                <a:gd name="connsiteY37" fmla="*/ 316131 h 1163936"/>
                <a:gd name="connsiteX38" fmla="*/ 149747 w 1109076"/>
                <a:gd name="connsiteY38" fmla="*/ 292362 h 1163936"/>
                <a:gd name="connsiteX39" fmla="*/ 164009 w 1109076"/>
                <a:gd name="connsiteY39" fmla="*/ 263839 h 1163936"/>
                <a:gd name="connsiteX40" fmla="*/ 190154 w 1109076"/>
                <a:gd name="connsiteY40" fmla="*/ 268593 h 1163936"/>
                <a:gd name="connsiteX41" fmla="*/ 259086 w 1109076"/>
                <a:gd name="connsiteY41" fmla="*/ 237693 h 1163936"/>
                <a:gd name="connsiteX42" fmla="*/ 280479 w 1109076"/>
                <a:gd name="connsiteY42" fmla="*/ 218677 h 1163936"/>
                <a:gd name="connsiteX43" fmla="*/ 297117 w 1109076"/>
                <a:gd name="connsiteY43" fmla="*/ 199662 h 1163936"/>
                <a:gd name="connsiteX44" fmla="*/ 337526 w 1109076"/>
                <a:gd name="connsiteY44" fmla="*/ 192531 h 1163936"/>
                <a:gd name="connsiteX45" fmla="*/ 339902 w 1109076"/>
                <a:gd name="connsiteY45" fmla="*/ 168762 h 1163936"/>
                <a:gd name="connsiteX46" fmla="*/ 387440 w 1109076"/>
                <a:gd name="connsiteY46" fmla="*/ 164008 h 1163936"/>
                <a:gd name="connsiteX47" fmla="*/ 401702 w 1109076"/>
                <a:gd name="connsiteY47" fmla="*/ 140239 h 1163936"/>
                <a:gd name="connsiteX48" fmla="*/ 439733 w 1109076"/>
                <a:gd name="connsiteY48" fmla="*/ 118847 h 1163936"/>
                <a:gd name="connsiteX49" fmla="*/ 475386 w 1109076"/>
                <a:gd name="connsiteY49" fmla="*/ 121223 h 1163936"/>
                <a:gd name="connsiteX50" fmla="*/ 511041 w 1109076"/>
                <a:gd name="connsiteY50" fmla="*/ 95077 h 1163936"/>
                <a:gd name="connsiteX51" fmla="*/ 568087 w 1109076"/>
                <a:gd name="connsiteY51" fmla="*/ 95077 h 1163936"/>
                <a:gd name="connsiteX52" fmla="*/ 568087 w 1109076"/>
                <a:gd name="connsiteY52" fmla="*/ 78439 h 1163936"/>
                <a:gd name="connsiteX53" fmla="*/ 560955 w 1109076"/>
                <a:gd name="connsiteY53" fmla="*/ 47539 h 1163936"/>
                <a:gd name="connsiteX54" fmla="*/ 577595 w 1109076"/>
                <a:gd name="connsiteY54" fmla="*/ 26146 h 1163936"/>
                <a:gd name="connsiteX55" fmla="*/ 651280 w 1109076"/>
                <a:gd name="connsiteY55" fmla="*/ 4754 h 1163936"/>
                <a:gd name="connsiteX56" fmla="*/ 701195 w 1109076"/>
                <a:gd name="connsiteY56" fmla="*/ 0 h 1163936"/>
                <a:gd name="connsiteX57" fmla="*/ 732094 w 1109076"/>
                <a:gd name="connsiteY57" fmla="*/ 9508 h 1163936"/>
                <a:gd name="connsiteX58" fmla="*/ 810534 w 1109076"/>
                <a:gd name="connsiteY58" fmla="*/ 26146 h 1163936"/>
                <a:gd name="connsiteX59" fmla="*/ 850942 w 1109076"/>
                <a:gd name="connsiteY59" fmla="*/ 45162 h 1163936"/>
                <a:gd name="connsiteX60" fmla="*/ 877088 w 1109076"/>
                <a:gd name="connsiteY60" fmla="*/ 47539 h 1163936"/>
                <a:gd name="connsiteX61" fmla="*/ 919873 w 1109076"/>
                <a:gd name="connsiteY61" fmla="*/ 66554 h 1163936"/>
                <a:gd name="connsiteX62" fmla="*/ 962657 w 1109076"/>
                <a:gd name="connsiteY62" fmla="*/ 114093 h 1163936"/>
                <a:gd name="connsiteX63" fmla="*/ 988803 w 1109076"/>
                <a:gd name="connsiteY63" fmla="*/ 135485 h 1163936"/>
                <a:gd name="connsiteX64" fmla="*/ 998310 w 1109076"/>
                <a:gd name="connsiteY64" fmla="*/ 187777 h 1163936"/>
                <a:gd name="connsiteX65" fmla="*/ 1055357 w 1109076"/>
                <a:gd name="connsiteY65" fmla="*/ 187777 h 1163936"/>
                <a:gd name="connsiteX66" fmla="*/ 1055357 w 1109076"/>
                <a:gd name="connsiteY66" fmla="*/ 202039 h 1163936"/>
                <a:gd name="connsiteX67" fmla="*/ 1043473 w 1109076"/>
                <a:gd name="connsiteY67" fmla="*/ 223431 h 1163936"/>
                <a:gd name="connsiteX68" fmla="*/ 1048227 w 1109076"/>
                <a:gd name="connsiteY68" fmla="*/ 244824 h 1163936"/>
                <a:gd name="connsiteX69" fmla="*/ 1052981 w 1109076"/>
                <a:gd name="connsiteY69" fmla="*/ 280477 h 1163936"/>
                <a:gd name="connsiteX70" fmla="*/ 1048227 w 1109076"/>
                <a:gd name="connsiteY70" fmla="*/ 297116 h 1163936"/>
                <a:gd name="connsiteX71" fmla="*/ 1064865 w 1109076"/>
                <a:gd name="connsiteY71" fmla="*/ 318508 h 1163936"/>
                <a:gd name="connsiteX72" fmla="*/ 1064225 w 1109076"/>
                <a:gd name="connsiteY72" fmla="*/ 317686 h 1163936"/>
                <a:gd name="connsiteX73" fmla="*/ 1054882 w 1109076"/>
                <a:gd name="connsiteY73" fmla="*/ 330393 h 1163936"/>
                <a:gd name="connsiteX74" fmla="*/ 1060587 w 1109076"/>
                <a:gd name="connsiteY74" fmla="*/ 427372 h 1163936"/>
                <a:gd name="connsiteX75" fmla="*/ 1080553 w 1109076"/>
                <a:gd name="connsiteY75" fmla="*/ 467304 h 1163936"/>
                <a:gd name="connsiteX76" fmla="*/ 1077701 w 1109076"/>
                <a:gd name="connsiteY76" fmla="*/ 521498 h 1163936"/>
                <a:gd name="connsiteX77" fmla="*/ 1069144 w 1109076"/>
                <a:gd name="connsiteY77" fmla="*/ 532907 h 1163936"/>
                <a:gd name="connsiteX78" fmla="*/ 1066291 w 1109076"/>
                <a:gd name="connsiteY78" fmla="*/ 564282 h 1163936"/>
                <a:gd name="connsiteX79" fmla="*/ 1109076 w 1109076"/>
                <a:gd name="connsiteY79" fmla="*/ 635590 h 1163936"/>
                <a:gd name="connsiteX80" fmla="*/ 1037768 w 1109076"/>
                <a:gd name="connsiteY80" fmla="*/ 644147 h 1163936"/>
                <a:gd name="connsiteX81" fmla="*/ 1023507 w 1109076"/>
                <a:gd name="connsiteY81" fmla="*/ 666966 h 1163936"/>
                <a:gd name="connsiteX82" fmla="*/ 1037768 w 1109076"/>
                <a:gd name="connsiteY82" fmla="*/ 706898 h 1163936"/>
                <a:gd name="connsiteX83" fmla="*/ 1049178 w 1109076"/>
                <a:gd name="connsiteY83" fmla="*/ 775353 h 1163936"/>
                <a:gd name="connsiteX84" fmla="*/ 1043473 w 1109076"/>
                <a:gd name="connsiteY84" fmla="*/ 875184 h 1163936"/>
                <a:gd name="connsiteX85" fmla="*/ 1057735 w 1109076"/>
                <a:gd name="connsiteY85" fmla="*/ 909412 h 1163936"/>
                <a:gd name="connsiteX86" fmla="*/ 1003540 w 1109076"/>
                <a:gd name="connsiteY86" fmla="*/ 986424 h 1163936"/>
                <a:gd name="connsiteX87" fmla="*/ 1002754 w 1109076"/>
                <a:gd name="connsiteY87" fmla="*/ 1002143 h 1163936"/>
                <a:gd name="connsiteX88" fmla="*/ 569379 w 1109076"/>
                <a:gd name="connsiteY88" fmla="*/ 1163936 h 1163936"/>
                <a:gd name="connsiteX0" fmla="*/ 91270 w 1109076"/>
                <a:gd name="connsiteY0" fmla="*/ 1002143 h 1163936"/>
                <a:gd name="connsiteX1" fmla="*/ 92701 w 1109076"/>
                <a:gd name="connsiteY1" fmla="*/ 993555 h 1163936"/>
                <a:gd name="connsiteX2" fmla="*/ 118848 w 1109076"/>
                <a:gd name="connsiteY2" fmla="*/ 986424 h 1163936"/>
                <a:gd name="connsiteX3" fmla="*/ 123601 w 1109076"/>
                <a:gd name="connsiteY3" fmla="*/ 967409 h 1163936"/>
                <a:gd name="connsiteX4" fmla="*/ 99833 w 1109076"/>
                <a:gd name="connsiteY4" fmla="*/ 936509 h 1163936"/>
                <a:gd name="connsiteX5" fmla="*/ 123601 w 1109076"/>
                <a:gd name="connsiteY5" fmla="*/ 898478 h 1163936"/>
                <a:gd name="connsiteX6" fmla="*/ 125978 w 1109076"/>
                <a:gd name="connsiteY6" fmla="*/ 860447 h 1163936"/>
                <a:gd name="connsiteX7" fmla="*/ 156879 w 1109076"/>
                <a:gd name="connsiteY7" fmla="*/ 860447 h 1163936"/>
                <a:gd name="connsiteX8" fmla="*/ 178271 w 1109076"/>
                <a:gd name="connsiteY8" fmla="*/ 822417 h 1163936"/>
                <a:gd name="connsiteX9" fmla="*/ 159255 w 1109076"/>
                <a:gd name="connsiteY9" fmla="*/ 784386 h 1163936"/>
                <a:gd name="connsiteX10" fmla="*/ 135486 w 1109076"/>
                <a:gd name="connsiteY10" fmla="*/ 777255 h 1163936"/>
                <a:gd name="connsiteX11" fmla="*/ 111717 w 1109076"/>
                <a:gd name="connsiteY11" fmla="*/ 793893 h 1163936"/>
                <a:gd name="connsiteX12" fmla="*/ 99833 w 1109076"/>
                <a:gd name="connsiteY12" fmla="*/ 784386 h 1163936"/>
                <a:gd name="connsiteX13" fmla="*/ 80817 w 1109076"/>
                <a:gd name="connsiteY13" fmla="*/ 784386 h 1163936"/>
                <a:gd name="connsiteX14" fmla="*/ 66554 w 1109076"/>
                <a:gd name="connsiteY14" fmla="*/ 777255 h 1163936"/>
                <a:gd name="connsiteX15" fmla="*/ 35655 w 1109076"/>
                <a:gd name="connsiteY15" fmla="*/ 774878 h 1163936"/>
                <a:gd name="connsiteX16" fmla="*/ 9508 w 1109076"/>
                <a:gd name="connsiteY16" fmla="*/ 751109 h 1163936"/>
                <a:gd name="connsiteX17" fmla="*/ 0 w 1109076"/>
                <a:gd name="connsiteY17" fmla="*/ 713078 h 1163936"/>
                <a:gd name="connsiteX18" fmla="*/ 14263 w 1109076"/>
                <a:gd name="connsiteY18" fmla="*/ 684555 h 1163936"/>
                <a:gd name="connsiteX19" fmla="*/ 4756 w 1109076"/>
                <a:gd name="connsiteY19" fmla="*/ 665539 h 1163936"/>
                <a:gd name="connsiteX20" fmla="*/ 35655 w 1109076"/>
                <a:gd name="connsiteY20" fmla="*/ 622755 h 1163936"/>
                <a:gd name="connsiteX21" fmla="*/ 49916 w 1109076"/>
                <a:gd name="connsiteY21" fmla="*/ 591855 h 1163936"/>
                <a:gd name="connsiteX22" fmla="*/ 26147 w 1109076"/>
                <a:gd name="connsiteY22" fmla="*/ 563332 h 1163936"/>
                <a:gd name="connsiteX23" fmla="*/ 26147 w 1109076"/>
                <a:gd name="connsiteY23" fmla="*/ 549070 h 1163936"/>
                <a:gd name="connsiteX24" fmla="*/ 54670 w 1109076"/>
                <a:gd name="connsiteY24" fmla="*/ 522924 h 1163936"/>
                <a:gd name="connsiteX25" fmla="*/ 87947 w 1109076"/>
                <a:gd name="connsiteY25" fmla="*/ 477762 h 1163936"/>
                <a:gd name="connsiteX26" fmla="*/ 71309 w 1109076"/>
                <a:gd name="connsiteY26" fmla="*/ 458747 h 1163936"/>
                <a:gd name="connsiteX27" fmla="*/ 54670 w 1109076"/>
                <a:gd name="connsiteY27" fmla="*/ 456370 h 1163936"/>
                <a:gd name="connsiteX28" fmla="*/ 28523 w 1109076"/>
                <a:gd name="connsiteY28" fmla="*/ 432601 h 1163936"/>
                <a:gd name="connsiteX29" fmla="*/ 33279 w 1109076"/>
                <a:gd name="connsiteY29" fmla="*/ 389816 h 1163936"/>
                <a:gd name="connsiteX30" fmla="*/ 45162 w 1109076"/>
                <a:gd name="connsiteY30" fmla="*/ 387439 h 1163936"/>
                <a:gd name="connsiteX31" fmla="*/ 49916 w 1109076"/>
                <a:gd name="connsiteY31" fmla="*/ 370801 h 1163936"/>
                <a:gd name="connsiteX32" fmla="*/ 66554 w 1109076"/>
                <a:gd name="connsiteY32" fmla="*/ 363670 h 1163936"/>
                <a:gd name="connsiteX33" fmla="*/ 66554 w 1109076"/>
                <a:gd name="connsiteY33" fmla="*/ 344655 h 1163936"/>
                <a:gd name="connsiteX34" fmla="*/ 71309 w 1109076"/>
                <a:gd name="connsiteY34" fmla="*/ 342278 h 1163936"/>
                <a:gd name="connsiteX35" fmla="*/ 95077 w 1109076"/>
                <a:gd name="connsiteY35" fmla="*/ 332770 h 1163936"/>
                <a:gd name="connsiteX36" fmla="*/ 99833 w 1109076"/>
                <a:gd name="connsiteY36" fmla="*/ 316131 h 1163936"/>
                <a:gd name="connsiteX37" fmla="*/ 149747 w 1109076"/>
                <a:gd name="connsiteY37" fmla="*/ 292362 h 1163936"/>
                <a:gd name="connsiteX38" fmla="*/ 164009 w 1109076"/>
                <a:gd name="connsiteY38" fmla="*/ 263839 h 1163936"/>
                <a:gd name="connsiteX39" fmla="*/ 190154 w 1109076"/>
                <a:gd name="connsiteY39" fmla="*/ 268593 h 1163936"/>
                <a:gd name="connsiteX40" fmla="*/ 259086 w 1109076"/>
                <a:gd name="connsiteY40" fmla="*/ 237693 h 1163936"/>
                <a:gd name="connsiteX41" fmla="*/ 280479 w 1109076"/>
                <a:gd name="connsiteY41" fmla="*/ 218677 h 1163936"/>
                <a:gd name="connsiteX42" fmla="*/ 297117 w 1109076"/>
                <a:gd name="connsiteY42" fmla="*/ 199662 h 1163936"/>
                <a:gd name="connsiteX43" fmla="*/ 337526 w 1109076"/>
                <a:gd name="connsiteY43" fmla="*/ 192531 h 1163936"/>
                <a:gd name="connsiteX44" fmla="*/ 339902 w 1109076"/>
                <a:gd name="connsiteY44" fmla="*/ 168762 h 1163936"/>
                <a:gd name="connsiteX45" fmla="*/ 387440 w 1109076"/>
                <a:gd name="connsiteY45" fmla="*/ 164008 h 1163936"/>
                <a:gd name="connsiteX46" fmla="*/ 401702 w 1109076"/>
                <a:gd name="connsiteY46" fmla="*/ 140239 h 1163936"/>
                <a:gd name="connsiteX47" fmla="*/ 439733 w 1109076"/>
                <a:gd name="connsiteY47" fmla="*/ 118847 h 1163936"/>
                <a:gd name="connsiteX48" fmla="*/ 475386 w 1109076"/>
                <a:gd name="connsiteY48" fmla="*/ 121223 h 1163936"/>
                <a:gd name="connsiteX49" fmla="*/ 511041 w 1109076"/>
                <a:gd name="connsiteY49" fmla="*/ 95077 h 1163936"/>
                <a:gd name="connsiteX50" fmla="*/ 568087 w 1109076"/>
                <a:gd name="connsiteY50" fmla="*/ 95077 h 1163936"/>
                <a:gd name="connsiteX51" fmla="*/ 568087 w 1109076"/>
                <a:gd name="connsiteY51" fmla="*/ 78439 h 1163936"/>
                <a:gd name="connsiteX52" fmla="*/ 560955 w 1109076"/>
                <a:gd name="connsiteY52" fmla="*/ 47539 h 1163936"/>
                <a:gd name="connsiteX53" fmla="*/ 577595 w 1109076"/>
                <a:gd name="connsiteY53" fmla="*/ 26146 h 1163936"/>
                <a:gd name="connsiteX54" fmla="*/ 651280 w 1109076"/>
                <a:gd name="connsiteY54" fmla="*/ 4754 h 1163936"/>
                <a:gd name="connsiteX55" fmla="*/ 701195 w 1109076"/>
                <a:gd name="connsiteY55" fmla="*/ 0 h 1163936"/>
                <a:gd name="connsiteX56" fmla="*/ 732094 w 1109076"/>
                <a:gd name="connsiteY56" fmla="*/ 9508 h 1163936"/>
                <a:gd name="connsiteX57" fmla="*/ 810534 w 1109076"/>
                <a:gd name="connsiteY57" fmla="*/ 26146 h 1163936"/>
                <a:gd name="connsiteX58" fmla="*/ 850942 w 1109076"/>
                <a:gd name="connsiteY58" fmla="*/ 45162 h 1163936"/>
                <a:gd name="connsiteX59" fmla="*/ 877088 w 1109076"/>
                <a:gd name="connsiteY59" fmla="*/ 47539 h 1163936"/>
                <a:gd name="connsiteX60" fmla="*/ 919873 w 1109076"/>
                <a:gd name="connsiteY60" fmla="*/ 66554 h 1163936"/>
                <a:gd name="connsiteX61" fmla="*/ 962657 w 1109076"/>
                <a:gd name="connsiteY61" fmla="*/ 114093 h 1163936"/>
                <a:gd name="connsiteX62" fmla="*/ 988803 w 1109076"/>
                <a:gd name="connsiteY62" fmla="*/ 135485 h 1163936"/>
                <a:gd name="connsiteX63" fmla="*/ 998310 w 1109076"/>
                <a:gd name="connsiteY63" fmla="*/ 187777 h 1163936"/>
                <a:gd name="connsiteX64" fmla="*/ 1055357 w 1109076"/>
                <a:gd name="connsiteY64" fmla="*/ 187777 h 1163936"/>
                <a:gd name="connsiteX65" fmla="*/ 1055357 w 1109076"/>
                <a:gd name="connsiteY65" fmla="*/ 202039 h 1163936"/>
                <a:gd name="connsiteX66" fmla="*/ 1043473 w 1109076"/>
                <a:gd name="connsiteY66" fmla="*/ 223431 h 1163936"/>
                <a:gd name="connsiteX67" fmla="*/ 1048227 w 1109076"/>
                <a:gd name="connsiteY67" fmla="*/ 244824 h 1163936"/>
                <a:gd name="connsiteX68" fmla="*/ 1052981 w 1109076"/>
                <a:gd name="connsiteY68" fmla="*/ 280477 h 1163936"/>
                <a:gd name="connsiteX69" fmla="*/ 1048227 w 1109076"/>
                <a:gd name="connsiteY69" fmla="*/ 297116 h 1163936"/>
                <a:gd name="connsiteX70" fmla="*/ 1064865 w 1109076"/>
                <a:gd name="connsiteY70" fmla="*/ 318508 h 1163936"/>
                <a:gd name="connsiteX71" fmla="*/ 1064225 w 1109076"/>
                <a:gd name="connsiteY71" fmla="*/ 317686 h 1163936"/>
                <a:gd name="connsiteX72" fmla="*/ 1054882 w 1109076"/>
                <a:gd name="connsiteY72" fmla="*/ 330393 h 1163936"/>
                <a:gd name="connsiteX73" fmla="*/ 1060587 w 1109076"/>
                <a:gd name="connsiteY73" fmla="*/ 427372 h 1163936"/>
                <a:gd name="connsiteX74" fmla="*/ 1080553 w 1109076"/>
                <a:gd name="connsiteY74" fmla="*/ 467304 h 1163936"/>
                <a:gd name="connsiteX75" fmla="*/ 1077701 w 1109076"/>
                <a:gd name="connsiteY75" fmla="*/ 521498 h 1163936"/>
                <a:gd name="connsiteX76" fmla="*/ 1069144 w 1109076"/>
                <a:gd name="connsiteY76" fmla="*/ 532907 h 1163936"/>
                <a:gd name="connsiteX77" fmla="*/ 1066291 w 1109076"/>
                <a:gd name="connsiteY77" fmla="*/ 564282 h 1163936"/>
                <a:gd name="connsiteX78" fmla="*/ 1109076 w 1109076"/>
                <a:gd name="connsiteY78" fmla="*/ 635590 h 1163936"/>
                <a:gd name="connsiteX79" fmla="*/ 1037768 w 1109076"/>
                <a:gd name="connsiteY79" fmla="*/ 644147 h 1163936"/>
                <a:gd name="connsiteX80" fmla="*/ 1023507 w 1109076"/>
                <a:gd name="connsiteY80" fmla="*/ 666966 h 1163936"/>
                <a:gd name="connsiteX81" fmla="*/ 1037768 w 1109076"/>
                <a:gd name="connsiteY81" fmla="*/ 706898 h 1163936"/>
                <a:gd name="connsiteX82" fmla="*/ 1049178 w 1109076"/>
                <a:gd name="connsiteY82" fmla="*/ 775353 h 1163936"/>
                <a:gd name="connsiteX83" fmla="*/ 1043473 w 1109076"/>
                <a:gd name="connsiteY83" fmla="*/ 875184 h 1163936"/>
                <a:gd name="connsiteX84" fmla="*/ 1057735 w 1109076"/>
                <a:gd name="connsiteY84" fmla="*/ 909412 h 1163936"/>
                <a:gd name="connsiteX85" fmla="*/ 1003540 w 1109076"/>
                <a:gd name="connsiteY85" fmla="*/ 986424 h 1163936"/>
                <a:gd name="connsiteX86" fmla="*/ 1002754 w 1109076"/>
                <a:gd name="connsiteY86" fmla="*/ 1002143 h 1163936"/>
                <a:gd name="connsiteX87" fmla="*/ 569379 w 1109076"/>
                <a:gd name="connsiteY87" fmla="*/ 1163936 h 1163936"/>
                <a:gd name="connsiteX0" fmla="*/ 91270 w 1109076"/>
                <a:gd name="connsiteY0" fmla="*/ 1002143 h 1002143"/>
                <a:gd name="connsiteX1" fmla="*/ 92701 w 1109076"/>
                <a:gd name="connsiteY1" fmla="*/ 993555 h 1002143"/>
                <a:gd name="connsiteX2" fmla="*/ 118848 w 1109076"/>
                <a:gd name="connsiteY2" fmla="*/ 986424 h 1002143"/>
                <a:gd name="connsiteX3" fmla="*/ 123601 w 1109076"/>
                <a:gd name="connsiteY3" fmla="*/ 967409 h 1002143"/>
                <a:gd name="connsiteX4" fmla="*/ 99833 w 1109076"/>
                <a:gd name="connsiteY4" fmla="*/ 936509 h 1002143"/>
                <a:gd name="connsiteX5" fmla="*/ 123601 w 1109076"/>
                <a:gd name="connsiteY5" fmla="*/ 898478 h 1002143"/>
                <a:gd name="connsiteX6" fmla="*/ 125978 w 1109076"/>
                <a:gd name="connsiteY6" fmla="*/ 860447 h 1002143"/>
                <a:gd name="connsiteX7" fmla="*/ 156879 w 1109076"/>
                <a:gd name="connsiteY7" fmla="*/ 860447 h 1002143"/>
                <a:gd name="connsiteX8" fmla="*/ 178271 w 1109076"/>
                <a:gd name="connsiteY8" fmla="*/ 822417 h 1002143"/>
                <a:gd name="connsiteX9" fmla="*/ 159255 w 1109076"/>
                <a:gd name="connsiteY9" fmla="*/ 784386 h 1002143"/>
                <a:gd name="connsiteX10" fmla="*/ 135486 w 1109076"/>
                <a:gd name="connsiteY10" fmla="*/ 777255 h 1002143"/>
                <a:gd name="connsiteX11" fmla="*/ 111717 w 1109076"/>
                <a:gd name="connsiteY11" fmla="*/ 793893 h 1002143"/>
                <a:gd name="connsiteX12" fmla="*/ 99833 w 1109076"/>
                <a:gd name="connsiteY12" fmla="*/ 784386 h 1002143"/>
                <a:gd name="connsiteX13" fmla="*/ 80817 w 1109076"/>
                <a:gd name="connsiteY13" fmla="*/ 784386 h 1002143"/>
                <a:gd name="connsiteX14" fmla="*/ 66554 w 1109076"/>
                <a:gd name="connsiteY14" fmla="*/ 777255 h 1002143"/>
                <a:gd name="connsiteX15" fmla="*/ 35655 w 1109076"/>
                <a:gd name="connsiteY15" fmla="*/ 774878 h 1002143"/>
                <a:gd name="connsiteX16" fmla="*/ 9508 w 1109076"/>
                <a:gd name="connsiteY16" fmla="*/ 751109 h 1002143"/>
                <a:gd name="connsiteX17" fmla="*/ 0 w 1109076"/>
                <a:gd name="connsiteY17" fmla="*/ 713078 h 1002143"/>
                <a:gd name="connsiteX18" fmla="*/ 14263 w 1109076"/>
                <a:gd name="connsiteY18" fmla="*/ 684555 h 1002143"/>
                <a:gd name="connsiteX19" fmla="*/ 4756 w 1109076"/>
                <a:gd name="connsiteY19" fmla="*/ 665539 h 1002143"/>
                <a:gd name="connsiteX20" fmla="*/ 35655 w 1109076"/>
                <a:gd name="connsiteY20" fmla="*/ 622755 h 1002143"/>
                <a:gd name="connsiteX21" fmla="*/ 49916 w 1109076"/>
                <a:gd name="connsiteY21" fmla="*/ 591855 h 1002143"/>
                <a:gd name="connsiteX22" fmla="*/ 26147 w 1109076"/>
                <a:gd name="connsiteY22" fmla="*/ 563332 h 1002143"/>
                <a:gd name="connsiteX23" fmla="*/ 26147 w 1109076"/>
                <a:gd name="connsiteY23" fmla="*/ 549070 h 1002143"/>
                <a:gd name="connsiteX24" fmla="*/ 54670 w 1109076"/>
                <a:gd name="connsiteY24" fmla="*/ 522924 h 1002143"/>
                <a:gd name="connsiteX25" fmla="*/ 87947 w 1109076"/>
                <a:gd name="connsiteY25" fmla="*/ 477762 h 1002143"/>
                <a:gd name="connsiteX26" fmla="*/ 71309 w 1109076"/>
                <a:gd name="connsiteY26" fmla="*/ 458747 h 1002143"/>
                <a:gd name="connsiteX27" fmla="*/ 54670 w 1109076"/>
                <a:gd name="connsiteY27" fmla="*/ 456370 h 1002143"/>
                <a:gd name="connsiteX28" fmla="*/ 28523 w 1109076"/>
                <a:gd name="connsiteY28" fmla="*/ 432601 h 1002143"/>
                <a:gd name="connsiteX29" fmla="*/ 33279 w 1109076"/>
                <a:gd name="connsiteY29" fmla="*/ 389816 h 1002143"/>
                <a:gd name="connsiteX30" fmla="*/ 45162 w 1109076"/>
                <a:gd name="connsiteY30" fmla="*/ 387439 h 1002143"/>
                <a:gd name="connsiteX31" fmla="*/ 49916 w 1109076"/>
                <a:gd name="connsiteY31" fmla="*/ 370801 h 1002143"/>
                <a:gd name="connsiteX32" fmla="*/ 66554 w 1109076"/>
                <a:gd name="connsiteY32" fmla="*/ 363670 h 1002143"/>
                <a:gd name="connsiteX33" fmla="*/ 66554 w 1109076"/>
                <a:gd name="connsiteY33" fmla="*/ 344655 h 1002143"/>
                <a:gd name="connsiteX34" fmla="*/ 71309 w 1109076"/>
                <a:gd name="connsiteY34" fmla="*/ 342278 h 1002143"/>
                <a:gd name="connsiteX35" fmla="*/ 95077 w 1109076"/>
                <a:gd name="connsiteY35" fmla="*/ 332770 h 1002143"/>
                <a:gd name="connsiteX36" fmla="*/ 99833 w 1109076"/>
                <a:gd name="connsiteY36" fmla="*/ 316131 h 1002143"/>
                <a:gd name="connsiteX37" fmla="*/ 149747 w 1109076"/>
                <a:gd name="connsiteY37" fmla="*/ 292362 h 1002143"/>
                <a:gd name="connsiteX38" fmla="*/ 164009 w 1109076"/>
                <a:gd name="connsiteY38" fmla="*/ 263839 h 1002143"/>
                <a:gd name="connsiteX39" fmla="*/ 190154 w 1109076"/>
                <a:gd name="connsiteY39" fmla="*/ 268593 h 1002143"/>
                <a:gd name="connsiteX40" fmla="*/ 259086 w 1109076"/>
                <a:gd name="connsiteY40" fmla="*/ 237693 h 1002143"/>
                <a:gd name="connsiteX41" fmla="*/ 280479 w 1109076"/>
                <a:gd name="connsiteY41" fmla="*/ 218677 h 1002143"/>
                <a:gd name="connsiteX42" fmla="*/ 297117 w 1109076"/>
                <a:gd name="connsiteY42" fmla="*/ 199662 h 1002143"/>
                <a:gd name="connsiteX43" fmla="*/ 337526 w 1109076"/>
                <a:gd name="connsiteY43" fmla="*/ 192531 h 1002143"/>
                <a:gd name="connsiteX44" fmla="*/ 339902 w 1109076"/>
                <a:gd name="connsiteY44" fmla="*/ 168762 h 1002143"/>
                <a:gd name="connsiteX45" fmla="*/ 387440 w 1109076"/>
                <a:gd name="connsiteY45" fmla="*/ 164008 h 1002143"/>
                <a:gd name="connsiteX46" fmla="*/ 401702 w 1109076"/>
                <a:gd name="connsiteY46" fmla="*/ 140239 h 1002143"/>
                <a:gd name="connsiteX47" fmla="*/ 439733 w 1109076"/>
                <a:gd name="connsiteY47" fmla="*/ 118847 h 1002143"/>
                <a:gd name="connsiteX48" fmla="*/ 475386 w 1109076"/>
                <a:gd name="connsiteY48" fmla="*/ 121223 h 1002143"/>
                <a:gd name="connsiteX49" fmla="*/ 511041 w 1109076"/>
                <a:gd name="connsiteY49" fmla="*/ 95077 h 1002143"/>
                <a:gd name="connsiteX50" fmla="*/ 568087 w 1109076"/>
                <a:gd name="connsiteY50" fmla="*/ 95077 h 1002143"/>
                <a:gd name="connsiteX51" fmla="*/ 568087 w 1109076"/>
                <a:gd name="connsiteY51" fmla="*/ 78439 h 1002143"/>
                <a:gd name="connsiteX52" fmla="*/ 560955 w 1109076"/>
                <a:gd name="connsiteY52" fmla="*/ 47539 h 1002143"/>
                <a:gd name="connsiteX53" fmla="*/ 577595 w 1109076"/>
                <a:gd name="connsiteY53" fmla="*/ 26146 h 1002143"/>
                <a:gd name="connsiteX54" fmla="*/ 651280 w 1109076"/>
                <a:gd name="connsiteY54" fmla="*/ 4754 h 1002143"/>
                <a:gd name="connsiteX55" fmla="*/ 701195 w 1109076"/>
                <a:gd name="connsiteY55" fmla="*/ 0 h 1002143"/>
                <a:gd name="connsiteX56" fmla="*/ 732094 w 1109076"/>
                <a:gd name="connsiteY56" fmla="*/ 9508 h 1002143"/>
                <a:gd name="connsiteX57" fmla="*/ 810534 w 1109076"/>
                <a:gd name="connsiteY57" fmla="*/ 26146 h 1002143"/>
                <a:gd name="connsiteX58" fmla="*/ 850942 w 1109076"/>
                <a:gd name="connsiteY58" fmla="*/ 45162 h 1002143"/>
                <a:gd name="connsiteX59" fmla="*/ 877088 w 1109076"/>
                <a:gd name="connsiteY59" fmla="*/ 47539 h 1002143"/>
                <a:gd name="connsiteX60" fmla="*/ 919873 w 1109076"/>
                <a:gd name="connsiteY60" fmla="*/ 66554 h 1002143"/>
                <a:gd name="connsiteX61" fmla="*/ 962657 w 1109076"/>
                <a:gd name="connsiteY61" fmla="*/ 114093 h 1002143"/>
                <a:gd name="connsiteX62" fmla="*/ 988803 w 1109076"/>
                <a:gd name="connsiteY62" fmla="*/ 135485 h 1002143"/>
                <a:gd name="connsiteX63" fmla="*/ 998310 w 1109076"/>
                <a:gd name="connsiteY63" fmla="*/ 187777 h 1002143"/>
                <a:gd name="connsiteX64" fmla="*/ 1055357 w 1109076"/>
                <a:gd name="connsiteY64" fmla="*/ 187777 h 1002143"/>
                <a:gd name="connsiteX65" fmla="*/ 1055357 w 1109076"/>
                <a:gd name="connsiteY65" fmla="*/ 202039 h 1002143"/>
                <a:gd name="connsiteX66" fmla="*/ 1043473 w 1109076"/>
                <a:gd name="connsiteY66" fmla="*/ 223431 h 1002143"/>
                <a:gd name="connsiteX67" fmla="*/ 1048227 w 1109076"/>
                <a:gd name="connsiteY67" fmla="*/ 244824 h 1002143"/>
                <a:gd name="connsiteX68" fmla="*/ 1052981 w 1109076"/>
                <a:gd name="connsiteY68" fmla="*/ 280477 h 1002143"/>
                <a:gd name="connsiteX69" fmla="*/ 1048227 w 1109076"/>
                <a:gd name="connsiteY69" fmla="*/ 297116 h 1002143"/>
                <a:gd name="connsiteX70" fmla="*/ 1064865 w 1109076"/>
                <a:gd name="connsiteY70" fmla="*/ 318508 h 1002143"/>
                <a:gd name="connsiteX71" fmla="*/ 1064225 w 1109076"/>
                <a:gd name="connsiteY71" fmla="*/ 317686 h 1002143"/>
                <a:gd name="connsiteX72" fmla="*/ 1054882 w 1109076"/>
                <a:gd name="connsiteY72" fmla="*/ 330393 h 1002143"/>
                <a:gd name="connsiteX73" fmla="*/ 1060587 w 1109076"/>
                <a:gd name="connsiteY73" fmla="*/ 427372 h 1002143"/>
                <a:gd name="connsiteX74" fmla="*/ 1080553 w 1109076"/>
                <a:gd name="connsiteY74" fmla="*/ 467304 h 1002143"/>
                <a:gd name="connsiteX75" fmla="*/ 1077701 w 1109076"/>
                <a:gd name="connsiteY75" fmla="*/ 521498 h 1002143"/>
                <a:gd name="connsiteX76" fmla="*/ 1069144 w 1109076"/>
                <a:gd name="connsiteY76" fmla="*/ 532907 h 1002143"/>
                <a:gd name="connsiteX77" fmla="*/ 1066291 w 1109076"/>
                <a:gd name="connsiteY77" fmla="*/ 564282 h 1002143"/>
                <a:gd name="connsiteX78" fmla="*/ 1109076 w 1109076"/>
                <a:gd name="connsiteY78" fmla="*/ 635590 h 1002143"/>
                <a:gd name="connsiteX79" fmla="*/ 1037768 w 1109076"/>
                <a:gd name="connsiteY79" fmla="*/ 644147 h 1002143"/>
                <a:gd name="connsiteX80" fmla="*/ 1023507 w 1109076"/>
                <a:gd name="connsiteY80" fmla="*/ 666966 h 1002143"/>
                <a:gd name="connsiteX81" fmla="*/ 1037768 w 1109076"/>
                <a:gd name="connsiteY81" fmla="*/ 706898 h 1002143"/>
                <a:gd name="connsiteX82" fmla="*/ 1049178 w 1109076"/>
                <a:gd name="connsiteY82" fmla="*/ 775353 h 1002143"/>
                <a:gd name="connsiteX83" fmla="*/ 1043473 w 1109076"/>
                <a:gd name="connsiteY83" fmla="*/ 875184 h 1002143"/>
                <a:gd name="connsiteX84" fmla="*/ 1057735 w 1109076"/>
                <a:gd name="connsiteY84" fmla="*/ 909412 h 1002143"/>
                <a:gd name="connsiteX85" fmla="*/ 1003540 w 1109076"/>
                <a:gd name="connsiteY85" fmla="*/ 986424 h 1002143"/>
                <a:gd name="connsiteX86" fmla="*/ 1002754 w 1109076"/>
                <a:gd name="connsiteY86" fmla="*/ 1002143 h 1002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</a:cxnLst>
              <a:rect l="l" t="t" r="r" b="b"/>
              <a:pathLst>
                <a:path w="1109076" h="1002143">
                  <a:moveTo>
                    <a:pt x="91270" y="1002143"/>
                  </a:moveTo>
                  <a:lnTo>
                    <a:pt x="92701" y="993555"/>
                  </a:lnTo>
                  <a:lnTo>
                    <a:pt x="118848" y="986424"/>
                  </a:lnTo>
                  <a:lnTo>
                    <a:pt x="123601" y="967409"/>
                  </a:lnTo>
                  <a:lnTo>
                    <a:pt x="99833" y="936509"/>
                  </a:lnTo>
                  <a:lnTo>
                    <a:pt x="123601" y="898478"/>
                  </a:lnTo>
                  <a:lnTo>
                    <a:pt x="125978" y="860447"/>
                  </a:lnTo>
                  <a:lnTo>
                    <a:pt x="156879" y="860447"/>
                  </a:lnTo>
                  <a:lnTo>
                    <a:pt x="178271" y="822417"/>
                  </a:lnTo>
                  <a:lnTo>
                    <a:pt x="159255" y="784386"/>
                  </a:lnTo>
                  <a:lnTo>
                    <a:pt x="135486" y="777255"/>
                  </a:lnTo>
                  <a:lnTo>
                    <a:pt x="111717" y="793893"/>
                  </a:lnTo>
                  <a:lnTo>
                    <a:pt x="99833" y="784386"/>
                  </a:lnTo>
                  <a:lnTo>
                    <a:pt x="80817" y="784386"/>
                  </a:lnTo>
                  <a:lnTo>
                    <a:pt x="66554" y="777255"/>
                  </a:lnTo>
                  <a:lnTo>
                    <a:pt x="35655" y="774878"/>
                  </a:lnTo>
                  <a:lnTo>
                    <a:pt x="9508" y="751109"/>
                  </a:lnTo>
                  <a:lnTo>
                    <a:pt x="0" y="713078"/>
                  </a:lnTo>
                  <a:lnTo>
                    <a:pt x="14263" y="684555"/>
                  </a:lnTo>
                  <a:lnTo>
                    <a:pt x="4756" y="665539"/>
                  </a:lnTo>
                  <a:lnTo>
                    <a:pt x="35655" y="622755"/>
                  </a:lnTo>
                  <a:lnTo>
                    <a:pt x="49916" y="591855"/>
                  </a:lnTo>
                  <a:lnTo>
                    <a:pt x="26147" y="563332"/>
                  </a:lnTo>
                  <a:lnTo>
                    <a:pt x="26147" y="549070"/>
                  </a:lnTo>
                  <a:lnTo>
                    <a:pt x="54670" y="522924"/>
                  </a:lnTo>
                  <a:lnTo>
                    <a:pt x="87947" y="477762"/>
                  </a:lnTo>
                  <a:lnTo>
                    <a:pt x="71309" y="458747"/>
                  </a:lnTo>
                  <a:lnTo>
                    <a:pt x="54670" y="456370"/>
                  </a:lnTo>
                  <a:lnTo>
                    <a:pt x="28523" y="432601"/>
                  </a:lnTo>
                  <a:lnTo>
                    <a:pt x="33279" y="389816"/>
                  </a:lnTo>
                  <a:lnTo>
                    <a:pt x="45162" y="387439"/>
                  </a:lnTo>
                  <a:lnTo>
                    <a:pt x="49916" y="370801"/>
                  </a:lnTo>
                  <a:lnTo>
                    <a:pt x="66554" y="363670"/>
                  </a:lnTo>
                  <a:lnTo>
                    <a:pt x="66554" y="344655"/>
                  </a:lnTo>
                  <a:lnTo>
                    <a:pt x="71309" y="342278"/>
                  </a:lnTo>
                  <a:lnTo>
                    <a:pt x="95077" y="332770"/>
                  </a:lnTo>
                  <a:lnTo>
                    <a:pt x="99833" y="316131"/>
                  </a:lnTo>
                  <a:lnTo>
                    <a:pt x="149747" y="292362"/>
                  </a:lnTo>
                  <a:lnTo>
                    <a:pt x="164009" y="263839"/>
                  </a:lnTo>
                  <a:lnTo>
                    <a:pt x="190154" y="268593"/>
                  </a:lnTo>
                  <a:lnTo>
                    <a:pt x="259086" y="237693"/>
                  </a:lnTo>
                  <a:lnTo>
                    <a:pt x="280479" y="218677"/>
                  </a:lnTo>
                  <a:lnTo>
                    <a:pt x="297117" y="199662"/>
                  </a:lnTo>
                  <a:lnTo>
                    <a:pt x="337526" y="192531"/>
                  </a:lnTo>
                  <a:lnTo>
                    <a:pt x="339902" y="168762"/>
                  </a:lnTo>
                  <a:lnTo>
                    <a:pt x="387440" y="164008"/>
                  </a:lnTo>
                  <a:lnTo>
                    <a:pt x="401702" y="140239"/>
                  </a:lnTo>
                  <a:lnTo>
                    <a:pt x="439733" y="118847"/>
                  </a:lnTo>
                  <a:lnTo>
                    <a:pt x="475386" y="121223"/>
                  </a:lnTo>
                  <a:lnTo>
                    <a:pt x="511041" y="95077"/>
                  </a:lnTo>
                  <a:lnTo>
                    <a:pt x="568087" y="95077"/>
                  </a:lnTo>
                  <a:lnTo>
                    <a:pt x="568087" y="78439"/>
                  </a:lnTo>
                  <a:lnTo>
                    <a:pt x="560955" y="47539"/>
                  </a:lnTo>
                  <a:lnTo>
                    <a:pt x="577595" y="26146"/>
                  </a:lnTo>
                  <a:lnTo>
                    <a:pt x="651280" y="4754"/>
                  </a:lnTo>
                  <a:lnTo>
                    <a:pt x="701195" y="0"/>
                  </a:lnTo>
                  <a:lnTo>
                    <a:pt x="732094" y="9508"/>
                  </a:lnTo>
                  <a:lnTo>
                    <a:pt x="810534" y="26146"/>
                  </a:lnTo>
                  <a:lnTo>
                    <a:pt x="850942" y="45162"/>
                  </a:lnTo>
                  <a:lnTo>
                    <a:pt x="877088" y="47539"/>
                  </a:lnTo>
                  <a:lnTo>
                    <a:pt x="919873" y="66554"/>
                  </a:lnTo>
                  <a:lnTo>
                    <a:pt x="962657" y="114093"/>
                  </a:lnTo>
                  <a:lnTo>
                    <a:pt x="988803" y="135485"/>
                  </a:lnTo>
                  <a:lnTo>
                    <a:pt x="998310" y="187777"/>
                  </a:lnTo>
                  <a:lnTo>
                    <a:pt x="1055357" y="187777"/>
                  </a:lnTo>
                  <a:lnTo>
                    <a:pt x="1055357" y="202039"/>
                  </a:lnTo>
                  <a:lnTo>
                    <a:pt x="1043473" y="223431"/>
                  </a:lnTo>
                  <a:lnTo>
                    <a:pt x="1048227" y="244824"/>
                  </a:lnTo>
                  <a:lnTo>
                    <a:pt x="1052981" y="280477"/>
                  </a:lnTo>
                  <a:lnTo>
                    <a:pt x="1048227" y="297116"/>
                  </a:lnTo>
                  <a:lnTo>
                    <a:pt x="1064865" y="318508"/>
                  </a:lnTo>
                  <a:lnTo>
                    <a:pt x="1064225" y="317686"/>
                  </a:lnTo>
                  <a:lnTo>
                    <a:pt x="1054882" y="330393"/>
                  </a:lnTo>
                  <a:lnTo>
                    <a:pt x="1060587" y="427372"/>
                  </a:lnTo>
                  <a:lnTo>
                    <a:pt x="1080553" y="467304"/>
                  </a:lnTo>
                  <a:lnTo>
                    <a:pt x="1077701" y="521498"/>
                  </a:lnTo>
                  <a:lnTo>
                    <a:pt x="1069144" y="532907"/>
                  </a:lnTo>
                  <a:lnTo>
                    <a:pt x="1066291" y="564282"/>
                  </a:lnTo>
                  <a:lnTo>
                    <a:pt x="1109076" y="635590"/>
                  </a:lnTo>
                  <a:lnTo>
                    <a:pt x="1037768" y="644147"/>
                  </a:lnTo>
                  <a:lnTo>
                    <a:pt x="1023507" y="666966"/>
                  </a:lnTo>
                  <a:lnTo>
                    <a:pt x="1037768" y="706898"/>
                  </a:lnTo>
                  <a:lnTo>
                    <a:pt x="1049178" y="775353"/>
                  </a:lnTo>
                  <a:lnTo>
                    <a:pt x="1043473" y="875184"/>
                  </a:lnTo>
                  <a:lnTo>
                    <a:pt x="1057735" y="909412"/>
                  </a:lnTo>
                  <a:lnTo>
                    <a:pt x="1003540" y="986424"/>
                  </a:lnTo>
                  <a:lnTo>
                    <a:pt x="1002754" y="1002143"/>
                  </a:lnTo>
                </a:path>
              </a:pathLst>
            </a:custGeom>
            <a:solidFill>
              <a:srgbClr val="66FF33"/>
            </a:solidFill>
            <a:ln w="12700">
              <a:solidFill>
                <a:schemeClr val="bg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86E34B34-1AFB-682E-D348-7B4D33FCECC0}"/>
                </a:ext>
              </a:extLst>
            </p:cNvPr>
            <p:cNvSpPr/>
            <p:nvPr/>
          </p:nvSpPr>
          <p:spPr>
            <a:xfrm>
              <a:off x="4583502" y="3738522"/>
              <a:ext cx="989754" cy="779297"/>
            </a:xfrm>
            <a:custGeom>
              <a:avLst/>
              <a:gdLst>
                <a:gd name="connsiteX0" fmla="*/ 305494 w 989754"/>
                <a:gd name="connsiteY0" fmla="*/ 0 h 779297"/>
                <a:gd name="connsiteX1" fmla="*/ 989754 w 989754"/>
                <a:gd name="connsiteY1" fmla="*/ 0 h 779297"/>
                <a:gd name="connsiteX2" fmla="*/ 989754 w 989754"/>
                <a:gd name="connsiteY2" fmla="*/ 6320 h 779297"/>
                <a:gd name="connsiteX3" fmla="*/ 966935 w 989754"/>
                <a:gd name="connsiteY3" fmla="*/ 12025 h 779297"/>
                <a:gd name="connsiteX4" fmla="*/ 966935 w 989754"/>
                <a:gd name="connsiteY4" fmla="*/ 148936 h 779297"/>
                <a:gd name="connsiteX5" fmla="*/ 941264 w 989754"/>
                <a:gd name="connsiteY5" fmla="*/ 174607 h 779297"/>
                <a:gd name="connsiteX6" fmla="*/ 938412 w 989754"/>
                <a:gd name="connsiteY6" fmla="*/ 200278 h 779297"/>
                <a:gd name="connsiteX7" fmla="*/ 918446 w 989754"/>
                <a:gd name="connsiteY7" fmla="*/ 214539 h 779297"/>
                <a:gd name="connsiteX8" fmla="*/ 904184 w 989754"/>
                <a:gd name="connsiteY8" fmla="*/ 257324 h 779297"/>
                <a:gd name="connsiteX9" fmla="*/ 904184 w 989754"/>
                <a:gd name="connsiteY9" fmla="*/ 285847 h 779297"/>
                <a:gd name="connsiteX10" fmla="*/ 898480 w 989754"/>
                <a:gd name="connsiteY10" fmla="*/ 294404 h 779297"/>
                <a:gd name="connsiteX11" fmla="*/ 869956 w 989754"/>
                <a:gd name="connsiteY11" fmla="*/ 302961 h 779297"/>
                <a:gd name="connsiteX12" fmla="*/ 855695 w 989754"/>
                <a:gd name="connsiteY12" fmla="*/ 311518 h 779297"/>
                <a:gd name="connsiteX13" fmla="*/ 753011 w 989754"/>
                <a:gd name="connsiteY13" fmla="*/ 311518 h 779297"/>
                <a:gd name="connsiteX14" fmla="*/ 744455 w 989754"/>
                <a:gd name="connsiteY14" fmla="*/ 354303 h 779297"/>
                <a:gd name="connsiteX15" fmla="*/ 755864 w 989754"/>
                <a:gd name="connsiteY15" fmla="*/ 397087 h 779297"/>
                <a:gd name="connsiteX16" fmla="*/ 738750 w 989754"/>
                <a:gd name="connsiteY16" fmla="*/ 434167 h 779297"/>
                <a:gd name="connsiteX17" fmla="*/ 744455 w 989754"/>
                <a:gd name="connsiteY17" fmla="*/ 496918 h 779297"/>
                <a:gd name="connsiteX18" fmla="*/ 741602 w 989754"/>
                <a:gd name="connsiteY18" fmla="*/ 519737 h 779297"/>
                <a:gd name="connsiteX19" fmla="*/ 730193 w 989754"/>
                <a:gd name="connsiteY19" fmla="*/ 613863 h 779297"/>
                <a:gd name="connsiteX20" fmla="*/ 724488 w 989754"/>
                <a:gd name="connsiteY20" fmla="*/ 636682 h 779297"/>
                <a:gd name="connsiteX21" fmla="*/ 767273 w 989754"/>
                <a:gd name="connsiteY21" fmla="*/ 676614 h 779297"/>
                <a:gd name="connsiteX22" fmla="*/ 681704 w 989754"/>
                <a:gd name="connsiteY22" fmla="*/ 765036 h 779297"/>
                <a:gd name="connsiteX23" fmla="*/ 633214 w 989754"/>
                <a:gd name="connsiteY23" fmla="*/ 750774 h 779297"/>
                <a:gd name="connsiteX24" fmla="*/ 601839 w 989754"/>
                <a:gd name="connsiteY24" fmla="*/ 750774 h 779297"/>
                <a:gd name="connsiteX25" fmla="*/ 581873 w 989754"/>
                <a:gd name="connsiteY25" fmla="*/ 776445 h 779297"/>
                <a:gd name="connsiteX26" fmla="*/ 547645 w 989754"/>
                <a:gd name="connsiteY26" fmla="*/ 779297 h 779297"/>
                <a:gd name="connsiteX27" fmla="*/ 507712 w 989754"/>
                <a:gd name="connsiteY27" fmla="*/ 750774 h 779297"/>
                <a:gd name="connsiteX28" fmla="*/ 507712 w 989754"/>
                <a:gd name="connsiteY28" fmla="*/ 742217 h 779297"/>
                <a:gd name="connsiteX29" fmla="*/ 482042 w 989754"/>
                <a:gd name="connsiteY29" fmla="*/ 722251 h 779297"/>
                <a:gd name="connsiteX30" fmla="*/ 470632 w 989754"/>
                <a:gd name="connsiteY30" fmla="*/ 739365 h 779297"/>
                <a:gd name="connsiteX31" fmla="*/ 413586 w 989754"/>
                <a:gd name="connsiteY31" fmla="*/ 742217 h 779297"/>
                <a:gd name="connsiteX32" fmla="*/ 390767 w 989754"/>
                <a:gd name="connsiteY32" fmla="*/ 710842 h 779297"/>
                <a:gd name="connsiteX33" fmla="*/ 376506 w 989754"/>
                <a:gd name="connsiteY33" fmla="*/ 668057 h 779297"/>
                <a:gd name="connsiteX34" fmla="*/ 345130 w 989754"/>
                <a:gd name="connsiteY34" fmla="*/ 642386 h 779297"/>
                <a:gd name="connsiteX35" fmla="*/ 330869 w 989754"/>
                <a:gd name="connsiteY35" fmla="*/ 665205 h 779297"/>
                <a:gd name="connsiteX36" fmla="*/ 290936 w 989754"/>
                <a:gd name="connsiteY36" fmla="*/ 670909 h 779297"/>
                <a:gd name="connsiteX37" fmla="*/ 253856 w 989754"/>
                <a:gd name="connsiteY37" fmla="*/ 656648 h 779297"/>
                <a:gd name="connsiteX38" fmla="*/ 208219 w 989754"/>
                <a:gd name="connsiteY38" fmla="*/ 679466 h 779297"/>
                <a:gd name="connsiteX39" fmla="*/ 176844 w 989754"/>
                <a:gd name="connsiteY39" fmla="*/ 642386 h 779297"/>
                <a:gd name="connsiteX40" fmla="*/ 125502 w 989754"/>
                <a:gd name="connsiteY40" fmla="*/ 650943 h 779297"/>
                <a:gd name="connsiteX41" fmla="*/ 91274 w 989754"/>
                <a:gd name="connsiteY41" fmla="*/ 611011 h 779297"/>
                <a:gd name="connsiteX42" fmla="*/ 74160 w 989754"/>
                <a:gd name="connsiteY42" fmla="*/ 613863 h 779297"/>
                <a:gd name="connsiteX43" fmla="*/ 34228 w 989754"/>
                <a:gd name="connsiteY43" fmla="*/ 588192 h 779297"/>
                <a:gd name="connsiteX44" fmla="*/ 5705 w 989754"/>
                <a:gd name="connsiteY44" fmla="*/ 545408 h 779297"/>
                <a:gd name="connsiteX45" fmla="*/ 0 w 989754"/>
                <a:gd name="connsiteY45" fmla="*/ 516884 h 779297"/>
                <a:gd name="connsiteX46" fmla="*/ 0 w 989754"/>
                <a:gd name="connsiteY46" fmla="*/ 496918 h 779297"/>
                <a:gd name="connsiteX47" fmla="*/ 19966 w 989754"/>
                <a:gd name="connsiteY47" fmla="*/ 451281 h 779297"/>
                <a:gd name="connsiteX48" fmla="*/ 17114 w 989754"/>
                <a:gd name="connsiteY48" fmla="*/ 434167 h 779297"/>
                <a:gd name="connsiteX49" fmla="*/ 14262 w 989754"/>
                <a:gd name="connsiteY49" fmla="*/ 411349 h 779297"/>
                <a:gd name="connsiteX50" fmla="*/ 28523 w 989754"/>
                <a:gd name="connsiteY50" fmla="*/ 394235 h 779297"/>
                <a:gd name="connsiteX51" fmla="*/ 28523 w 989754"/>
                <a:gd name="connsiteY51" fmla="*/ 340041 h 779297"/>
                <a:gd name="connsiteX52" fmla="*/ 54194 w 989754"/>
                <a:gd name="connsiteY52" fmla="*/ 337189 h 779297"/>
                <a:gd name="connsiteX53" fmla="*/ 71308 w 989754"/>
                <a:gd name="connsiteY53" fmla="*/ 308666 h 779297"/>
                <a:gd name="connsiteX54" fmla="*/ 71308 w 989754"/>
                <a:gd name="connsiteY54" fmla="*/ 282995 h 779297"/>
                <a:gd name="connsiteX55" fmla="*/ 57046 w 989754"/>
                <a:gd name="connsiteY55" fmla="*/ 257324 h 779297"/>
                <a:gd name="connsiteX56" fmla="*/ 68456 w 989754"/>
                <a:gd name="connsiteY56" fmla="*/ 234505 h 779297"/>
                <a:gd name="connsiteX57" fmla="*/ 71308 w 989754"/>
                <a:gd name="connsiteY57" fmla="*/ 171755 h 779297"/>
                <a:gd name="connsiteX58" fmla="*/ 59899 w 989754"/>
                <a:gd name="connsiteY58" fmla="*/ 146084 h 779297"/>
                <a:gd name="connsiteX59" fmla="*/ 82717 w 989754"/>
                <a:gd name="connsiteY59" fmla="*/ 117561 h 779297"/>
                <a:gd name="connsiteX60" fmla="*/ 82717 w 989754"/>
                <a:gd name="connsiteY60" fmla="*/ 106151 h 779297"/>
                <a:gd name="connsiteX61" fmla="*/ 99831 w 989754"/>
                <a:gd name="connsiteY61" fmla="*/ 103299 h 779297"/>
                <a:gd name="connsiteX62" fmla="*/ 145468 w 989754"/>
                <a:gd name="connsiteY62" fmla="*/ 111856 h 779297"/>
                <a:gd name="connsiteX63" fmla="*/ 185401 w 989754"/>
                <a:gd name="connsiteY63" fmla="*/ 117561 h 779297"/>
                <a:gd name="connsiteX64" fmla="*/ 213924 w 989754"/>
                <a:gd name="connsiteY64" fmla="*/ 91890 h 779297"/>
                <a:gd name="connsiteX65" fmla="*/ 270970 w 989754"/>
                <a:gd name="connsiteY65" fmla="*/ 60514 h 779297"/>
                <a:gd name="connsiteX66" fmla="*/ 285232 w 989754"/>
                <a:gd name="connsiteY66" fmla="*/ 17730 h 779297"/>
                <a:gd name="connsiteX0" fmla="*/ 305494 w 989754"/>
                <a:gd name="connsiteY0" fmla="*/ 73311 h 852608"/>
                <a:gd name="connsiteX1" fmla="*/ 667630 w 989754"/>
                <a:gd name="connsiteY1" fmla="*/ 9 h 852608"/>
                <a:gd name="connsiteX2" fmla="*/ 989754 w 989754"/>
                <a:gd name="connsiteY2" fmla="*/ 73311 h 852608"/>
                <a:gd name="connsiteX3" fmla="*/ 989754 w 989754"/>
                <a:gd name="connsiteY3" fmla="*/ 79631 h 852608"/>
                <a:gd name="connsiteX4" fmla="*/ 966935 w 989754"/>
                <a:gd name="connsiteY4" fmla="*/ 85336 h 852608"/>
                <a:gd name="connsiteX5" fmla="*/ 966935 w 989754"/>
                <a:gd name="connsiteY5" fmla="*/ 222247 h 852608"/>
                <a:gd name="connsiteX6" fmla="*/ 941264 w 989754"/>
                <a:gd name="connsiteY6" fmla="*/ 247918 h 852608"/>
                <a:gd name="connsiteX7" fmla="*/ 938412 w 989754"/>
                <a:gd name="connsiteY7" fmla="*/ 273589 h 852608"/>
                <a:gd name="connsiteX8" fmla="*/ 918446 w 989754"/>
                <a:gd name="connsiteY8" fmla="*/ 287850 h 852608"/>
                <a:gd name="connsiteX9" fmla="*/ 904184 w 989754"/>
                <a:gd name="connsiteY9" fmla="*/ 330635 h 852608"/>
                <a:gd name="connsiteX10" fmla="*/ 904184 w 989754"/>
                <a:gd name="connsiteY10" fmla="*/ 359158 h 852608"/>
                <a:gd name="connsiteX11" fmla="*/ 898480 w 989754"/>
                <a:gd name="connsiteY11" fmla="*/ 367715 h 852608"/>
                <a:gd name="connsiteX12" fmla="*/ 869956 w 989754"/>
                <a:gd name="connsiteY12" fmla="*/ 376272 h 852608"/>
                <a:gd name="connsiteX13" fmla="*/ 855695 w 989754"/>
                <a:gd name="connsiteY13" fmla="*/ 384829 h 852608"/>
                <a:gd name="connsiteX14" fmla="*/ 753011 w 989754"/>
                <a:gd name="connsiteY14" fmla="*/ 384829 h 852608"/>
                <a:gd name="connsiteX15" fmla="*/ 744455 w 989754"/>
                <a:gd name="connsiteY15" fmla="*/ 427614 h 852608"/>
                <a:gd name="connsiteX16" fmla="*/ 755864 w 989754"/>
                <a:gd name="connsiteY16" fmla="*/ 470398 h 852608"/>
                <a:gd name="connsiteX17" fmla="*/ 738750 w 989754"/>
                <a:gd name="connsiteY17" fmla="*/ 507478 h 852608"/>
                <a:gd name="connsiteX18" fmla="*/ 744455 w 989754"/>
                <a:gd name="connsiteY18" fmla="*/ 570229 h 852608"/>
                <a:gd name="connsiteX19" fmla="*/ 741602 w 989754"/>
                <a:gd name="connsiteY19" fmla="*/ 593048 h 852608"/>
                <a:gd name="connsiteX20" fmla="*/ 730193 w 989754"/>
                <a:gd name="connsiteY20" fmla="*/ 687174 h 852608"/>
                <a:gd name="connsiteX21" fmla="*/ 724488 w 989754"/>
                <a:gd name="connsiteY21" fmla="*/ 709993 h 852608"/>
                <a:gd name="connsiteX22" fmla="*/ 767273 w 989754"/>
                <a:gd name="connsiteY22" fmla="*/ 749925 h 852608"/>
                <a:gd name="connsiteX23" fmla="*/ 681704 w 989754"/>
                <a:gd name="connsiteY23" fmla="*/ 838347 h 852608"/>
                <a:gd name="connsiteX24" fmla="*/ 633214 w 989754"/>
                <a:gd name="connsiteY24" fmla="*/ 824085 h 852608"/>
                <a:gd name="connsiteX25" fmla="*/ 601839 w 989754"/>
                <a:gd name="connsiteY25" fmla="*/ 824085 h 852608"/>
                <a:gd name="connsiteX26" fmla="*/ 581873 w 989754"/>
                <a:gd name="connsiteY26" fmla="*/ 849756 h 852608"/>
                <a:gd name="connsiteX27" fmla="*/ 547645 w 989754"/>
                <a:gd name="connsiteY27" fmla="*/ 852608 h 852608"/>
                <a:gd name="connsiteX28" fmla="*/ 507712 w 989754"/>
                <a:gd name="connsiteY28" fmla="*/ 824085 h 852608"/>
                <a:gd name="connsiteX29" fmla="*/ 507712 w 989754"/>
                <a:gd name="connsiteY29" fmla="*/ 815528 h 852608"/>
                <a:gd name="connsiteX30" fmla="*/ 482042 w 989754"/>
                <a:gd name="connsiteY30" fmla="*/ 795562 h 852608"/>
                <a:gd name="connsiteX31" fmla="*/ 470632 w 989754"/>
                <a:gd name="connsiteY31" fmla="*/ 812676 h 852608"/>
                <a:gd name="connsiteX32" fmla="*/ 413586 w 989754"/>
                <a:gd name="connsiteY32" fmla="*/ 815528 h 852608"/>
                <a:gd name="connsiteX33" fmla="*/ 390767 w 989754"/>
                <a:gd name="connsiteY33" fmla="*/ 784153 h 852608"/>
                <a:gd name="connsiteX34" fmla="*/ 376506 w 989754"/>
                <a:gd name="connsiteY34" fmla="*/ 741368 h 852608"/>
                <a:gd name="connsiteX35" fmla="*/ 345130 w 989754"/>
                <a:gd name="connsiteY35" fmla="*/ 715697 h 852608"/>
                <a:gd name="connsiteX36" fmla="*/ 330869 w 989754"/>
                <a:gd name="connsiteY36" fmla="*/ 738516 h 852608"/>
                <a:gd name="connsiteX37" fmla="*/ 290936 w 989754"/>
                <a:gd name="connsiteY37" fmla="*/ 744220 h 852608"/>
                <a:gd name="connsiteX38" fmla="*/ 253856 w 989754"/>
                <a:gd name="connsiteY38" fmla="*/ 729959 h 852608"/>
                <a:gd name="connsiteX39" fmla="*/ 208219 w 989754"/>
                <a:gd name="connsiteY39" fmla="*/ 752777 h 852608"/>
                <a:gd name="connsiteX40" fmla="*/ 176844 w 989754"/>
                <a:gd name="connsiteY40" fmla="*/ 715697 h 852608"/>
                <a:gd name="connsiteX41" fmla="*/ 125502 w 989754"/>
                <a:gd name="connsiteY41" fmla="*/ 724254 h 852608"/>
                <a:gd name="connsiteX42" fmla="*/ 91274 w 989754"/>
                <a:gd name="connsiteY42" fmla="*/ 684322 h 852608"/>
                <a:gd name="connsiteX43" fmla="*/ 74160 w 989754"/>
                <a:gd name="connsiteY43" fmla="*/ 687174 h 852608"/>
                <a:gd name="connsiteX44" fmla="*/ 34228 w 989754"/>
                <a:gd name="connsiteY44" fmla="*/ 661503 h 852608"/>
                <a:gd name="connsiteX45" fmla="*/ 5705 w 989754"/>
                <a:gd name="connsiteY45" fmla="*/ 618719 h 852608"/>
                <a:gd name="connsiteX46" fmla="*/ 0 w 989754"/>
                <a:gd name="connsiteY46" fmla="*/ 590195 h 852608"/>
                <a:gd name="connsiteX47" fmla="*/ 0 w 989754"/>
                <a:gd name="connsiteY47" fmla="*/ 570229 h 852608"/>
                <a:gd name="connsiteX48" fmla="*/ 19966 w 989754"/>
                <a:gd name="connsiteY48" fmla="*/ 524592 h 852608"/>
                <a:gd name="connsiteX49" fmla="*/ 17114 w 989754"/>
                <a:gd name="connsiteY49" fmla="*/ 507478 h 852608"/>
                <a:gd name="connsiteX50" fmla="*/ 14262 w 989754"/>
                <a:gd name="connsiteY50" fmla="*/ 484660 h 852608"/>
                <a:gd name="connsiteX51" fmla="*/ 28523 w 989754"/>
                <a:gd name="connsiteY51" fmla="*/ 467546 h 852608"/>
                <a:gd name="connsiteX52" fmla="*/ 28523 w 989754"/>
                <a:gd name="connsiteY52" fmla="*/ 413352 h 852608"/>
                <a:gd name="connsiteX53" fmla="*/ 54194 w 989754"/>
                <a:gd name="connsiteY53" fmla="*/ 410500 h 852608"/>
                <a:gd name="connsiteX54" fmla="*/ 71308 w 989754"/>
                <a:gd name="connsiteY54" fmla="*/ 381977 h 852608"/>
                <a:gd name="connsiteX55" fmla="*/ 71308 w 989754"/>
                <a:gd name="connsiteY55" fmla="*/ 356306 h 852608"/>
                <a:gd name="connsiteX56" fmla="*/ 57046 w 989754"/>
                <a:gd name="connsiteY56" fmla="*/ 330635 h 852608"/>
                <a:gd name="connsiteX57" fmla="*/ 68456 w 989754"/>
                <a:gd name="connsiteY57" fmla="*/ 307816 h 852608"/>
                <a:gd name="connsiteX58" fmla="*/ 71308 w 989754"/>
                <a:gd name="connsiteY58" fmla="*/ 245066 h 852608"/>
                <a:gd name="connsiteX59" fmla="*/ 59899 w 989754"/>
                <a:gd name="connsiteY59" fmla="*/ 219395 h 852608"/>
                <a:gd name="connsiteX60" fmla="*/ 82717 w 989754"/>
                <a:gd name="connsiteY60" fmla="*/ 190872 h 852608"/>
                <a:gd name="connsiteX61" fmla="*/ 82717 w 989754"/>
                <a:gd name="connsiteY61" fmla="*/ 179462 h 852608"/>
                <a:gd name="connsiteX62" fmla="*/ 99831 w 989754"/>
                <a:gd name="connsiteY62" fmla="*/ 176610 h 852608"/>
                <a:gd name="connsiteX63" fmla="*/ 145468 w 989754"/>
                <a:gd name="connsiteY63" fmla="*/ 185167 h 852608"/>
                <a:gd name="connsiteX64" fmla="*/ 185401 w 989754"/>
                <a:gd name="connsiteY64" fmla="*/ 190872 h 852608"/>
                <a:gd name="connsiteX65" fmla="*/ 213924 w 989754"/>
                <a:gd name="connsiteY65" fmla="*/ 165201 h 852608"/>
                <a:gd name="connsiteX66" fmla="*/ 270970 w 989754"/>
                <a:gd name="connsiteY66" fmla="*/ 133825 h 852608"/>
                <a:gd name="connsiteX67" fmla="*/ 285232 w 989754"/>
                <a:gd name="connsiteY67" fmla="*/ 91041 h 852608"/>
                <a:gd name="connsiteX68" fmla="*/ 305494 w 989754"/>
                <a:gd name="connsiteY68" fmla="*/ 73311 h 852608"/>
                <a:gd name="connsiteX0" fmla="*/ 667630 w 989754"/>
                <a:gd name="connsiteY0" fmla="*/ 0 h 852599"/>
                <a:gd name="connsiteX1" fmla="*/ 989754 w 989754"/>
                <a:gd name="connsiteY1" fmla="*/ 73302 h 852599"/>
                <a:gd name="connsiteX2" fmla="*/ 989754 w 989754"/>
                <a:gd name="connsiteY2" fmla="*/ 79622 h 852599"/>
                <a:gd name="connsiteX3" fmla="*/ 966935 w 989754"/>
                <a:gd name="connsiteY3" fmla="*/ 85327 h 852599"/>
                <a:gd name="connsiteX4" fmla="*/ 966935 w 989754"/>
                <a:gd name="connsiteY4" fmla="*/ 222238 h 852599"/>
                <a:gd name="connsiteX5" fmla="*/ 941264 w 989754"/>
                <a:gd name="connsiteY5" fmla="*/ 247909 h 852599"/>
                <a:gd name="connsiteX6" fmla="*/ 938412 w 989754"/>
                <a:gd name="connsiteY6" fmla="*/ 273580 h 852599"/>
                <a:gd name="connsiteX7" fmla="*/ 918446 w 989754"/>
                <a:gd name="connsiteY7" fmla="*/ 287841 h 852599"/>
                <a:gd name="connsiteX8" fmla="*/ 904184 w 989754"/>
                <a:gd name="connsiteY8" fmla="*/ 330626 h 852599"/>
                <a:gd name="connsiteX9" fmla="*/ 904184 w 989754"/>
                <a:gd name="connsiteY9" fmla="*/ 359149 h 852599"/>
                <a:gd name="connsiteX10" fmla="*/ 898480 w 989754"/>
                <a:gd name="connsiteY10" fmla="*/ 367706 h 852599"/>
                <a:gd name="connsiteX11" fmla="*/ 869956 w 989754"/>
                <a:gd name="connsiteY11" fmla="*/ 376263 h 852599"/>
                <a:gd name="connsiteX12" fmla="*/ 855695 w 989754"/>
                <a:gd name="connsiteY12" fmla="*/ 384820 h 852599"/>
                <a:gd name="connsiteX13" fmla="*/ 753011 w 989754"/>
                <a:gd name="connsiteY13" fmla="*/ 384820 h 852599"/>
                <a:gd name="connsiteX14" fmla="*/ 744455 w 989754"/>
                <a:gd name="connsiteY14" fmla="*/ 427605 h 852599"/>
                <a:gd name="connsiteX15" fmla="*/ 755864 w 989754"/>
                <a:gd name="connsiteY15" fmla="*/ 470389 h 852599"/>
                <a:gd name="connsiteX16" fmla="*/ 738750 w 989754"/>
                <a:gd name="connsiteY16" fmla="*/ 507469 h 852599"/>
                <a:gd name="connsiteX17" fmla="*/ 744455 w 989754"/>
                <a:gd name="connsiteY17" fmla="*/ 570220 h 852599"/>
                <a:gd name="connsiteX18" fmla="*/ 741602 w 989754"/>
                <a:gd name="connsiteY18" fmla="*/ 593039 h 852599"/>
                <a:gd name="connsiteX19" fmla="*/ 730193 w 989754"/>
                <a:gd name="connsiteY19" fmla="*/ 687165 h 852599"/>
                <a:gd name="connsiteX20" fmla="*/ 724488 w 989754"/>
                <a:gd name="connsiteY20" fmla="*/ 709984 h 852599"/>
                <a:gd name="connsiteX21" fmla="*/ 767273 w 989754"/>
                <a:gd name="connsiteY21" fmla="*/ 749916 h 852599"/>
                <a:gd name="connsiteX22" fmla="*/ 681704 w 989754"/>
                <a:gd name="connsiteY22" fmla="*/ 838338 h 852599"/>
                <a:gd name="connsiteX23" fmla="*/ 633214 w 989754"/>
                <a:gd name="connsiteY23" fmla="*/ 824076 h 852599"/>
                <a:gd name="connsiteX24" fmla="*/ 601839 w 989754"/>
                <a:gd name="connsiteY24" fmla="*/ 824076 h 852599"/>
                <a:gd name="connsiteX25" fmla="*/ 581873 w 989754"/>
                <a:gd name="connsiteY25" fmla="*/ 849747 h 852599"/>
                <a:gd name="connsiteX26" fmla="*/ 547645 w 989754"/>
                <a:gd name="connsiteY26" fmla="*/ 852599 h 852599"/>
                <a:gd name="connsiteX27" fmla="*/ 507712 w 989754"/>
                <a:gd name="connsiteY27" fmla="*/ 824076 h 852599"/>
                <a:gd name="connsiteX28" fmla="*/ 507712 w 989754"/>
                <a:gd name="connsiteY28" fmla="*/ 815519 h 852599"/>
                <a:gd name="connsiteX29" fmla="*/ 482042 w 989754"/>
                <a:gd name="connsiteY29" fmla="*/ 795553 h 852599"/>
                <a:gd name="connsiteX30" fmla="*/ 470632 w 989754"/>
                <a:gd name="connsiteY30" fmla="*/ 812667 h 852599"/>
                <a:gd name="connsiteX31" fmla="*/ 413586 w 989754"/>
                <a:gd name="connsiteY31" fmla="*/ 815519 h 852599"/>
                <a:gd name="connsiteX32" fmla="*/ 390767 w 989754"/>
                <a:gd name="connsiteY32" fmla="*/ 784144 h 852599"/>
                <a:gd name="connsiteX33" fmla="*/ 376506 w 989754"/>
                <a:gd name="connsiteY33" fmla="*/ 741359 h 852599"/>
                <a:gd name="connsiteX34" fmla="*/ 345130 w 989754"/>
                <a:gd name="connsiteY34" fmla="*/ 715688 h 852599"/>
                <a:gd name="connsiteX35" fmla="*/ 330869 w 989754"/>
                <a:gd name="connsiteY35" fmla="*/ 738507 h 852599"/>
                <a:gd name="connsiteX36" fmla="*/ 290936 w 989754"/>
                <a:gd name="connsiteY36" fmla="*/ 744211 h 852599"/>
                <a:gd name="connsiteX37" fmla="*/ 253856 w 989754"/>
                <a:gd name="connsiteY37" fmla="*/ 729950 h 852599"/>
                <a:gd name="connsiteX38" fmla="*/ 208219 w 989754"/>
                <a:gd name="connsiteY38" fmla="*/ 752768 h 852599"/>
                <a:gd name="connsiteX39" fmla="*/ 176844 w 989754"/>
                <a:gd name="connsiteY39" fmla="*/ 715688 h 852599"/>
                <a:gd name="connsiteX40" fmla="*/ 125502 w 989754"/>
                <a:gd name="connsiteY40" fmla="*/ 724245 h 852599"/>
                <a:gd name="connsiteX41" fmla="*/ 91274 w 989754"/>
                <a:gd name="connsiteY41" fmla="*/ 684313 h 852599"/>
                <a:gd name="connsiteX42" fmla="*/ 74160 w 989754"/>
                <a:gd name="connsiteY42" fmla="*/ 687165 h 852599"/>
                <a:gd name="connsiteX43" fmla="*/ 34228 w 989754"/>
                <a:gd name="connsiteY43" fmla="*/ 661494 h 852599"/>
                <a:gd name="connsiteX44" fmla="*/ 5705 w 989754"/>
                <a:gd name="connsiteY44" fmla="*/ 618710 h 852599"/>
                <a:gd name="connsiteX45" fmla="*/ 0 w 989754"/>
                <a:gd name="connsiteY45" fmla="*/ 590186 h 852599"/>
                <a:gd name="connsiteX46" fmla="*/ 0 w 989754"/>
                <a:gd name="connsiteY46" fmla="*/ 570220 h 852599"/>
                <a:gd name="connsiteX47" fmla="*/ 19966 w 989754"/>
                <a:gd name="connsiteY47" fmla="*/ 524583 h 852599"/>
                <a:gd name="connsiteX48" fmla="*/ 17114 w 989754"/>
                <a:gd name="connsiteY48" fmla="*/ 507469 h 852599"/>
                <a:gd name="connsiteX49" fmla="*/ 14262 w 989754"/>
                <a:gd name="connsiteY49" fmla="*/ 484651 h 852599"/>
                <a:gd name="connsiteX50" fmla="*/ 28523 w 989754"/>
                <a:gd name="connsiteY50" fmla="*/ 467537 h 852599"/>
                <a:gd name="connsiteX51" fmla="*/ 28523 w 989754"/>
                <a:gd name="connsiteY51" fmla="*/ 413343 h 852599"/>
                <a:gd name="connsiteX52" fmla="*/ 54194 w 989754"/>
                <a:gd name="connsiteY52" fmla="*/ 410491 h 852599"/>
                <a:gd name="connsiteX53" fmla="*/ 71308 w 989754"/>
                <a:gd name="connsiteY53" fmla="*/ 381968 h 852599"/>
                <a:gd name="connsiteX54" fmla="*/ 71308 w 989754"/>
                <a:gd name="connsiteY54" fmla="*/ 356297 h 852599"/>
                <a:gd name="connsiteX55" fmla="*/ 57046 w 989754"/>
                <a:gd name="connsiteY55" fmla="*/ 330626 h 852599"/>
                <a:gd name="connsiteX56" fmla="*/ 68456 w 989754"/>
                <a:gd name="connsiteY56" fmla="*/ 307807 h 852599"/>
                <a:gd name="connsiteX57" fmla="*/ 71308 w 989754"/>
                <a:gd name="connsiteY57" fmla="*/ 245057 h 852599"/>
                <a:gd name="connsiteX58" fmla="*/ 59899 w 989754"/>
                <a:gd name="connsiteY58" fmla="*/ 219386 h 852599"/>
                <a:gd name="connsiteX59" fmla="*/ 82717 w 989754"/>
                <a:gd name="connsiteY59" fmla="*/ 190863 h 852599"/>
                <a:gd name="connsiteX60" fmla="*/ 82717 w 989754"/>
                <a:gd name="connsiteY60" fmla="*/ 179453 h 852599"/>
                <a:gd name="connsiteX61" fmla="*/ 99831 w 989754"/>
                <a:gd name="connsiteY61" fmla="*/ 176601 h 852599"/>
                <a:gd name="connsiteX62" fmla="*/ 145468 w 989754"/>
                <a:gd name="connsiteY62" fmla="*/ 185158 h 852599"/>
                <a:gd name="connsiteX63" fmla="*/ 185401 w 989754"/>
                <a:gd name="connsiteY63" fmla="*/ 190863 h 852599"/>
                <a:gd name="connsiteX64" fmla="*/ 213924 w 989754"/>
                <a:gd name="connsiteY64" fmla="*/ 165192 h 852599"/>
                <a:gd name="connsiteX65" fmla="*/ 270970 w 989754"/>
                <a:gd name="connsiteY65" fmla="*/ 133816 h 852599"/>
                <a:gd name="connsiteX66" fmla="*/ 285232 w 989754"/>
                <a:gd name="connsiteY66" fmla="*/ 91032 h 852599"/>
                <a:gd name="connsiteX67" fmla="*/ 305494 w 989754"/>
                <a:gd name="connsiteY67" fmla="*/ 73302 h 852599"/>
                <a:gd name="connsiteX68" fmla="*/ 759070 w 989754"/>
                <a:gd name="connsiteY68" fmla="*/ 91440 h 852599"/>
                <a:gd name="connsiteX0" fmla="*/ 989754 w 989754"/>
                <a:gd name="connsiteY0" fmla="*/ 27964 h 807261"/>
                <a:gd name="connsiteX1" fmla="*/ 989754 w 989754"/>
                <a:gd name="connsiteY1" fmla="*/ 34284 h 807261"/>
                <a:gd name="connsiteX2" fmla="*/ 966935 w 989754"/>
                <a:gd name="connsiteY2" fmla="*/ 39989 h 807261"/>
                <a:gd name="connsiteX3" fmla="*/ 966935 w 989754"/>
                <a:gd name="connsiteY3" fmla="*/ 176900 h 807261"/>
                <a:gd name="connsiteX4" fmla="*/ 941264 w 989754"/>
                <a:gd name="connsiteY4" fmla="*/ 202571 h 807261"/>
                <a:gd name="connsiteX5" fmla="*/ 938412 w 989754"/>
                <a:gd name="connsiteY5" fmla="*/ 228242 h 807261"/>
                <a:gd name="connsiteX6" fmla="*/ 918446 w 989754"/>
                <a:gd name="connsiteY6" fmla="*/ 242503 h 807261"/>
                <a:gd name="connsiteX7" fmla="*/ 904184 w 989754"/>
                <a:gd name="connsiteY7" fmla="*/ 285288 h 807261"/>
                <a:gd name="connsiteX8" fmla="*/ 904184 w 989754"/>
                <a:gd name="connsiteY8" fmla="*/ 313811 h 807261"/>
                <a:gd name="connsiteX9" fmla="*/ 898480 w 989754"/>
                <a:gd name="connsiteY9" fmla="*/ 322368 h 807261"/>
                <a:gd name="connsiteX10" fmla="*/ 869956 w 989754"/>
                <a:gd name="connsiteY10" fmla="*/ 330925 h 807261"/>
                <a:gd name="connsiteX11" fmla="*/ 855695 w 989754"/>
                <a:gd name="connsiteY11" fmla="*/ 339482 h 807261"/>
                <a:gd name="connsiteX12" fmla="*/ 753011 w 989754"/>
                <a:gd name="connsiteY12" fmla="*/ 339482 h 807261"/>
                <a:gd name="connsiteX13" fmla="*/ 744455 w 989754"/>
                <a:gd name="connsiteY13" fmla="*/ 382267 h 807261"/>
                <a:gd name="connsiteX14" fmla="*/ 755864 w 989754"/>
                <a:gd name="connsiteY14" fmla="*/ 425051 h 807261"/>
                <a:gd name="connsiteX15" fmla="*/ 738750 w 989754"/>
                <a:gd name="connsiteY15" fmla="*/ 462131 h 807261"/>
                <a:gd name="connsiteX16" fmla="*/ 744455 w 989754"/>
                <a:gd name="connsiteY16" fmla="*/ 524882 h 807261"/>
                <a:gd name="connsiteX17" fmla="*/ 741602 w 989754"/>
                <a:gd name="connsiteY17" fmla="*/ 547701 h 807261"/>
                <a:gd name="connsiteX18" fmla="*/ 730193 w 989754"/>
                <a:gd name="connsiteY18" fmla="*/ 641827 h 807261"/>
                <a:gd name="connsiteX19" fmla="*/ 724488 w 989754"/>
                <a:gd name="connsiteY19" fmla="*/ 664646 h 807261"/>
                <a:gd name="connsiteX20" fmla="*/ 767273 w 989754"/>
                <a:gd name="connsiteY20" fmla="*/ 704578 h 807261"/>
                <a:gd name="connsiteX21" fmla="*/ 681704 w 989754"/>
                <a:gd name="connsiteY21" fmla="*/ 793000 h 807261"/>
                <a:gd name="connsiteX22" fmla="*/ 633214 w 989754"/>
                <a:gd name="connsiteY22" fmla="*/ 778738 h 807261"/>
                <a:gd name="connsiteX23" fmla="*/ 601839 w 989754"/>
                <a:gd name="connsiteY23" fmla="*/ 778738 h 807261"/>
                <a:gd name="connsiteX24" fmla="*/ 581873 w 989754"/>
                <a:gd name="connsiteY24" fmla="*/ 804409 h 807261"/>
                <a:gd name="connsiteX25" fmla="*/ 547645 w 989754"/>
                <a:gd name="connsiteY25" fmla="*/ 807261 h 807261"/>
                <a:gd name="connsiteX26" fmla="*/ 507712 w 989754"/>
                <a:gd name="connsiteY26" fmla="*/ 778738 h 807261"/>
                <a:gd name="connsiteX27" fmla="*/ 507712 w 989754"/>
                <a:gd name="connsiteY27" fmla="*/ 770181 h 807261"/>
                <a:gd name="connsiteX28" fmla="*/ 482042 w 989754"/>
                <a:gd name="connsiteY28" fmla="*/ 750215 h 807261"/>
                <a:gd name="connsiteX29" fmla="*/ 470632 w 989754"/>
                <a:gd name="connsiteY29" fmla="*/ 767329 h 807261"/>
                <a:gd name="connsiteX30" fmla="*/ 413586 w 989754"/>
                <a:gd name="connsiteY30" fmla="*/ 770181 h 807261"/>
                <a:gd name="connsiteX31" fmla="*/ 390767 w 989754"/>
                <a:gd name="connsiteY31" fmla="*/ 738806 h 807261"/>
                <a:gd name="connsiteX32" fmla="*/ 376506 w 989754"/>
                <a:gd name="connsiteY32" fmla="*/ 696021 h 807261"/>
                <a:gd name="connsiteX33" fmla="*/ 345130 w 989754"/>
                <a:gd name="connsiteY33" fmla="*/ 670350 h 807261"/>
                <a:gd name="connsiteX34" fmla="*/ 330869 w 989754"/>
                <a:gd name="connsiteY34" fmla="*/ 693169 h 807261"/>
                <a:gd name="connsiteX35" fmla="*/ 290936 w 989754"/>
                <a:gd name="connsiteY35" fmla="*/ 698873 h 807261"/>
                <a:gd name="connsiteX36" fmla="*/ 253856 w 989754"/>
                <a:gd name="connsiteY36" fmla="*/ 684612 h 807261"/>
                <a:gd name="connsiteX37" fmla="*/ 208219 w 989754"/>
                <a:gd name="connsiteY37" fmla="*/ 707430 h 807261"/>
                <a:gd name="connsiteX38" fmla="*/ 176844 w 989754"/>
                <a:gd name="connsiteY38" fmla="*/ 670350 h 807261"/>
                <a:gd name="connsiteX39" fmla="*/ 125502 w 989754"/>
                <a:gd name="connsiteY39" fmla="*/ 678907 h 807261"/>
                <a:gd name="connsiteX40" fmla="*/ 91274 w 989754"/>
                <a:gd name="connsiteY40" fmla="*/ 638975 h 807261"/>
                <a:gd name="connsiteX41" fmla="*/ 74160 w 989754"/>
                <a:gd name="connsiteY41" fmla="*/ 641827 h 807261"/>
                <a:gd name="connsiteX42" fmla="*/ 34228 w 989754"/>
                <a:gd name="connsiteY42" fmla="*/ 616156 h 807261"/>
                <a:gd name="connsiteX43" fmla="*/ 5705 w 989754"/>
                <a:gd name="connsiteY43" fmla="*/ 573372 h 807261"/>
                <a:gd name="connsiteX44" fmla="*/ 0 w 989754"/>
                <a:gd name="connsiteY44" fmla="*/ 544848 h 807261"/>
                <a:gd name="connsiteX45" fmla="*/ 0 w 989754"/>
                <a:gd name="connsiteY45" fmla="*/ 524882 h 807261"/>
                <a:gd name="connsiteX46" fmla="*/ 19966 w 989754"/>
                <a:gd name="connsiteY46" fmla="*/ 479245 h 807261"/>
                <a:gd name="connsiteX47" fmla="*/ 17114 w 989754"/>
                <a:gd name="connsiteY47" fmla="*/ 462131 h 807261"/>
                <a:gd name="connsiteX48" fmla="*/ 14262 w 989754"/>
                <a:gd name="connsiteY48" fmla="*/ 439313 h 807261"/>
                <a:gd name="connsiteX49" fmla="*/ 28523 w 989754"/>
                <a:gd name="connsiteY49" fmla="*/ 422199 h 807261"/>
                <a:gd name="connsiteX50" fmla="*/ 28523 w 989754"/>
                <a:gd name="connsiteY50" fmla="*/ 368005 h 807261"/>
                <a:gd name="connsiteX51" fmla="*/ 54194 w 989754"/>
                <a:gd name="connsiteY51" fmla="*/ 365153 h 807261"/>
                <a:gd name="connsiteX52" fmla="*/ 71308 w 989754"/>
                <a:gd name="connsiteY52" fmla="*/ 336630 h 807261"/>
                <a:gd name="connsiteX53" fmla="*/ 71308 w 989754"/>
                <a:gd name="connsiteY53" fmla="*/ 310959 h 807261"/>
                <a:gd name="connsiteX54" fmla="*/ 57046 w 989754"/>
                <a:gd name="connsiteY54" fmla="*/ 285288 h 807261"/>
                <a:gd name="connsiteX55" fmla="*/ 68456 w 989754"/>
                <a:gd name="connsiteY55" fmla="*/ 262469 h 807261"/>
                <a:gd name="connsiteX56" fmla="*/ 71308 w 989754"/>
                <a:gd name="connsiteY56" fmla="*/ 199719 h 807261"/>
                <a:gd name="connsiteX57" fmla="*/ 59899 w 989754"/>
                <a:gd name="connsiteY57" fmla="*/ 174048 h 807261"/>
                <a:gd name="connsiteX58" fmla="*/ 82717 w 989754"/>
                <a:gd name="connsiteY58" fmla="*/ 145525 h 807261"/>
                <a:gd name="connsiteX59" fmla="*/ 82717 w 989754"/>
                <a:gd name="connsiteY59" fmla="*/ 134115 h 807261"/>
                <a:gd name="connsiteX60" fmla="*/ 99831 w 989754"/>
                <a:gd name="connsiteY60" fmla="*/ 131263 h 807261"/>
                <a:gd name="connsiteX61" fmla="*/ 145468 w 989754"/>
                <a:gd name="connsiteY61" fmla="*/ 139820 h 807261"/>
                <a:gd name="connsiteX62" fmla="*/ 185401 w 989754"/>
                <a:gd name="connsiteY62" fmla="*/ 145525 h 807261"/>
                <a:gd name="connsiteX63" fmla="*/ 213924 w 989754"/>
                <a:gd name="connsiteY63" fmla="*/ 119854 h 807261"/>
                <a:gd name="connsiteX64" fmla="*/ 270970 w 989754"/>
                <a:gd name="connsiteY64" fmla="*/ 88478 h 807261"/>
                <a:gd name="connsiteX65" fmla="*/ 285232 w 989754"/>
                <a:gd name="connsiteY65" fmla="*/ 45694 h 807261"/>
                <a:gd name="connsiteX66" fmla="*/ 305494 w 989754"/>
                <a:gd name="connsiteY66" fmla="*/ 27964 h 807261"/>
                <a:gd name="connsiteX67" fmla="*/ 759070 w 989754"/>
                <a:gd name="connsiteY67" fmla="*/ 46102 h 807261"/>
                <a:gd name="connsiteX0" fmla="*/ 989754 w 989754"/>
                <a:gd name="connsiteY0" fmla="*/ 0 h 779297"/>
                <a:gd name="connsiteX1" fmla="*/ 989754 w 989754"/>
                <a:gd name="connsiteY1" fmla="*/ 6320 h 779297"/>
                <a:gd name="connsiteX2" fmla="*/ 966935 w 989754"/>
                <a:gd name="connsiteY2" fmla="*/ 12025 h 779297"/>
                <a:gd name="connsiteX3" fmla="*/ 966935 w 989754"/>
                <a:gd name="connsiteY3" fmla="*/ 148936 h 779297"/>
                <a:gd name="connsiteX4" fmla="*/ 941264 w 989754"/>
                <a:gd name="connsiteY4" fmla="*/ 174607 h 779297"/>
                <a:gd name="connsiteX5" fmla="*/ 938412 w 989754"/>
                <a:gd name="connsiteY5" fmla="*/ 200278 h 779297"/>
                <a:gd name="connsiteX6" fmla="*/ 918446 w 989754"/>
                <a:gd name="connsiteY6" fmla="*/ 214539 h 779297"/>
                <a:gd name="connsiteX7" fmla="*/ 904184 w 989754"/>
                <a:gd name="connsiteY7" fmla="*/ 257324 h 779297"/>
                <a:gd name="connsiteX8" fmla="*/ 904184 w 989754"/>
                <a:gd name="connsiteY8" fmla="*/ 285847 h 779297"/>
                <a:gd name="connsiteX9" fmla="*/ 898480 w 989754"/>
                <a:gd name="connsiteY9" fmla="*/ 294404 h 779297"/>
                <a:gd name="connsiteX10" fmla="*/ 869956 w 989754"/>
                <a:gd name="connsiteY10" fmla="*/ 302961 h 779297"/>
                <a:gd name="connsiteX11" fmla="*/ 855695 w 989754"/>
                <a:gd name="connsiteY11" fmla="*/ 311518 h 779297"/>
                <a:gd name="connsiteX12" fmla="*/ 753011 w 989754"/>
                <a:gd name="connsiteY12" fmla="*/ 311518 h 779297"/>
                <a:gd name="connsiteX13" fmla="*/ 744455 w 989754"/>
                <a:gd name="connsiteY13" fmla="*/ 354303 h 779297"/>
                <a:gd name="connsiteX14" fmla="*/ 755864 w 989754"/>
                <a:gd name="connsiteY14" fmla="*/ 397087 h 779297"/>
                <a:gd name="connsiteX15" fmla="*/ 738750 w 989754"/>
                <a:gd name="connsiteY15" fmla="*/ 434167 h 779297"/>
                <a:gd name="connsiteX16" fmla="*/ 744455 w 989754"/>
                <a:gd name="connsiteY16" fmla="*/ 496918 h 779297"/>
                <a:gd name="connsiteX17" fmla="*/ 741602 w 989754"/>
                <a:gd name="connsiteY17" fmla="*/ 519737 h 779297"/>
                <a:gd name="connsiteX18" fmla="*/ 730193 w 989754"/>
                <a:gd name="connsiteY18" fmla="*/ 613863 h 779297"/>
                <a:gd name="connsiteX19" fmla="*/ 724488 w 989754"/>
                <a:gd name="connsiteY19" fmla="*/ 636682 h 779297"/>
                <a:gd name="connsiteX20" fmla="*/ 767273 w 989754"/>
                <a:gd name="connsiteY20" fmla="*/ 676614 h 779297"/>
                <a:gd name="connsiteX21" fmla="*/ 681704 w 989754"/>
                <a:gd name="connsiteY21" fmla="*/ 765036 h 779297"/>
                <a:gd name="connsiteX22" fmla="*/ 633214 w 989754"/>
                <a:gd name="connsiteY22" fmla="*/ 750774 h 779297"/>
                <a:gd name="connsiteX23" fmla="*/ 601839 w 989754"/>
                <a:gd name="connsiteY23" fmla="*/ 750774 h 779297"/>
                <a:gd name="connsiteX24" fmla="*/ 581873 w 989754"/>
                <a:gd name="connsiteY24" fmla="*/ 776445 h 779297"/>
                <a:gd name="connsiteX25" fmla="*/ 547645 w 989754"/>
                <a:gd name="connsiteY25" fmla="*/ 779297 h 779297"/>
                <a:gd name="connsiteX26" fmla="*/ 507712 w 989754"/>
                <a:gd name="connsiteY26" fmla="*/ 750774 h 779297"/>
                <a:gd name="connsiteX27" fmla="*/ 507712 w 989754"/>
                <a:gd name="connsiteY27" fmla="*/ 742217 h 779297"/>
                <a:gd name="connsiteX28" fmla="*/ 482042 w 989754"/>
                <a:gd name="connsiteY28" fmla="*/ 722251 h 779297"/>
                <a:gd name="connsiteX29" fmla="*/ 470632 w 989754"/>
                <a:gd name="connsiteY29" fmla="*/ 739365 h 779297"/>
                <a:gd name="connsiteX30" fmla="*/ 413586 w 989754"/>
                <a:gd name="connsiteY30" fmla="*/ 742217 h 779297"/>
                <a:gd name="connsiteX31" fmla="*/ 390767 w 989754"/>
                <a:gd name="connsiteY31" fmla="*/ 710842 h 779297"/>
                <a:gd name="connsiteX32" fmla="*/ 376506 w 989754"/>
                <a:gd name="connsiteY32" fmla="*/ 668057 h 779297"/>
                <a:gd name="connsiteX33" fmla="*/ 345130 w 989754"/>
                <a:gd name="connsiteY33" fmla="*/ 642386 h 779297"/>
                <a:gd name="connsiteX34" fmla="*/ 330869 w 989754"/>
                <a:gd name="connsiteY34" fmla="*/ 665205 h 779297"/>
                <a:gd name="connsiteX35" fmla="*/ 290936 w 989754"/>
                <a:gd name="connsiteY35" fmla="*/ 670909 h 779297"/>
                <a:gd name="connsiteX36" fmla="*/ 253856 w 989754"/>
                <a:gd name="connsiteY36" fmla="*/ 656648 h 779297"/>
                <a:gd name="connsiteX37" fmla="*/ 208219 w 989754"/>
                <a:gd name="connsiteY37" fmla="*/ 679466 h 779297"/>
                <a:gd name="connsiteX38" fmla="*/ 176844 w 989754"/>
                <a:gd name="connsiteY38" fmla="*/ 642386 h 779297"/>
                <a:gd name="connsiteX39" fmla="*/ 125502 w 989754"/>
                <a:gd name="connsiteY39" fmla="*/ 650943 h 779297"/>
                <a:gd name="connsiteX40" fmla="*/ 91274 w 989754"/>
                <a:gd name="connsiteY40" fmla="*/ 611011 h 779297"/>
                <a:gd name="connsiteX41" fmla="*/ 74160 w 989754"/>
                <a:gd name="connsiteY41" fmla="*/ 613863 h 779297"/>
                <a:gd name="connsiteX42" fmla="*/ 34228 w 989754"/>
                <a:gd name="connsiteY42" fmla="*/ 588192 h 779297"/>
                <a:gd name="connsiteX43" fmla="*/ 5705 w 989754"/>
                <a:gd name="connsiteY43" fmla="*/ 545408 h 779297"/>
                <a:gd name="connsiteX44" fmla="*/ 0 w 989754"/>
                <a:gd name="connsiteY44" fmla="*/ 516884 h 779297"/>
                <a:gd name="connsiteX45" fmla="*/ 0 w 989754"/>
                <a:gd name="connsiteY45" fmla="*/ 496918 h 779297"/>
                <a:gd name="connsiteX46" fmla="*/ 19966 w 989754"/>
                <a:gd name="connsiteY46" fmla="*/ 451281 h 779297"/>
                <a:gd name="connsiteX47" fmla="*/ 17114 w 989754"/>
                <a:gd name="connsiteY47" fmla="*/ 434167 h 779297"/>
                <a:gd name="connsiteX48" fmla="*/ 14262 w 989754"/>
                <a:gd name="connsiteY48" fmla="*/ 411349 h 779297"/>
                <a:gd name="connsiteX49" fmla="*/ 28523 w 989754"/>
                <a:gd name="connsiteY49" fmla="*/ 394235 h 779297"/>
                <a:gd name="connsiteX50" fmla="*/ 28523 w 989754"/>
                <a:gd name="connsiteY50" fmla="*/ 340041 h 779297"/>
                <a:gd name="connsiteX51" fmla="*/ 54194 w 989754"/>
                <a:gd name="connsiteY51" fmla="*/ 337189 h 779297"/>
                <a:gd name="connsiteX52" fmla="*/ 71308 w 989754"/>
                <a:gd name="connsiteY52" fmla="*/ 308666 h 779297"/>
                <a:gd name="connsiteX53" fmla="*/ 71308 w 989754"/>
                <a:gd name="connsiteY53" fmla="*/ 282995 h 779297"/>
                <a:gd name="connsiteX54" fmla="*/ 57046 w 989754"/>
                <a:gd name="connsiteY54" fmla="*/ 257324 h 779297"/>
                <a:gd name="connsiteX55" fmla="*/ 68456 w 989754"/>
                <a:gd name="connsiteY55" fmla="*/ 234505 h 779297"/>
                <a:gd name="connsiteX56" fmla="*/ 71308 w 989754"/>
                <a:gd name="connsiteY56" fmla="*/ 171755 h 779297"/>
                <a:gd name="connsiteX57" fmla="*/ 59899 w 989754"/>
                <a:gd name="connsiteY57" fmla="*/ 146084 h 779297"/>
                <a:gd name="connsiteX58" fmla="*/ 82717 w 989754"/>
                <a:gd name="connsiteY58" fmla="*/ 117561 h 779297"/>
                <a:gd name="connsiteX59" fmla="*/ 82717 w 989754"/>
                <a:gd name="connsiteY59" fmla="*/ 106151 h 779297"/>
                <a:gd name="connsiteX60" fmla="*/ 99831 w 989754"/>
                <a:gd name="connsiteY60" fmla="*/ 103299 h 779297"/>
                <a:gd name="connsiteX61" fmla="*/ 145468 w 989754"/>
                <a:gd name="connsiteY61" fmla="*/ 111856 h 779297"/>
                <a:gd name="connsiteX62" fmla="*/ 185401 w 989754"/>
                <a:gd name="connsiteY62" fmla="*/ 117561 h 779297"/>
                <a:gd name="connsiteX63" fmla="*/ 213924 w 989754"/>
                <a:gd name="connsiteY63" fmla="*/ 91890 h 779297"/>
                <a:gd name="connsiteX64" fmla="*/ 270970 w 989754"/>
                <a:gd name="connsiteY64" fmla="*/ 60514 h 779297"/>
                <a:gd name="connsiteX65" fmla="*/ 285232 w 989754"/>
                <a:gd name="connsiteY65" fmla="*/ 17730 h 779297"/>
                <a:gd name="connsiteX66" fmla="*/ 305494 w 989754"/>
                <a:gd name="connsiteY66" fmla="*/ 0 h 779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989754" h="779297">
                  <a:moveTo>
                    <a:pt x="989754" y="0"/>
                  </a:moveTo>
                  <a:lnTo>
                    <a:pt x="989754" y="6320"/>
                  </a:lnTo>
                  <a:lnTo>
                    <a:pt x="966935" y="12025"/>
                  </a:lnTo>
                  <a:lnTo>
                    <a:pt x="966935" y="148936"/>
                  </a:lnTo>
                  <a:lnTo>
                    <a:pt x="941264" y="174607"/>
                  </a:lnTo>
                  <a:lnTo>
                    <a:pt x="938412" y="200278"/>
                  </a:lnTo>
                  <a:lnTo>
                    <a:pt x="918446" y="214539"/>
                  </a:lnTo>
                  <a:lnTo>
                    <a:pt x="904184" y="257324"/>
                  </a:lnTo>
                  <a:lnTo>
                    <a:pt x="904184" y="285847"/>
                  </a:lnTo>
                  <a:lnTo>
                    <a:pt x="898480" y="294404"/>
                  </a:lnTo>
                  <a:lnTo>
                    <a:pt x="869956" y="302961"/>
                  </a:lnTo>
                  <a:lnTo>
                    <a:pt x="855695" y="311518"/>
                  </a:lnTo>
                  <a:lnTo>
                    <a:pt x="753011" y="311518"/>
                  </a:lnTo>
                  <a:lnTo>
                    <a:pt x="744455" y="354303"/>
                  </a:lnTo>
                  <a:lnTo>
                    <a:pt x="755864" y="397087"/>
                  </a:lnTo>
                  <a:lnTo>
                    <a:pt x="738750" y="434167"/>
                  </a:lnTo>
                  <a:lnTo>
                    <a:pt x="744455" y="496918"/>
                  </a:lnTo>
                  <a:lnTo>
                    <a:pt x="741602" y="519737"/>
                  </a:lnTo>
                  <a:lnTo>
                    <a:pt x="730193" y="613863"/>
                  </a:lnTo>
                  <a:lnTo>
                    <a:pt x="724488" y="636682"/>
                  </a:lnTo>
                  <a:lnTo>
                    <a:pt x="767273" y="676614"/>
                  </a:lnTo>
                  <a:lnTo>
                    <a:pt x="681704" y="765036"/>
                  </a:lnTo>
                  <a:lnTo>
                    <a:pt x="633214" y="750774"/>
                  </a:lnTo>
                  <a:lnTo>
                    <a:pt x="601839" y="750774"/>
                  </a:lnTo>
                  <a:lnTo>
                    <a:pt x="581873" y="776445"/>
                  </a:lnTo>
                  <a:lnTo>
                    <a:pt x="547645" y="779297"/>
                  </a:lnTo>
                  <a:lnTo>
                    <a:pt x="507712" y="750774"/>
                  </a:lnTo>
                  <a:lnTo>
                    <a:pt x="507712" y="742217"/>
                  </a:lnTo>
                  <a:lnTo>
                    <a:pt x="482042" y="722251"/>
                  </a:lnTo>
                  <a:lnTo>
                    <a:pt x="470632" y="739365"/>
                  </a:lnTo>
                  <a:lnTo>
                    <a:pt x="413586" y="742217"/>
                  </a:lnTo>
                  <a:lnTo>
                    <a:pt x="390767" y="710842"/>
                  </a:lnTo>
                  <a:lnTo>
                    <a:pt x="376506" y="668057"/>
                  </a:lnTo>
                  <a:lnTo>
                    <a:pt x="345130" y="642386"/>
                  </a:lnTo>
                  <a:lnTo>
                    <a:pt x="330869" y="665205"/>
                  </a:lnTo>
                  <a:lnTo>
                    <a:pt x="290936" y="670909"/>
                  </a:lnTo>
                  <a:lnTo>
                    <a:pt x="253856" y="656648"/>
                  </a:lnTo>
                  <a:lnTo>
                    <a:pt x="208219" y="679466"/>
                  </a:lnTo>
                  <a:lnTo>
                    <a:pt x="176844" y="642386"/>
                  </a:lnTo>
                  <a:lnTo>
                    <a:pt x="125502" y="650943"/>
                  </a:lnTo>
                  <a:lnTo>
                    <a:pt x="91274" y="611011"/>
                  </a:lnTo>
                  <a:lnTo>
                    <a:pt x="74160" y="613863"/>
                  </a:lnTo>
                  <a:lnTo>
                    <a:pt x="34228" y="588192"/>
                  </a:lnTo>
                  <a:lnTo>
                    <a:pt x="5705" y="545408"/>
                  </a:lnTo>
                  <a:lnTo>
                    <a:pt x="0" y="516884"/>
                  </a:lnTo>
                  <a:lnTo>
                    <a:pt x="0" y="496918"/>
                  </a:lnTo>
                  <a:lnTo>
                    <a:pt x="19966" y="451281"/>
                  </a:lnTo>
                  <a:lnTo>
                    <a:pt x="17114" y="434167"/>
                  </a:lnTo>
                  <a:lnTo>
                    <a:pt x="14262" y="411349"/>
                  </a:lnTo>
                  <a:lnTo>
                    <a:pt x="28523" y="394235"/>
                  </a:lnTo>
                  <a:lnTo>
                    <a:pt x="28523" y="340041"/>
                  </a:lnTo>
                  <a:lnTo>
                    <a:pt x="54194" y="337189"/>
                  </a:lnTo>
                  <a:lnTo>
                    <a:pt x="71308" y="308666"/>
                  </a:lnTo>
                  <a:lnTo>
                    <a:pt x="71308" y="282995"/>
                  </a:lnTo>
                  <a:lnTo>
                    <a:pt x="57046" y="257324"/>
                  </a:lnTo>
                  <a:lnTo>
                    <a:pt x="68456" y="234505"/>
                  </a:lnTo>
                  <a:lnTo>
                    <a:pt x="71308" y="171755"/>
                  </a:lnTo>
                  <a:lnTo>
                    <a:pt x="59899" y="146084"/>
                  </a:lnTo>
                  <a:lnTo>
                    <a:pt x="82717" y="117561"/>
                  </a:lnTo>
                  <a:lnTo>
                    <a:pt x="82717" y="106151"/>
                  </a:lnTo>
                  <a:lnTo>
                    <a:pt x="99831" y="103299"/>
                  </a:lnTo>
                  <a:lnTo>
                    <a:pt x="145468" y="111856"/>
                  </a:lnTo>
                  <a:lnTo>
                    <a:pt x="185401" y="117561"/>
                  </a:lnTo>
                  <a:lnTo>
                    <a:pt x="213924" y="91890"/>
                  </a:lnTo>
                  <a:lnTo>
                    <a:pt x="270970" y="60514"/>
                  </a:lnTo>
                  <a:lnTo>
                    <a:pt x="285232" y="17730"/>
                  </a:lnTo>
                  <a:lnTo>
                    <a:pt x="305494" y="0"/>
                  </a:lnTo>
                </a:path>
              </a:pathLst>
            </a:custGeom>
            <a:solidFill>
              <a:srgbClr val="66FF33"/>
            </a:solidFill>
            <a:ln w="12700">
              <a:solidFill>
                <a:schemeClr val="bg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8582BC20-3DF7-A9AC-4FBF-41E021AE0585}"/>
                </a:ext>
              </a:extLst>
            </p:cNvPr>
            <p:cNvSpPr/>
            <p:nvPr/>
          </p:nvSpPr>
          <p:spPr>
            <a:xfrm>
              <a:off x="5323725" y="3738522"/>
              <a:ext cx="864740" cy="725107"/>
            </a:xfrm>
            <a:custGeom>
              <a:avLst/>
              <a:gdLst>
                <a:gd name="connsiteX0" fmla="*/ 1410694 w 1430839"/>
                <a:gd name="connsiteY0" fmla="*/ 0 h 725107"/>
                <a:gd name="connsiteX1" fmla="*/ 1430839 w 1430839"/>
                <a:gd name="connsiteY1" fmla="*/ 0 h 725107"/>
                <a:gd name="connsiteX2" fmla="*/ 1430395 w 1430839"/>
                <a:gd name="connsiteY2" fmla="*/ 2045 h 725107"/>
                <a:gd name="connsiteX3" fmla="*/ 1416133 w 1430839"/>
                <a:gd name="connsiteY3" fmla="*/ 6799 h 725107"/>
                <a:gd name="connsiteX4" fmla="*/ 249534 w 1430839"/>
                <a:gd name="connsiteY4" fmla="*/ 0 h 725107"/>
                <a:gd name="connsiteX5" fmla="*/ 864740 w 1430839"/>
                <a:gd name="connsiteY5" fmla="*/ 0 h 725107"/>
                <a:gd name="connsiteX6" fmla="*/ 852801 w 1430839"/>
                <a:gd name="connsiteY6" fmla="*/ 4422 h 725107"/>
                <a:gd name="connsiteX7" fmla="*/ 856171 w 1430839"/>
                <a:gd name="connsiteY7" fmla="*/ 11894 h 725107"/>
                <a:gd name="connsiteX8" fmla="*/ 848521 w 1430839"/>
                <a:gd name="connsiteY8" fmla="*/ 9176 h 725107"/>
                <a:gd name="connsiteX9" fmla="*/ 825703 w 1430839"/>
                <a:gd name="connsiteY9" fmla="*/ 54813 h 725107"/>
                <a:gd name="connsiteX10" fmla="*/ 800032 w 1430839"/>
                <a:gd name="connsiteY10" fmla="*/ 114712 h 725107"/>
                <a:gd name="connsiteX11" fmla="*/ 751542 w 1430839"/>
                <a:gd name="connsiteY11" fmla="*/ 263032 h 725107"/>
                <a:gd name="connsiteX12" fmla="*/ 734429 w 1430839"/>
                <a:gd name="connsiteY12" fmla="*/ 374272 h 725107"/>
                <a:gd name="connsiteX13" fmla="*/ 734429 w 1430839"/>
                <a:gd name="connsiteY13" fmla="*/ 465547 h 725107"/>
                <a:gd name="connsiteX14" fmla="*/ 751542 w 1430839"/>
                <a:gd name="connsiteY14" fmla="*/ 548264 h 725107"/>
                <a:gd name="connsiteX15" fmla="*/ 691644 w 1430839"/>
                <a:gd name="connsiteY15" fmla="*/ 545411 h 725107"/>
                <a:gd name="connsiteX16" fmla="*/ 668825 w 1430839"/>
                <a:gd name="connsiteY16" fmla="*/ 565378 h 725107"/>
                <a:gd name="connsiteX17" fmla="*/ 668825 w 1430839"/>
                <a:gd name="connsiteY17" fmla="*/ 616719 h 725107"/>
                <a:gd name="connsiteX18" fmla="*/ 663121 w 1430839"/>
                <a:gd name="connsiteY18" fmla="*/ 690879 h 725107"/>
                <a:gd name="connsiteX19" fmla="*/ 583256 w 1430839"/>
                <a:gd name="connsiteY19" fmla="*/ 690879 h 725107"/>
                <a:gd name="connsiteX20" fmla="*/ 594665 w 1430839"/>
                <a:gd name="connsiteY20" fmla="*/ 725107 h 725107"/>
                <a:gd name="connsiteX21" fmla="*/ 534766 w 1430839"/>
                <a:gd name="connsiteY21" fmla="*/ 716550 h 725107"/>
                <a:gd name="connsiteX22" fmla="*/ 506243 w 1430839"/>
                <a:gd name="connsiteY22" fmla="*/ 716550 h 725107"/>
                <a:gd name="connsiteX23" fmla="*/ 503391 w 1430839"/>
                <a:gd name="connsiteY23" fmla="*/ 690879 h 725107"/>
                <a:gd name="connsiteX24" fmla="*/ 466310 w 1430839"/>
                <a:gd name="connsiteY24" fmla="*/ 673766 h 725107"/>
                <a:gd name="connsiteX25" fmla="*/ 474867 w 1430839"/>
                <a:gd name="connsiteY25" fmla="*/ 611015 h 725107"/>
                <a:gd name="connsiteX26" fmla="*/ 474867 w 1430839"/>
                <a:gd name="connsiteY26" fmla="*/ 588196 h 725107"/>
                <a:gd name="connsiteX27" fmla="*/ 474867 w 1430839"/>
                <a:gd name="connsiteY27" fmla="*/ 556821 h 725107"/>
                <a:gd name="connsiteX28" fmla="*/ 343661 w 1430839"/>
                <a:gd name="connsiteY28" fmla="*/ 525445 h 725107"/>
                <a:gd name="connsiteX29" fmla="*/ 266648 w 1430839"/>
                <a:gd name="connsiteY29" fmla="*/ 539707 h 725107"/>
                <a:gd name="connsiteX30" fmla="*/ 229568 w 1430839"/>
                <a:gd name="connsiteY30" fmla="*/ 525445 h 725107"/>
                <a:gd name="connsiteX31" fmla="*/ 223863 w 1430839"/>
                <a:gd name="connsiteY31" fmla="*/ 499774 h 725107"/>
                <a:gd name="connsiteX32" fmla="*/ 235272 w 1430839"/>
                <a:gd name="connsiteY32" fmla="*/ 471251 h 725107"/>
                <a:gd name="connsiteX33" fmla="*/ 169669 w 1430839"/>
                <a:gd name="connsiteY33" fmla="*/ 465547 h 725107"/>
                <a:gd name="connsiteX34" fmla="*/ 152555 w 1430839"/>
                <a:gd name="connsiteY34" fmla="*/ 431319 h 725107"/>
                <a:gd name="connsiteX35" fmla="*/ 118327 w 1430839"/>
                <a:gd name="connsiteY35" fmla="*/ 465547 h 725107"/>
                <a:gd name="connsiteX36" fmla="*/ 69838 w 1430839"/>
                <a:gd name="connsiteY36" fmla="*/ 468399 h 725107"/>
                <a:gd name="connsiteX37" fmla="*/ 0 w 1430839"/>
                <a:gd name="connsiteY37" fmla="*/ 430986 h 725107"/>
                <a:gd name="connsiteX38" fmla="*/ 15644 w 1430839"/>
                <a:gd name="connsiteY38" fmla="*/ 397091 h 725107"/>
                <a:gd name="connsiteX39" fmla="*/ 4234 w 1430839"/>
                <a:gd name="connsiteY39" fmla="*/ 354306 h 725107"/>
                <a:gd name="connsiteX40" fmla="*/ 12791 w 1430839"/>
                <a:gd name="connsiteY40" fmla="*/ 311521 h 725107"/>
                <a:gd name="connsiteX41" fmla="*/ 115475 w 1430839"/>
                <a:gd name="connsiteY41" fmla="*/ 311521 h 725107"/>
                <a:gd name="connsiteX42" fmla="*/ 129737 w 1430839"/>
                <a:gd name="connsiteY42" fmla="*/ 302965 h 725107"/>
                <a:gd name="connsiteX43" fmla="*/ 158260 w 1430839"/>
                <a:gd name="connsiteY43" fmla="*/ 294408 h 725107"/>
                <a:gd name="connsiteX44" fmla="*/ 163964 w 1430839"/>
                <a:gd name="connsiteY44" fmla="*/ 285851 h 725107"/>
                <a:gd name="connsiteX45" fmla="*/ 163964 w 1430839"/>
                <a:gd name="connsiteY45" fmla="*/ 257328 h 725107"/>
                <a:gd name="connsiteX46" fmla="*/ 178226 w 1430839"/>
                <a:gd name="connsiteY46" fmla="*/ 214543 h 725107"/>
                <a:gd name="connsiteX47" fmla="*/ 198192 w 1430839"/>
                <a:gd name="connsiteY47" fmla="*/ 200281 h 725107"/>
                <a:gd name="connsiteX48" fmla="*/ 201045 w 1430839"/>
                <a:gd name="connsiteY48" fmla="*/ 174610 h 725107"/>
                <a:gd name="connsiteX49" fmla="*/ 226715 w 1430839"/>
                <a:gd name="connsiteY49" fmla="*/ 148940 h 725107"/>
                <a:gd name="connsiteX50" fmla="*/ 226715 w 1430839"/>
                <a:gd name="connsiteY50" fmla="*/ 12028 h 725107"/>
                <a:gd name="connsiteX51" fmla="*/ 249534 w 1430839"/>
                <a:gd name="connsiteY51" fmla="*/ 6324 h 725107"/>
                <a:gd name="connsiteX0" fmla="*/ 1416133 w 1430839"/>
                <a:gd name="connsiteY0" fmla="*/ 6799 h 725107"/>
                <a:gd name="connsiteX1" fmla="*/ 1430839 w 1430839"/>
                <a:gd name="connsiteY1" fmla="*/ 0 h 725107"/>
                <a:gd name="connsiteX2" fmla="*/ 1430395 w 1430839"/>
                <a:gd name="connsiteY2" fmla="*/ 2045 h 725107"/>
                <a:gd name="connsiteX3" fmla="*/ 1416133 w 1430839"/>
                <a:gd name="connsiteY3" fmla="*/ 6799 h 725107"/>
                <a:gd name="connsiteX4" fmla="*/ 249534 w 1430839"/>
                <a:gd name="connsiteY4" fmla="*/ 0 h 725107"/>
                <a:gd name="connsiteX5" fmla="*/ 864740 w 1430839"/>
                <a:gd name="connsiteY5" fmla="*/ 0 h 725107"/>
                <a:gd name="connsiteX6" fmla="*/ 852801 w 1430839"/>
                <a:gd name="connsiteY6" fmla="*/ 4422 h 725107"/>
                <a:gd name="connsiteX7" fmla="*/ 856171 w 1430839"/>
                <a:gd name="connsiteY7" fmla="*/ 11894 h 725107"/>
                <a:gd name="connsiteX8" fmla="*/ 848521 w 1430839"/>
                <a:gd name="connsiteY8" fmla="*/ 9176 h 725107"/>
                <a:gd name="connsiteX9" fmla="*/ 825703 w 1430839"/>
                <a:gd name="connsiteY9" fmla="*/ 54813 h 725107"/>
                <a:gd name="connsiteX10" fmla="*/ 800032 w 1430839"/>
                <a:gd name="connsiteY10" fmla="*/ 114712 h 725107"/>
                <a:gd name="connsiteX11" fmla="*/ 751542 w 1430839"/>
                <a:gd name="connsiteY11" fmla="*/ 263032 h 725107"/>
                <a:gd name="connsiteX12" fmla="*/ 734429 w 1430839"/>
                <a:gd name="connsiteY12" fmla="*/ 374272 h 725107"/>
                <a:gd name="connsiteX13" fmla="*/ 734429 w 1430839"/>
                <a:gd name="connsiteY13" fmla="*/ 465547 h 725107"/>
                <a:gd name="connsiteX14" fmla="*/ 751542 w 1430839"/>
                <a:gd name="connsiteY14" fmla="*/ 548264 h 725107"/>
                <a:gd name="connsiteX15" fmla="*/ 691644 w 1430839"/>
                <a:gd name="connsiteY15" fmla="*/ 545411 h 725107"/>
                <a:gd name="connsiteX16" fmla="*/ 668825 w 1430839"/>
                <a:gd name="connsiteY16" fmla="*/ 565378 h 725107"/>
                <a:gd name="connsiteX17" fmla="*/ 668825 w 1430839"/>
                <a:gd name="connsiteY17" fmla="*/ 616719 h 725107"/>
                <a:gd name="connsiteX18" fmla="*/ 663121 w 1430839"/>
                <a:gd name="connsiteY18" fmla="*/ 690879 h 725107"/>
                <a:gd name="connsiteX19" fmla="*/ 583256 w 1430839"/>
                <a:gd name="connsiteY19" fmla="*/ 690879 h 725107"/>
                <a:gd name="connsiteX20" fmla="*/ 594665 w 1430839"/>
                <a:gd name="connsiteY20" fmla="*/ 725107 h 725107"/>
                <a:gd name="connsiteX21" fmla="*/ 534766 w 1430839"/>
                <a:gd name="connsiteY21" fmla="*/ 716550 h 725107"/>
                <a:gd name="connsiteX22" fmla="*/ 506243 w 1430839"/>
                <a:gd name="connsiteY22" fmla="*/ 716550 h 725107"/>
                <a:gd name="connsiteX23" fmla="*/ 503391 w 1430839"/>
                <a:gd name="connsiteY23" fmla="*/ 690879 h 725107"/>
                <a:gd name="connsiteX24" fmla="*/ 466310 w 1430839"/>
                <a:gd name="connsiteY24" fmla="*/ 673766 h 725107"/>
                <a:gd name="connsiteX25" fmla="*/ 474867 w 1430839"/>
                <a:gd name="connsiteY25" fmla="*/ 611015 h 725107"/>
                <a:gd name="connsiteX26" fmla="*/ 474867 w 1430839"/>
                <a:gd name="connsiteY26" fmla="*/ 588196 h 725107"/>
                <a:gd name="connsiteX27" fmla="*/ 474867 w 1430839"/>
                <a:gd name="connsiteY27" fmla="*/ 556821 h 725107"/>
                <a:gd name="connsiteX28" fmla="*/ 343661 w 1430839"/>
                <a:gd name="connsiteY28" fmla="*/ 525445 h 725107"/>
                <a:gd name="connsiteX29" fmla="*/ 266648 w 1430839"/>
                <a:gd name="connsiteY29" fmla="*/ 539707 h 725107"/>
                <a:gd name="connsiteX30" fmla="*/ 229568 w 1430839"/>
                <a:gd name="connsiteY30" fmla="*/ 525445 h 725107"/>
                <a:gd name="connsiteX31" fmla="*/ 223863 w 1430839"/>
                <a:gd name="connsiteY31" fmla="*/ 499774 h 725107"/>
                <a:gd name="connsiteX32" fmla="*/ 235272 w 1430839"/>
                <a:gd name="connsiteY32" fmla="*/ 471251 h 725107"/>
                <a:gd name="connsiteX33" fmla="*/ 169669 w 1430839"/>
                <a:gd name="connsiteY33" fmla="*/ 465547 h 725107"/>
                <a:gd name="connsiteX34" fmla="*/ 152555 w 1430839"/>
                <a:gd name="connsiteY34" fmla="*/ 431319 h 725107"/>
                <a:gd name="connsiteX35" fmla="*/ 118327 w 1430839"/>
                <a:gd name="connsiteY35" fmla="*/ 465547 h 725107"/>
                <a:gd name="connsiteX36" fmla="*/ 69838 w 1430839"/>
                <a:gd name="connsiteY36" fmla="*/ 468399 h 725107"/>
                <a:gd name="connsiteX37" fmla="*/ 0 w 1430839"/>
                <a:gd name="connsiteY37" fmla="*/ 430986 h 725107"/>
                <a:gd name="connsiteX38" fmla="*/ 15644 w 1430839"/>
                <a:gd name="connsiteY38" fmla="*/ 397091 h 725107"/>
                <a:gd name="connsiteX39" fmla="*/ 4234 w 1430839"/>
                <a:gd name="connsiteY39" fmla="*/ 354306 h 725107"/>
                <a:gd name="connsiteX40" fmla="*/ 12791 w 1430839"/>
                <a:gd name="connsiteY40" fmla="*/ 311521 h 725107"/>
                <a:gd name="connsiteX41" fmla="*/ 115475 w 1430839"/>
                <a:gd name="connsiteY41" fmla="*/ 311521 h 725107"/>
                <a:gd name="connsiteX42" fmla="*/ 129737 w 1430839"/>
                <a:gd name="connsiteY42" fmla="*/ 302965 h 725107"/>
                <a:gd name="connsiteX43" fmla="*/ 158260 w 1430839"/>
                <a:gd name="connsiteY43" fmla="*/ 294408 h 725107"/>
                <a:gd name="connsiteX44" fmla="*/ 163964 w 1430839"/>
                <a:gd name="connsiteY44" fmla="*/ 285851 h 725107"/>
                <a:gd name="connsiteX45" fmla="*/ 163964 w 1430839"/>
                <a:gd name="connsiteY45" fmla="*/ 257328 h 725107"/>
                <a:gd name="connsiteX46" fmla="*/ 178226 w 1430839"/>
                <a:gd name="connsiteY46" fmla="*/ 214543 h 725107"/>
                <a:gd name="connsiteX47" fmla="*/ 198192 w 1430839"/>
                <a:gd name="connsiteY47" fmla="*/ 200281 h 725107"/>
                <a:gd name="connsiteX48" fmla="*/ 201045 w 1430839"/>
                <a:gd name="connsiteY48" fmla="*/ 174610 h 725107"/>
                <a:gd name="connsiteX49" fmla="*/ 226715 w 1430839"/>
                <a:gd name="connsiteY49" fmla="*/ 148940 h 725107"/>
                <a:gd name="connsiteX50" fmla="*/ 226715 w 1430839"/>
                <a:gd name="connsiteY50" fmla="*/ 12028 h 725107"/>
                <a:gd name="connsiteX51" fmla="*/ 249534 w 1430839"/>
                <a:gd name="connsiteY51" fmla="*/ 6324 h 725107"/>
                <a:gd name="connsiteX52" fmla="*/ 249534 w 1430839"/>
                <a:gd name="connsiteY52" fmla="*/ 0 h 725107"/>
                <a:gd name="connsiteX0" fmla="*/ 1430395 w 1430839"/>
                <a:gd name="connsiteY0" fmla="*/ 2045 h 725107"/>
                <a:gd name="connsiteX1" fmla="*/ 1430839 w 1430839"/>
                <a:gd name="connsiteY1" fmla="*/ 0 h 725107"/>
                <a:gd name="connsiteX2" fmla="*/ 1430395 w 1430839"/>
                <a:gd name="connsiteY2" fmla="*/ 2045 h 725107"/>
                <a:gd name="connsiteX3" fmla="*/ 249534 w 1430839"/>
                <a:gd name="connsiteY3" fmla="*/ 0 h 725107"/>
                <a:gd name="connsiteX4" fmla="*/ 864740 w 1430839"/>
                <a:gd name="connsiteY4" fmla="*/ 0 h 725107"/>
                <a:gd name="connsiteX5" fmla="*/ 852801 w 1430839"/>
                <a:gd name="connsiteY5" fmla="*/ 4422 h 725107"/>
                <a:gd name="connsiteX6" fmla="*/ 856171 w 1430839"/>
                <a:gd name="connsiteY6" fmla="*/ 11894 h 725107"/>
                <a:gd name="connsiteX7" fmla="*/ 848521 w 1430839"/>
                <a:gd name="connsiteY7" fmla="*/ 9176 h 725107"/>
                <a:gd name="connsiteX8" fmla="*/ 825703 w 1430839"/>
                <a:gd name="connsiteY8" fmla="*/ 54813 h 725107"/>
                <a:gd name="connsiteX9" fmla="*/ 800032 w 1430839"/>
                <a:gd name="connsiteY9" fmla="*/ 114712 h 725107"/>
                <a:gd name="connsiteX10" fmla="*/ 751542 w 1430839"/>
                <a:gd name="connsiteY10" fmla="*/ 263032 h 725107"/>
                <a:gd name="connsiteX11" fmla="*/ 734429 w 1430839"/>
                <a:gd name="connsiteY11" fmla="*/ 374272 h 725107"/>
                <a:gd name="connsiteX12" fmla="*/ 734429 w 1430839"/>
                <a:gd name="connsiteY12" fmla="*/ 465547 h 725107"/>
                <a:gd name="connsiteX13" fmla="*/ 751542 w 1430839"/>
                <a:gd name="connsiteY13" fmla="*/ 548264 h 725107"/>
                <a:gd name="connsiteX14" fmla="*/ 691644 w 1430839"/>
                <a:gd name="connsiteY14" fmla="*/ 545411 h 725107"/>
                <a:gd name="connsiteX15" fmla="*/ 668825 w 1430839"/>
                <a:gd name="connsiteY15" fmla="*/ 565378 h 725107"/>
                <a:gd name="connsiteX16" fmla="*/ 668825 w 1430839"/>
                <a:gd name="connsiteY16" fmla="*/ 616719 h 725107"/>
                <a:gd name="connsiteX17" fmla="*/ 663121 w 1430839"/>
                <a:gd name="connsiteY17" fmla="*/ 690879 h 725107"/>
                <a:gd name="connsiteX18" fmla="*/ 583256 w 1430839"/>
                <a:gd name="connsiteY18" fmla="*/ 690879 h 725107"/>
                <a:gd name="connsiteX19" fmla="*/ 594665 w 1430839"/>
                <a:gd name="connsiteY19" fmla="*/ 725107 h 725107"/>
                <a:gd name="connsiteX20" fmla="*/ 534766 w 1430839"/>
                <a:gd name="connsiteY20" fmla="*/ 716550 h 725107"/>
                <a:gd name="connsiteX21" fmla="*/ 506243 w 1430839"/>
                <a:gd name="connsiteY21" fmla="*/ 716550 h 725107"/>
                <a:gd name="connsiteX22" fmla="*/ 503391 w 1430839"/>
                <a:gd name="connsiteY22" fmla="*/ 690879 h 725107"/>
                <a:gd name="connsiteX23" fmla="*/ 466310 w 1430839"/>
                <a:gd name="connsiteY23" fmla="*/ 673766 h 725107"/>
                <a:gd name="connsiteX24" fmla="*/ 474867 w 1430839"/>
                <a:gd name="connsiteY24" fmla="*/ 611015 h 725107"/>
                <a:gd name="connsiteX25" fmla="*/ 474867 w 1430839"/>
                <a:gd name="connsiteY25" fmla="*/ 588196 h 725107"/>
                <a:gd name="connsiteX26" fmla="*/ 474867 w 1430839"/>
                <a:gd name="connsiteY26" fmla="*/ 556821 h 725107"/>
                <a:gd name="connsiteX27" fmla="*/ 343661 w 1430839"/>
                <a:gd name="connsiteY27" fmla="*/ 525445 h 725107"/>
                <a:gd name="connsiteX28" fmla="*/ 266648 w 1430839"/>
                <a:gd name="connsiteY28" fmla="*/ 539707 h 725107"/>
                <a:gd name="connsiteX29" fmla="*/ 229568 w 1430839"/>
                <a:gd name="connsiteY29" fmla="*/ 525445 h 725107"/>
                <a:gd name="connsiteX30" fmla="*/ 223863 w 1430839"/>
                <a:gd name="connsiteY30" fmla="*/ 499774 h 725107"/>
                <a:gd name="connsiteX31" fmla="*/ 235272 w 1430839"/>
                <a:gd name="connsiteY31" fmla="*/ 471251 h 725107"/>
                <a:gd name="connsiteX32" fmla="*/ 169669 w 1430839"/>
                <a:gd name="connsiteY32" fmla="*/ 465547 h 725107"/>
                <a:gd name="connsiteX33" fmla="*/ 152555 w 1430839"/>
                <a:gd name="connsiteY33" fmla="*/ 431319 h 725107"/>
                <a:gd name="connsiteX34" fmla="*/ 118327 w 1430839"/>
                <a:gd name="connsiteY34" fmla="*/ 465547 h 725107"/>
                <a:gd name="connsiteX35" fmla="*/ 69838 w 1430839"/>
                <a:gd name="connsiteY35" fmla="*/ 468399 h 725107"/>
                <a:gd name="connsiteX36" fmla="*/ 0 w 1430839"/>
                <a:gd name="connsiteY36" fmla="*/ 430986 h 725107"/>
                <a:gd name="connsiteX37" fmla="*/ 15644 w 1430839"/>
                <a:gd name="connsiteY37" fmla="*/ 397091 h 725107"/>
                <a:gd name="connsiteX38" fmla="*/ 4234 w 1430839"/>
                <a:gd name="connsiteY38" fmla="*/ 354306 h 725107"/>
                <a:gd name="connsiteX39" fmla="*/ 12791 w 1430839"/>
                <a:gd name="connsiteY39" fmla="*/ 311521 h 725107"/>
                <a:gd name="connsiteX40" fmla="*/ 115475 w 1430839"/>
                <a:gd name="connsiteY40" fmla="*/ 311521 h 725107"/>
                <a:gd name="connsiteX41" fmla="*/ 129737 w 1430839"/>
                <a:gd name="connsiteY41" fmla="*/ 302965 h 725107"/>
                <a:gd name="connsiteX42" fmla="*/ 158260 w 1430839"/>
                <a:gd name="connsiteY42" fmla="*/ 294408 h 725107"/>
                <a:gd name="connsiteX43" fmla="*/ 163964 w 1430839"/>
                <a:gd name="connsiteY43" fmla="*/ 285851 h 725107"/>
                <a:gd name="connsiteX44" fmla="*/ 163964 w 1430839"/>
                <a:gd name="connsiteY44" fmla="*/ 257328 h 725107"/>
                <a:gd name="connsiteX45" fmla="*/ 178226 w 1430839"/>
                <a:gd name="connsiteY45" fmla="*/ 214543 h 725107"/>
                <a:gd name="connsiteX46" fmla="*/ 198192 w 1430839"/>
                <a:gd name="connsiteY46" fmla="*/ 200281 h 725107"/>
                <a:gd name="connsiteX47" fmla="*/ 201045 w 1430839"/>
                <a:gd name="connsiteY47" fmla="*/ 174610 h 725107"/>
                <a:gd name="connsiteX48" fmla="*/ 226715 w 1430839"/>
                <a:gd name="connsiteY48" fmla="*/ 148940 h 725107"/>
                <a:gd name="connsiteX49" fmla="*/ 226715 w 1430839"/>
                <a:gd name="connsiteY49" fmla="*/ 12028 h 725107"/>
                <a:gd name="connsiteX50" fmla="*/ 249534 w 1430839"/>
                <a:gd name="connsiteY50" fmla="*/ 6324 h 725107"/>
                <a:gd name="connsiteX51" fmla="*/ 249534 w 1430839"/>
                <a:gd name="connsiteY51" fmla="*/ 0 h 725107"/>
                <a:gd name="connsiteX0" fmla="*/ 249534 w 864740"/>
                <a:gd name="connsiteY0" fmla="*/ 0 h 725107"/>
                <a:gd name="connsiteX1" fmla="*/ 864740 w 864740"/>
                <a:gd name="connsiteY1" fmla="*/ 0 h 725107"/>
                <a:gd name="connsiteX2" fmla="*/ 852801 w 864740"/>
                <a:gd name="connsiteY2" fmla="*/ 4422 h 725107"/>
                <a:gd name="connsiteX3" fmla="*/ 856171 w 864740"/>
                <a:gd name="connsiteY3" fmla="*/ 11894 h 725107"/>
                <a:gd name="connsiteX4" fmla="*/ 848521 w 864740"/>
                <a:gd name="connsiteY4" fmla="*/ 9176 h 725107"/>
                <a:gd name="connsiteX5" fmla="*/ 825703 w 864740"/>
                <a:gd name="connsiteY5" fmla="*/ 54813 h 725107"/>
                <a:gd name="connsiteX6" fmla="*/ 800032 w 864740"/>
                <a:gd name="connsiteY6" fmla="*/ 114712 h 725107"/>
                <a:gd name="connsiteX7" fmla="*/ 751542 w 864740"/>
                <a:gd name="connsiteY7" fmla="*/ 263032 h 725107"/>
                <a:gd name="connsiteX8" fmla="*/ 734429 w 864740"/>
                <a:gd name="connsiteY8" fmla="*/ 374272 h 725107"/>
                <a:gd name="connsiteX9" fmla="*/ 734429 w 864740"/>
                <a:gd name="connsiteY9" fmla="*/ 465547 h 725107"/>
                <a:gd name="connsiteX10" fmla="*/ 751542 w 864740"/>
                <a:gd name="connsiteY10" fmla="*/ 548264 h 725107"/>
                <a:gd name="connsiteX11" fmla="*/ 691644 w 864740"/>
                <a:gd name="connsiteY11" fmla="*/ 545411 h 725107"/>
                <a:gd name="connsiteX12" fmla="*/ 668825 w 864740"/>
                <a:gd name="connsiteY12" fmla="*/ 565378 h 725107"/>
                <a:gd name="connsiteX13" fmla="*/ 668825 w 864740"/>
                <a:gd name="connsiteY13" fmla="*/ 616719 h 725107"/>
                <a:gd name="connsiteX14" fmla="*/ 663121 w 864740"/>
                <a:gd name="connsiteY14" fmla="*/ 690879 h 725107"/>
                <a:gd name="connsiteX15" fmla="*/ 583256 w 864740"/>
                <a:gd name="connsiteY15" fmla="*/ 690879 h 725107"/>
                <a:gd name="connsiteX16" fmla="*/ 594665 w 864740"/>
                <a:gd name="connsiteY16" fmla="*/ 725107 h 725107"/>
                <a:gd name="connsiteX17" fmla="*/ 534766 w 864740"/>
                <a:gd name="connsiteY17" fmla="*/ 716550 h 725107"/>
                <a:gd name="connsiteX18" fmla="*/ 506243 w 864740"/>
                <a:gd name="connsiteY18" fmla="*/ 716550 h 725107"/>
                <a:gd name="connsiteX19" fmla="*/ 503391 w 864740"/>
                <a:gd name="connsiteY19" fmla="*/ 690879 h 725107"/>
                <a:gd name="connsiteX20" fmla="*/ 466310 w 864740"/>
                <a:gd name="connsiteY20" fmla="*/ 673766 h 725107"/>
                <a:gd name="connsiteX21" fmla="*/ 474867 w 864740"/>
                <a:gd name="connsiteY21" fmla="*/ 611015 h 725107"/>
                <a:gd name="connsiteX22" fmla="*/ 474867 w 864740"/>
                <a:gd name="connsiteY22" fmla="*/ 588196 h 725107"/>
                <a:gd name="connsiteX23" fmla="*/ 474867 w 864740"/>
                <a:gd name="connsiteY23" fmla="*/ 556821 h 725107"/>
                <a:gd name="connsiteX24" fmla="*/ 343661 w 864740"/>
                <a:gd name="connsiteY24" fmla="*/ 525445 h 725107"/>
                <a:gd name="connsiteX25" fmla="*/ 266648 w 864740"/>
                <a:gd name="connsiteY25" fmla="*/ 539707 h 725107"/>
                <a:gd name="connsiteX26" fmla="*/ 229568 w 864740"/>
                <a:gd name="connsiteY26" fmla="*/ 525445 h 725107"/>
                <a:gd name="connsiteX27" fmla="*/ 223863 w 864740"/>
                <a:gd name="connsiteY27" fmla="*/ 499774 h 725107"/>
                <a:gd name="connsiteX28" fmla="*/ 235272 w 864740"/>
                <a:gd name="connsiteY28" fmla="*/ 471251 h 725107"/>
                <a:gd name="connsiteX29" fmla="*/ 169669 w 864740"/>
                <a:gd name="connsiteY29" fmla="*/ 465547 h 725107"/>
                <a:gd name="connsiteX30" fmla="*/ 152555 w 864740"/>
                <a:gd name="connsiteY30" fmla="*/ 431319 h 725107"/>
                <a:gd name="connsiteX31" fmla="*/ 118327 w 864740"/>
                <a:gd name="connsiteY31" fmla="*/ 465547 h 725107"/>
                <a:gd name="connsiteX32" fmla="*/ 69838 w 864740"/>
                <a:gd name="connsiteY32" fmla="*/ 468399 h 725107"/>
                <a:gd name="connsiteX33" fmla="*/ 0 w 864740"/>
                <a:gd name="connsiteY33" fmla="*/ 430986 h 725107"/>
                <a:gd name="connsiteX34" fmla="*/ 15644 w 864740"/>
                <a:gd name="connsiteY34" fmla="*/ 397091 h 725107"/>
                <a:gd name="connsiteX35" fmla="*/ 4234 w 864740"/>
                <a:gd name="connsiteY35" fmla="*/ 354306 h 725107"/>
                <a:gd name="connsiteX36" fmla="*/ 12791 w 864740"/>
                <a:gd name="connsiteY36" fmla="*/ 311521 h 725107"/>
                <a:gd name="connsiteX37" fmla="*/ 115475 w 864740"/>
                <a:gd name="connsiteY37" fmla="*/ 311521 h 725107"/>
                <a:gd name="connsiteX38" fmla="*/ 129737 w 864740"/>
                <a:gd name="connsiteY38" fmla="*/ 302965 h 725107"/>
                <a:gd name="connsiteX39" fmla="*/ 158260 w 864740"/>
                <a:gd name="connsiteY39" fmla="*/ 294408 h 725107"/>
                <a:gd name="connsiteX40" fmla="*/ 163964 w 864740"/>
                <a:gd name="connsiteY40" fmla="*/ 285851 h 725107"/>
                <a:gd name="connsiteX41" fmla="*/ 163964 w 864740"/>
                <a:gd name="connsiteY41" fmla="*/ 257328 h 725107"/>
                <a:gd name="connsiteX42" fmla="*/ 178226 w 864740"/>
                <a:gd name="connsiteY42" fmla="*/ 214543 h 725107"/>
                <a:gd name="connsiteX43" fmla="*/ 198192 w 864740"/>
                <a:gd name="connsiteY43" fmla="*/ 200281 h 725107"/>
                <a:gd name="connsiteX44" fmla="*/ 201045 w 864740"/>
                <a:gd name="connsiteY44" fmla="*/ 174610 h 725107"/>
                <a:gd name="connsiteX45" fmla="*/ 226715 w 864740"/>
                <a:gd name="connsiteY45" fmla="*/ 148940 h 725107"/>
                <a:gd name="connsiteX46" fmla="*/ 226715 w 864740"/>
                <a:gd name="connsiteY46" fmla="*/ 12028 h 725107"/>
                <a:gd name="connsiteX47" fmla="*/ 249534 w 864740"/>
                <a:gd name="connsiteY47" fmla="*/ 6324 h 725107"/>
                <a:gd name="connsiteX48" fmla="*/ 249534 w 864740"/>
                <a:gd name="connsiteY48" fmla="*/ 0 h 725107"/>
                <a:gd name="connsiteX0" fmla="*/ 249534 w 864740"/>
                <a:gd name="connsiteY0" fmla="*/ 103788 h 828895"/>
                <a:gd name="connsiteX1" fmla="*/ 597967 w 864740"/>
                <a:gd name="connsiteY1" fmla="*/ 6 h 828895"/>
                <a:gd name="connsiteX2" fmla="*/ 864740 w 864740"/>
                <a:gd name="connsiteY2" fmla="*/ 103788 h 828895"/>
                <a:gd name="connsiteX3" fmla="*/ 852801 w 864740"/>
                <a:gd name="connsiteY3" fmla="*/ 108210 h 828895"/>
                <a:gd name="connsiteX4" fmla="*/ 856171 w 864740"/>
                <a:gd name="connsiteY4" fmla="*/ 115682 h 828895"/>
                <a:gd name="connsiteX5" fmla="*/ 848521 w 864740"/>
                <a:gd name="connsiteY5" fmla="*/ 112964 h 828895"/>
                <a:gd name="connsiteX6" fmla="*/ 825703 w 864740"/>
                <a:gd name="connsiteY6" fmla="*/ 158601 h 828895"/>
                <a:gd name="connsiteX7" fmla="*/ 800032 w 864740"/>
                <a:gd name="connsiteY7" fmla="*/ 218500 h 828895"/>
                <a:gd name="connsiteX8" fmla="*/ 751542 w 864740"/>
                <a:gd name="connsiteY8" fmla="*/ 366820 h 828895"/>
                <a:gd name="connsiteX9" fmla="*/ 734429 w 864740"/>
                <a:gd name="connsiteY9" fmla="*/ 478060 h 828895"/>
                <a:gd name="connsiteX10" fmla="*/ 734429 w 864740"/>
                <a:gd name="connsiteY10" fmla="*/ 569335 h 828895"/>
                <a:gd name="connsiteX11" fmla="*/ 751542 w 864740"/>
                <a:gd name="connsiteY11" fmla="*/ 652052 h 828895"/>
                <a:gd name="connsiteX12" fmla="*/ 691644 w 864740"/>
                <a:gd name="connsiteY12" fmla="*/ 649199 h 828895"/>
                <a:gd name="connsiteX13" fmla="*/ 668825 w 864740"/>
                <a:gd name="connsiteY13" fmla="*/ 669166 h 828895"/>
                <a:gd name="connsiteX14" fmla="*/ 668825 w 864740"/>
                <a:gd name="connsiteY14" fmla="*/ 720507 h 828895"/>
                <a:gd name="connsiteX15" fmla="*/ 663121 w 864740"/>
                <a:gd name="connsiteY15" fmla="*/ 794667 h 828895"/>
                <a:gd name="connsiteX16" fmla="*/ 583256 w 864740"/>
                <a:gd name="connsiteY16" fmla="*/ 794667 h 828895"/>
                <a:gd name="connsiteX17" fmla="*/ 594665 w 864740"/>
                <a:gd name="connsiteY17" fmla="*/ 828895 h 828895"/>
                <a:gd name="connsiteX18" fmla="*/ 534766 w 864740"/>
                <a:gd name="connsiteY18" fmla="*/ 820338 h 828895"/>
                <a:gd name="connsiteX19" fmla="*/ 506243 w 864740"/>
                <a:gd name="connsiteY19" fmla="*/ 820338 h 828895"/>
                <a:gd name="connsiteX20" fmla="*/ 503391 w 864740"/>
                <a:gd name="connsiteY20" fmla="*/ 794667 h 828895"/>
                <a:gd name="connsiteX21" fmla="*/ 466310 w 864740"/>
                <a:gd name="connsiteY21" fmla="*/ 777554 h 828895"/>
                <a:gd name="connsiteX22" fmla="*/ 474867 w 864740"/>
                <a:gd name="connsiteY22" fmla="*/ 714803 h 828895"/>
                <a:gd name="connsiteX23" fmla="*/ 474867 w 864740"/>
                <a:gd name="connsiteY23" fmla="*/ 691984 h 828895"/>
                <a:gd name="connsiteX24" fmla="*/ 474867 w 864740"/>
                <a:gd name="connsiteY24" fmla="*/ 660609 h 828895"/>
                <a:gd name="connsiteX25" fmla="*/ 343661 w 864740"/>
                <a:gd name="connsiteY25" fmla="*/ 629233 h 828895"/>
                <a:gd name="connsiteX26" fmla="*/ 266648 w 864740"/>
                <a:gd name="connsiteY26" fmla="*/ 643495 h 828895"/>
                <a:gd name="connsiteX27" fmla="*/ 229568 w 864740"/>
                <a:gd name="connsiteY27" fmla="*/ 629233 h 828895"/>
                <a:gd name="connsiteX28" fmla="*/ 223863 w 864740"/>
                <a:gd name="connsiteY28" fmla="*/ 603562 h 828895"/>
                <a:gd name="connsiteX29" fmla="*/ 235272 w 864740"/>
                <a:gd name="connsiteY29" fmla="*/ 575039 h 828895"/>
                <a:gd name="connsiteX30" fmla="*/ 169669 w 864740"/>
                <a:gd name="connsiteY30" fmla="*/ 569335 h 828895"/>
                <a:gd name="connsiteX31" fmla="*/ 152555 w 864740"/>
                <a:gd name="connsiteY31" fmla="*/ 535107 h 828895"/>
                <a:gd name="connsiteX32" fmla="*/ 118327 w 864740"/>
                <a:gd name="connsiteY32" fmla="*/ 569335 h 828895"/>
                <a:gd name="connsiteX33" fmla="*/ 69838 w 864740"/>
                <a:gd name="connsiteY33" fmla="*/ 572187 h 828895"/>
                <a:gd name="connsiteX34" fmla="*/ 0 w 864740"/>
                <a:gd name="connsiteY34" fmla="*/ 534774 h 828895"/>
                <a:gd name="connsiteX35" fmla="*/ 15644 w 864740"/>
                <a:gd name="connsiteY35" fmla="*/ 500879 h 828895"/>
                <a:gd name="connsiteX36" fmla="*/ 4234 w 864740"/>
                <a:gd name="connsiteY36" fmla="*/ 458094 h 828895"/>
                <a:gd name="connsiteX37" fmla="*/ 12791 w 864740"/>
                <a:gd name="connsiteY37" fmla="*/ 415309 h 828895"/>
                <a:gd name="connsiteX38" fmla="*/ 115475 w 864740"/>
                <a:gd name="connsiteY38" fmla="*/ 415309 h 828895"/>
                <a:gd name="connsiteX39" fmla="*/ 129737 w 864740"/>
                <a:gd name="connsiteY39" fmla="*/ 406753 h 828895"/>
                <a:gd name="connsiteX40" fmla="*/ 158260 w 864740"/>
                <a:gd name="connsiteY40" fmla="*/ 398196 h 828895"/>
                <a:gd name="connsiteX41" fmla="*/ 163964 w 864740"/>
                <a:gd name="connsiteY41" fmla="*/ 389639 h 828895"/>
                <a:gd name="connsiteX42" fmla="*/ 163964 w 864740"/>
                <a:gd name="connsiteY42" fmla="*/ 361116 h 828895"/>
                <a:gd name="connsiteX43" fmla="*/ 178226 w 864740"/>
                <a:gd name="connsiteY43" fmla="*/ 318331 h 828895"/>
                <a:gd name="connsiteX44" fmla="*/ 198192 w 864740"/>
                <a:gd name="connsiteY44" fmla="*/ 304069 h 828895"/>
                <a:gd name="connsiteX45" fmla="*/ 201045 w 864740"/>
                <a:gd name="connsiteY45" fmla="*/ 278398 h 828895"/>
                <a:gd name="connsiteX46" fmla="*/ 226715 w 864740"/>
                <a:gd name="connsiteY46" fmla="*/ 252728 h 828895"/>
                <a:gd name="connsiteX47" fmla="*/ 226715 w 864740"/>
                <a:gd name="connsiteY47" fmla="*/ 115816 h 828895"/>
                <a:gd name="connsiteX48" fmla="*/ 249534 w 864740"/>
                <a:gd name="connsiteY48" fmla="*/ 110112 h 828895"/>
                <a:gd name="connsiteX49" fmla="*/ 249534 w 864740"/>
                <a:gd name="connsiteY49" fmla="*/ 103788 h 828895"/>
                <a:gd name="connsiteX0" fmla="*/ 597967 w 864740"/>
                <a:gd name="connsiteY0" fmla="*/ 0 h 828889"/>
                <a:gd name="connsiteX1" fmla="*/ 864740 w 864740"/>
                <a:gd name="connsiteY1" fmla="*/ 103782 h 828889"/>
                <a:gd name="connsiteX2" fmla="*/ 852801 w 864740"/>
                <a:gd name="connsiteY2" fmla="*/ 108204 h 828889"/>
                <a:gd name="connsiteX3" fmla="*/ 856171 w 864740"/>
                <a:gd name="connsiteY3" fmla="*/ 115676 h 828889"/>
                <a:gd name="connsiteX4" fmla="*/ 848521 w 864740"/>
                <a:gd name="connsiteY4" fmla="*/ 112958 h 828889"/>
                <a:gd name="connsiteX5" fmla="*/ 825703 w 864740"/>
                <a:gd name="connsiteY5" fmla="*/ 158595 h 828889"/>
                <a:gd name="connsiteX6" fmla="*/ 800032 w 864740"/>
                <a:gd name="connsiteY6" fmla="*/ 218494 h 828889"/>
                <a:gd name="connsiteX7" fmla="*/ 751542 w 864740"/>
                <a:gd name="connsiteY7" fmla="*/ 366814 h 828889"/>
                <a:gd name="connsiteX8" fmla="*/ 734429 w 864740"/>
                <a:gd name="connsiteY8" fmla="*/ 478054 h 828889"/>
                <a:gd name="connsiteX9" fmla="*/ 734429 w 864740"/>
                <a:gd name="connsiteY9" fmla="*/ 569329 h 828889"/>
                <a:gd name="connsiteX10" fmla="*/ 751542 w 864740"/>
                <a:gd name="connsiteY10" fmla="*/ 652046 h 828889"/>
                <a:gd name="connsiteX11" fmla="*/ 691644 w 864740"/>
                <a:gd name="connsiteY11" fmla="*/ 649193 h 828889"/>
                <a:gd name="connsiteX12" fmla="*/ 668825 w 864740"/>
                <a:gd name="connsiteY12" fmla="*/ 669160 h 828889"/>
                <a:gd name="connsiteX13" fmla="*/ 668825 w 864740"/>
                <a:gd name="connsiteY13" fmla="*/ 720501 h 828889"/>
                <a:gd name="connsiteX14" fmla="*/ 663121 w 864740"/>
                <a:gd name="connsiteY14" fmla="*/ 794661 h 828889"/>
                <a:gd name="connsiteX15" fmla="*/ 583256 w 864740"/>
                <a:gd name="connsiteY15" fmla="*/ 794661 h 828889"/>
                <a:gd name="connsiteX16" fmla="*/ 594665 w 864740"/>
                <a:gd name="connsiteY16" fmla="*/ 828889 h 828889"/>
                <a:gd name="connsiteX17" fmla="*/ 534766 w 864740"/>
                <a:gd name="connsiteY17" fmla="*/ 820332 h 828889"/>
                <a:gd name="connsiteX18" fmla="*/ 506243 w 864740"/>
                <a:gd name="connsiteY18" fmla="*/ 820332 h 828889"/>
                <a:gd name="connsiteX19" fmla="*/ 503391 w 864740"/>
                <a:gd name="connsiteY19" fmla="*/ 794661 h 828889"/>
                <a:gd name="connsiteX20" fmla="*/ 466310 w 864740"/>
                <a:gd name="connsiteY20" fmla="*/ 777548 h 828889"/>
                <a:gd name="connsiteX21" fmla="*/ 474867 w 864740"/>
                <a:gd name="connsiteY21" fmla="*/ 714797 h 828889"/>
                <a:gd name="connsiteX22" fmla="*/ 474867 w 864740"/>
                <a:gd name="connsiteY22" fmla="*/ 691978 h 828889"/>
                <a:gd name="connsiteX23" fmla="*/ 474867 w 864740"/>
                <a:gd name="connsiteY23" fmla="*/ 660603 h 828889"/>
                <a:gd name="connsiteX24" fmla="*/ 343661 w 864740"/>
                <a:gd name="connsiteY24" fmla="*/ 629227 h 828889"/>
                <a:gd name="connsiteX25" fmla="*/ 266648 w 864740"/>
                <a:gd name="connsiteY25" fmla="*/ 643489 h 828889"/>
                <a:gd name="connsiteX26" fmla="*/ 229568 w 864740"/>
                <a:gd name="connsiteY26" fmla="*/ 629227 h 828889"/>
                <a:gd name="connsiteX27" fmla="*/ 223863 w 864740"/>
                <a:gd name="connsiteY27" fmla="*/ 603556 h 828889"/>
                <a:gd name="connsiteX28" fmla="*/ 235272 w 864740"/>
                <a:gd name="connsiteY28" fmla="*/ 575033 h 828889"/>
                <a:gd name="connsiteX29" fmla="*/ 169669 w 864740"/>
                <a:gd name="connsiteY29" fmla="*/ 569329 h 828889"/>
                <a:gd name="connsiteX30" fmla="*/ 152555 w 864740"/>
                <a:gd name="connsiteY30" fmla="*/ 535101 h 828889"/>
                <a:gd name="connsiteX31" fmla="*/ 118327 w 864740"/>
                <a:gd name="connsiteY31" fmla="*/ 569329 h 828889"/>
                <a:gd name="connsiteX32" fmla="*/ 69838 w 864740"/>
                <a:gd name="connsiteY32" fmla="*/ 572181 h 828889"/>
                <a:gd name="connsiteX33" fmla="*/ 0 w 864740"/>
                <a:gd name="connsiteY33" fmla="*/ 534768 h 828889"/>
                <a:gd name="connsiteX34" fmla="*/ 15644 w 864740"/>
                <a:gd name="connsiteY34" fmla="*/ 500873 h 828889"/>
                <a:gd name="connsiteX35" fmla="*/ 4234 w 864740"/>
                <a:gd name="connsiteY35" fmla="*/ 458088 h 828889"/>
                <a:gd name="connsiteX36" fmla="*/ 12791 w 864740"/>
                <a:gd name="connsiteY36" fmla="*/ 415303 h 828889"/>
                <a:gd name="connsiteX37" fmla="*/ 115475 w 864740"/>
                <a:gd name="connsiteY37" fmla="*/ 415303 h 828889"/>
                <a:gd name="connsiteX38" fmla="*/ 129737 w 864740"/>
                <a:gd name="connsiteY38" fmla="*/ 406747 h 828889"/>
                <a:gd name="connsiteX39" fmla="*/ 158260 w 864740"/>
                <a:gd name="connsiteY39" fmla="*/ 398190 h 828889"/>
                <a:gd name="connsiteX40" fmla="*/ 163964 w 864740"/>
                <a:gd name="connsiteY40" fmla="*/ 389633 h 828889"/>
                <a:gd name="connsiteX41" fmla="*/ 163964 w 864740"/>
                <a:gd name="connsiteY41" fmla="*/ 361110 h 828889"/>
                <a:gd name="connsiteX42" fmla="*/ 178226 w 864740"/>
                <a:gd name="connsiteY42" fmla="*/ 318325 h 828889"/>
                <a:gd name="connsiteX43" fmla="*/ 198192 w 864740"/>
                <a:gd name="connsiteY43" fmla="*/ 304063 h 828889"/>
                <a:gd name="connsiteX44" fmla="*/ 201045 w 864740"/>
                <a:gd name="connsiteY44" fmla="*/ 278392 h 828889"/>
                <a:gd name="connsiteX45" fmla="*/ 226715 w 864740"/>
                <a:gd name="connsiteY45" fmla="*/ 252722 h 828889"/>
                <a:gd name="connsiteX46" fmla="*/ 226715 w 864740"/>
                <a:gd name="connsiteY46" fmla="*/ 115810 h 828889"/>
                <a:gd name="connsiteX47" fmla="*/ 249534 w 864740"/>
                <a:gd name="connsiteY47" fmla="*/ 110106 h 828889"/>
                <a:gd name="connsiteX48" fmla="*/ 249534 w 864740"/>
                <a:gd name="connsiteY48" fmla="*/ 103782 h 828889"/>
                <a:gd name="connsiteX49" fmla="*/ 689407 w 864740"/>
                <a:gd name="connsiteY49" fmla="*/ 91440 h 828889"/>
                <a:gd name="connsiteX0" fmla="*/ 864740 w 864740"/>
                <a:gd name="connsiteY0" fmla="*/ 50252 h 775359"/>
                <a:gd name="connsiteX1" fmla="*/ 852801 w 864740"/>
                <a:gd name="connsiteY1" fmla="*/ 54674 h 775359"/>
                <a:gd name="connsiteX2" fmla="*/ 856171 w 864740"/>
                <a:gd name="connsiteY2" fmla="*/ 62146 h 775359"/>
                <a:gd name="connsiteX3" fmla="*/ 848521 w 864740"/>
                <a:gd name="connsiteY3" fmla="*/ 59428 h 775359"/>
                <a:gd name="connsiteX4" fmla="*/ 825703 w 864740"/>
                <a:gd name="connsiteY4" fmla="*/ 105065 h 775359"/>
                <a:gd name="connsiteX5" fmla="*/ 800032 w 864740"/>
                <a:gd name="connsiteY5" fmla="*/ 164964 h 775359"/>
                <a:gd name="connsiteX6" fmla="*/ 751542 w 864740"/>
                <a:gd name="connsiteY6" fmla="*/ 313284 h 775359"/>
                <a:gd name="connsiteX7" fmla="*/ 734429 w 864740"/>
                <a:gd name="connsiteY7" fmla="*/ 424524 h 775359"/>
                <a:gd name="connsiteX8" fmla="*/ 734429 w 864740"/>
                <a:gd name="connsiteY8" fmla="*/ 515799 h 775359"/>
                <a:gd name="connsiteX9" fmla="*/ 751542 w 864740"/>
                <a:gd name="connsiteY9" fmla="*/ 598516 h 775359"/>
                <a:gd name="connsiteX10" fmla="*/ 691644 w 864740"/>
                <a:gd name="connsiteY10" fmla="*/ 595663 h 775359"/>
                <a:gd name="connsiteX11" fmla="*/ 668825 w 864740"/>
                <a:gd name="connsiteY11" fmla="*/ 615630 h 775359"/>
                <a:gd name="connsiteX12" fmla="*/ 668825 w 864740"/>
                <a:gd name="connsiteY12" fmla="*/ 666971 h 775359"/>
                <a:gd name="connsiteX13" fmla="*/ 663121 w 864740"/>
                <a:gd name="connsiteY13" fmla="*/ 741131 h 775359"/>
                <a:gd name="connsiteX14" fmla="*/ 583256 w 864740"/>
                <a:gd name="connsiteY14" fmla="*/ 741131 h 775359"/>
                <a:gd name="connsiteX15" fmla="*/ 594665 w 864740"/>
                <a:gd name="connsiteY15" fmla="*/ 775359 h 775359"/>
                <a:gd name="connsiteX16" fmla="*/ 534766 w 864740"/>
                <a:gd name="connsiteY16" fmla="*/ 766802 h 775359"/>
                <a:gd name="connsiteX17" fmla="*/ 506243 w 864740"/>
                <a:gd name="connsiteY17" fmla="*/ 766802 h 775359"/>
                <a:gd name="connsiteX18" fmla="*/ 503391 w 864740"/>
                <a:gd name="connsiteY18" fmla="*/ 741131 h 775359"/>
                <a:gd name="connsiteX19" fmla="*/ 466310 w 864740"/>
                <a:gd name="connsiteY19" fmla="*/ 724018 h 775359"/>
                <a:gd name="connsiteX20" fmla="*/ 474867 w 864740"/>
                <a:gd name="connsiteY20" fmla="*/ 661267 h 775359"/>
                <a:gd name="connsiteX21" fmla="*/ 474867 w 864740"/>
                <a:gd name="connsiteY21" fmla="*/ 638448 h 775359"/>
                <a:gd name="connsiteX22" fmla="*/ 474867 w 864740"/>
                <a:gd name="connsiteY22" fmla="*/ 607073 h 775359"/>
                <a:gd name="connsiteX23" fmla="*/ 343661 w 864740"/>
                <a:gd name="connsiteY23" fmla="*/ 575697 h 775359"/>
                <a:gd name="connsiteX24" fmla="*/ 266648 w 864740"/>
                <a:gd name="connsiteY24" fmla="*/ 589959 h 775359"/>
                <a:gd name="connsiteX25" fmla="*/ 229568 w 864740"/>
                <a:gd name="connsiteY25" fmla="*/ 575697 h 775359"/>
                <a:gd name="connsiteX26" fmla="*/ 223863 w 864740"/>
                <a:gd name="connsiteY26" fmla="*/ 550026 h 775359"/>
                <a:gd name="connsiteX27" fmla="*/ 235272 w 864740"/>
                <a:gd name="connsiteY27" fmla="*/ 521503 h 775359"/>
                <a:gd name="connsiteX28" fmla="*/ 169669 w 864740"/>
                <a:gd name="connsiteY28" fmla="*/ 515799 h 775359"/>
                <a:gd name="connsiteX29" fmla="*/ 152555 w 864740"/>
                <a:gd name="connsiteY29" fmla="*/ 481571 h 775359"/>
                <a:gd name="connsiteX30" fmla="*/ 118327 w 864740"/>
                <a:gd name="connsiteY30" fmla="*/ 515799 h 775359"/>
                <a:gd name="connsiteX31" fmla="*/ 69838 w 864740"/>
                <a:gd name="connsiteY31" fmla="*/ 518651 h 775359"/>
                <a:gd name="connsiteX32" fmla="*/ 0 w 864740"/>
                <a:gd name="connsiteY32" fmla="*/ 481238 h 775359"/>
                <a:gd name="connsiteX33" fmla="*/ 15644 w 864740"/>
                <a:gd name="connsiteY33" fmla="*/ 447343 h 775359"/>
                <a:gd name="connsiteX34" fmla="*/ 4234 w 864740"/>
                <a:gd name="connsiteY34" fmla="*/ 404558 h 775359"/>
                <a:gd name="connsiteX35" fmla="*/ 12791 w 864740"/>
                <a:gd name="connsiteY35" fmla="*/ 361773 h 775359"/>
                <a:gd name="connsiteX36" fmla="*/ 115475 w 864740"/>
                <a:gd name="connsiteY36" fmla="*/ 361773 h 775359"/>
                <a:gd name="connsiteX37" fmla="*/ 129737 w 864740"/>
                <a:gd name="connsiteY37" fmla="*/ 353217 h 775359"/>
                <a:gd name="connsiteX38" fmla="*/ 158260 w 864740"/>
                <a:gd name="connsiteY38" fmla="*/ 344660 h 775359"/>
                <a:gd name="connsiteX39" fmla="*/ 163964 w 864740"/>
                <a:gd name="connsiteY39" fmla="*/ 336103 h 775359"/>
                <a:gd name="connsiteX40" fmla="*/ 163964 w 864740"/>
                <a:gd name="connsiteY40" fmla="*/ 307580 h 775359"/>
                <a:gd name="connsiteX41" fmla="*/ 178226 w 864740"/>
                <a:gd name="connsiteY41" fmla="*/ 264795 h 775359"/>
                <a:gd name="connsiteX42" fmla="*/ 198192 w 864740"/>
                <a:gd name="connsiteY42" fmla="*/ 250533 h 775359"/>
                <a:gd name="connsiteX43" fmla="*/ 201045 w 864740"/>
                <a:gd name="connsiteY43" fmla="*/ 224862 h 775359"/>
                <a:gd name="connsiteX44" fmla="*/ 226715 w 864740"/>
                <a:gd name="connsiteY44" fmla="*/ 199192 h 775359"/>
                <a:gd name="connsiteX45" fmla="*/ 226715 w 864740"/>
                <a:gd name="connsiteY45" fmla="*/ 62280 h 775359"/>
                <a:gd name="connsiteX46" fmla="*/ 249534 w 864740"/>
                <a:gd name="connsiteY46" fmla="*/ 56576 h 775359"/>
                <a:gd name="connsiteX47" fmla="*/ 249534 w 864740"/>
                <a:gd name="connsiteY47" fmla="*/ 50252 h 775359"/>
                <a:gd name="connsiteX48" fmla="*/ 689407 w 864740"/>
                <a:gd name="connsiteY48" fmla="*/ 37910 h 775359"/>
                <a:gd name="connsiteX0" fmla="*/ 864740 w 864740"/>
                <a:gd name="connsiteY0" fmla="*/ 0 h 725107"/>
                <a:gd name="connsiteX1" fmla="*/ 852801 w 864740"/>
                <a:gd name="connsiteY1" fmla="*/ 4422 h 725107"/>
                <a:gd name="connsiteX2" fmla="*/ 856171 w 864740"/>
                <a:gd name="connsiteY2" fmla="*/ 11894 h 725107"/>
                <a:gd name="connsiteX3" fmla="*/ 848521 w 864740"/>
                <a:gd name="connsiteY3" fmla="*/ 9176 h 725107"/>
                <a:gd name="connsiteX4" fmla="*/ 825703 w 864740"/>
                <a:gd name="connsiteY4" fmla="*/ 54813 h 725107"/>
                <a:gd name="connsiteX5" fmla="*/ 800032 w 864740"/>
                <a:gd name="connsiteY5" fmla="*/ 114712 h 725107"/>
                <a:gd name="connsiteX6" fmla="*/ 751542 w 864740"/>
                <a:gd name="connsiteY6" fmla="*/ 263032 h 725107"/>
                <a:gd name="connsiteX7" fmla="*/ 734429 w 864740"/>
                <a:gd name="connsiteY7" fmla="*/ 374272 h 725107"/>
                <a:gd name="connsiteX8" fmla="*/ 734429 w 864740"/>
                <a:gd name="connsiteY8" fmla="*/ 465547 h 725107"/>
                <a:gd name="connsiteX9" fmla="*/ 751542 w 864740"/>
                <a:gd name="connsiteY9" fmla="*/ 548264 h 725107"/>
                <a:gd name="connsiteX10" fmla="*/ 691644 w 864740"/>
                <a:gd name="connsiteY10" fmla="*/ 545411 h 725107"/>
                <a:gd name="connsiteX11" fmla="*/ 668825 w 864740"/>
                <a:gd name="connsiteY11" fmla="*/ 565378 h 725107"/>
                <a:gd name="connsiteX12" fmla="*/ 668825 w 864740"/>
                <a:gd name="connsiteY12" fmla="*/ 616719 h 725107"/>
                <a:gd name="connsiteX13" fmla="*/ 663121 w 864740"/>
                <a:gd name="connsiteY13" fmla="*/ 690879 h 725107"/>
                <a:gd name="connsiteX14" fmla="*/ 583256 w 864740"/>
                <a:gd name="connsiteY14" fmla="*/ 690879 h 725107"/>
                <a:gd name="connsiteX15" fmla="*/ 594665 w 864740"/>
                <a:gd name="connsiteY15" fmla="*/ 725107 h 725107"/>
                <a:gd name="connsiteX16" fmla="*/ 534766 w 864740"/>
                <a:gd name="connsiteY16" fmla="*/ 716550 h 725107"/>
                <a:gd name="connsiteX17" fmla="*/ 506243 w 864740"/>
                <a:gd name="connsiteY17" fmla="*/ 716550 h 725107"/>
                <a:gd name="connsiteX18" fmla="*/ 503391 w 864740"/>
                <a:gd name="connsiteY18" fmla="*/ 690879 h 725107"/>
                <a:gd name="connsiteX19" fmla="*/ 466310 w 864740"/>
                <a:gd name="connsiteY19" fmla="*/ 673766 h 725107"/>
                <a:gd name="connsiteX20" fmla="*/ 474867 w 864740"/>
                <a:gd name="connsiteY20" fmla="*/ 611015 h 725107"/>
                <a:gd name="connsiteX21" fmla="*/ 474867 w 864740"/>
                <a:gd name="connsiteY21" fmla="*/ 588196 h 725107"/>
                <a:gd name="connsiteX22" fmla="*/ 474867 w 864740"/>
                <a:gd name="connsiteY22" fmla="*/ 556821 h 725107"/>
                <a:gd name="connsiteX23" fmla="*/ 343661 w 864740"/>
                <a:gd name="connsiteY23" fmla="*/ 525445 h 725107"/>
                <a:gd name="connsiteX24" fmla="*/ 266648 w 864740"/>
                <a:gd name="connsiteY24" fmla="*/ 539707 h 725107"/>
                <a:gd name="connsiteX25" fmla="*/ 229568 w 864740"/>
                <a:gd name="connsiteY25" fmla="*/ 525445 h 725107"/>
                <a:gd name="connsiteX26" fmla="*/ 223863 w 864740"/>
                <a:gd name="connsiteY26" fmla="*/ 499774 h 725107"/>
                <a:gd name="connsiteX27" fmla="*/ 235272 w 864740"/>
                <a:gd name="connsiteY27" fmla="*/ 471251 h 725107"/>
                <a:gd name="connsiteX28" fmla="*/ 169669 w 864740"/>
                <a:gd name="connsiteY28" fmla="*/ 465547 h 725107"/>
                <a:gd name="connsiteX29" fmla="*/ 152555 w 864740"/>
                <a:gd name="connsiteY29" fmla="*/ 431319 h 725107"/>
                <a:gd name="connsiteX30" fmla="*/ 118327 w 864740"/>
                <a:gd name="connsiteY30" fmla="*/ 465547 h 725107"/>
                <a:gd name="connsiteX31" fmla="*/ 69838 w 864740"/>
                <a:gd name="connsiteY31" fmla="*/ 468399 h 725107"/>
                <a:gd name="connsiteX32" fmla="*/ 0 w 864740"/>
                <a:gd name="connsiteY32" fmla="*/ 430986 h 725107"/>
                <a:gd name="connsiteX33" fmla="*/ 15644 w 864740"/>
                <a:gd name="connsiteY33" fmla="*/ 397091 h 725107"/>
                <a:gd name="connsiteX34" fmla="*/ 4234 w 864740"/>
                <a:gd name="connsiteY34" fmla="*/ 354306 h 725107"/>
                <a:gd name="connsiteX35" fmla="*/ 12791 w 864740"/>
                <a:gd name="connsiteY35" fmla="*/ 311521 h 725107"/>
                <a:gd name="connsiteX36" fmla="*/ 115475 w 864740"/>
                <a:gd name="connsiteY36" fmla="*/ 311521 h 725107"/>
                <a:gd name="connsiteX37" fmla="*/ 129737 w 864740"/>
                <a:gd name="connsiteY37" fmla="*/ 302965 h 725107"/>
                <a:gd name="connsiteX38" fmla="*/ 158260 w 864740"/>
                <a:gd name="connsiteY38" fmla="*/ 294408 h 725107"/>
                <a:gd name="connsiteX39" fmla="*/ 163964 w 864740"/>
                <a:gd name="connsiteY39" fmla="*/ 285851 h 725107"/>
                <a:gd name="connsiteX40" fmla="*/ 163964 w 864740"/>
                <a:gd name="connsiteY40" fmla="*/ 257328 h 725107"/>
                <a:gd name="connsiteX41" fmla="*/ 178226 w 864740"/>
                <a:gd name="connsiteY41" fmla="*/ 214543 h 725107"/>
                <a:gd name="connsiteX42" fmla="*/ 198192 w 864740"/>
                <a:gd name="connsiteY42" fmla="*/ 200281 h 725107"/>
                <a:gd name="connsiteX43" fmla="*/ 201045 w 864740"/>
                <a:gd name="connsiteY43" fmla="*/ 174610 h 725107"/>
                <a:gd name="connsiteX44" fmla="*/ 226715 w 864740"/>
                <a:gd name="connsiteY44" fmla="*/ 148940 h 725107"/>
                <a:gd name="connsiteX45" fmla="*/ 226715 w 864740"/>
                <a:gd name="connsiteY45" fmla="*/ 12028 h 725107"/>
                <a:gd name="connsiteX46" fmla="*/ 249534 w 864740"/>
                <a:gd name="connsiteY46" fmla="*/ 6324 h 725107"/>
                <a:gd name="connsiteX47" fmla="*/ 249534 w 864740"/>
                <a:gd name="connsiteY47" fmla="*/ 0 h 725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864740" h="725107">
                  <a:moveTo>
                    <a:pt x="864740" y="0"/>
                  </a:moveTo>
                  <a:lnTo>
                    <a:pt x="852801" y="4422"/>
                  </a:lnTo>
                  <a:lnTo>
                    <a:pt x="856171" y="11894"/>
                  </a:lnTo>
                  <a:lnTo>
                    <a:pt x="848521" y="9176"/>
                  </a:lnTo>
                  <a:lnTo>
                    <a:pt x="825703" y="54813"/>
                  </a:lnTo>
                  <a:lnTo>
                    <a:pt x="800032" y="114712"/>
                  </a:lnTo>
                  <a:lnTo>
                    <a:pt x="751542" y="263032"/>
                  </a:lnTo>
                  <a:lnTo>
                    <a:pt x="734429" y="374272"/>
                  </a:lnTo>
                  <a:lnTo>
                    <a:pt x="734429" y="465547"/>
                  </a:lnTo>
                  <a:lnTo>
                    <a:pt x="751542" y="548264"/>
                  </a:lnTo>
                  <a:lnTo>
                    <a:pt x="691644" y="545411"/>
                  </a:lnTo>
                  <a:lnTo>
                    <a:pt x="668825" y="565378"/>
                  </a:lnTo>
                  <a:lnTo>
                    <a:pt x="668825" y="616719"/>
                  </a:lnTo>
                  <a:lnTo>
                    <a:pt x="663121" y="690879"/>
                  </a:lnTo>
                  <a:lnTo>
                    <a:pt x="583256" y="690879"/>
                  </a:lnTo>
                  <a:lnTo>
                    <a:pt x="594665" y="725107"/>
                  </a:lnTo>
                  <a:lnTo>
                    <a:pt x="534766" y="716550"/>
                  </a:lnTo>
                  <a:lnTo>
                    <a:pt x="506243" y="716550"/>
                  </a:lnTo>
                  <a:lnTo>
                    <a:pt x="503391" y="690879"/>
                  </a:lnTo>
                  <a:lnTo>
                    <a:pt x="466310" y="673766"/>
                  </a:lnTo>
                  <a:lnTo>
                    <a:pt x="474867" y="611015"/>
                  </a:lnTo>
                  <a:lnTo>
                    <a:pt x="474867" y="588196"/>
                  </a:lnTo>
                  <a:lnTo>
                    <a:pt x="474867" y="556821"/>
                  </a:lnTo>
                  <a:lnTo>
                    <a:pt x="343661" y="525445"/>
                  </a:lnTo>
                  <a:lnTo>
                    <a:pt x="266648" y="539707"/>
                  </a:lnTo>
                  <a:lnTo>
                    <a:pt x="229568" y="525445"/>
                  </a:lnTo>
                  <a:lnTo>
                    <a:pt x="223863" y="499774"/>
                  </a:lnTo>
                  <a:lnTo>
                    <a:pt x="235272" y="471251"/>
                  </a:lnTo>
                  <a:lnTo>
                    <a:pt x="169669" y="465547"/>
                  </a:lnTo>
                  <a:lnTo>
                    <a:pt x="152555" y="431319"/>
                  </a:lnTo>
                  <a:lnTo>
                    <a:pt x="118327" y="465547"/>
                  </a:lnTo>
                  <a:lnTo>
                    <a:pt x="69838" y="468399"/>
                  </a:lnTo>
                  <a:lnTo>
                    <a:pt x="0" y="430986"/>
                  </a:lnTo>
                  <a:lnTo>
                    <a:pt x="15644" y="397091"/>
                  </a:lnTo>
                  <a:lnTo>
                    <a:pt x="4234" y="354306"/>
                  </a:lnTo>
                  <a:lnTo>
                    <a:pt x="12791" y="311521"/>
                  </a:lnTo>
                  <a:lnTo>
                    <a:pt x="115475" y="311521"/>
                  </a:lnTo>
                  <a:lnTo>
                    <a:pt x="129737" y="302965"/>
                  </a:lnTo>
                  <a:lnTo>
                    <a:pt x="158260" y="294408"/>
                  </a:lnTo>
                  <a:lnTo>
                    <a:pt x="163964" y="285851"/>
                  </a:lnTo>
                  <a:lnTo>
                    <a:pt x="163964" y="257328"/>
                  </a:lnTo>
                  <a:lnTo>
                    <a:pt x="178226" y="214543"/>
                  </a:lnTo>
                  <a:lnTo>
                    <a:pt x="198192" y="200281"/>
                  </a:lnTo>
                  <a:lnTo>
                    <a:pt x="201045" y="174610"/>
                  </a:lnTo>
                  <a:lnTo>
                    <a:pt x="226715" y="148940"/>
                  </a:lnTo>
                  <a:lnTo>
                    <a:pt x="226715" y="12028"/>
                  </a:lnTo>
                  <a:lnTo>
                    <a:pt x="249534" y="6324"/>
                  </a:lnTo>
                  <a:lnTo>
                    <a:pt x="249534" y="0"/>
                  </a:lnTo>
                </a:path>
              </a:pathLst>
            </a:custGeom>
            <a:solidFill>
              <a:srgbClr val="66FF33"/>
            </a:solidFill>
            <a:ln w="12700">
              <a:solidFill>
                <a:schemeClr val="bg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86E62000-5277-48A5-B862-6F2B1369A18E}"/>
                </a:ext>
              </a:extLst>
            </p:cNvPr>
            <p:cNvSpPr/>
            <p:nvPr/>
          </p:nvSpPr>
          <p:spPr>
            <a:xfrm>
              <a:off x="5244453" y="5658748"/>
              <a:ext cx="682490" cy="700274"/>
            </a:xfrm>
            <a:custGeom>
              <a:avLst/>
              <a:gdLst>
                <a:gd name="connsiteX0" fmla="*/ 442419 w 682490"/>
                <a:gd name="connsiteY0" fmla="*/ 0 h 700274"/>
                <a:gd name="connsiteX1" fmla="*/ 482828 w 682490"/>
                <a:gd name="connsiteY1" fmla="*/ 59423 h 700274"/>
                <a:gd name="connsiteX2" fmla="*/ 527989 w 682490"/>
                <a:gd name="connsiteY2" fmla="*/ 66554 h 700274"/>
                <a:gd name="connsiteX3" fmla="*/ 570775 w 682490"/>
                <a:gd name="connsiteY3" fmla="*/ 83193 h 700274"/>
                <a:gd name="connsiteX4" fmla="*/ 592167 w 682490"/>
                <a:gd name="connsiteY4" fmla="*/ 104585 h 700274"/>
                <a:gd name="connsiteX5" fmla="*/ 623066 w 682490"/>
                <a:gd name="connsiteY5" fmla="*/ 92700 h 700274"/>
                <a:gd name="connsiteX6" fmla="*/ 661097 w 682490"/>
                <a:gd name="connsiteY6" fmla="*/ 111716 h 700274"/>
                <a:gd name="connsiteX7" fmla="*/ 663180 w 682490"/>
                <a:gd name="connsiteY7" fmla="*/ 106660 h 700274"/>
                <a:gd name="connsiteX8" fmla="*/ 682490 w 682490"/>
                <a:gd name="connsiteY8" fmla="*/ 139764 h 700274"/>
                <a:gd name="connsiteX9" fmla="*/ 682490 w 682490"/>
                <a:gd name="connsiteY9" fmla="*/ 165434 h 700274"/>
                <a:gd name="connsiteX10" fmla="*/ 651114 w 682490"/>
                <a:gd name="connsiteY10" fmla="*/ 176844 h 700274"/>
                <a:gd name="connsiteX11" fmla="*/ 599773 w 682490"/>
                <a:gd name="connsiteY11" fmla="*/ 276675 h 700274"/>
                <a:gd name="connsiteX12" fmla="*/ 596920 w 682490"/>
                <a:gd name="connsiteY12" fmla="*/ 330869 h 700274"/>
                <a:gd name="connsiteX13" fmla="*/ 579807 w 682490"/>
                <a:gd name="connsiteY13" fmla="*/ 353687 h 700274"/>
                <a:gd name="connsiteX14" fmla="*/ 582659 w 682490"/>
                <a:gd name="connsiteY14" fmla="*/ 405029 h 700274"/>
                <a:gd name="connsiteX15" fmla="*/ 554136 w 682490"/>
                <a:gd name="connsiteY15" fmla="*/ 447814 h 700274"/>
                <a:gd name="connsiteX16" fmla="*/ 537022 w 682490"/>
                <a:gd name="connsiteY16" fmla="*/ 473484 h 700274"/>
                <a:gd name="connsiteX17" fmla="*/ 485680 w 682490"/>
                <a:gd name="connsiteY17" fmla="*/ 601839 h 700274"/>
                <a:gd name="connsiteX18" fmla="*/ 485680 w 682490"/>
                <a:gd name="connsiteY18" fmla="*/ 636066 h 700274"/>
                <a:gd name="connsiteX19" fmla="*/ 468566 w 682490"/>
                <a:gd name="connsiteY19" fmla="*/ 661737 h 700274"/>
                <a:gd name="connsiteX20" fmla="*/ 465714 w 682490"/>
                <a:gd name="connsiteY20" fmla="*/ 687408 h 700274"/>
                <a:gd name="connsiteX21" fmla="*/ 466704 w 682490"/>
                <a:gd name="connsiteY21" fmla="*/ 700274 h 700274"/>
                <a:gd name="connsiteX22" fmla="*/ 0 w 682490"/>
                <a:gd name="connsiteY22" fmla="*/ 700274 h 700274"/>
                <a:gd name="connsiteX23" fmla="*/ 786 w 682490"/>
                <a:gd name="connsiteY23" fmla="*/ 684556 h 700274"/>
                <a:gd name="connsiteX24" fmla="*/ 54980 w 682490"/>
                <a:gd name="connsiteY24" fmla="*/ 607543 h 700274"/>
                <a:gd name="connsiteX25" fmla="*/ 40719 w 682490"/>
                <a:gd name="connsiteY25" fmla="*/ 573315 h 700274"/>
                <a:gd name="connsiteX26" fmla="*/ 46423 w 682490"/>
                <a:gd name="connsiteY26" fmla="*/ 473484 h 700274"/>
                <a:gd name="connsiteX27" fmla="*/ 35014 w 682490"/>
                <a:gd name="connsiteY27" fmla="*/ 405029 h 700274"/>
                <a:gd name="connsiteX28" fmla="*/ 20753 w 682490"/>
                <a:gd name="connsiteY28" fmla="*/ 365096 h 700274"/>
                <a:gd name="connsiteX29" fmla="*/ 35014 w 682490"/>
                <a:gd name="connsiteY29" fmla="*/ 342278 h 700274"/>
                <a:gd name="connsiteX30" fmla="*/ 106322 w 682490"/>
                <a:gd name="connsiteY30" fmla="*/ 333721 h 700274"/>
                <a:gd name="connsiteX31" fmla="*/ 63537 w 682490"/>
                <a:gd name="connsiteY31" fmla="*/ 262413 h 700274"/>
                <a:gd name="connsiteX32" fmla="*/ 66390 w 682490"/>
                <a:gd name="connsiteY32" fmla="*/ 231038 h 700274"/>
                <a:gd name="connsiteX33" fmla="*/ 74947 w 682490"/>
                <a:gd name="connsiteY33" fmla="*/ 219628 h 700274"/>
                <a:gd name="connsiteX34" fmla="*/ 77799 w 682490"/>
                <a:gd name="connsiteY34" fmla="*/ 165434 h 700274"/>
                <a:gd name="connsiteX35" fmla="*/ 57833 w 682490"/>
                <a:gd name="connsiteY35" fmla="*/ 125502 h 700274"/>
                <a:gd name="connsiteX36" fmla="*/ 52128 w 682490"/>
                <a:gd name="connsiteY36" fmla="*/ 28523 h 700274"/>
                <a:gd name="connsiteX37" fmla="*/ 61471 w 682490"/>
                <a:gd name="connsiteY37" fmla="*/ 15817 h 700274"/>
                <a:gd name="connsiteX38" fmla="*/ 62110 w 682490"/>
                <a:gd name="connsiteY38" fmla="*/ 16639 h 700274"/>
                <a:gd name="connsiteX39" fmla="*/ 83504 w 682490"/>
                <a:gd name="connsiteY39" fmla="*/ 21393 h 700274"/>
                <a:gd name="connsiteX40" fmla="*/ 121534 w 682490"/>
                <a:gd name="connsiteY40" fmla="*/ 30900 h 700274"/>
                <a:gd name="connsiteX41" fmla="*/ 138172 w 682490"/>
                <a:gd name="connsiteY41" fmla="*/ 71308 h 700274"/>
                <a:gd name="connsiteX42" fmla="*/ 180958 w 682490"/>
                <a:gd name="connsiteY42" fmla="*/ 90324 h 700274"/>
                <a:gd name="connsiteX43" fmla="*/ 192842 w 682490"/>
                <a:gd name="connsiteY43" fmla="*/ 147370 h 700274"/>
                <a:gd name="connsiteX44" fmla="*/ 245135 w 682490"/>
                <a:gd name="connsiteY44" fmla="*/ 161631 h 700274"/>
                <a:gd name="connsiteX45" fmla="*/ 273658 w 682490"/>
                <a:gd name="connsiteY45" fmla="*/ 180647 h 700274"/>
                <a:gd name="connsiteX46" fmla="*/ 302181 w 682490"/>
                <a:gd name="connsiteY46" fmla="*/ 216301 h 700274"/>
                <a:gd name="connsiteX47" fmla="*/ 323574 w 682490"/>
                <a:gd name="connsiteY47" fmla="*/ 183024 h 700274"/>
                <a:gd name="connsiteX48" fmla="*/ 347342 w 682490"/>
                <a:gd name="connsiteY48" fmla="*/ 166385 h 700274"/>
                <a:gd name="connsiteX49" fmla="*/ 371113 w 682490"/>
                <a:gd name="connsiteY49" fmla="*/ 130731 h 700274"/>
                <a:gd name="connsiteX50" fmla="*/ 380621 w 682490"/>
                <a:gd name="connsiteY50" fmla="*/ 123601 h 700274"/>
                <a:gd name="connsiteX51" fmla="*/ 442419 w 682490"/>
                <a:gd name="connsiteY51" fmla="*/ 87947 h 700274"/>
                <a:gd name="connsiteX52" fmla="*/ 416274 w 682490"/>
                <a:gd name="connsiteY52" fmla="*/ 38031 h 700274"/>
                <a:gd name="connsiteX53" fmla="*/ 416274 w 682490"/>
                <a:gd name="connsiteY53" fmla="*/ 2377 h 700274"/>
                <a:gd name="connsiteX0" fmla="*/ 442419 w 682490"/>
                <a:gd name="connsiteY0" fmla="*/ 0 h 789679"/>
                <a:gd name="connsiteX1" fmla="*/ 482828 w 682490"/>
                <a:gd name="connsiteY1" fmla="*/ 59423 h 789679"/>
                <a:gd name="connsiteX2" fmla="*/ 527989 w 682490"/>
                <a:gd name="connsiteY2" fmla="*/ 66554 h 789679"/>
                <a:gd name="connsiteX3" fmla="*/ 570775 w 682490"/>
                <a:gd name="connsiteY3" fmla="*/ 83193 h 789679"/>
                <a:gd name="connsiteX4" fmla="*/ 592167 w 682490"/>
                <a:gd name="connsiteY4" fmla="*/ 104585 h 789679"/>
                <a:gd name="connsiteX5" fmla="*/ 623066 w 682490"/>
                <a:gd name="connsiteY5" fmla="*/ 92700 h 789679"/>
                <a:gd name="connsiteX6" fmla="*/ 661097 w 682490"/>
                <a:gd name="connsiteY6" fmla="*/ 111716 h 789679"/>
                <a:gd name="connsiteX7" fmla="*/ 663180 w 682490"/>
                <a:gd name="connsiteY7" fmla="*/ 106660 h 789679"/>
                <a:gd name="connsiteX8" fmla="*/ 682490 w 682490"/>
                <a:gd name="connsiteY8" fmla="*/ 139764 h 789679"/>
                <a:gd name="connsiteX9" fmla="*/ 682490 w 682490"/>
                <a:gd name="connsiteY9" fmla="*/ 165434 h 789679"/>
                <a:gd name="connsiteX10" fmla="*/ 651114 w 682490"/>
                <a:gd name="connsiteY10" fmla="*/ 176844 h 789679"/>
                <a:gd name="connsiteX11" fmla="*/ 599773 w 682490"/>
                <a:gd name="connsiteY11" fmla="*/ 276675 h 789679"/>
                <a:gd name="connsiteX12" fmla="*/ 596920 w 682490"/>
                <a:gd name="connsiteY12" fmla="*/ 330869 h 789679"/>
                <a:gd name="connsiteX13" fmla="*/ 579807 w 682490"/>
                <a:gd name="connsiteY13" fmla="*/ 353687 h 789679"/>
                <a:gd name="connsiteX14" fmla="*/ 582659 w 682490"/>
                <a:gd name="connsiteY14" fmla="*/ 405029 h 789679"/>
                <a:gd name="connsiteX15" fmla="*/ 554136 w 682490"/>
                <a:gd name="connsiteY15" fmla="*/ 447814 h 789679"/>
                <a:gd name="connsiteX16" fmla="*/ 537022 w 682490"/>
                <a:gd name="connsiteY16" fmla="*/ 473484 h 789679"/>
                <a:gd name="connsiteX17" fmla="*/ 485680 w 682490"/>
                <a:gd name="connsiteY17" fmla="*/ 601839 h 789679"/>
                <a:gd name="connsiteX18" fmla="*/ 485680 w 682490"/>
                <a:gd name="connsiteY18" fmla="*/ 636066 h 789679"/>
                <a:gd name="connsiteX19" fmla="*/ 468566 w 682490"/>
                <a:gd name="connsiteY19" fmla="*/ 661737 h 789679"/>
                <a:gd name="connsiteX20" fmla="*/ 465714 w 682490"/>
                <a:gd name="connsiteY20" fmla="*/ 687408 h 789679"/>
                <a:gd name="connsiteX21" fmla="*/ 466704 w 682490"/>
                <a:gd name="connsiteY21" fmla="*/ 700274 h 789679"/>
                <a:gd name="connsiteX22" fmla="*/ 270522 w 682490"/>
                <a:gd name="connsiteY22" fmla="*/ 789678 h 789679"/>
                <a:gd name="connsiteX23" fmla="*/ 0 w 682490"/>
                <a:gd name="connsiteY23" fmla="*/ 700274 h 789679"/>
                <a:gd name="connsiteX24" fmla="*/ 786 w 682490"/>
                <a:gd name="connsiteY24" fmla="*/ 684556 h 789679"/>
                <a:gd name="connsiteX25" fmla="*/ 54980 w 682490"/>
                <a:gd name="connsiteY25" fmla="*/ 607543 h 789679"/>
                <a:gd name="connsiteX26" fmla="*/ 40719 w 682490"/>
                <a:gd name="connsiteY26" fmla="*/ 573315 h 789679"/>
                <a:gd name="connsiteX27" fmla="*/ 46423 w 682490"/>
                <a:gd name="connsiteY27" fmla="*/ 473484 h 789679"/>
                <a:gd name="connsiteX28" fmla="*/ 35014 w 682490"/>
                <a:gd name="connsiteY28" fmla="*/ 405029 h 789679"/>
                <a:gd name="connsiteX29" fmla="*/ 20753 w 682490"/>
                <a:gd name="connsiteY29" fmla="*/ 365096 h 789679"/>
                <a:gd name="connsiteX30" fmla="*/ 35014 w 682490"/>
                <a:gd name="connsiteY30" fmla="*/ 342278 h 789679"/>
                <a:gd name="connsiteX31" fmla="*/ 106322 w 682490"/>
                <a:gd name="connsiteY31" fmla="*/ 333721 h 789679"/>
                <a:gd name="connsiteX32" fmla="*/ 63537 w 682490"/>
                <a:gd name="connsiteY32" fmla="*/ 262413 h 789679"/>
                <a:gd name="connsiteX33" fmla="*/ 66390 w 682490"/>
                <a:gd name="connsiteY33" fmla="*/ 231038 h 789679"/>
                <a:gd name="connsiteX34" fmla="*/ 74947 w 682490"/>
                <a:gd name="connsiteY34" fmla="*/ 219628 h 789679"/>
                <a:gd name="connsiteX35" fmla="*/ 77799 w 682490"/>
                <a:gd name="connsiteY35" fmla="*/ 165434 h 789679"/>
                <a:gd name="connsiteX36" fmla="*/ 57833 w 682490"/>
                <a:gd name="connsiteY36" fmla="*/ 125502 h 789679"/>
                <a:gd name="connsiteX37" fmla="*/ 52128 w 682490"/>
                <a:gd name="connsiteY37" fmla="*/ 28523 h 789679"/>
                <a:gd name="connsiteX38" fmla="*/ 61471 w 682490"/>
                <a:gd name="connsiteY38" fmla="*/ 15817 h 789679"/>
                <a:gd name="connsiteX39" fmla="*/ 62110 w 682490"/>
                <a:gd name="connsiteY39" fmla="*/ 16639 h 789679"/>
                <a:gd name="connsiteX40" fmla="*/ 83504 w 682490"/>
                <a:gd name="connsiteY40" fmla="*/ 21393 h 789679"/>
                <a:gd name="connsiteX41" fmla="*/ 121534 w 682490"/>
                <a:gd name="connsiteY41" fmla="*/ 30900 h 789679"/>
                <a:gd name="connsiteX42" fmla="*/ 138172 w 682490"/>
                <a:gd name="connsiteY42" fmla="*/ 71308 h 789679"/>
                <a:gd name="connsiteX43" fmla="*/ 180958 w 682490"/>
                <a:gd name="connsiteY43" fmla="*/ 90324 h 789679"/>
                <a:gd name="connsiteX44" fmla="*/ 192842 w 682490"/>
                <a:gd name="connsiteY44" fmla="*/ 147370 h 789679"/>
                <a:gd name="connsiteX45" fmla="*/ 245135 w 682490"/>
                <a:gd name="connsiteY45" fmla="*/ 161631 h 789679"/>
                <a:gd name="connsiteX46" fmla="*/ 273658 w 682490"/>
                <a:gd name="connsiteY46" fmla="*/ 180647 h 789679"/>
                <a:gd name="connsiteX47" fmla="*/ 302181 w 682490"/>
                <a:gd name="connsiteY47" fmla="*/ 216301 h 789679"/>
                <a:gd name="connsiteX48" fmla="*/ 323574 w 682490"/>
                <a:gd name="connsiteY48" fmla="*/ 183024 h 789679"/>
                <a:gd name="connsiteX49" fmla="*/ 347342 w 682490"/>
                <a:gd name="connsiteY49" fmla="*/ 166385 h 789679"/>
                <a:gd name="connsiteX50" fmla="*/ 371113 w 682490"/>
                <a:gd name="connsiteY50" fmla="*/ 130731 h 789679"/>
                <a:gd name="connsiteX51" fmla="*/ 380621 w 682490"/>
                <a:gd name="connsiteY51" fmla="*/ 123601 h 789679"/>
                <a:gd name="connsiteX52" fmla="*/ 442419 w 682490"/>
                <a:gd name="connsiteY52" fmla="*/ 87947 h 789679"/>
                <a:gd name="connsiteX53" fmla="*/ 416274 w 682490"/>
                <a:gd name="connsiteY53" fmla="*/ 38031 h 789679"/>
                <a:gd name="connsiteX54" fmla="*/ 416274 w 682490"/>
                <a:gd name="connsiteY54" fmla="*/ 2377 h 789679"/>
                <a:gd name="connsiteX55" fmla="*/ 442419 w 682490"/>
                <a:gd name="connsiteY55" fmla="*/ 0 h 789679"/>
                <a:gd name="connsiteX0" fmla="*/ 270522 w 682490"/>
                <a:gd name="connsiteY0" fmla="*/ 789678 h 881118"/>
                <a:gd name="connsiteX1" fmla="*/ 0 w 682490"/>
                <a:gd name="connsiteY1" fmla="*/ 700274 h 881118"/>
                <a:gd name="connsiteX2" fmla="*/ 786 w 682490"/>
                <a:gd name="connsiteY2" fmla="*/ 684556 h 881118"/>
                <a:gd name="connsiteX3" fmla="*/ 54980 w 682490"/>
                <a:gd name="connsiteY3" fmla="*/ 607543 h 881118"/>
                <a:gd name="connsiteX4" fmla="*/ 40719 w 682490"/>
                <a:gd name="connsiteY4" fmla="*/ 573315 h 881118"/>
                <a:gd name="connsiteX5" fmla="*/ 46423 w 682490"/>
                <a:gd name="connsiteY5" fmla="*/ 473484 h 881118"/>
                <a:gd name="connsiteX6" fmla="*/ 35014 w 682490"/>
                <a:gd name="connsiteY6" fmla="*/ 405029 h 881118"/>
                <a:gd name="connsiteX7" fmla="*/ 20753 w 682490"/>
                <a:gd name="connsiteY7" fmla="*/ 365096 h 881118"/>
                <a:gd name="connsiteX8" fmla="*/ 35014 w 682490"/>
                <a:gd name="connsiteY8" fmla="*/ 342278 h 881118"/>
                <a:gd name="connsiteX9" fmla="*/ 106322 w 682490"/>
                <a:gd name="connsiteY9" fmla="*/ 333721 h 881118"/>
                <a:gd name="connsiteX10" fmla="*/ 63537 w 682490"/>
                <a:gd name="connsiteY10" fmla="*/ 262413 h 881118"/>
                <a:gd name="connsiteX11" fmla="*/ 66390 w 682490"/>
                <a:gd name="connsiteY11" fmla="*/ 231038 h 881118"/>
                <a:gd name="connsiteX12" fmla="*/ 74947 w 682490"/>
                <a:gd name="connsiteY12" fmla="*/ 219628 h 881118"/>
                <a:gd name="connsiteX13" fmla="*/ 77799 w 682490"/>
                <a:gd name="connsiteY13" fmla="*/ 165434 h 881118"/>
                <a:gd name="connsiteX14" fmla="*/ 57833 w 682490"/>
                <a:gd name="connsiteY14" fmla="*/ 125502 h 881118"/>
                <a:gd name="connsiteX15" fmla="*/ 52128 w 682490"/>
                <a:gd name="connsiteY15" fmla="*/ 28523 h 881118"/>
                <a:gd name="connsiteX16" fmla="*/ 61471 w 682490"/>
                <a:gd name="connsiteY16" fmla="*/ 15817 h 881118"/>
                <a:gd name="connsiteX17" fmla="*/ 62110 w 682490"/>
                <a:gd name="connsiteY17" fmla="*/ 16639 h 881118"/>
                <a:gd name="connsiteX18" fmla="*/ 83504 w 682490"/>
                <a:gd name="connsiteY18" fmla="*/ 21393 h 881118"/>
                <a:gd name="connsiteX19" fmla="*/ 121534 w 682490"/>
                <a:gd name="connsiteY19" fmla="*/ 30900 h 881118"/>
                <a:gd name="connsiteX20" fmla="*/ 138172 w 682490"/>
                <a:gd name="connsiteY20" fmla="*/ 71308 h 881118"/>
                <a:gd name="connsiteX21" fmla="*/ 180958 w 682490"/>
                <a:gd name="connsiteY21" fmla="*/ 90324 h 881118"/>
                <a:gd name="connsiteX22" fmla="*/ 192842 w 682490"/>
                <a:gd name="connsiteY22" fmla="*/ 147370 h 881118"/>
                <a:gd name="connsiteX23" fmla="*/ 245135 w 682490"/>
                <a:gd name="connsiteY23" fmla="*/ 161631 h 881118"/>
                <a:gd name="connsiteX24" fmla="*/ 273658 w 682490"/>
                <a:gd name="connsiteY24" fmla="*/ 180647 h 881118"/>
                <a:gd name="connsiteX25" fmla="*/ 302181 w 682490"/>
                <a:gd name="connsiteY25" fmla="*/ 216301 h 881118"/>
                <a:gd name="connsiteX26" fmla="*/ 323574 w 682490"/>
                <a:gd name="connsiteY26" fmla="*/ 183024 h 881118"/>
                <a:gd name="connsiteX27" fmla="*/ 347342 w 682490"/>
                <a:gd name="connsiteY27" fmla="*/ 166385 h 881118"/>
                <a:gd name="connsiteX28" fmla="*/ 371113 w 682490"/>
                <a:gd name="connsiteY28" fmla="*/ 130731 h 881118"/>
                <a:gd name="connsiteX29" fmla="*/ 380621 w 682490"/>
                <a:gd name="connsiteY29" fmla="*/ 123601 h 881118"/>
                <a:gd name="connsiteX30" fmla="*/ 442419 w 682490"/>
                <a:gd name="connsiteY30" fmla="*/ 87947 h 881118"/>
                <a:gd name="connsiteX31" fmla="*/ 416274 w 682490"/>
                <a:gd name="connsiteY31" fmla="*/ 38031 h 881118"/>
                <a:gd name="connsiteX32" fmla="*/ 416274 w 682490"/>
                <a:gd name="connsiteY32" fmla="*/ 2377 h 881118"/>
                <a:gd name="connsiteX33" fmla="*/ 442419 w 682490"/>
                <a:gd name="connsiteY33" fmla="*/ 0 h 881118"/>
                <a:gd name="connsiteX34" fmla="*/ 482828 w 682490"/>
                <a:gd name="connsiteY34" fmla="*/ 59423 h 881118"/>
                <a:gd name="connsiteX35" fmla="*/ 527989 w 682490"/>
                <a:gd name="connsiteY35" fmla="*/ 66554 h 881118"/>
                <a:gd name="connsiteX36" fmla="*/ 570775 w 682490"/>
                <a:gd name="connsiteY36" fmla="*/ 83193 h 881118"/>
                <a:gd name="connsiteX37" fmla="*/ 592167 w 682490"/>
                <a:gd name="connsiteY37" fmla="*/ 104585 h 881118"/>
                <a:gd name="connsiteX38" fmla="*/ 623066 w 682490"/>
                <a:gd name="connsiteY38" fmla="*/ 92700 h 881118"/>
                <a:gd name="connsiteX39" fmla="*/ 661097 w 682490"/>
                <a:gd name="connsiteY39" fmla="*/ 111716 h 881118"/>
                <a:gd name="connsiteX40" fmla="*/ 663180 w 682490"/>
                <a:gd name="connsiteY40" fmla="*/ 106660 h 881118"/>
                <a:gd name="connsiteX41" fmla="*/ 682490 w 682490"/>
                <a:gd name="connsiteY41" fmla="*/ 139764 h 881118"/>
                <a:gd name="connsiteX42" fmla="*/ 682490 w 682490"/>
                <a:gd name="connsiteY42" fmla="*/ 165434 h 881118"/>
                <a:gd name="connsiteX43" fmla="*/ 651114 w 682490"/>
                <a:gd name="connsiteY43" fmla="*/ 176844 h 881118"/>
                <a:gd name="connsiteX44" fmla="*/ 599773 w 682490"/>
                <a:gd name="connsiteY44" fmla="*/ 276675 h 881118"/>
                <a:gd name="connsiteX45" fmla="*/ 596920 w 682490"/>
                <a:gd name="connsiteY45" fmla="*/ 330869 h 881118"/>
                <a:gd name="connsiteX46" fmla="*/ 579807 w 682490"/>
                <a:gd name="connsiteY46" fmla="*/ 353687 h 881118"/>
                <a:gd name="connsiteX47" fmla="*/ 582659 w 682490"/>
                <a:gd name="connsiteY47" fmla="*/ 405029 h 881118"/>
                <a:gd name="connsiteX48" fmla="*/ 554136 w 682490"/>
                <a:gd name="connsiteY48" fmla="*/ 447814 h 881118"/>
                <a:gd name="connsiteX49" fmla="*/ 537022 w 682490"/>
                <a:gd name="connsiteY49" fmla="*/ 473484 h 881118"/>
                <a:gd name="connsiteX50" fmla="*/ 485680 w 682490"/>
                <a:gd name="connsiteY50" fmla="*/ 601839 h 881118"/>
                <a:gd name="connsiteX51" fmla="*/ 485680 w 682490"/>
                <a:gd name="connsiteY51" fmla="*/ 636066 h 881118"/>
                <a:gd name="connsiteX52" fmla="*/ 468566 w 682490"/>
                <a:gd name="connsiteY52" fmla="*/ 661737 h 881118"/>
                <a:gd name="connsiteX53" fmla="*/ 465714 w 682490"/>
                <a:gd name="connsiteY53" fmla="*/ 687408 h 881118"/>
                <a:gd name="connsiteX54" fmla="*/ 466704 w 682490"/>
                <a:gd name="connsiteY54" fmla="*/ 700274 h 881118"/>
                <a:gd name="connsiteX55" fmla="*/ 361962 w 682490"/>
                <a:gd name="connsiteY55" fmla="*/ 881118 h 881118"/>
                <a:gd name="connsiteX0" fmla="*/ 0 w 682490"/>
                <a:gd name="connsiteY0" fmla="*/ 700274 h 881118"/>
                <a:gd name="connsiteX1" fmla="*/ 786 w 682490"/>
                <a:gd name="connsiteY1" fmla="*/ 684556 h 881118"/>
                <a:gd name="connsiteX2" fmla="*/ 54980 w 682490"/>
                <a:gd name="connsiteY2" fmla="*/ 607543 h 881118"/>
                <a:gd name="connsiteX3" fmla="*/ 40719 w 682490"/>
                <a:gd name="connsiteY3" fmla="*/ 573315 h 881118"/>
                <a:gd name="connsiteX4" fmla="*/ 46423 w 682490"/>
                <a:gd name="connsiteY4" fmla="*/ 473484 h 881118"/>
                <a:gd name="connsiteX5" fmla="*/ 35014 w 682490"/>
                <a:gd name="connsiteY5" fmla="*/ 405029 h 881118"/>
                <a:gd name="connsiteX6" fmla="*/ 20753 w 682490"/>
                <a:gd name="connsiteY6" fmla="*/ 365096 h 881118"/>
                <a:gd name="connsiteX7" fmla="*/ 35014 w 682490"/>
                <a:gd name="connsiteY7" fmla="*/ 342278 h 881118"/>
                <a:gd name="connsiteX8" fmla="*/ 106322 w 682490"/>
                <a:gd name="connsiteY8" fmla="*/ 333721 h 881118"/>
                <a:gd name="connsiteX9" fmla="*/ 63537 w 682490"/>
                <a:gd name="connsiteY9" fmla="*/ 262413 h 881118"/>
                <a:gd name="connsiteX10" fmla="*/ 66390 w 682490"/>
                <a:gd name="connsiteY10" fmla="*/ 231038 h 881118"/>
                <a:gd name="connsiteX11" fmla="*/ 74947 w 682490"/>
                <a:gd name="connsiteY11" fmla="*/ 219628 h 881118"/>
                <a:gd name="connsiteX12" fmla="*/ 77799 w 682490"/>
                <a:gd name="connsiteY12" fmla="*/ 165434 h 881118"/>
                <a:gd name="connsiteX13" fmla="*/ 57833 w 682490"/>
                <a:gd name="connsiteY13" fmla="*/ 125502 h 881118"/>
                <a:gd name="connsiteX14" fmla="*/ 52128 w 682490"/>
                <a:gd name="connsiteY14" fmla="*/ 28523 h 881118"/>
                <a:gd name="connsiteX15" fmla="*/ 61471 w 682490"/>
                <a:gd name="connsiteY15" fmla="*/ 15817 h 881118"/>
                <a:gd name="connsiteX16" fmla="*/ 62110 w 682490"/>
                <a:gd name="connsiteY16" fmla="*/ 16639 h 881118"/>
                <a:gd name="connsiteX17" fmla="*/ 83504 w 682490"/>
                <a:gd name="connsiteY17" fmla="*/ 21393 h 881118"/>
                <a:gd name="connsiteX18" fmla="*/ 121534 w 682490"/>
                <a:gd name="connsiteY18" fmla="*/ 30900 h 881118"/>
                <a:gd name="connsiteX19" fmla="*/ 138172 w 682490"/>
                <a:gd name="connsiteY19" fmla="*/ 71308 h 881118"/>
                <a:gd name="connsiteX20" fmla="*/ 180958 w 682490"/>
                <a:gd name="connsiteY20" fmla="*/ 90324 h 881118"/>
                <a:gd name="connsiteX21" fmla="*/ 192842 w 682490"/>
                <a:gd name="connsiteY21" fmla="*/ 147370 h 881118"/>
                <a:gd name="connsiteX22" fmla="*/ 245135 w 682490"/>
                <a:gd name="connsiteY22" fmla="*/ 161631 h 881118"/>
                <a:gd name="connsiteX23" fmla="*/ 273658 w 682490"/>
                <a:gd name="connsiteY23" fmla="*/ 180647 h 881118"/>
                <a:gd name="connsiteX24" fmla="*/ 302181 w 682490"/>
                <a:gd name="connsiteY24" fmla="*/ 216301 h 881118"/>
                <a:gd name="connsiteX25" fmla="*/ 323574 w 682490"/>
                <a:gd name="connsiteY25" fmla="*/ 183024 h 881118"/>
                <a:gd name="connsiteX26" fmla="*/ 347342 w 682490"/>
                <a:gd name="connsiteY26" fmla="*/ 166385 h 881118"/>
                <a:gd name="connsiteX27" fmla="*/ 371113 w 682490"/>
                <a:gd name="connsiteY27" fmla="*/ 130731 h 881118"/>
                <a:gd name="connsiteX28" fmla="*/ 380621 w 682490"/>
                <a:gd name="connsiteY28" fmla="*/ 123601 h 881118"/>
                <a:gd name="connsiteX29" fmla="*/ 442419 w 682490"/>
                <a:gd name="connsiteY29" fmla="*/ 87947 h 881118"/>
                <a:gd name="connsiteX30" fmla="*/ 416274 w 682490"/>
                <a:gd name="connsiteY30" fmla="*/ 38031 h 881118"/>
                <a:gd name="connsiteX31" fmla="*/ 416274 w 682490"/>
                <a:gd name="connsiteY31" fmla="*/ 2377 h 881118"/>
                <a:gd name="connsiteX32" fmla="*/ 442419 w 682490"/>
                <a:gd name="connsiteY32" fmla="*/ 0 h 881118"/>
                <a:gd name="connsiteX33" fmla="*/ 482828 w 682490"/>
                <a:gd name="connsiteY33" fmla="*/ 59423 h 881118"/>
                <a:gd name="connsiteX34" fmla="*/ 527989 w 682490"/>
                <a:gd name="connsiteY34" fmla="*/ 66554 h 881118"/>
                <a:gd name="connsiteX35" fmla="*/ 570775 w 682490"/>
                <a:gd name="connsiteY35" fmla="*/ 83193 h 881118"/>
                <a:gd name="connsiteX36" fmla="*/ 592167 w 682490"/>
                <a:gd name="connsiteY36" fmla="*/ 104585 h 881118"/>
                <a:gd name="connsiteX37" fmla="*/ 623066 w 682490"/>
                <a:gd name="connsiteY37" fmla="*/ 92700 h 881118"/>
                <a:gd name="connsiteX38" fmla="*/ 661097 w 682490"/>
                <a:gd name="connsiteY38" fmla="*/ 111716 h 881118"/>
                <a:gd name="connsiteX39" fmla="*/ 663180 w 682490"/>
                <a:gd name="connsiteY39" fmla="*/ 106660 h 881118"/>
                <a:gd name="connsiteX40" fmla="*/ 682490 w 682490"/>
                <a:gd name="connsiteY40" fmla="*/ 139764 h 881118"/>
                <a:gd name="connsiteX41" fmla="*/ 682490 w 682490"/>
                <a:gd name="connsiteY41" fmla="*/ 165434 h 881118"/>
                <a:gd name="connsiteX42" fmla="*/ 651114 w 682490"/>
                <a:gd name="connsiteY42" fmla="*/ 176844 h 881118"/>
                <a:gd name="connsiteX43" fmla="*/ 599773 w 682490"/>
                <a:gd name="connsiteY43" fmla="*/ 276675 h 881118"/>
                <a:gd name="connsiteX44" fmla="*/ 596920 w 682490"/>
                <a:gd name="connsiteY44" fmla="*/ 330869 h 881118"/>
                <a:gd name="connsiteX45" fmla="*/ 579807 w 682490"/>
                <a:gd name="connsiteY45" fmla="*/ 353687 h 881118"/>
                <a:gd name="connsiteX46" fmla="*/ 582659 w 682490"/>
                <a:gd name="connsiteY46" fmla="*/ 405029 h 881118"/>
                <a:gd name="connsiteX47" fmla="*/ 554136 w 682490"/>
                <a:gd name="connsiteY47" fmla="*/ 447814 h 881118"/>
                <a:gd name="connsiteX48" fmla="*/ 537022 w 682490"/>
                <a:gd name="connsiteY48" fmla="*/ 473484 h 881118"/>
                <a:gd name="connsiteX49" fmla="*/ 485680 w 682490"/>
                <a:gd name="connsiteY49" fmla="*/ 601839 h 881118"/>
                <a:gd name="connsiteX50" fmla="*/ 485680 w 682490"/>
                <a:gd name="connsiteY50" fmla="*/ 636066 h 881118"/>
                <a:gd name="connsiteX51" fmla="*/ 468566 w 682490"/>
                <a:gd name="connsiteY51" fmla="*/ 661737 h 881118"/>
                <a:gd name="connsiteX52" fmla="*/ 465714 w 682490"/>
                <a:gd name="connsiteY52" fmla="*/ 687408 h 881118"/>
                <a:gd name="connsiteX53" fmla="*/ 466704 w 682490"/>
                <a:gd name="connsiteY53" fmla="*/ 700274 h 881118"/>
                <a:gd name="connsiteX54" fmla="*/ 361962 w 682490"/>
                <a:gd name="connsiteY54" fmla="*/ 881118 h 881118"/>
                <a:gd name="connsiteX0" fmla="*/ 0 w 682490"/>
                <a:gd name="connsiteY0" fmla="*/ 700274 h 700274"/>
                <a:gd name="connsiteX1" fmla="*/ 786 w 682490"/>
                <a:gd name="connsiteY1" fmla="*/ 684556 h 700274"/>
                <a:gd name="connsiteX2" fmla="*/ 54980 w 682490"/>
                <a:gd name="connsiteY2" fmla="*/ 607543 h 700274"/>
                <a:gd name="connsiteX3" fmla="*/ 40719 w 682490"/>
                <a:gd name="connsiteY3" fmla="*/ 573315 h 700274"/>
                <a:gd name="connsiteX4" fmla="*/ 46423 w 682490"/>
                <a:gd name="connsiteY4" fmla="*/ 473484 h 700274"/>
                <a:gd name="connsiteX5" fmla="*/ 35014 w 682490"/>
                <a:gd name="connsiteY5" fmla="*/ 405029 h 700274"/>
                <a:gd name="connsiteX6" fmla="*/ 20753 w 682490"/>
                <a:gd name="connsiteY6" fmla="*/ 365096 h 700274"/>
                <a:gd name="connsiteX7" fmla="*/ 35014 w 682490"/>
                <a:gd name="connsiteY7" fmla="*/ 342278 h 700274"/>
                <a:gd name="connsiteX8" fmla="*/ 106322 w 682490"/>
                <a:gd name="connsiteY8" fmla="*/ 333721 h 700274"/>
                <a:gd name="connsiteX9" fmla="*/ 63537 w 682490"/>
                <a:gd name="connsiteY9" fmla="*/ 262413 h 700274"/>
                <a:gd name="connsiteX10" fmla="*/ 66390 w 682490"/>
                <a:gd name="connsiteY10" fmla="*/ 231038 h 700274"/>
                <a:gd name="connsiteX11" fmla="*/ 74947 w 682490"/>
                <a:gd name="connsiteY11" fmla="*/ 219628 h 700274"/>
                <a:gd name="connsiteX12" fmla="*/ 77799 w 682490"/>
                <a:gd name="connsiteY12" fmla="*/ 165434 h 700274"/>
                <a:gd name="connsiteX13" fmla="*/ 57833 w 682490"/>
                <a:gd name="connsiteY13" fmla="*/ 125502 h 700274"/>
                <a:gd name="connsiteX14" fmla="*/ 52128 w 682490"/>
                <a:gd name="connsiteY14" fmla="*/ 28523 h 700274"/>
                <a:gd name="connsiteX15" fmla="*/ 61471 w 682490"/>
                <a:gd name="connsiteY15" fmla="*/ 15817 h 700274"/>
                <a:gd name="connsiteX16" fmla="*/ 62110 w 682490"/>
                <a:gd name="connsiteY16" fmla="*/ 16639 h 700274"/>
                <a:gd name="connsiteX17" fmla="*/ 83504 w 682490"/>
                <a:gd name="connsiteY17" fmla="*/ 21393 h 700274"/>
                <a:gd name="connsiteX18" fmla="*/ 121534 w 682490"/>
                <a:gd name="connsiteY18" fmla="*/ 30900 h 700274"/>
                <a:gd name="connsiteX19" fmla="*/ 138172 w 682490"/>
                <a:gd name="connsiteY19" fmla="*/ 71308 h 700274"/>
                <a:gd name="connsiteX20" fmla="*/ 180958 w 682490"/>
                <a:gd name="connsiteY20" fmla="*/ 90324 h 700274"/>
                <a:gd name="connsiteX21" fmla="*/ 192842 w 682490"/>
                <a:gd name="connsiteY21" fmla="*/ 147370 h 700274"/>
                <a:gd name="connsiteX22" fmla="*/ 245135 w 682490"/>
                <a:gd name="connsiteY22" fmla="*/ 161631 h 700274"/>
                <a:gd name="connsiteX23" fmla="*/ 273658 w 682490"/>
                <a:gd name="connsiteY23" fmla="*/ 180647 h 700274"/>
                <a:gd name="connsiteX24" fmla="*/ 302181 w 682490"/>
                <a:gd name="connsiteY24" fmla="*/ 216301 h 700274"/>
                <a:gd name="connsiteX25" fmla="*/ 323574 w 682490"/>
                <a:gd name="connsiteY25" fmla="*/ 183024 h 700274"/>
                <a:gd name="connsiteX26" fmla="*/ 347342 w 682490"/>
                <a:gd name="connsiteY26" fmla="*/ 166385 h 700274"/>
                <a:gd name="connsiteX27" fmla="*/ 371113 w 682490"/>
                <a:gd name="connsiteY27" fmla="*/ 130731 h 700274"/>
                <a:gd name="connsiteX28" fmla="*/ 380621 w 682490"/>
                <a:gd name="connsiteY28" fmla="*/ 123601 h 700274"/>
                <a:gd name="connsiteX29" fmla="*/ 442419 w 682490"/>
                <a:gd name="connsiteY29" fmla="*/ 87947 h 700274"/>
                <a:gd name="connsiteX30" fmla="*/ 416274 w 682490"/>
                <a:gd name="connsiteY30" fmla="*/ 38031 h 700274"/>
                <a:gd name="connsiteX31" fmla="*/ 416274 w 682490"/>
                <a:gd name="connsiteY31" fmla="*/ 2377 h 700274"/>
                <a:gd name="connsiteX32" fmla="*/ 442419 w 682490"/>
                <a:gd name="connsiteY32" fmla="*/ 0 h 700274"/>
                <a:gd name="connsiteX33" fmla="*/ 482828 w 682490"/>
                <a:gd name="connsiteY33" fmla="*/ 59423 h 700274"/>
                <a:gd name="connsiteX34" fmla="*/ 527989 w 682490"/>
                <a:gd name="connsiteY34" fmla="*/ 66554 h 700274"/>
                <a:gd name="connsiteX35" fmla="*/ 570775 w 682490"/>
                <a:gd name="connsiteY35" fmla="*/ 83193 h 700274"/>
                <a:gd name="connsiteX36" fmla="*/ 592167 w 682490"/>
                <a:gd name="connsiteY36" fmla="*/ 104585 h 700274"/>
                <a:gd name="connsiteX37" fmla="*/ 623066 w 682490"/>
                <a:gd name="connsiteY37" fmla="*/ 92700 h 700274"/>
                <a:gd name="connsiteX38" fmla="*/ 661097 w 682490"/>
                <a:gd name="connsiteY38" fmla="*/ 111716 h 700274"/>
                <a:gd name="connsiteX39" fmla="*/ 663180 w 682490"/>
                <a:gd name="connsiteY39" fmla="*/ 106660 h 700274"/>
                <a:gd name="connsiteX40" fmla="*/ 682490 w 682490"/>
                <a:gd name="connsiteY40" fmla="*/ 139764 h 700274"/>
                <a:gd name="connsiteX41" fmla="*/ 682490 w 682490"/>
                <a:gd name="connsiteY41" fmla="*/ 165434 h 700274"/>
                <a:gd name="connsiteX42" fmla="*/ 651114 w 682490"/>
                <a:gd name="connsiteY42" fmla="*/ 176844 h 700274"/>
                <a:gd name="connsiteX43" fmla="*/ 599773 w 682490"/>
                <a:gd name="connsiteY43" fmla="*/ 276675 h 700274"/>
                <a:gd name="connsiteX44" fmla="*/ 596920 w 682490"/>
                <a:gd name="connsiteY44" fmla="*/ 330869 h 700274"/>
                <a:gd name="connsiteX45" fmla="*/ 579807 w 682490"/>
                <a:gd name="connsiteY45" fmla="*/ 353687 h 700274"/>
                <a:gd name="connsiteX46" fmla="*/ 582659 w 682490"/>
                <a:gd name="connsiteY46" fmla="*/ 405029 h 700274"/>
                <a:gd name="connsiteX47" fmla="*/ 554136 w 682490"/>
                <a:gd name="connsiteY47" fmla="*/ 447814 h 700274"/>
                <a:gd name="connsiteX48" fmla="*/ 537022 w 682490"/>
                <a:gd name="connsiteY48" fmla="*/ 473484 h 700274"/>
                <a:gd name="connsiteX49" fmla="*/ 485680 w 682490"/>
                <a:gd name="connsiteY49" fmla="*/ 601839 h 700274"/>
                <a:gd name="connsiteX50" fmla="*/ 485680 w 682490"/>
                <a:gd name="connsiteY50" fmla="*/ 636066 h 700274"/>
                <a:gd name="connsiteX51" fmla="*/ 468566 w 682490"/>
                <a:gd name="connsiteY51" fmla="*/ 661737 h 700274"/>
                <a:gd name="connsiteX52" fmla="*/ 465714 w 682490"/>
                <a:gd name="connsiteY52" fmla="*/ 687408 h 700274"/>
                <a:gd name="connsiteX53" fmla="*/ 466704 w 682490"/>
                <a:gd name="connsiteY53" fmla="*/ 700274 h 7002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682490" h="700274">
                  <a:moveTo>
                    <a:pt x="0" y="700274"/>
                  </a:moveTo>
                  <a:lnTo>
                    <a:pt x="786" y="684556"/>
                  </a:lnTo>
                  <a:lnTo>
                    <a:pt x="54980" y="607543"/>
                  </a:lnTo>
                  <a:lnTo>
                    <a:pt x="40719" y="573315"/>
                  </a:lnTo>
                  <a:lnTo>
                    <a:pt x="46423" y="473484"/>
                  </a:lnTo>
                  <a:lnTo>
                    <a:pt x="35014" y="405029"/>
                  </a:lnTo>
                  <a:lnTo>
                    <a:pt x="20753" y="365096"/>
                  </a:lnTo>
                  <a:lnTo>
                    <a:pt x="35014" y="342278"/>
                  </a:lnTo>
                  <a:lnTo>
                    <a:pt x="106322" y="333721"/>
                  </a:lnTo>
                  <a:lnTo>
                    <a:pt x="63537" y="262413"/>
                  </a:lnTo>
                  <a:lnTo>
                    <a:pt x="66390" y="231038"/>
                  </a:lnTo>
                  <a:lnTo>
                    <a:pt x="74947" y="219628"/>
                  </a:lnTo>
                  <a:lnTo>
                    <a:pt x="77799" y="165434"/>
                  </a:lnTo>
                  <a:lnTo>
                    <a:pt x="57833" y="125502"/>
                  </a:lnTo>
                  <a:lnTo>
                    <a:pt x="52128" y="28523"/>
                  </a:lnTo>
                  <a:lnTo>
                    <a:pt x="61471" y="15817"/>
                  </a:lnTo>
                  <a:lnTo>
                    <a:pt x="62110" y="16639"/>
                  </a:lnTo>
                  <a:lnTo>
                    <a:pt x="83504" y="21393"/>
                  </a:lnTo>
                  <a:lnTo>
                    <a:pt x="121534" y="30900"/>
                  </a:lnTo>
                  <a:lnTo>
                    <a:pt x="138172" y="71308"/>
                  </a:lnTo>
                  <a:lnTo>
                    <a:pt x="180958" y="90324"/>
                  </a:lnTo>
                  <a:lnTo>
                    <a:pt x="192842" y="147370"/>
                  </a:lnTo>
                  <a:lnTo>
                    <a:pt x="245135" y="161631"/>
                  </a:lnTo>
                  <a:lnTo>
                    <a:pt x="273658" y="180647"/>
                  </a:lnTo>
                  <a:lnTo>
                    <a:pt x="302181" y="216301"/>
                  </a:lnTo>
                  <a:lnTo>
                    <a:pt x="323574" y="183024"/>
                  </a:lnTo>
                  <a:lnTo>
                    <a:pt x="347342" y="166385"/>
                  </a:lnTo>
                  <a:lnTo>
                    <a:pt x="371113" y="130731"/>
                  </a:lnTo>
                  <a:lnTo>
                    <a:pt x="380621" y="123601"/>
                  </a:lnTo>
                  <a:lnTo>
                    <a:pt x="442419" y="87947"/>
                  </a:lnTo>
                  <a:lnTo>
                    <a:pt x="416274" y="38031"/>
                  </a:lnTo>
                  <a:lnTo>
                    <a:pt x="416274" y="2377"/>
                  </a:lnTo>
                  <a:lnTo>
                    <a:pt x="442419" y="0"/>
                  </a:lnTo>
                  <a:lnTo>
                    <a:pt x="482828" y="59423"/>
                  </a:lnTo>
                  <a:lnTo>
                    <a:pt x="527989" y="66554"/>
                  </a:lnTo>
                  <a:lnTo>
                    <a:pt x="570775" y="83193"/>
                  </a:lnTo>
                  <a:lnTo>
                    <a:pt x="592167" y="104585"/>
                  </a:lnTo>
                  <a:lnTo>
                    <a:pt x="623066" y="92700"/>
                  </a:lnTo>
                  <a:lnTo>
                    <a:pt x="661097" y="111716"/>
                  </a:lnTo>
                  <a:lnTo>
                    <a:pt x="663180" y="106660"/>
                  </a:lnTo>
                  <a:lnTo>
                    <a:pt x="682490" y="139764"/>
                  </a:lnTo>
                  <a:lnTo>
                    <a:pt x="682490" y="165434"/>
                  </a:lnTo>
                  <a:lnTo>
                    <a:pt x="651114" y="176844"/>
                  </a:lnTo>
                  <a:lnTo>
                    <a:pt x="599773" y="276675"/>
                  </a:lnTo>
                  <a:lnTo>
                    <a:pt x="596920" y="330869"/>
                  </a:lnTo>
                  <a:lnTo>
                    <a:pt x="579807" y="353687"/>
                  </a:lnTo>
                  <a:lnTo>
                    <a:pt x="582659" y="405029"/>
                  </a:lnTo>
                  <a:lnTo>
                    <a:pt x="554136" y="447814"/>
                  </a:lnTo>
                  <a:lnTo>
                    <a:pt x="537022" y="473484"/>
                  </a:lnTo>
                  <a:lnTo>
                    <a:pt x="485680" y="601839"/>
                  </a:lnTo>
                  <a:lnTo>
                    <a:pt x="485680" y="636066"/>
                  </a:lnTo>
                  <a:lnTo>
                    <a:pt x="468566" y="661737"/>
                  </a:lnTo>
                  <a:lnTo>
                    <a:pt x="465714" y="687408"/>
                  </a:lnTo>
                  <a:lnTo>
                    <a:pt x="466704" y="700274"/>
                  </a:lnTo>
                </a:path>
              </a:pathLst>
            </a:custGeom>
            <a:solidFill>
              <a:srgbClr val="66FF33"/>
            </a:solidFill>
            <a:ln w="12700">
              <a:solidFill>
                <a:schemeClr val="bg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BC9D96BA-E6EC-EFFD-F4F8-648D3B83338F}"/>
                </a:ext>
              </a:extLst>
            </p:cNvPr>
            <p:cNvSpPr/>
            <p:nvPr/>
          </p:nvSpPr>
          <p:spPr>
            <a:xfrm rot="20820390">
              <a:off x="4986575" y="3900189"/>
              <a:ext cx="160300" cy="369332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lIns="0" tIns="0" rIns="0" bIns="0">
              <a:no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山</a:t>
              </a:r>
              <a:endParaRPr lang="en-US" altLang="ja-JP" sz="1200" b="1" spc="50" dirty="0">
                <a:ln w="1143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形</a:t>
              </a:r>
            </a:p>
          </p:txBody>
        </p:sp>
        <p:sp>
          <p:nvSpPr>
            <p:cNvPr id="59" name="正方形/長方形 58">
              <a:extLst>
                <a:ext uri="{FF2B5EF4-FFF2-40B4-BE49-F238E27FC236}">
                  <a16:creationId xmlns:a16="http://schemas.microsoft.com/office/drawing/2014/main" id="{DF1C476A-60C5-F8E0-F879-2E361418C3C1}"/>
                </a:ext>
              </a:extLst>
            </p:cNvPr>
            <p:cNvSpPr/>
            <p:nvPr/>
          </p:nvSpPr>
          <p:spPr>
            <a:xfrm rot="1511888">
              <a:off x="5678585" y="3843535"/>
              <a:ext cx="160300" cy="369332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lIns="0" tIns="0" rIns="0" bIns="0">
              <a:no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宮</a:t>
              </a:r>
              <a:endParaRPr lang="en-US" altLang="ja-JP" sz="1200" b="1" spc="50" dirty="0">
                <a:ln w="1143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城</a:t>
              </a:r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3E280C22-297E-F963-FC2A-CC4CE5E2011F}"/>
                </a:ext>
              </a:extLst>
            </p:cNvPr>
            <p:cNvSpPr/>
            <p:nvPr/>
          </p:nvSpPr>
          <p:spPr>
            <a:xfrm rot="1958066">
              <a:off x="3901541" y="4454284"/>
              <a:ext cx="160300" cy="369332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lIns="0" tIns="0" rIns="0" bIns="0">
              <a:no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新</a:t>
              </a:r>
              <a:endParaRPr lang="en-US" altLang="ja-JP" sz="1200" b="1" spc="50" dirty="0">
                <a:ln w="1143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潟</a:t>
              </a:r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5C487911-5815-B2A2-FB49-42435DDA03C0}"/>
                </a:ext>
              </a:extLst>
            </p:cNvPr>
            <p:cNvSpPr/>
            <p:nvPr/>
          </p:nvSpPr>
          <p:spPr>
            <a:xfrm>
              <a:off x="4645681" y="5939032"/>
              <a:ext cx="320602" cy="184666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lIns="0" tIns="0" rIns="0" bIns="0">
              <a:no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栃木</a:t>
              </a:r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D60A68FA-083C-E661-AA60-BDAB7FCAD22D}"/>
                </a:ext>
              </a:extLst>
            </p:cNvPr>
            <p:cNvSpPr/>
            <p:nvPr/>
          </p:nvSpPr>
          <p:spPr>
            <a:xfrm>
              <a:off x="5408808" y="6024700"/>
              <a:ext cx="320602" cy="184666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lIns="0" tIns="0" rIns="0" bIns="0">
              <a:no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茨城</a:t>
              </a:r>
            </a:p>
          </p:txBody>
        </p:sp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D4890C4E-126C-3706-389B-C453143EA0E4}"/>
                </a:ext>
              </a:extLst>
            </p:cNvPr>
            <p:cNvSpPr/>
            <p:nvPr/>
          </p:nvSpPr>
          <p:spPr>
            <a:xfrm>
              <a:off x="5084757" y="4773089"/>
              <a:ext cx="525785" cy="307777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2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福島</a:t>
              </a:r>
            </a:p>
          </p:txBody>
        </p: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7FD60C68-4333-2580-35A5-45131D32B07A}"/>
                </a:ext>
              </a:extLst>
            </p:cNvPr>
            <p:cNvSpPr/>
            <p:nvPr/>
          </p:nvSpPr>
          <p:spPr>
            <a:xfrm>
              <a:off x="3617038" y="3738523"/>
              <a:ext cx="764697" cy="945368"/>
            </a:xfrm>
            <a:custGeom>
              <a:avLst/>
              <a:gdLst>
                <a:gd name="connsiteX0" fmla="*/ 764697 w 925723"/>
                <a:gd name="connsiteY0" fmla="*/ 0 h 945368"/>
                <a:gd name="connsiteX1" fmla="*/ 925723 w 925723"/>
                <a:gd name="connsiteY1" fmla="*/ 0 h 945368"/>
                <a:gd name="connsiteX2" fmla="*/ 529551 w 925723"/>
                <a:gd name="connsiteY2" fmla="*/ 871577 h 945368"/>
                <a:gd name="connsiteX3" fmla="*/ 0 w 925723"/>
                <a:gd name="connsiteY3" fmla="*/ 945368 h 945368"/>
                <a:gd name="connsiteX4" fmla="*/ 0 w 925723"/>
                <a:gd name="connsiteY4" fmla="*/ 829106 h 945368"/>
                <a:gd name="connsiteX5" fmla="*/ 6658 w 925723"/>
                <a:gd name="connsiteY5" fmla="*/ 802473 h 945368"/>
                <a:gd name="connsiteX6" fmla="*/ 6658 w 925723"/>
                <a:gd name="connsiteY6" fmla="*/ 784646 h 945368"/>
                <a:gd name="connsiteX7" fmla="*/ 5473 w 925723"/>
                <a:gd name="connsiteY7" fmla="*/ 775701 h 945368"/>
                <a:gd name="connsiteX8" fmla="*/ 51226 w 925723"/>
                <a:gd name="connsiteY8" fmla="*/ 672336 h 945368"/>
                <a:gd name="connsiteX9" fmla="*/ 129665 w 925723"/>
                <a:gd name="connsiteY9" fmla="*/ 602811 h 945368"/>
                <a:gd name="connsiteX10" fmla="*/ 229496 w 925723"/>
                <a:gd name="connsiteY10" fmla="*/ 545764 h 945368"/>
                <a:gd name="connsiteX11" fmla="*/ 331109 w 925723"/>
                <a:gd name="connsiteY11" fmla="*/ 469108 h 945368"/>
                <a:gd name="connsiteX12" fmla="*/ 409549 w 925723"/>
                <a:gd name="connsiteY12" fmla="*/ 442368 h 945368"/>
                <a:gd name="connsiteX13" fmla="*/ 487987 w 925723"/>
                <a:gd name="connsiteY13" fmla="*/ 422758 h 945368"/>
                <a:gd name="connsiteX14" fmla="*/ 516510 w 925723"/>
                <a:gd name="connsiteY14" fmla="*/ 383539 h 945368"/>
                <a:gd name="connsiteX15" fmla="*/ 528990 w 925723"/>
                <a:gd name="connsiteY15" fmla="*/ 381757 h 945368"/>
                <a:gd name="connsiteX16" fmla="*/ 577121 w 925723"/>
                <a:gd name="connsiteY16" fmla="*/ 358581 h 945368"/>
                <a:gd name="connsiteX17" fmla="*/ 648431 w 925723"/>
                <a:gd name="connsiteY17" fmla="*/ 281926 h 945368"/>
                <a:gd name="connsiteX18" fmla="*/ 712607 w 925723"/>
                <a:gd name="connsiteY18" fmla="*/ 194573 h 945368"/>
                <a:gd name="connsiteX19" fmla="*/ 742914 w 925723"/>
                <a:gd name="connsiteY19" fmla="*/ 125049 h 945368"/>
                <a:gd name="connsiteX20" fmla="*/ 742914 w 925723"/>
                <a:gd name="connsiteY20" fmla="*/ 91177 h 945368"/>
                <a:gd name="connsiteX21" fmla="*/ 764305 w 925723"/>
                <a:gd name="connsiteY21" fmla="*/ 50175 h 945368"/>
                <a:gd name="connsiteX0" fmla="*/ 529551 w 925723"/>
                <a:gd name="connsiteY0" fmla="*/ 871577 h 963017"/>
                <a:gd name="connsiteX1" fmla="*/ 0 w 925723"/>
                <a:gd name="connsiteY1" fmla="*/ 945368 h 963017"/>
                <a:gd name="connsiteX2" fmla="*/ 0 w 925723"/>
                <a:gd name="connsiteY2" fmla="*/ 829106 h 963017"/>
                <a:gd name="connsiteX3" fmla="*/ 6658 w 925723"/>
                <a:gd name="connsiteY3" fmla="*/ 802473 h 963017"/>
                <a:gd name="connsiteX4" fmla="*/ 6658 w 925723"/>
                <a:gd name="connsiteY4" fmla="*/ 784646 h 963017"/>
                <a:gd name="connsiteX5" fmla="*/ 5473 w 925723"/>
                <a:gd name="connsiteY5" fmla="*/ 775701 h 963017"/>
                <a:gd name="connsiteX6" fmla="*/ 51226 w 925723"/>
                <a:gd name="connsiteY6" fmla="*/ 672336 h 963017"/>
                <a:gd name="connsiteX7" fmla="*/ 129665 w 925723"/>
                <a:gd name="connsiteY7" fmla="*/ 602811 h 963017"/>
                <a:gd name="connsiteX8" fmla="*/ 229496 w 925723"/>
                <a:gd name="connsiteY8" fmla="*/ 545764 h 963017"/>
                <a:gd name="connsiteX9" fmla="*/ 331109 w 925723"/>
                <a:gd name="connsiteY9" fmla="*/ 469108 h 963017"/>
                <a:gd name="connsiteX10" fmla="*/ 409549 w 925723"/>
                <a:gd name="connsiteY10" fmla="*/ 442368 h 963017"/>
                <a:gd name="connsiteX11" fmla="*/ 487987 w 925723"/>
                <a:gd name="connsiteY11" fmla="*/ 422758 h 963017"/>
                <a:gd name="connsiteX12" fmla="*/ 516510 w 925723"/>
                <a:gd name="connsiteY12" fmla="*/ 383539 h 963017"/>
                <a:gd name="connsiteX13" fmla="*/ 528990 w 925723"/>
                <a:gd name="connsiteY13" fmla="*/ 381757 h 963017"/>
                <a:gd name="connsiteX14" fmla="*/ 577121 w 925723"/>
                <a:gd name="connsiteY14" fmla="*/ 358581 h 963017"/>
                <a:gd name="connsiteX15" fmla="*/ 648431 w 925723"/>
                <a:gd name="connsiteY15" fmla="*/ 281926 h 963017"/>
                <a:gd name="connsiteX16" fmla="*/ 712607 w 925723"/>
                <a:gd name="connsiteY16" fmla="*/ 194573 h 963017"/>
                <a:gd name="connsiteX17" fmla="*/ 742914 w 925723"/>
                <a:gd name="connsiteY17" fmla="*/ 125049 h 963017"/>
                <a:gd name="connsiteX18" fmla="*/ 742914 w 925723"/>
                <a:gd name="connsiteY18" fmla="*/ 91177 h 963017"/>
                <a:gd name="connsiteX19" fmla="*/ 764305 w 925723"/>
                <a:gd name="connsiteY19" fmla="*/ 50175 h 963017"/>
                <a:gd name="connsiteX20" fmla="*/ 764697 w 925723"/>
                <a:gd name="connsiteY20" fmla="*/ 0 h 963017"/>
                <a:gd name="connsiteX21" fmla="*/ 925723 w 925723"/>
                <a:gd name="connsiteY21" fmla="*/ 0 h 963017"/>
                <a:gd name="connsiteX22" fmla="*/ 620991 w 925723"/>
                <a:gd name="connsiteY22" fmla="*/ 963017 h 963017"/>
                <a:gd name="connsiteX0" fmla="*/ 0 w 925723"/>
                <a:gd name="connsiteY0" fmla="*/ 945368 h 963017"/>
                <a:gd name="connsiteX1" fmla="*/ 0 w 925723"/>
                <a:gd name="connsiteY1" fmla="*/ 829106 h 963017"/>
                <a:gd name="connsiteX2" fmla="*/ 6658 w 925723"/>
                <a:gd name="connsiteY2" fmla="*/ 802473 h 963017"/>
                <a:gd name="connsiteX3" fmla="*/ 6658 w 925723"/>
                <a:gd name="connsiteY3" fmla="*/ 784646 h 963017"/>
                <a:gd name="connsiteX4" fmla="*/ 5473 w 925723"/>
                <a:gd name="connsiteY4" fmla="*/ 775701 h 963017"/>
                <a:gd name="connsiteX5" fmla="*/ 51226 w 925723"/>
                <a:gd name="connsiteY5" fmla="*/ 672336 h 963017"/>
                <a:gd name="connsiteX6" fmla="*/ 129665 w 925723"/>
                <a:gd name="connsiteY6" fmla="*/ 602811 h 963017"/>
                <a:gd name="connsiteX7" fmla="*/ 229496 w 925723"/>
                <a:gd name="connsiteY7" fmla="*/ 545764 h 963017"/>
                <a:gd name="connsiteX8" fmla="*/ 331109 w 925723"/>
                <a:gd name="connsiteY8" fmla="*/ 469108 h 963017"/>
                <a:gd name="connsiteX9" fmla="*/ 409549 w 925723"/>
                <a:gd name="connsiteY9" fmla="*/ 442368 h 963017"/>
                <a:gd name="connsiteX10" fmla="*/ 487987 w 925723"/>
                <a:gd name="connsiteY10" fmla="*/ 422758 h 963017"/>
                <a:gd name="connsiteX11" fmla="*/ 516510 w 925723"/>
                <a:gd name="connsiteY11" fmla="*/ 383539 h 963017"/>
                <a:gd name="connsiteX12" fmla="*/ 528990 w 925723"/>
                <a:gd name="connsiteY12" fmla="*/ 381757 h 963017"/>
                <a:gd name="connsiteX13" fmla="*/ 577121 w 925723"/>
                <a:gd name="connsiteY13" fmla="*/ 358581 h 963017"/>
                <a:gd name="connsiteX14" fmla="*/ 648431 w 925723"/>
                <a:gd name="connsiteY14" fmla="*/ 281926 h 963017"/>
                <a:gd name="connsiteX15" fmla="*/ 712607 w 925723"/>
                <a:gd name="connsiteY15" fmla="*/ 194573 h 963017"/>
                <a:gd name="connsiteX16" fmla="*/ 742914 w 925723"/>
                <a:gd name="connsiteY16" fmla="*/ 125049 h 963017"/>
                <a:gd name="connsiteX17" fmla="*/ 742914 w 925723"/>
                <a:gd name="connsiteY17" fmla="*/ 91177 h 963017"/>
                <a:gd name="connsiteX18" fmla="*/ 764305 w 925723"/>
                <a:gd name="connsiteY18" fmla="*/ 50175 h 963017"/>
                <a:gd name="connsiteX19" fmla="*/ 764697 w 925723"/>
                <a:gd name="connsiteY19" fmla="*/ 0 h 963017"/>
                <a:gd name="connsiteX20" fmla="*/ 925723 w 925723"/>
                <a:gd name="connsiteY20" fmla="*/ 0 h 963017"/>
                <a:gd name="connsiteX21" fmla="*/ 620991 w 925723"/>
                <a:gd name="connsiteY21" fmla="*/ 963017 h 963017"/>
                <a:gd name="connsiteX0" fmla="*/ 0 w 925723"/>
                <a:gd name="connsiteY0" fmla="*/ 945368 h 1032732"/>
                <a:gd name="connsiteX1" fmla="*/ 0 w 925723"/>
                <a:gd name="connsiteY1" fmla="*/ 829106 h 1032732"/>
                <a:gd name="connsiteX2" fmla="*/ 6658 w 925723"/>
                <a:gd name="connsiteY2" fmla="*/ 802473 h 1032732"/>
                <a:gd name="connsiteX3" fmla="*/ 6658 w 925723"/>
                <a:gd name="connsiteY3" fmla="*/ 784646 h 1032732"/>
                <a:gd name="connsiteX4" fmla="*/ 5473 w 925723"/>
                <a:gd name="connsiteY4" fmla="*/ 775701 h 1032732"/>
                <a:gd name="connsiteX5" fmla="*/ 51226 w 925723"/>
                <a:gd name="connsiteY5" fmla="*/ 672336 h 1032732"/>
                <a:gd name="connsiteX6" fmla="*/ 129665 w 925723"/>
                <a:gd name="connsiteY6" fmla="*/ 602811 h 1032732"/>
                <a:gd name="connsiteX7" fmla="*/ 229496 w 925723"/>
                <a:gd name="connsiteY7" fmla="*/ 545764 h 1032732"/>
                <a:gd name="connsiteX8" fmla="*/ 331109 w 925723"/>
                <a:gd name="connsiteY8" fmla="*/ 469108 h 1032732"/>
                <a:gd name="connsiteX9" fmla="*/ 409549 w 925723"/>
                <a:gd name="connsiteY9" fmla="*/ 442368 h 1032732"/>
                <a:gd name="connsiteX10" fmla="*/ 487987 w 925723"/>
                <a:gd name="connsiteY10" fmla="*/ 422758 h 1032732"/>
                <a:gd name="connsiteX11" fmla="*/ 516510 w 925723"/>
                <a:gd name="connsiteY11" fmla="*/ 383539 h 1032732"/>
                <a:gd name="connsiteX12" fmla="*/ 528990 w 925723"/>
                <a:gd name="connsiteY12" fmla="*/ 381757 h 1032732"/>
                <a:gd name="connsiteX13" fmla="*/ 577121 w 925723"/>
                <a:gd name="connsiteY13" fmla="*/ 358581 h 1032732"/>
                <a:gd name="connsiteX14" fmla="*/ 648431 w 925723"/>
                <a:gd name="connsiteY14" fmla="*/ 281926 h 1032732"/>
                <a:gd name="connsiteX15" fmla="*/ 712607 w 925723"/>
                <a:gd name="connsiteY15" fmla="*/ 194573 h 1032732"/>
                <a:gd name="connsiteX16" fmla="*/ 742914 w 925723"/>
                <a:gd name="connsiteY16" fmla="*/ 125049 h 1032732"/>
                <a:gd name="connsiteX17" fmla="*/ 742914 w 925723"/>
                <a:gd name="connsiteY17" fmla="*/ 91177 h 1032732"/>
                <a:gd name="connsiteX18" fmla="*/ 764305 w 925723"/>
                <a:gd name="connsiteY18" fmla="*/ 50175 h 1032732"/>
                <a:gd name="connsiteX19" fmla="*/ 764697 w 925723"/>
                <a:gd name="connsiteY19" fmla="*/ 0 h 1032732"/>
                <a:gd name="connsiteX20" fmla="*/ 925723 w 925723"/>
                <a:gd name="connsiteY20" fmla="*/ 0 h 1032732"/>
                <a:gd name="connsiteX21" fmla="*/ 620991 w 925723"/>
                <a:gd name="connsiteY21" fmla="*/ 963017 h 1032732"/>
                <a:gd name="connsiteX22" fmla="*/ 624800 w 925723"/>
                <a:gd name="connsiteY22" fmla="*/ 957302 h 1032732"/>
                <a:gd name="connsiteX0" fmla="*/ 0 w 925723"/>
                <a:gd name="connsiteY0" fmla="*/ 945368 h 963017"/>
                <a:gd name="connsiteX1" fmla="*/ 0 w 925723"/>
                <a:gd name="connsiteY1" fmla="*/ 829106 h 963017"/>
                <a:gd name="connsiteX2" fmla="*/ 6658 w 925723"/>
                <a:gd name="connsiteY2" fmla="*/ 802473 h 963017"/>
                <a:gd name="connsiteX3" fmla="*/ 6658 w 925723"/>
                <a:gd name="connsiteY3" fmla="*/ 784646 h 963017"/>
                <a:gd name="connsiteX4" fmla="*/ 5473 w 925723"/>
                <a:gd name="connsiteY4" fmla="*/ 775701 h 963017"/>
                <a:gd name="connsiteX5" fmla="*/ 51226 w 925723"/>
                <a:gd name="connsiteY5" fmla="*/ 672336 h 963017"/>
                <a:gd name="connsiteX6" fmla="*/ 129665 w 925723"/>
                <a:gd name="connsiteY6" fmla="*/ 602811 h 963017"/>
                <a:gd name="connsiteX7" fmla="*/ 229496 w 925723"/>
                <a:gd name="connsiteY7" fmla="*/ 545764 h 963017"/>
                <a:gd name="connsiteX8" fmla="*/ 331109 w 925723"/>
                <a:gd name="connsiteY8" fmla="*/ 469108 h 963017"/>
                <a:gd name="connsiteX9" fmla="*/ 409549 w 925723"/>
                <a:gd name="connsiteY9" fmla="*/ 442368 h 963017"/>
                <a:gd name="connsiteX10" fmla="*/ 487987 w 925723"/>
                <a:gd name="connsiteY10" fmla="*/ 422758 h 963017"/>
                <a:gd name="connsiteX11" fmla="*/ 516510 w 925723"/>
                <a:gd name="connsiteY11" fmla="*/ 383539 h 963017"/>
                <a:gd name="connsiteX12" fmla="*/ 528990 w 925723"/>
                <a:gd name="connsiteY12" fmla="*/ 381757 h 963017"/>
                <a:gd name="connsiteX13" fmla="*/ 577121 w 925723"/>
                <a:gd name="connsiteY13" fmla="*/ 358581 h 963017"/>
                <a:gd name="connsiteX14" fmla="*/ 648431 w 925723"/>
                <a:gd name="connsiteY14" fmla="*/ 281926 h 963017"/>
                <a:gd name="connsiteX15" fmla="*/ 712607 w 925723"/>
                <a:gd name="connsiteY15" fmla="*/ 194573 h 963017"/>
                <a:gd name="connsiteX16" fmla="*/ 742914 w 925723"/>
                <a:gd name="connsiteY16" fmla="*/ 125049 h 963017"/>
                <a:gd name="connsiteX17" fmla="*/ 742914 w 925723"/>
                <a:gd name="connsiteY17" fmla="*/ 91177 h 963017"/>
                <a:gd name="connsiteX18" fmla="*/ 764305 w 925723"/>
                <a:gd name="connsiteY18" fmla="*/ 50175 h 963017"/>
                <a:gd name="connsiteX19" fmla="*/ 764697 w 925723"/>
                <a:gd name="connsiteY19" fmla="*/ 0 h 963017"/>
                <a:gd name="connsiteX20" fmla="*/ 925723 w 925723"/>
                <a:gd name="connsiteY20" fmla="*/ 0 h 963017"/>
                <a:gd name="connsiteX21" fmla="*/ 620991 w 925723"/>
                <a:gd name="connsiteY21" fmla="*/ 963017 h 963017"/>
                <a:gd name="connsiteX0" fmla="*/ 0 w 925723"/>
                <a:gd name="connsiteY0" fmla="*/ 945368 h 945368"/>
                <a:gd name="connsiteX1" fmla="*/ 0 w 925723"/>
                <a:gd name="connsiteY1" fmla="*/ 829106 h 945368"/>
                <a:gd name="connsiteX2" fmla="*/ 6658 w 925723"/>
                <a:gd name="connsiteY2" fmla="*/ 802473 h 945368"/>
                <a:gd name="connsiteX3" fmla="*/ 6658 w 925723"/>
                <a:gd name="connsiteY3" fmla="*/ 784646 h 945368"/>
                <a:gd name="connsiteX4" fmla="*/ 5473 w 925723"/>
                <a:gd name="connsiteY4" fmla="*/ 775701 h 945368"/>
                <a:gd name="connsiteX5" fmla="*/ 51226 w 925723"/>
                <a:gd name="connsiteY5" fmla="*/ 672336 h 945368"/>
                <a:gd name="connsiteX6" fmla="*/ 129665 w 925723"/>
                <a:gd name="connsiteY6" fmla="*/ 602811 h 945368"/>
                <a:gd name="connsiteX7" fmla="*/ 229496 w 925723"/>
                <a:gd name="connsiteY7" fmla="*/ 545764 h 945368"/>
                <a:gd name="connsiteX8" fmla="*/ 331109 w 925723"/>
                <a:gd name="connsiteY8" fmla="*/ 469108 h 945368"/>
                <a:gd name="connsiteX9" fmla="*/ 409549 w 925723"/>
                <a:gd name="connsiteY9" fmla="*/ 442368 h 945368"/>
                <a:gd name="connsiteX10" fmla="*/ 487987 w 925723"/>
                <a:gd name="connsiteY10" fmla="*/ 422758 h 945368"/>
                <a:gd name="connsiteX11" fmla="*/ 516510 w 925723"/>
                <a:gd name="connsiteY11" fmla="*/ 383539 h 945368"/>
                <a:gd name="connsiteX12" fmla="*/ 528990 w 925723"/>
                <a:gd name="connsiteY12" fmla="*/ 381757 h 945368"/>
                <a:gd name="connsiteX13" fmla="*/ 577121 w 925723"/>
                <a:gd name="connsiteY13" fmla="*/ 358581 h 945368"/>
                <a:gd name="connsiteX14" fmla="*/ 648431 w 925723"/>
                <a:gd name="connsiteY14" fmla="*/ 281926 h 945368"/>
                <a:gd name="connsiteX15" fmla="*/ 712607 w 925723"/>
                <a:gd name="connsiteY15" fmla="*/ 194573 h 945368"/>
                <a:gd name="connsiteX16" fmla="*/ 742914 w 925723"/>
                <a:gd name="connsiteY16" fmla="*/ 125049 h 945368"/>
                <a:gd name="connsiteX17" fmla="*/ 742914 w 925723"/>
                <a:gd name="connsiteY17" fmla="*/ 91177 h 945368"/>
                <a:gd name="connsiteX18" fmla="*/ 764305 w 925723"/>
                <a:gd name="connsiteY18" fmla="*/ 50175 h 945368"/>
                <a:gd name="connsiteX19" fmla="*/ 764697 w 925723"/>
                <a:gd name="connsiteY19" fmla="*/ 0 h 945368"/>
                <a:gd name="connsiteX20" fmla="*/ 925723 w 925723"/>
                <a:gd name="connsiteY20" fmla="*/ 0 h 945368"/>
                <a:gd name="connsiteX0" fmla="*/ 0 w 764697"/>
                <a:gd name="connsiteY0" fmla="*/ 945368 h 945368"/>
                <a:gd name="connsiteX1" fmla="*/ 0 w 764697"/>
                <a:gd name="connsiteY1" fmla="*/ 829106 h 945368"/>
                <a:gd name="connsiteX2" fmla="*/ 6658 w 764697"/>
                <a:gd name="connsiteY2" fmla="*/ 802473 h 945368"/>
                <a:gd name="connsiteX3" fmla="*/ 6658 w 764697"/>
                <a:gd name="connsiteY3" fmla="*/ 784646 h 945368"/>
                <a:gd name="connsiteX4" fmla="*/ 5473 w 764697"/>
                <a:gd name="connsiteY4" fmla="*/ 775701 h 945368"/>
                <a:gd name="connsiteX5" fmla="*/ 51226 w 764697"/>
                <a:gd name="connsiteY5" fmla="*/ 672336 h 945368"/>
                <a:gd name="connsiteX6" fmla="*/ 129665 w 764697"/>
                <a:gd name="connsiteY6" fmla="*/ 602811 h 945368"/>
                <a:gd name="connsiteX7" fmla="*/ 229496 w 764697"/>
                <a:gd name="connsiteY7" fmla="*/ 545764 h 945368"/>
                <a:gd name="connsiteX8" fmla="*/ 331109 w 764697"/>
                <a:gd name="connsiteY8" fmla="*/ 469108 h 945368"/>
                <a:gd name="connsiteX9" fmla="*/ 409549 w 764697"/>
                <a:gd name="connsiteY9" fmla="*/ 442368 h 945368"/>
                <a:gd name="connsiteX10" fmla="*/ 487987 w 764697"/>
                <a:gd name="connsiteY10" fmla="*/ 422758 h 945368"/>
                <a:gd name="connsiteX11" fmla="*/ 516510 w 764697"/>
                <a:gd name="connsiteY11" fmla="*/ 383539 h 945368"/>
                <a:gd name="connsiteX12" fmla="*/ 528990 w 764697"/>
                <a:gd name="connsiteY12" fmla="*/ 381757 h 945368"/>
                <a:gd name="connsiteX13" fmla="*/ 577121 w 764697"/>
                <a:gd name="connsiteY13" fmla="*/ 358581 h 945368"/>
                <a:gd name="connsiteX14" fmla="*/ 648431 w 764697"/>
                <a:gd name="connsiteY14" fmla="*/ 281926 h 945368"/>
                <a:gd name="connsiteX15" fmla="*/ 712607 w 764697"/>
                <a:gd name="connsiteY15" fmla="*/ 194573 h 945368"/>
                <a:gd name="connsiteX16" fmla="*/ 742914 w 764697"/>
                <a:gd name="connsiteY16" fmla="*/ 125049 h 945368"/>
                <a:gd name="connsiteX17" fmla="*/ 742914 w 764697"/>
                <a:gd name="connsiteY17" fmla="*/ 91177 h 945368"/>
                <a:gd name="connsiteX18" fmla="*/ 764305 w 764697"/>
                <a:gd name="connsiteY18" fmla="*/ 50175 h 945368"/>
                <a:gd name="connsiteX19" fmla="*/ 764697 w 764697"/>
                <a:gd name="connsiteY19" fmla="*/ 0 h 9453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764697" h="945368">
                  <a:moveTo>
                    <a:pt x="0" y="945368"/>
                  </a:moveTo>
                  <a:lnTo>
                    <a:pt x="0" y="829106"/>
                  </a:lnTo>
                  <a:lnTo>
                    <a:pt x="6658" y="802473"/>
                  </a:lnTo>
                  <a:lnTo>
                    <a:pt x="6658" y="784646"/>
                  </a:lnTo>
                  <a:lnTo>
                    <a:pt x="5473" y="775701"/>
                  </a:lnTo>
                  <a:lnTo>
                    <a:pt x="51226" y="672336"/>
                  </a:lnTo>
                  <a:lnTo>
                    <a:pt x="129665" y="602811"/>
                  </a:lnTo>
                  <a:lnTo>
                    <a:pt x="229496" y="545764"/>
                  </a:lnTo>
                  <a:lnTo>
                    <a:pt x="331109" y="469108"/>
                  </a:lnTo>
                  <a:lnTo>
                    <a:pt x="409549" y="442368"/>
                  </a:lnTo>
                  <a:lnTo>
                    <a:pt x="487987" y="422758"/>
                  </a:lnTo>
                  <a:lnTo>
                    <a:pt x="516510" y="383539"/>
                  </a:lnTo>
                  <a:lnTo>
                    <a:pt x="528990" y="381757"/>
                  </a:lnTo>
                  <a:lnTo>
                    <a:pt x="577121" y="358581"/>
                  </a:lnTo>
                  <a:lnTo>
                    <a:pt x="648431" y="281926"/>
                  </a:lnTo>
                  <a:lnTo>
                    <a:pt x="712607" y="194573"/>
                  </a:lnTo>
                  <a:lnTo>
                    <a:pt x="742914" y="125049"/>
                  </a:lnTo>
                  <a:lnTo>
                    <a:pt x="742914" y="91177"/>
                  </a:lnTo>
                  <a:lnTo>
                    <a:pt x="764305" y="50175"/>
                  </a:lnTo>
                  <a:cubicBezTo>
                    <a:pt x="764436" y="33450"/>
                    <a:pt x="764566" y="16725"/>
                    <a:pt x="764697" y="0"/>
                  </a:cubicBezTo>
                </a:path>
              </a:pathLst>
            </a:custGeom>
            <a:noFill/>
            <a:ln w="12700">
              <a:solidFill>
                <a:schemeClr val="bg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AEE7D99D-4140-5FAB-C451-0652F899922D}"/>
                </a:ext>
              </a:extLst>
            </p:cNvPr>
            <p:cNvSpPr/>
            <p:nvPr/>
          </p:nvSpPr>
          <p:spPr>
            <a:xfrm>
              <a:off x="3617038" y="5497115"/>
              <a:ext cx="802932" cy="861906"/>
            </a:xfrm>
            <a:custGeom>
              <a:avLst/>
              <a:gdLst>
                <a:gd name="connsiteX0" fmla="*/ 363200 w 802932"/>
                <a:gd name="connsiteY0" fmla="*/ 0 h 861906"/>
                <a:gd name="connsiteX1" fmla="*/ 384591 w 802932"/>
                <a:gd name="connsiteY1" fmla="*/ 14262 h 861906"/>
                <a:gd name="connsiteX2" fmla="*/ 405983 w 802932"/>
                <a:gd name="connsiteY2" fmla="*/ 40408 h 861906"/>
                <a:gd name="connsiteX3" fmla="*/ 424999 w 802932"/>
                <a:gd name="connsiteY3" fmla="*/ 71308 h 861906"/>
                <a:gd name="connsiteX4" fmla="*/ 446392 w 802932"/>
                <a:gd name="connsiteY4" fmla="*/ 76062 h 861906"/>
                <a:gd name="connsiteX5" fmla="*/ 448769 w 802932"/>
                <a:gd name="connsiteY5" fmla="*/ 116470 h 861906"/>
                <a:gd name="connsiteX6" fmla="*/ 460653 w 802932"/>
                <a:gd name="connsiteY6" fmla="*/ 130731 h 861906"/>
                <a:gd name="connsiteX7" fmla="*/ 482045 w 802932"/>
                <a:gd name="connsiteY7" fmla="*/ 140239 h 861906"/>
                <a:gd name="connsiteX8" fmla="*/ 498684 w 802932"/>
                <a:gd name="connsiteY8" fmla="*/ 137862 h 861906"/>
                <a:gd name="connsiteX9" fmla="*/ 528645 w 802932"/>
                <a:gd name="connsiteY9" fmla="*/ 142057 h 861906"/>
                <a:gd name="connsiteX10" fmla="*/ 512946 w 802932"/>
                <a:gd name="connsiteY10" fmla="*/ 164484 h 861906"/>
                <a:gd name="connsiteX11" fmla="*/ 514180 w 802932"/>
                <a:gd name="connsiteY11" fmla="*/ 171771 h 861906"/>
                <a:gd name="connsiteX12" fmla="*/ 524831 w 802932"/>
                <a:gd name="connsiteY12" fmla="*/ 180647 h 861906"/>
                <a:gd name="connsiteX13" fmla="*/ 560485 w 802932"/>
                <a:gd name="connsiteY13" fmla="*/ 171139 h 861906"/>
                <a:gd name="connsiteX14" fmla="*/ 636547 w 802932"/>
                <a:gd name="connsiteY14" fmla="*/ 185400 h 861906"/>
                <a:gd name="connsiteX15" fmla="*/ 674578 w 802932"/>
                <a:gd name="connsiteY15" fmla="*/ 197285 h 861906"/>
                <a:gd name="connsiteX16" fmla="*/ 686463 w 802932"/>
                <a:gd name="connsiteY16" fmla="*/ 206793 h 861906"/>
                <a:gd name="connsiteX17" fmla="*/ 691215 w 802932"/>
                <a:gd name="connsiteY17" fmla="*/ 204417 h 861906"/>
                <a:gd name="connsiteX18" fmla="*/ 691215 w 802932"/>
                <a:gd name="connsiteY18" fmla="*/ 223431 h 861906"/>
                <a:gd name="connsiteX19" fmla="*/ 674578 w 802932"/>
                <a:gd name="connsiteY19" fmla="*/ 230562 h 861906"/>
                <a:gd name="connsiteX20" fmla="*/ 669824 w 802932"/>
                <a:gd name="connsiteY20" fmla="*/ 247201 h 861906"/>
                <a:gd name="connsiteX21" fmla="*/ 657940 w 802932"/>
                <a:gd name="connsiteY21" fmla="*/ 249577 h 861906"/>
                <a:gd name="connsiteX22" fmla="*/ 653184 w 802932"/>
                <a:gd name="connsiteY22" fmla="*/ 292362 h 861906"/>
                <a:gd name="connsiteX23" fmla="*/ 679331 w 802932"/>
                <a:gd name="connsiteY23" fmla="*/ 316131 h 861906"/>
                <a:gd name="connsiteX24" fmla="*/ 695971 w 802932"/>
                <a:gd name="connsiteY24" fmla="*/ 318508 h 861906"/>
                <a:gd name="connsiteX25" fmla="*/ 712608 w 802932"/>
                <a:gd name="connsiteY25" fmla="*/ 337524 h 861906"/>
                <a:gd name="connsiteX26" fmla="*/ 679331 w 802932"/>
                <a:gd name="connsiteY26" fmla="*/ 382685 h 861906"/>
                <a:gd name="connsiteX27" fmla="*/ 650808 w 802932"/>
                <a:gd name="connsiteY27" fmla="*/ 408831 h 861906"/>
                <a:gd name="connsiteX28" fmla="*/ 650808 w 802932"/>
                <a:gd name="connsiteY28" fmla="*/ 423093 h 861906"/>
                <a:gd name="connsiteX29" fmla="*/ 674578 w 802932"/>
                <a:gd name="connsiteY29" fmla="*/ 451616 h 861906"/>
                <a:gd name="connsiteX30" fmla="*/ 660316 w 802932"/>
                <a:gd name="connsiteY30" fmla="*/ 482516 h 861906"/>
                <a:gd name="connsiteX31" fmla="*/ 629417 w 802932"/>
                <a:gd name="connsiteY31" fmla="*/ 525301 h 861906"/>
                <a:gd name="connsiteX32" fmla="*/ 638924 w 802932"/>
                <a:gd name="connsiteY32" fmla="*/ 544316 h 861906"/>
                <a:gd name="connsiteX33" fmla="*/ 624661 w 802932"/>
                <a:gd name="connsiteY33" fmla="*/ 572839 h 861906"/>
                <a:gd name="connsiteX34" fmla="*/ 634169 w 802932"/>
                <a:gd name="connsiteY34" fmla="*/ 610870 h 861906"/>
                <a:gd name="connsiteX35" fmla="*/ 660316 w 802932"/>
                <a:gd name="connsiteY35" fmla="*/ 634639 h 861906"/>
                <a:gd name="connsiteX36" fmla="*/ 691215 w 802932"/>
                <a:gd name="connsiteY36" fmla="*/ 637016 h 861906"/>
                <a:gd name="connsiteX37" fmla="*/ 705478 w 802932"/>
                <a:gd name="connsiteY37" fmla="*/ 644147 h 861906"/>
                <a:gd name="connsiteX38" fmla="*/ 724494 w 802932"/>
                <a:gd name="connsiteY38" fmla="*/ 644147 h 861906"/>
                <a:gd name="connsiteX39" fmla="*/ 736378 w 802932"/>
                <a:gd name="connsiteY39" fmla="*/ 653655 h 861906"/>
                <a:gd name="connsiteX40" fmla="*/ 760147 w 802932"/>
                <a:gd name="connsiteY40" fmla="*/ 637016 h 861906"/>
                <a:gd name="connsiteX41" fmla="*/ 783917 w 802932"/>
                <a:gd name="connsiteY41" fmla="*/ 644147 h 861906"/>
                <a:gd name="connsiteX42" fmla="*/ 802932 w 802932"/>
                <a:gd name="connsiteY42" fmla="*/ 682178 h 861906"/>
                <a:gd name="connsiteX43" fmla="*/ 781540 w 802932"/>
                <a:gd name="connsiteY43" fmla="*/ 720209 h 861906"/>
                <a:gd name="connsiteX44" fmla="*/ 750639 w 802932"/>
                <a:gd name="connsiteY44" fmla="*/ 720209 h 861906"/>
                <a:gd name="connsiteX45" fmla="*/ 748262 w 802932"/>
                <a:gd name="connsiteY45" fmla="*/ 758240 h 861906"/>
                <a:gd name="connsiteX46" fmla="*/ 724494 w 802932"/>
                <a:gd name="connsiteY46" fmla="*/ 796270 h 861906"/>
                <a:gd name="connsiteX47" fmla="*/ 748262 w 802932"/>
                <a:gd name="connsiteY47" fmla="*/ 827170 h 861906"/>
                <a:gd name="connsiteX48" fmla="*/ 743509 w 802932"/>
                <a:gd name="connsiteY48" fmla="*/ 846186 h 861906"/>
                <a:gd name="connsiteX49" fmla="*/ 717362 w 802932"/>
                <a:gd name="connsiteY49" fmla="*/ 853317 h 861906"/>
                <a:gd name="connsiteX50" fmla="*/ 715931 w 802932"/>
                <a:gd name="connsiteY50" fmla="*/ 861906 h 861906"/>
                <a:gd name="connsiteX51" fmla="*/ 0 w 802932"/>
                <a:gd name="connsiteY51" fmla="*/ 861906 h 861906"/>
                <a:gd name="connsiteX52" fmla="*/ 0 w 802932"/>
                <a:gd name="connsiteY52" fmla="*/ 439732 h 861906"/>
                <a:gd name="connsiteX53" fmla="*/ 9036 w 802932"/>
                <a:gd name="connsiteY53" fmla="*/ 439732 h 861906"/>
                <a:gd name="connsiteX54" fmla="*/ 20921 w 802932"/>
                <a:gd name="connsiteY54" fmla="*/ 418339 h 861906"/>
                <a:gd name="connsiteX55" fmla="*/ 35181 w 802932"/>
                <a:gd name="connsiteY55" fmla="*/ 415962 h 861906"/>
                <a:gd name="connsiteX56" fmla="*/ 54197 w 802932"/>
                <a:gd name="connsiteY56" fmla="*/ 387439 h 861906"/>
                <a:gd name="connsiteX57" fmla="*/ 47067 w 802932"/>
                <a:gd name="connsiteY57" fmla="*/ 344654 h 861906"/>
                <a:gd name="connsiteX58" fmla="*/ 85098 w 802932"/>
                <a:gd name="connsiteY58" fmla="*/ 344654 h 861906"/>
                <a:gd name="connsiteX59" fmla="*/ 101736 w 802932"/>
                <a:gd name="connsiteY59" fmla="*/ 325639 h 861906"/>
                <a:gd name="connsiteX60" fmla="*/ 144522 w 802932"/>
                <a:gd name="connsiteY60" fmla="*/ 328016 h 861906"/>
                <a:gd name="connsiteX61" fmla="*/ 158782 w 802932"/>
                <a:gd name="connsiteY61" fmla="*/ 323262 h 861906"/>
                <a:gd name="connsiteX62" fmla="*/ 163537 w 802932"/>
                <a:gd name="connsiteY62" fmla="*/ 299493 h 861906"/>
                <a:gd name="connsiteX63" fmla="*/ 156406 w 802932"/>
                <a:gd name="connsiteY63" fmla="*/ 256708 h 861906"/>
                <a:gd name="connsiteX64" fmla="*/ 168290 w 802932"/>
                <a:gd name="connsiteY64" fmla="*/ 242447 h 861906"/>
                <a:gd name="connsiteX65" fmla="*/ 192061 w 802932"/>
                <a:gd name="connsiteY65" fmla="*/ 235316 h 861906"/>
                <a:gd name="connsiteX66" fmla="*/ 225336 w 802932"/>
                <a:gd name="connsiteY66" fmla="*/ 240070 h 861906"/>
                <a:gd name="connsiteX67" fmla="*/ 225336 w 802932"/>
                <a:gd name="connsiteY67" fmla="*/ 190154 h 861906"/>
                <a:gd name="connsiteX68" fmla="*/ 206321 w 802932"/>
                <a:gd name="connsiteY68" fmla="*/ 171139 h 861906"/>
                <a:gd name="connsiteX69" fmla="*/ 208698 w 802932"/>
                <a:gd name="connsiteY69" fmla="*/ 118847 h 861906"/>
                <a:gd name="connsiteX70" fmla="*/ 222960 w 802932"/>
                <a:gd name="connsiteY70" fmla="*/ 106962 h 861906"/>
                <a:gd name="connsiteX71" fmla="*/ 284760 w 802932"/>
                <a:gd name="connsiteY71" fmla="*/ 102208 h 861906"/>
                <a:gd name="connsiteX72" fmla="*/ 348937 w 802932"/>
                <a:gd name="connsiteY72" fmla="*/ 61800 h 861906"/>
                <a:gd name="connsiteX73" fmla="*/ 351314 w 802932"/>
                <a:gd name="connsiteY73" fmla="*/ 16639 h 861906"/>
                <a:gd name="connsiteX0" fmla="*/ 0 w 802932"/>
                <a:gd name="connsiteY0" fmla="*/ 861906 h 953346"/>
                <a:gd name="connsiteX1" fmla="*/ 0 w 802932"/>
                <a:gd name="connsiteY1" fmla="*/ 439732 h 953346"/>
                <a:gd name="connsiteX2" fmla="*/ 9036 w 802932"/>
                <a:gd name="connsiteY2" fmla="*/ 439732 h 953346"/>
                <a:gd name="connsiteX3" fmla="*/ 20921 w 802932"/>
                <a:gd name="connsiteY3" fmla="*/ 418339 h 953346"/>
                <a:gd name="connsiteX4" fmla="*/ 35181 w 802932"/>
                <a:gd name="connsiteY4" fmla="*/ 415962 h 953346"/>
                <a:gd name="connsiteX5" fmla="*/ 54197 w 802932"/>
                <a:gd name="connsiteY5" fmla="*/ 387439 h 953346"/>
                <a:gd name="connsiteX6" fmla="*/ 47067 w 802932"/>
                <a:gd name="connsiteY6" fmla="*/ 344654 h 953346"/>
                <a:gd name="connsiteX7" fmla="*/ 85098 w 802932"/>
                <a:gd name="connsiteY7" fmla="*/ 344654 h 953346"/>
                <a:gd name="connsiteX8" fmla="*/ 101736 w 802932"/>
                <a:gd name="connsiteY8" fmla="*/ 325639 h 953346"/>
                <a:gd name="connsiteX9" fmla="*/ 144522 w 802932"/>
                <a:gd name="connsiteY9" fmla="*/ 328016 h 953346"/>
                <a:gd name="connsiteX10" fmla="*/ 158782 w 802932"/>
                <a:gd name="connsiteY10" fmla="*/ 323262 h 953346"/>
                <a:gd name="connsiteX11" fmla="*/ 163537 w 802932"/>
                <a:gd name="connsiteY11" fmla="*/ 299493 h 953346"/>
                <a:gd name="connsiteX12" fmla="*/ 156406 w 802932"/>
                <a:gd name="connsiteY12" fmla="*/ 256708 h 953346"/>
                <a:gd name="connsiteX13" fmla="*/ 168290 w 802932"/>
                <a:gd name="connsiteY13" fmla="*/ 242447 h 953346"/>
                <a:gd name="connsiteX14" fmla="*/ 192061 w 802932"/>
                <a:gd name="connsiteY14" fmla="*/ 235316 h 953346"/>
                <a:gd name="connsiteX15" fmla="*/ 225336 w 802932"/>
                <a:gd name="connsiteY15" fmla="*/ 240070 h 953346"/>
                <a:gd name="connsiteX16" fmla="*/ 225336 w 802932"/>
                <a:gd name="connsiteY16" fmla="*/ 190154 h 953346"/>
                <a:gd name="connsiteX17" fmla="*/ 206321 w 802932"/>
                <a:gd name="connsiteY17" fmla="*/ 171139 h 953346"/>
                <a:gd name="connsiteX18" fmla="*/ 208698 w 802932"/>
                <a:gd name="connsiteY18" fmla="*/ 118847 h 953346"/>
                <a:gd name="connsiteX19" fmla="*/ 222960 w 802932"/>
                <a:gd name="connsiteY19" fmla="*/ 106962 h 953346"/>
                <a:gd name="connsiteX20" fmla="*/ 284760 w 802932"/>
                <a:gd name="connsiteY20" fmla="*/ 102208 h 953346"/>
                <a:gd name="connsiteX21" fmla="*/ 348937 w 802932"/>
                <a:gd name="connsiteY21" fmla="*/ 61800 h 953346"/>
                <a:gd name="connsiteX22" fmla="*/ 351314 w 802932"/>
                <a:gd name="connsiteY22" fmla="*/ 16639 h 953346"/>
                <a:gd name="connsiteX23" fmla="*/ 363200 w 802932"/>
                <a:gd name="connsiteY23" fmla="*/ 0 h 953346"/>
                <a:gd name="connsiteX24" fmla="*/ 384591 w 802932"/>
                <a:gd name="connsiteY24" fmla="*/ 14262 h 953346"/>
                <a:gd name="connsiteX25" fmla="*/ 405983 w 802932"/>
                <a:gd name="connsiteY25" fmla="*/ 40408 h 953346"/>
                <a:gd name="connsiteX26" fmla="*/ 424999 w 802932"/>
                <a:gd name="connsiteY26" fmla="*/ 71308 h 953346"/>
                <a:gd name="connsiteX27" fmla="*/ 446392 w 802932"/>
                <a:gd name="connsiteY27" fmla="*/ 76062 h 953346"/>
                <a:gd name="connsiteX28" fmla="*/ 448769 w 802932"/>
                <a:gd name="connsiteY28" fmla="*/ 116470 h 953346"/>
                <a:gd name="connsiteX29" fmla="*/ 460653 w 802932"/>
                <a:gd name="connsiteY29" fmla="*/ 130731 h 953346"/>
                <a:gd name="connsiteX30" fmla="*/ 482045 w 802932"/>
                <a:gd name="connsiteY30" fmla="*/ 140239 h 953346"/>
                <a:gd name="connsiteX31" fmla="*/ 498684 w 802932"/>
                <a:gd name="connsiteY31" fmla="*/ 137862 h 953346"/>
                <a:gd name="connsiteX32" fmla="*/ 528645 w 802932"/>
                <a:gd name="connsiteY32" fmla="*/ 142057 h 953346"/>
                <a:gd name="connsiteX33" fmla="*/ 512946 w 802932"/>
                <a:gd name="connsiteY33" fmla="*/ 164484 h 953346"/>
                <a:gd name="connsiteX34" fmla="*/ 514180 w 802932"/>
                <a:gd name="connsiteY34" fmla="*/ 171771 h 953346"/>
                <a:gd name="connsiteX35" fmla="*/ 524831 w 802932"/>
                <a:gd name="connsiteY35" fmla="*/ 180647 h 953346"/>
                <a:gd name="connsiteX36" fmla="*/ 560485 w 802932"/>
                <a:gd name="connsiteY36" fmla="*/ 171139 h 953346"/>
                <a:gd name="connsiteX37" fmla="*/ 636547 w 802932"/>
                <a:gd name="connsiteY37" fmla="*/ 185400 h 953346"/>
                <a:gd name="connsiteX38" fmla="*/ 674578 w 802932"/>
                <a:gd name="connsiteY38" fmla="*/ 197285 h 953346"/>
                <a:gd name="connsiteX39" fmla="*/ 686463 w 802932"/>
                <a:gd name="connsiteY39" fmla="*/ 206793 h 953346"/>
                <a:gd name="connsiteX40" fmla="*/ 691215 w 802932"/>
                <a:gd name="connsiteY40" fmla="*/ 204417 h 953346"/>
                <a:gd name="connsiteX41" fmla="*/ 691215 w 802932"/>
                <a:gd name="connsiteY41" fmla="*/ 223431 h 953346"/>
                <a:gd name="connsiteX42" fmla="*/ 674578 w 802932"/>
                <a:gd name="connsiteY42" fmla="*/ 230562 h 953346"/>
                <a:gd name="connsiteX43" fmla="*/ 669824 w 802932"/>
                <a:gd name="connsiteY43" fmla="*/ 247201 h 953346"/>
                <a:gd name="connsiteX44" fmla="*/ 657940 w 802932"/>
                <a:gd name="connsiteY44" fmla="*/ 249577 h 953346"/>
                <a:gd name="connsiteX45" fmla="*/ 653184 w 802932"/>
                <a:gd name="connsiteY45" fmla="*/ 292362 h 953346"/>
                <a:gd name="connsiteX46" fmla="*/ 679331 w 802932"/>
                <a:gd name="connsiteY46" fmla="*/ 316131 h 953346"/>
                <a:gd name="connsiteX47" fmla="*/ 695971 w 802932"/>
                <a:gd name="connsiteY47" fmla="*/ 318508 h 953346"/>
                <a:gd name="connsiteX48" fmla="*/ 712608 w 802932"/>
                <a:gd name="connsiteY48" fmla="*/ 337524 h 953346"/>
                <a:gd name="connsiteX49" fmla="*/ 679331 w 802932"/>
                <a:gd name="connsiteY49" fmla="*/ 382685 h 953346"/>
                <a:gd name="connsiteX50" fmla="*/ 650808 w 802932"/>
                <a:gd name="connsiteY50" fmla="*/ 408831 h 953346"/>
                <a:gd name="connsiteX51" fmla="*/ 650808 w 802932"/>
                <a:gd name="connsiteY51" fmla="*/ 423093 h 953346"/>
                <a:gd name="connsiteX52" fmla="*/ 674578 w 802932"/>
                <a:gd name="connsiteY52" fmla="*/ 451616 h 953346"/>
                <a:gd name="connsiteX53" fmla="*/ 660316 w 802932"/>
                <a:gd name="connsiteY53" fmla="*/ 482516 h 953346"/>
                <a:gd name="connsiteX54" fmla="*/ 629417 w 802932"/>
                <a:gd name="connsiteY54" fmla="*/ 525301 h 953346"/>
                <a:gd name="connsiteX55" fmla="*/ 638924 w 802932"/>
                <a:gd name="connsiteY55" fmla="*/ 544316 h 953346"/>
                <a:gd name="connsiteX56" fmla="*/ 624661 w 802932"/>
                <a:gd name="connsiteY56" fmla="*/ 572839 h 953346"/>
                <a:gd name="connsiteX57" fmla="*/ 634169 w 802932"/>
                <a:gd name="connsiteY57" fmla="*/ 610870 h 953346"/>
                <a:gd name="connsiteX58" fmla="*/ 660316 w 802932"/>
                <a:gd name="connsiteY58" fmla="*/ 634639 h 953346"/>
                <a:gd name="connsiteX59" fmla="*/ 691215 w 802932"/>
                <a:gd name="connsiteY59" fmla="*/ 637016 h 953346"/>
                <a:gd name="connsiteX60" fmla="*/ 705478 w 802932"/>
                <a:gd name="connsiteY60" fmla="*/ 644147 h 953346"/>
                <a:gd name="connsiteX61" fmla="*/ 724494 w 802932"/>
                <a:gd name="connsiteY61" fmla="*/ 644147 h 953346"/>
                <a:gd name="connsiteX62" fmla="*/ 736378 w 802932"/>
                <a:gd name="connsiteY62" fmla="*/ 653655 h 953346"/>
                <a:gd name="connsiteX63" fmla="*/ 760147 w 802932"/>
                <a:gd name="connsiteY63" fmla="*/ 637016 h 953346"/>
                <a:gd name="connsiteX64" fmla="*/ 783917 w 802932"/>
                <a:gd name="connsiteY64" fmla="*/ 644147 h 953346"/>
                <a:gd name="connsiteX65" fmla="*/ 802932 w 802932"/>
                <a:gd name="connsiteY65" fmla="*/ 682178 h 953346"/>
                <a:gd name="connsiteX66" fmla="*/ 781540 w 802932"/>
                <a:gd name="connsiteY66" fmla="*/ 720209 h 953346"/>
                <a:gd name="connsiteX67" fmla="*/ 750639 w 802932"/>
                <a:gd name="connsiteY67" fmla="*/ 720209 h 953346"/>
                <a:gd name="connsiteX68" fmla="*/ 748262 w 802932"/>
                <a:gd name="connsiteY68" fmla="*/ 758240 h 953346"/>
                <a:gd name="connsiteX69" fmla="*/ 724494 w 802932"/>
                <a:gd name="connsiteY69" fmla="*/ 796270 h 953346"/>
                <a:gd name="connsiteX70" fmla="*/ 748262 w 802932"/>
                <a:gd name="connsiteY70" fmla="*/ 827170 h 953346"/>
                <a:gd name="connsiteX71" fmla="*/ 743509 w 802932"/>
                <a:gd name="connsiteY71" fmla="*/ 846186 h 953346"/>
                <a:gd name="connsiteX72" fmla="*/ 717362 w 802932"/>
                <a:gd name="connsiteY72" fmla="*/ 853317 h 953346"/>
                <a:gd name="connsiteX73" fmla="*/ 715931 w 802932"/>
                <a:gd name="connsiteY73" fmla="*/ 861906 h 953346"/>
                <a:gd name="connsiteX74" fmla="*/ 91440 w 802932"/>
                <a:gd name="connsiteY74" fmla="*/ 953346 h 953346"/>
                <a:gd name="connsiteX0" fmla="*/ 0 w 802932"/>
                <a:gd name="connsiteY0" fmla="*/ 439732 h 953346"/>
                <a:gd name="connsiteX1" fmla="*/ 9036 w 802932"/>
                <a:gd name="connsiteY1" fmla="*/ 439732 h 953346"/>
                <a:gd name="connsiteX2" fmla="*/ 20921 w 802932"/>
                <a:gd name="connsiteY2" fmla="*/ 418339 h 953346"/>
                <a:gd name="connsiteX3" fmla="*/ 35181 w 802932"/>
                <a:gd name="connsiteY3" fmla="*/ 415962 h 953346"/>
                <a:gd name="connsiteX4" fmla="*/ 54197 w 802932"/>
                <a:gd name="connsiteY4" fmla="*/ 387439 h 953346"/>
                <a:gd name="connsiteX5" fmla="*/ 47067 w 802932"/>
                <a:gd name="connsiteY5" fmla="*/ 344654 h 953346"/>
                <a:gd name="connsiteX6" fmla="*/ 85098 w 802932"/>
                <a:gd name="connsiteY6" fmla="*/ 344654 h 953346"/>
                <a:gd name="connsiteX7" fmla="*/ 101736 w 802932"/>
                <a:gd name="connsiteY7" fmla="*/ 325639 h 953346"/>
                <a:gd name="connsiteX8" fmla="*/ 144522 w 802932"/>
                <a:gd name="connsiteY8" fmla="*/ 328016 h 953346"/>
                <a:gd name="connsiteX9" fmla="*/ 158782 w 802932"/>
                <a:gd name="connsiteY9" fmla="*/ 323262 h 953346"/>
                <a:gd name="connsiteX10" fmla="*/ 163537 w 802932"/>
                <a:gd name="connsiteY10" fmla="*/ 299493 h 953346"/>
                <a:gd name="connsiteX11" fmla="*/ 156406 w 802932"/>
                <a:gd name="connsiteY11" fmla="*/ 256708 h 953346"/>
                <a:gd name="connsiteX12" fmla="*/ 168290 w 802932"/>
                <a:gd name="connsiteY12" fmla="*/ 242447 h 953346"/>
                <a:gd name="connsiteX13" fmla="*/ 192061 w 802932"/>
                <a:gd name="connsiteY13" fmla="*/ 235316 h 953346"/>
                <a:gd name="connsiteX14" fmla="*/ 225336 w 802932"/>
                <a:gd name="connsiteY14" fmla="*/ 240070 h 953346"/>
                <a:gd name="connsiteX15" fmla="*/ 225336 w 802932"/>
                <a:gd name="connsiteY15" fmla="*/ 190154 h 953346"/>
                <a:gd name="connsiteX16" fmla="*/ 206321 w 802932"/>
                <a:gd name="connsiteY16" fmla="*/ 171139 h 953346"/>
                <a:gd name="connsiteX17" fmla="*/ 208698 w 802932"/>
                <a:gd name="connsiteY17" fmla="*/ 118847 h 953346"/>
                <a:gd name="connsiteX18" fmla="*/ 222960 w 802932"/>
                <a:gd name="connsiteY18" fmla="*/ 106962 h 953346"/>
                <a:gd name="connsiteX19" fmla="*/ 284760 w 802932"/>
                <a:gd name="connsiteY19" fmla="*/ 102208 h 953346"/>
                <a:gd name="connsiteX20" fmla="*/ 348937 w 802932"/>
                <a:gd name="connsiteY20" fmla="*/ 61800 h 953346"/>
                <a:gd name="connsiteX21" fmla="*/ 351314 w 802932"/>
                <a:gd name="connsiteY21" fmla="*/ 16639 h 953346"/>
                <a:gd name="connsiteX22" fmla="*/ 363200 w 802932"/>
                <a:gd name="connsiteY22" fmla="*/ 0 h 953346"/>
                <a:gd name="connsiteX23" fmla="*/ 384591 w 802932"/>
                <a:gd name="connsiteY23" fmla="*/ 14262 h 953346"/>
                <a:gd name="connsiteX24" fmla="*/ 405983 w 802932"/>
                <a:gd name="connsiteY24" fmla="*/ 40408 h 953346"/>
                <a:gd name="connsiteX25" fmla="*/ 424999 w 802932"/>
                <a:gd name="connsiteY25" fmla="*/ 71308 h 953346"/>
                <a:gd name="connsiteX26" fmla="*/ 446392 w 802932"/>
                <a:gd name="connsiteY26" fmla="*/ 76062 h 953346"/>
                <a:gd name="connsiteX27" fmla="*/ 448769 w 802932"/>
                <a:gd name="connsiteY27" fmla="*/ 116470 h 953346"/>
                <a:gd name="connsiteX28" fmla="*/ 460653 w 802932"/>
                <a:gd name="connsiteY28" fmla="*/ 130731 h 953346"/>
                <a:gd name="connsiteX29" fmla="*/ 482045 w 802932"/>
                <a:gd name="connsiteY29" fmla="*/ 140239 h 953346"/>
                <a:gd name="connsiteX30" fmla="*/ 498684 w 802932"/>
                <a:gd name="connsiteY30" fmla="*/ 137862 h 953346"/>
                <a:gd name="connsiteX31" fmla="*/ 528645 w 802932"/>
                <a:gd name="connsiteY31" fmla="*/ 142057 h 953346"/>
                <a:gd name="connsiteX32" fmla="*/ 512946 w 802932"/>
                <a:gd name="connsiteY32" fmla="*/ 164484 h 953346"/>
                <a:gd name="connsiteX33" fmla="*/ 514180 w 802932"/>
                <a:gd name="connsiteY33" fmla="*/ 171771 h 953346"/>
                <a:gd name="connsiteX34" fmla="*/ 524831 w 802932"/>
                <a:gd name="connsiteY34" fmla="*/ 180647 h 953346"/>
                <a:gd name="connsiteX35" fmla="*/ 560485 w 802932"/>
                <a:gd name="connsiteY35" fmla="*/ 171139 h 953346"/>
                <a:gd name="connsiteX36" fmla="*/ 636547 w 802932"/>
                <a:gd name="connsiteY36" fmla="*/ 185400 h 953346"/>
                <a:gd name="connsiteX37" fmla="*/ 674578 w 802932"/>
                <a:gd name="connsiteY37" fmla="*/ 197285 h 953346"/>
                <a:gd name="connsiteX38" fmla="*/ 686463 w 802932"/>
                <a:gd name="connsiteY38" fmla="*/ 206793 h 953346"/>
                <a:gd name="connsiteX39" fmla="*/ 691215 w 802932"/>
                <a:gd name="connsiteY39" fmla="*/ 204417 h 953346"/>
                <a:gd name="connsiteX40" fmla="*/ 691215 w 802932"/>
                <a:gd name="connsiteY40" fmla="*/ 223431 h 953346"/>
                <a:gd name="connsiteX41" fmla="*/ 674578 w 802932"/>
                <a:gd name="connsiteY41" fmla="*/ 230562 h 953346"/>
                <a:gd name="connsiteX42" fmla="*/ 669824 w 802932"/>
                <a:gd name="connsiteY42" fmla="*/ 247201 h 953346"/>
                <a:gd name="connsiteX43" fmla="*/ 657940 w 802932"/>
                <a:gd name="connsiteY43" fmla="*/ 249577 h 953346"/>
                <a:gd name="connsiteX44" fmla="*/ 653184 w 802932"/>
                <a:gd name="connsiteY44" fmla="*/ 292362 h 953346"/>
                <a:gd name="connsiteX45" fmla="*/ 679331 w 802932"/>
                <a:gd name="connsiteY45" fmla="*/ 316131 h 953346"/>
                <a:gd name="connsiteX46" fmla="*/ 695971 w 802932"/>
                <a:gd name="connsiteY46" fmla="*/ 318508 h 953346"/>
                <a:gd name="connsiteX47" fmla="*/ 712608 w 802932"/>
                <a:gd name="connsiteY47" fmla="*/ 337524 h 953346"/>
                <a:gd name="connsiteX48" fmla="*/ 679331 w 802932"/>
                <a:gd name="connsiteY48" fmla="*/ 382685 h 953346"/>
                <a:gd name="connsiteX49" fmla="*/ 650808 w 802932"/>
                <a:gd name="connsiteY49" fmla="*/ 408831 h 953346"/>
                <a:gd name="connsiteX50" fmla="*/ 650808 w 802932"/>
                <a:gd name="connsiteY50" fmla="*/ 423093 h 953346"/>
                <a:gd name="connsiteX51" fmla="*/ 674578 w 802932"/>
                <a:gd name="connsiteY51" fmla="*/ 451616 h 953346"/>
                <a:gd name="connsiteX52" fmla="*/ 660316 w 802932"/>
                <a:gd name="connsiteY52" fmla="*/ 482516 h 953346"/>
                <a:gd name="connsiteX53" fmla="*/ 629417 w 802932"/>
                <a:gd name="connsiteY53" fmla="*/ 525301 h 953346"/>
                <a:gd name="connsiteX54" fmla="*/ 638924 w 802932"/>
                <a:gd name="connsiteY54" fmla="*/ 544316 h 953346"/>
                <a:gd name="connsiteX55" fmla="*/ 624661 w 802932"/>
                <a:gd name="connsiteY55" fmla="*/ 572839 h 953346"/>
                <a:gd name="connsiteX56" fmla="*/ 634169 w 802932"/>
                <a:gd name="connsiteY56" fmla="*/ 610870 h 953346"/>
                <a:gd name="connsiteX57" fmla="*/ 660316 w 802932"/>
                <a:gd name="connsiteY57" fmla="*/ 634639 h 953346"/>
                <a:gd name="connsiteX58" fmla="*/ 691215 w 802932"/>
                <a:gd name="connsiteY58" fmla="*/ 637016 h 953346"/>
                <a:gd name="connsiteX59" fmla="*/ 705478 w 802932"/>
                <a:gd name="connsiteY59" fmla="*/ 644147 h 953346"/>
                <a:gd name="connsiteX60" fmla="*/ 724494 w 802932"/>
                <a:gd name="connsiteY60" fmla="*/ 644147 h 953346"/>
                <a:gd name="connsiteX61" fmla="*/ 736378 w 802932"/>
                <a:gd name="connsiteY61" fmla="*/ 653655 h 953346"/>
                <a:gd name="connsiteX62" fmla="*/ 760147 w 802932"/>
                <a:gd name="connsiteY62" fmla="*/ 637016 h 953346"/>
                <a:gd name="connsiteX63" fmla="*/ 783917 w 802932"/>
                <a:gd name="connsiteY63" fmla="*/ 644147 h 953346"/>
                <a:gd name="connsiteX64" fmla="*/ 802932 w 802932"/>
                <a:gd name="connsiteY64" fmla="*/ 682178 h 953346"/>
                <a:gd name="connsiteX65" fmla="*/ 781540 w 802932"/>
                <a:gd name="connsiteY65" fmla="*/ 720209 h 953346"/>
                <a:gd name="connsiteX66" fmla="*/ 750639 w 802932"/>
                <a:gd name="connsiteY66" fmla="*/ 720209 h 953346"/>
                <a:gd name="connsiteX67" fmla="*/ 748262 w 802932"/>
                <a:gd name="connsiteY67" fmla="*/ 758240 h 953346"/>
                <a:gd name="connsiteX68" fmla="*/ 724494 w 802932"/>
                <a:gd name="connsiteY68" fmla="*/ 796270 h 953346"/>
                <a:gd name="connsiteX69" fmla="*/ 748262 w 802932"/>
                <a:gd name="connsiteY69" fmla="*/ 827170 h 953346"/>
                <a:gd name="connsiteX70" fmla="*/ 743509 w 802932"/>
                <a:gd name="connsiteY70" fmla="*/ 846186 h 953346"/>
                <a:gd name="connsiteX71" fmla="*/ 717362 w 802932"/>
                <a:gd name="connsiteY71" fmla="*/ 853317 h 953346"/>
                <a:gd name="connsiteX72" fmla="*/ 715931 w 802932"/>
                <a:gd name="connsiteY72" fmla="*/ 861906 h 953346"/>
                <a:gd name="connsiteX73" fmla="*/ 91440 w 802932"/>
                <a:gd name="connsiteY73" fmla="*/ 953346 h 953346"/>
                <a:gd name="connsiteX0" fmla="*/ 0 w 802932"/>
                <a:gd name="connsiteY0" fmla="*/ 439732 h 861906"/>
                <a:gd name="connsiteX1" fmla="*/ 9036 w 802932"/>
                <a:gd name="connsiteY1" fmla="*/ 439732 h 861906"/>
                <a:gd name="connsiteX2" fmla="*/ 20921 w 802932"/>
                <a:gd name="connsiteY2" fmla="*/ 418339 h 861906"/>
                <a:gd name="connsiteX3" fmla="*/ 35181 w 802932"/>
                <a:gd name="connsiteY3" fmla="*/ 415962 h 861906"/>
                <a:gd name="connsiteX4" fmla="*/ 54197 w 802932"/>
                <a:gd name="connsiteY4" fmla="*/ 387439 h 861906"/>
                <a:gd name="connsiteX5" fmla="*/ 47067 w 802932"/>
                <a:gd name="connsiteY5" fmla="*/ 344654 h 861906"/>
                <a:gd name="connsiteX6" fmla="*/ 85098 w 802932"/>
                <a:gd name="connsiteY6" fmla="*/ 344654 h 861906"/>
                <a:gd name="connsiteX7" fmla="*/ 101736 w 802932"/>
                <a:gd name="connsiteY7" fmla="*/ 325639 h 861906"/>
                <a:gd name="connsiteX8" fmla="*/ 144522 w 802932"/>
                <a:gd name="connsiteY8" fmla="*/ 328016 h 861906"/>
                <a:gd name="connsiteX9" fmla="*/ 158782 w 802932"/>
                <a:gd name="connsiteY9" fmla="*/ 323262 h 861906"/>
                <a:gd name="connsiteX10" fmla="*/ 163537 w 802932"/>
                <a:gd name="connsiteY10" fmla="*/ 299493 h 861906"/>
                <a:gd name="connsiteX11" fmla="*/ 156406 w 802932"/>
                <a:gd name="connsiteY11" fmla="*/ 256708 h 861906"/>
                <a:gd name="connsiteX12" fmla="*/ 168290 w 802932"/>
                <a:gd name="connsiteY12" fmla="*/ 242447 h 861906"/>
                <a:gd name="connsiteX13" fmla="*/ 192061 w 802932"/>
                <a:gd name="connsiteY13" fmla="*/ 235316 h 861906"/>
                <a:gd name="connsiteX14" fmla="*/ 225336 w 802932"/>
                <a:gd name="connsiteY14" fmla="*/ 240070 h 861906"/>
                <a:gd name="connsiteX15" fmla="*/ 225336 w 802932"/>
                <a:gd name="connsiteY15" fmla="*/ 190154 h 861906"/>
                <a:gd name="connsiteX16" fmla="*/ 206321 w 802932"/>
                <a:gd name="connsiteY16" fmla="*/ 171139 h 861906"/>
                <a:gd name="connsiteX17" fmla="*/ 208698 w 802932"/>
                <a:gd name="connsiteY17" fmla="*/ 118847 h 861906"/>
                <a:gd name="connsiteX18" fmla="*/ 222960 w 802932"/>
                <a:gd name="connsiteY18" fmla="*/ 106962 h 861906"/>
                <a:gd name="connsiteX19" fmla="*/ 284760 w 802932"/>
                <a:gd name="connsiteY19" fmla="*/ 102208 h 861906"/>
                <a:gd name="connsiteX20" fmla="*/ 348937 w 802932"/>
                <a:gd name="connsiteY20" fmla="*/ 61800 h 861906"/>
                <a:gd name="connsiteX21" fmla="*/ 351314 w 802932"/>
                <a:gd name="connsiteY21" fmla="*/ 16639 h 861906"/>
                <a:gd name="connsiteX22" fmla="*/ 363200 w 802932"/>
                <a:gd name="connsiteY22" fmla="*/ 0 h 861906"/>
                <a:gd name="connsiteX23" fmla="*/ 384591 w 802932"/>
                <a:gd name="connsiteY23" fmla="*/ 14262 h 861906"/>
                <a:gd name="connsiteX24" fmla="*/ 405983 w 802932"/>
                <a:gd name="connsiteY24" fmla="*/ 40408 h 861906"/>
                <a:gd name="connsiteX25" fmla="*/ 424999 w 802932"/>
                <a:gd name="connsiteY25" fmla="*/ 71308 h 861906"/>
                <a:gd name="connsiteX26" fmla="*/ 446392 w 802932"/>
                <a:gd name="connsiteY26" fmla="*/ 76062 h 861906"/>
                <a:gd name="connsiteX27" fmla="*/ 448769 w 802932"/>
                <a:gd name="connsiteY27" fmla="*/ 116470 h 861906"/>
                <a:gd name="connsiteX28" fmla="*/ 460653 w 802932"/>
                <a:gd name="connsiteY28" fmla="*/ 130731 h 861906"/>
                <a:gd name="connsiteX29" fmla="*/ 482045 w 802932"/>
                <a:gd name="connsiteY29" fmla="*/ 140239 h 861906"/>
                <a:gd name="connsiteX30" fmla="*/ 498684 w 802932"/>
                <a:gd name="connsiteY30" fmla="*/ 137862 h 861906"/>
                <a:gd name="connsiteX31" fmla="*/ 528645 w 802932"/>
                <a:gd name="connsiteY31" fmla="*/ 142057 h 861906"/>
                <a:gd name="connsiteX32" fmla="*/ 512946 w 802932"/>
                <a:gd name="connsiteY32" fmla="*/ 164484 h 861906"/>
                <a:gd name="connsiteX33" fmla="*/ 514180 w 802932"/>
                <a:gd name="connsiteY33" fmla="*/ 171771 h 861906"/>
                <a:gd name="connsiteX34" fmla="*/ 524831 w 802932"/>
                <a:gd name="connsiteY34" fmla="*/ 180647 h 861906"/>
                <a:gd name="connsiteX35" fmla="*/ 560485 w 802932"/>
                <a:gd name="connsiteY35" fmla="*/ 171139 h 861906"/>
                <a:gd name="connsiteX36" fmla="*/ 636547 w 802932"/>
                <a:gd name="connsiteY36" fmla="*/ 185400 h 861906"/>
                <a:gd name="connsiteX37" fmla="*/ 674578 w 802932"/>
                <a:gd name="connsiteY37" fmla="*/ 197285 h 861906"/>
                <a:gd name="connsiteX38" fmla="*/ 686463 w 802932"/>
                <a:gd name="connsiteY38" fmla="*/ 206793 h 861906"/>
                <a:gd name="connsiteX39" fmla="*/ 691215 w 802932"/>
                <a:gd name="connsiteY39" fmla="*/ 204417 h 861906"/>
                <a:gd name="connsiteX40" fmla="*/ 691215 w 802932"/>
                <a:gd name="connsiteY40" fmla="*/ 223431 h 861906"/>
                <a:gd name="connsiteX41" fmla="*/ 674578 w 802932"/>
                <a:gd name="connsiteY41" fmla="*/ 230562 h 861906"/>
                <a:gd name="connsiteX42" fmla="*/ 669824 w 802932"/>
                <a:gd name="connsiteY42" fmla="*/ 247201 h 861906"/>
                <a:gd name="connsiteX43" fmla="*/ 657940 w 802932"/>
                <a:gd name="connsiteY43" fmla="*/ 249577 h 861906"/>
                <a:gd name="connsiteX44" fmla="*/ 653184 w 802932"/>
                <a:gd name="connsiteY44" fmla="*/ 292362 h 861906"/>
                <a:gd name="connsiteX45" fmla="*/ 679331 w 802932"/>
                <a:gd name="connsiteY45" fmla="*/ 316131 h 861906"/>
                <a:gd name="connsiteX46" fmla="*/ 695971 w 802932"/>
                <a:gd name="connsiteY46" fmla="*/ 318508 h 861906"/>
                <a:gd name="connsiteX47" fmla="*/ 712608 w 802932"/>
                <a:gd name="connsiteY47" fmla="*/ 337524 h 861906"/>
                <a:gd name="connsiteX48" fmla="*/ 679331 w 802932"/>
                <a:gd name="connsiteY48" fmla="*/ 382685 h 861906"/>
                <a:gd name="connsiteX49" fmla="*/ 650808 w 802932"/>
                <a:gd name="connsiteY49" fmla="*/ 408831 h 861906"/>
                <a:gd name="connsiteX50" fmla="*/ 650808 w 802932"/>
                <a:gd name="connsiteY50" fmla="*/ 423093 h 861906"/>
                <a:gd name="connsiteX51" fmla="*/ 674578 w 802932"/>
                <a:gd name="connsiteY51" fmla="*/ 451616 h 861906"/>
                <a:gd name="connsiteX52" fmla="*/ 660316 w 802932"/>
                <a:gd name="connsiteY52" fmla="*/ 482516 h 861906"/>
                <a:gd name="connsiteX53" fmla="*/ 629417 w 802932"/>
                <a:gd name="connsiteY53" fmla="*/ 525301 h 861906"/>
                <a:gd name="connsiteX54" fmla="*/ 638924 w 802932"/>
                <a:gd name="connsiteY54" fmla="*/ 544316 h 861906"/>
                <a:gd name="connsiteX55" fmla="*/ 624661 w 802932"/>
                <a:gd name="connsiteY55" fmla="*/ 572839 h 861906"/>
                <a:gd name="connsiteX56" fmla="*/ 634169 w 802932"/>
                <a:gd name="connsiteY56" fmla="*/ 610870 h 861906"/>
                <a:gd name="connsiteX57" fmla="*/ 660316 w 802932"/>
                <a:gd name="connsiteY57" fmla="*/ 634639 h 861906"/>
                <a:gd name="connsiteX58" fmla="*/ 691215 w 802932"/>
                <a:gd name="connsiteY58" fmla="*/ 637016 h 861906"/>
                <a:gd name="connsiteX59" fmla="*/ 705478 w 802932"/>
                <a:gd name="connsiteY59" fmla="*/ 644147 h 861906"/>
                <a:gd name="connsiteX60" fmla="*/ 724494 w 802932"/>
                <a:gd name="connsiteY60" fmla="*/ 644147 h 861906"/>
                <a:gd name="connsiteX61" fmla="*/ 736378 w 802932"/>
                <a:gd name="connsiteY61" fmla="*/ 653655 h 861906"/>
                <a:gd name="connsiteX62" fmla="*/ 760147 w 802932"/>
                <a:gd name="connsiteY62" fmla="*/ 637016 h 861906"/>
                <a:gd name="connsiteX63" fmla="*/ 783917 w 802932"/>
                <a:gd name="connsiteY63" fmla="*/ 644147 h 861906"/>
                <a:gd name="connsiteX64" fmla="*/ 802932 w 802932"/>
                <a:gd name="connsiteY64" fmla="*/ 682178 h 861906"/>
                <a:gd name="connsiteX65" fmla="*/ 781540 w 802932"/>
                <a:gd name="connsiteY65" fmla="*/ 720209 h 861906"/>
                <a:gd name="connsiteX66" fmla="*/ 750639 w 802932"/>
                <a:gd name="connsiteY66" fmla="*/ 720209 h 861906"/>
                <a:gd name="connsiteX67" fmla="*/ 748262 w 802932"/>
                <a:gd name="connsiteY67" fmla="*/ 758240 h 861906"/>
                <a:gd name="connsiteX68" fmla="*/ 724494 w 802932"/>
                <a:gd name="connsiteY68" fmla="*/ 796270 h 861906"/>
                <a:gd name="connsiteX69" fmla="*/ 748262 w 802932"/>
                <a:gd name="connsiteY69" fmla="*/ 827170 h 861906"/>
                <a:gd name="connsiteX70" fmla="*/ 743509 w 802932"/>
                <a:gd name="connsiteY70" fmla="*/ 846186 h 861906"/>
                <a:gd name="connsiteX71" fmla="*/ 717362 w 802932"/>
                <a:gd name="connsiteY71" fmla="*/ 853317 h 861906"/>
                <a:gd name="connsiteX72" fmla="*/ 715931 w 802932"/>
                <a:gd name="connsiteY72" fmla="*/ 861906 h 861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</a:cxnLst>
              <a:rect l="l" t="t" r="r" b="b"/>
              <a:pathLst>
                <a:path w="802932" h="861906">
                  <a:moveTo>
                    <a:pt x="0" y="439732"/>
                  </a:moveTo>
                  <a:lnTo>
                    <a:pt x="9036" y="439732"/>
                  </a:lnTo>
                  <a:lnTo>
                    <a:pt x="20921" y="418339"/>
                  </a:lnTo>
                  <a:lnTo>
                    <a:pt x="35181" y="415962"/>
                  </a:lnTo>
                  <a:lnTo>
                    <a:pt x="54197" y="387439"/>
                  </a:lnTo>
                  <a:lnTo>
                    <a:pt x="47067" y="344654"/>
                  </a:lnTo>
                  <a:lnTo>
                    <a:pt x="85098" y="344654"/>
                  </a:lnTo>
                  <a:lnTo>
                    <a:pt x="101736" y="325639"/>
                  </a:lnTo>
                  <a:lnTo>
                    <a:pt x="144522" y="328016"/>
                  </a:lnTo>
                  <a:lnTo>
                    <a:pt x="158782" y="323262"/>
                  </a:lnTo>
                  <a:lnTo>
                    <a:pt x="163537" y="299493"/>
                  </a:lnTo>
                  <a:lnTo>
                    <a:pt x="156406" y="256708"/>
                  </a:lnTo>
                  <a:lnTo>
                    <a:pt x="168290" y="242447"/>
                  </a:lnTo>
                  <a:lnTo>
                    <a:pt x="192061" y="235316"/>
                  </a:lnTo>
                  <a:lnTo>
                    <a:pt x="225336" y="240070"/>
                  </a:lnTo>
                  <a:lnTo>
                    <a:pt x="225336" y="190154"/>
                  </a:lnTo>
                  <a:lnTo>
                    <a:pt x="206321" y="171139"/>
                  </a:lnTo>
                  <a:lnTo>
                    <a:pt x="208698" y="118847"/>
                  </a:lnTo>
                  <a:lnTo>
                    <a:pt x="222960" y="106962"/>
                  </a:lnTo>
                  <a:lnTo>
                    <a:pt x="284760" y="102208"/>
                  </a:lnTo>
                  <a:lnTo>
                    <a:pt x="348937" y="61800"/>
                  </a:lnTo>
                  <a:lnTo>
                    <a:pt x="351314" y="16639"/>
                  </a:lnTo>
                  <a:lnTo>
                    <a:pt x="363200" y="0"/>
                  </a:lnTo>
                  <a:lnTo>
                    <a:pt x="384591" y="14262"/>
                  </a:lnTo>
                  <a:lnTo>
                    <a:pt x="405983" y="40408"/>
                  </a:lnTo>
                  <a:lnTo>
                    <a:pt x="424999" y="71308"/>
                  </a:lnTo>
                  <a:lnTo>
                    <a:pt x="446392" y="76062"/>
                  </a:lnTo>
                  <a:lnTo>
                    <a:pt x="448769" y="116470"/>
                  </a:lnTo>
                  <a:lnTo>
                    <a:pt x="460653" y="130731"/>
                  </a:lnTo>
                  <a:lnTo>
                    <a:pt x="482045" y="140239"/>
                  </a:lnTo>
                  <a:lnTo>
                    <a:pt x="498684" y="137862"/>
                  </a:lnTo>
                  <a:lnTo>
                    <a:pt x="528645" y="142057"/>
                  </a:lnTo>
                  <a:lnTo>
                    <a:pt x="512946" y="164484"/>
                  </a:lnTo>
                  <a:lnTo>
                    <a:pt x="514180" y="171771"/>
                  </a:lnTo>
                  <a:lnTo>
                    <a:pt x="524831" y="180647"/>
                  </a:lnTo>
                  <a:lnTo>
                    <a:pt x="560485" y="171139"/>
                  </a:lnTo>
                  <a:lnTo>
                    <a:pt x="636547" y="185400"/>
                  </a:lnTo>
                  <a:lnTo>
                    <a:pt x="674578" y="197285"/>
                  </a:lnTo>
                  <a:lnTo>
                    <a:pt x="686463" y="206793"/>
                  </a:lnTo>
                  <a:lnTo>
                    <a:pt x="691215" y="204417"/>
                  </a:lnTo>
                  <a:lnTo>
                    <a:pt x="691215" y="223431"/>
                  </a:lnTo>
                  <a:lnTo>
                    <a:pt x="674578" y="230562"/>
                  </a:lnTo>
                  <a:lnTo>
                    <a:pt x="669824" y="247201"/>
                  </a:lnTo>
                  <a:lnTo>
                    <a:pt x="657940" y="249577"/>
                  </a:lnTo>
                  <a:lnTo>
                    <a:pt x="653184" y="292362"/>
                  </a:lnTo>
                  <a:lnTo>
                    <a:pt x="679331" y="316131"/>
                  </a:lnTo>
                  <a:lnTo>
                    <a:pt x="695971" y="318508"/>
                  </a:lnTo>
                  <a:lnTo>
                    <a:pt x="712608" y="337524"/>
                  </a:lnTo>
                  <a:lnTo>
                    <a:pt x="679331" y="382685"/>
                  </a:lnTo>
                  <a:lnTo>
                    <a:pt x="650808" y="408831"/>
                  </a:lnTo>
                  <a:lnTo>
                    <a:pt x="650808" y="423093"/>
                  </a:lnTo>
                  <a:lnTo>
                    <a:pt x="674578" y="451616"/>
                  </a:lnTo>
                  <a:lnTo>
                    <a:pt x="660316" y="482516"/>
                  </a:lnTo>
                  <a:lnTo>
                    <a:pt x="629417" y="525301"/>
                  </a:lnTo>
                  <a:lnTo>
                    <a:pt x="638924" y="544316"/>
                  </a:lnTo>
                  <a:lnTo>
                    <a:pt x="624661" y="572839"/>
                  </a:lnTo>
                  <a:lnTo>
                    <a:pt x="634169" y="610870"/>
                  </a:lnTo>
                  <a:lnTo>
                    <a:pt x="660316" y="634639"/>
                  </a:lnTo>
                  <a:lnTo>
                    <a:pt x="691215" y="637016"/>
                  </a:lnTo>
                  <a:lnTo>
                    <a:pt x="705478" y="644147"/>
                  </a:lnTo>
                  <a:lnTo>
                    <a:pt x="724494" y="644147"/>
                  </a:lnTo>
                  <a:lnTo>
                    <a:pt x="736378" y="653655"/>
                  </a:lnTo>
                  <a:lnTo>
                    <a:pt x="760147" y="637016"/>
                  </a:lnTo>
                  <a:lnTo>
                    <a:pt x="783917" y="644147"/>
                  </a:lnTo>
                  <a:lnTo>
                    <a:pt x="802932" y="682178"/>
                  </a:lnTo>
                  <a:lnTo>
                    <a:pt x="781540" y="720209"/>
                  </a:lnTo>
                  <a:lnTo>
                    <a:pt x="750639" y="720209"/>
                  </a:lnTo>
                  <a:lnTo>
                    <a:pt x="748262" y="758240"/>
                  </a:lnTo>
                  <a:lnTo>
                    <a:pt x="724494" y="796270"/>
                  </a:lnTo>
                  <a:lnTo>
                    <a:pt x="748262" y="827170"/>
                  </a:lnTo>
                  <a:lnTo>
                    <a:pt x="743509" y="846186"/>
                  </a:lnTo>
                  <a:lnTo>
                    <a:pt x="717362" y="853317"/>
                  </a:lnTo>
                  <a:lnTo>
                    <a:pt x="715931" y="861906"/>
                  </a:lnTo>
                </a:path>
              </a:pathLst>
            </a:custGeom>
            <a:solidFill>
              <a:srgbClr val="66FF33"/>
            </a:solidFill>
            <a:ln w="12700">
              <a:solidFill>
                <a:schemeClr val="bg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B126208C-5160-F12F-6CD9-15A340DA71A2}"/>
                </a:ext>
              </a:extLst>
            </p:cNvPr>
            <p:cNvSpPr/>
            <p:nvPr/>
          </p:nvSpPr>
          <p:spPr>
            <a:xfrm>
              <a:off x="3755104" y="5983367"/>
              <a:ext cx="320602" cy="184666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lIns="0" tIns="0" rIns="0" bIns="0">
              <a:no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群馬</a:t>
              </a:r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40E2B55B-A042-272D-9AD4-CF6405EB73A6}"/>
              </a:ext>
            </a:extLst>
          </p:cNvPr>
          <p:cNvGrpSpPr/>
          <p:nvPr/>
        </p:nvGrpSpPr>
        <p:grpSpPr>
          <a:xfrm>
            <a:off x="6558358" y="3738522"/>
            <a:ext cx="2580878" cy="2620500"/>
            <a:chOff x="6558358" y="3738522"/>
            <a:chExt cx="2580878" cy="2620500"/>
          </a:xfrm>
        </p:grpSpPr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478B0341-F651-1AE5-8261-AFDE65B307A1}"/>
                </a:ext>
              </a:extLst>
            </p:cNvPr>
            <p:cNvSpPr/>
            <p:nvPr/>
          </p:nvSpPr>
          <p:spPr>
            <a:xfrm>
              <a:off x="6558358" y="3738523"/>
              <a:ext cx="1271958" cy="2198325"/>
            </a:xfrm>
            <a:custGeom>
              <a:avLst/>
              <a:gdLst>
                <a:gd name="connsiteX0" fmla="*/ 764697 w 1271958"/>
                <a:gd name="connsiteY0" fmla="*/ 0 h 2198325"/>
                <a:gd name="connsiteX1" fmla="*/ 1271958 w 1271958"/>
                <a:gd name="connsiteY1" fmla="*/ 0 h 2198325"/>
                <a:gd name="connsiteX2" fmla="*/ 1251696 w 1271958"/>
                <a:gd name="connsiteY2" fmla="*/ 17730 h 2198325"/>
                <a:gd name="connsiteX3" fmla="*/ 1237434 w 1271958"/>
                <a:gd name="connsiteY3" fmla="*/ 60514 h 2198325"/>
                <a:gd name="connsiteX4" fmla="*/ 1180388 w 1271958"/>
                <a:gd name="connsiteY4" fmla="*/ 91890 h 2198325"/>
                <a:gd name="connsiteX5" fmla="*/ 1151864 w 1271958"/>
                <a:gd name="connsiteY5" fmla="*/ 117561 h 2198325"/>
                <a:gd name="connsiteX6" fmla="*/ 1111932 w 1271958"/>
                <a:gd name="connsiteY6" fmla="*/ 111856 h 2198325"/>
                <a:gd name="connsiteX7" fmla="*/ 1066295 w 1271958"/>
                <a:gd name="connsiteY7" fmla="*/ 103299 h 2198325"/>
                <a:gd name="connsiteX8" fmla="*/ 1049181 w 1271958"/>
                <a:gd name="connsiteY8" fmla="*/ 106152 h 2198325"/>
                <a:gd name="connsiteX9" fmla="*/ 1049181 w 1271958"/>
                <a:gd name="connsiteY9" fmla="*/ 117561 h 2198325"/>
                <a:gd name="connsiteX10" fmla="*/ 1026362 w 1271958"/>
                <a:gd name="connsiteY10" fmla="*/ 146084 h 2198325"/>
                <a:gd name="connsiteX11" fmla="*/ 1037772 w 1271958"/>
                <a:gd name="connsiteY11" fmla="*/ 171755 h 2198325"/>
                <a:gd name="connsiteX12" fmla="*/ 1034919 w 1271958"/>
                <a:gd name="connsiteY12" fmla="*/ 234506 h 2198325"/>
                <a:gd name="connsiteX13" fmla="*/ 1023510 w 1271958"/>
                <a:gd name="connsiteY13" fmla="*/ 257324 h 2198325"/>
                <a:gd name="connsiteX14" fmla="*/ 1037772 w 1271958"/>
                <a:gd name="connsiteY14" fmla="*/ 282995 h 2198325"/>
                <a:gd name="connsiteX15" fmla="*/ 1037772 w 1271958"/>
                <a:gd name="connsiteY15" fmla="*/ 308666 h 2198325"/>
                <a:gd name="connsiteX16" fmla="*/ 1020658 w 1271958"/>
                <a:gd name="connsiteY16" fmla="*/ 337189 h 2198325"/>
                <a:gd name="connsiteX17" fmla="*/ 994987 w 1271958"/>
                <a:gd name="connsiteY17" fmla="*/ 340041 h 2198325"/>
                <a:gd name="connsiteX18" fmla="*/ 994987 w 1271958"/>
                <a:gd name="connsiteY18" fmla="*/ 394235 h 2198325"/>
                <a:gd name="connsiteX19" fmla="*/ 980725 w 1271958"/>
                <a:gd name="connsiteY19" fmla="*/ 411349 h 2198325"/>
                <a:gd name="connsiteX20" fmla="*/ 983578 w 1271958"/>
                <a:gd name="connsiteY20" fmla="*/ 434168 h 2198325"/>
                <a:gd name="connsiteX21" fmla="*/ 986430 w 1271958"/>
                <a:gd name="connsiteY21" fmla="*/ 451282 h 2198325"/>
                <a:gd name="connsiteX22" fmla="*/ 966464 w 1271958"/>
                <a:gd name="connsiteY22" fmla="*/ 496919 h 2198325"/>
                <a:gd name="connsiteX23" fmla="*/ 966464 w 1271958"/>
                <a:gd name="connsiteY23" fmla="*/ 516885 h 2198325"/>
                <a:gd name="connsiteX24" fmla="*/ 972168 w 1271958"/>
                <a:gd name="connsiteY24" fmla="*/ 545408 h 2198325"/>
                <a:gd name="connsiteX25" fmla="*/ 1000692 w 1271958"/>
                <a:gd name="connsiteY25" fmla="*/ 588193 h 2198325"/>
                <a:gd name="connsiteX26" fmla="*/ 1040624 w 1271958"/>
                <a:gd name="connsiteY26" fmla="*/ 613864 h 2198325"/>
                <a:gd name="connsiteX27" fmla="*/ 1057738 w 1271958"/>
                <a:gd name="connsiteY27" fmla="*/ 611011 h 2198325"/>
                <a:gd name="connsiteX28" fmla="*/ 1091966 w 1271958"/>
                <a:gd name="connsiteY28" fmla="*/ 650944 h 2198325"/>
                <a:gd name="connsiteX29" fmla="*/ 1049181 w 1271958"/>
                <a:gd name="connsiteY29" fmla="*/ 707990 h 2198325"/>
                <a:gd name="connsiteX30" fmla="*/ 1000692 w 1271958"/>
                <a:gd name="connsiteY30" fmla="*/ 745070 h 2198325"/>
                <a:gd name="connsiteX31" fmla="*/ 1003544 w 1271958"/>
                <a:gd name="connsiteY31" fmla="*/ 776446 h 2198325"/>
                <a:gd name="connsiteX32" fmla="*/ 955054 w 1271958"/>
                <a:gd name="connsiteY32" fmla="*/ 819230 h 2198325"/>
                <a:gd name="connsiteX33" fmla="*/ 955054 w 1271958"/>
                <a:gd name="connsiteY33" fmla="*/ 842049 h 2198325"/>
                <a:gd name="connsiteX34" fmla="*/ 915122 w 1271958"/>
                <a:gd name="connsiteY34" fmla="*/ 896243 h 2198325"/>
                <a:gd name="connsiteX35" fmla="*/ 886599 w 1271958"/>
                <a:gd name="connsiteY35" fmla="*/ 904800 h 2198325"/>
                <a:gd name="connsiteX36" fmla="*/ 880894 w 1271958"/>
                <a:gd name="connsiteY36" fmla="*/ 964698 h 2198325"/>
                <a:gd name="connsiteX37" fmla="*/ 886599 w 1271958"/>
                <a:gd name="connsiteY37" fmla="*/ 981812 h 2198325"/>
                <a:gd name="connsiteX38" fmla="*/ 900860 w 1271958"/>
                <a:gd name="connsiteY38" fmla="*/ 1036006 h 2198325"/>
                <a:gd name="connsiteX39" fmla="*/ 909417 w 1271958"/>
                <a:gd name="connsiteY39" fmla="*/ 1064529 h 2198325"/>
                <a:gd name="connsiteX40" fmla="*/ 920827 w 1271958"/>
                <a:gd name="connsiteY40" fmla="*/ 1087348 h 2198325"/>
                <a:gd name="connsiteX41" fmla="*/ 903713 w 1271958"/>
                <a:gd name="connsiteY41" fmla="*/ 1121576 h 2198325"/>
                <a:gd name="connsiteX42" fmla="*/ 872337 w 1271958"/>
                <a:gd name="connsiteY42" fmla="*/ 1098757 h 2198325"/>
                <a:gd name="connsiteX43" fmla="*/ 818143 w 1271958"/>
                <a:gd name="connsiteY43" fmla="*/ 1101609 h 2198325"/>
                <a:gd name="connsiteX44" fmla="*/ 795325 w 1271958"/>
                <a:gd name="connsiteY44" fmla="*/ 1121576 h 2198325"/>
                <a:gd name="connsiteX45" fmla="*/ 769654 w 1271958"/>
                <a:gd name="connsiteY45" fmla="*/ 1095905 h 2198325"/>
                <a:gd name="connsiteX46" fmla="*/ 721164 w 1271958"/>
                <a:gd name="connsiteY46" fmla="*/ 1104462 h 2198325"/>
                <a:gd name="connsiteX47" fmla="*/ 715460 w 1271958"/>
                <a:gd name="connsiteY47" fmla="*/ 1161508 h 2198325"/>
                <a:gd name="connsiteX48" fmla="*/ 698346 w 1271958"/>
                <a:gd name="connsiteY48" fmla="*/ 1175770 h 2198325"/>
                <a:gd name="connsiteX49" fmla="*/ 669823 w 1271958"/>
                <a:gd name="connsiteY49" fmla="*/ 1170065 h 2198325"/>
                <a:gd name="connsiteX50" fmla="*/ 644152 w 1271958"/>
                <a:gd name="connsiteY50" fmla="*/ 1175770 h 2198325"/>
                <a:gd name="connsiteX51" fmla="*/ 518650 w 1271958"/>
                <a:gd name="connsiteY51" fmla="*/ 1192884 h 2198325"/>
                <a:gd name="connsiteX52" fmla="*/ 495831 w 1271958"/>
                <a:gd name="connsiteY52" fmla="*/ 1201441 h 2198325"/>
                <a:gd name="connsiteX53" fmla="*/ 484422 w 1271958"/>
                <a:gd name="connsiteY53" fmla="*/ 1249930 h 2198325"/>
                <a:gd name="connsiteX54" fmla="*/ 498683 w 1271958"/>
                <a:gd name="connsiteY54" fmla="*/ 1275601 h 2198325"/>
                <a:gd name="connsiteX55" fmla="*/ 515797 w 1271958"/>
                <a:gd name="connsiteY55" fmla="*/ 1281305 h 2198325"/>
                <a:gd name="connsiteX56" fmla="*/ 518650 w 1271958"/>
                <a:gd name="connsiteY56" fmla="*/ 1306976 h 2198325"/>
                <a:gd name="connsiteX57" fmla="*/ 507240 w 1271958"/>
                <a:gd name="connsiteY57" fmla="*/ 1364022 h 2198325"/>
                <a:gd name="connsiteX58" fmla="*/ 498683 w 1271958"/>
                <a:gd name="connsiteY58" fmla="*/ 1429626 h 2198325"/>
                <a:gd name="connsiteX59" fmla="*/ 441637 w 1271958"/>
                <a:gd name="connsiteY59" fmla="*/ 1495229 h 2198325"/>
                <a:gd name="connsiteX60" fmla="*/ 464455 w 1271958"/>
                <a:gd name="connsiteY60" fmla="*/ 1563685 h 2198325"/>
                <a:gd name="connsiteX61" fmla="*/ 495831 w 1271958"/>
                <a:gd name="connsiteY61" fmla="*/ 1549423 h 2198325"/>
                <a:gd name="connsiteX62" fmla="*/ 527207 w 1271958"/>
                <a:gd name="connsiteY62" fmla="*/ 1592208 h 2198325"/>
                <a:gd name="connsiteX63" fmla="*/ 518650 w 1271958"/>
                <a:gd name="connsiteY63" fmla="*/ 1694891 h 2198325"/>
                <a:gd name="connsiteX64" fmla="*/ 538616 w 1271958"/>
                <a:gd name="connsiteY64" fmla="*/ 1769051 h 2198325"/>
                <a:gd name="connsiteX65" fmla="*/ 538616 w 1271958"/>
                <a:gd name="connsiteY65" fmla="*/ 1794722 h 2198325"/>
                <a:gd name="connsiteX66" fmla="*/ 532911 w 1271958"/>
                <a:gd name="connsiteY66" fmla="*/ 1820393 h 2198325"/>
                <a:gd name="connsiteX67" fmla="*/ 535764 w 1271958"/>
                <a:gd name="connsiteY67" fmla="*/ 1857473 h 2198325"/>
                <a:gd name="connsiteX68" fmla="*/ 532911 w 1271958"/>
                <a:gd name="connsiteY68" fmla="*/ 1894553 h 2198325"/>
                <a:gd name="connsiteX69" fmla="*/ 528644 w 1271958"/>
                <a:gd name="connsiteY69" fmla="*/ 1900649 h 2198325"/>
                <a:gd name="connsiteX70" fmla="*/ 498683 w 1271958"/>
                <a:gd name="connsiteY70" fmla="*/ 1896455 h 2198325"/>
                <a:gd name="connsiteX71" fmla="*/ 482044 w 1271958"/>
                <a:gd name="connsiteY71" fmla="*/ 1898831 h 2198325"/>
                <a:gd name="connsiteX72" fmla="*/ 460652 w 1271958"/>
                <a:gd name="connsiteY72" fmla="*/ 1889324 h 2198325"/>
                <a:gd name="connsiteX73" fmla="*/ 448768 w 1271958"/>
                <a:gd name="connsiteY73" fmla="*/ 1875062 h 2198325"/>
                <a:gd name="connsiteX74" fmla="*/ 446391 w 1271958"/>
                <a:gd name="connsiteY74" fmla="*/ 1834654 h 2198325"/>
                <a:gd name="connsiteX75" fmla="*/ 424998 w 1271958"/>
                <a:gd name="connsiteY75" fmla="*/ 1829901 h 2198325"/>
                <a:gd name="connsiteX76" fmla="*/ 405982 w 1271958"/>
                <a:gd name="connsiteY76" fmla="*/ 1799000 h 2198325"/>
                <a:gd name="connsiteX77" fmla="*/ 384591 w 1271958"/>
                <a:gd name="connsiteY77" fmla="*/ 1772854 h 2198325"/>
                <a:gd name="connsiteX78" fmla="*/ 363199 w 1271958"/>
                <a:gd name="connsiteY78" fmla="*/ 1758593 h 2198325"/>
                <a:gd name="connsiteX79" fmla="*/ 351314 w 1271958"/>
                <a:gd name="connsiteY79" fmla="*/ 1775231 h 2198325"/>
                <a:gd name="connsiteX80" fmla="*/ 348936 w 1271958"/>
                <a:gd name="connsiteY80" fmla="*/ 1820393 h 2198325"/>
                <a:gd name="connsiteX81" fmla="*/ 284759 w 1271958"/>
                <a:gd name="connsiteY81" fmla="*/ 1860801 h 2198325"/>
                <a:gd name="connsiteX82" fmla="*/ 222959 w 1271958"/>
                <a:gd name="connsiteY82" fmla="*/ 1865554 h 2198325"/>
                <a:gd name="connsiteX83" fmla="*/ 208698 w 1271958"/>
                <a:gd name="connsiteY83" fmla="*/ 1877439 h 2198325"/>
                <a:gd name="connsiteX84" fmla="*/ 206320 w 1271958"/>
                <a:gd name="connsiteY84" fmla="*/ 1929732 h 2198325"/>
                <a:gd name="connsiteX85" fmla="*/ 225335 w 1271958"/>
                <a:gd name="connsiteY85" fmla="*/ 1948747 h 2198325"/>
                <a:gd name="connsiteX86" fmla="*/ 225335 w 1271958"/>
                <a:gd name="connsiteY86" fmla="*/ 1998662 h 2198325"/>
                <a:gd name="connsiteX87" fmla="*/ 192060 w 1271958"/>
                <a:gd name="connsiteY87" fmla="*/ 1993909 h 2198325"/>
                <a:gd name="connsiteX88" fmla="*/ 168289 w 1271958"/>
                <a:gd name="connsiteY88" fmla="*/ 2001039 h 2198325"/>
                <a:gd name="connsiteX89" fmla="*/ 156405 w 1271958"/>
                <a:gd name="connsiteY89" fmla="*/ 2015301 h 2198325"/>
                <a:gd name="connsiteX90" fmla="*/ 163537 w 1271958"/>
                <a:gd name="connsiteY90" fmla="*/ 2058086 h 2198325"/>
                <a:gd name="connsiteX91" fmla="*/ 158781 w 1271958"/>
                <a:gd name="connsiteY91" fmla="*/ 2081855 h 2198325"/>
                <a:gd name="connsiteX92" fmla="*/ 144521 w 1271958"/>
                <a:gd name="connsiteY92" fmla="*/ 2086609 h 2198325"/>
                <a:gd name="connsiteX93" fmla="*/ 101735 w 1271958"/>
                <a:gd name="connsiteY93" fmla="*/ 2084232 h 2198325"/>
                <a:gd name="connsiteX94" fmla="*/ 85097 w 1271958"/>
                <a:gd name="connsiteY94" fmla="*/ 2103247 h 2198325"/>
                <a:gd name="connsiteX95" fmla="*/ 47066 w 1271958"/>
                <a:gd name="connsiteY95" fmla="*/ 2103247 h 2198325"/>
                <a:gd name="connsiteX96" fmla="*/ 54196 w 1271958"/>
                <a:gd name="connsiteY96" fmla="*/ 2146032 h 2198325"/>
                <a:gd name="connsiteX97" fmla="*/ 35181 w 1271958"/>
                <a:gd name="connsiteY97" fmla="*/ 2174555 h 2198325"/>
                <a:gd name="connsiteX98" fmla="*/ 20921 w 1271958"/>
                <a:gd name="connsiteY98" fmla="*/ 2176932 h 2198325"/>
                <a:gd name="connsiteX99" fmla="*/ 9035 w 1271958"/>
                <a:gd name="connsiteY99" fmla="*/ 2198325 h 2198325"/>
                <a:gd name="connsiteX100" fmla="*/ 0 w 1271958"/>
                <a:gd name="connsiteY100" fmla="*/ 2198325 h 2198325"/>
                <a:gd name="connsiteX101" fmla="*/ 0 w 1271958"/>
                <a:gd name="connsiteY101" fmla="*/ 829106 h 2198325"/>
                <a:gd name="connsiteX102" fmla="*/ 6658 w 1271958"/>
                <a:gd name="connsiteY102" fmla="*/ 802473 h 2198325"/>
                <a:gd name="connsiteX103" fmla="*/ 6658 w 1271958"/>
                <a:gd name="connsiteY103" fmla="*/ 784646 h 2198325"/>
                <a:gd name="connsiteX104" fmla="*/ 5473 w 1271958"/>
                <a:gd name="connsiteY104" fmla="*/ 775701 h 2198325"/>
                <a:gd name="connsiteX105" fmla="*/ 51226 w 1271958"/>
                <a:gd name="connsiteY105" fmla="*/ 672336 h 2198325"/>
                <a:gd name="connsiteX106" fmla="*/ 129665 w 1271958"/>
                <a:gd name="connsiteY106" fmla="*/ 602811 h 2198325"/>
                <a:gd name="connsiteX107" fmla="*/ 229496 w 1271958"/>
                <a:gd name="connsiteY107" fmla="*/ 545764 h 2198325"/>
                <a:gd name="connsiteX108" fmla="*/ 331109 w 1271958"/>
                <a:gd name="connsiteY108" fmla="*/ 469108 h 2198325"/>
                <a:gd name="connsiteX109" fmla="*/ 409549 w 1271958"/>
                <a:gd name="connsiteY109" fmla="*/ 442368 h 2198325"/>
                <a:gd name="connsiteX110" fmla="*/ 487987 w 1271958"/>
                <a:gd name="connsiteY110" fmla="*/ 422758 h 2198325"/>
                <a:gd name="connsiteX111" fmla="*/ 516510 w 1271958"/>
                <a:gd name="connsiteY111" fmla="*/ 383539 h 2198325"/>
                <a:gd name="connsiteX112" fmla="*/ 528990 w 1271958"/>
                <a:gd name="connsiteY112" fmla="*/ 381757 h 2198325"/>
                <a:gd name="connsiteX113" fmla="*/ 577121 w 1271958"/>
                <a:gd name="connsiteY113" fmla="*/ 358581 h 2198325"/>
                <a:gd name="connsiteX114" fmla="*/ 648431 w 1271958"/>
                <a:gd name="connsiteY114" fmla="*/ 281926 h 2198325"/>
                <a:gd name="connsiteX115" fmla="*/ 712607 w 1271958"/>
                <a:gd name="connsiteY115" fmla="*/ 194573 h 2198325"/>
                <a:gd name="connsiteX116" fmla="*/ 742914 w 1271958"/>
                <a:gd name="connsiteY116" fmla="*/ 125049 h 2198325"/>
                <a:gd name="connsiteX117" fmla="*/ 742914 w 1271958"/>
                <a:gd name="connsiteY117" fmla="*/ 91177 h 2198325"/>
                <a:gd name="connsiteX118" fmla="*/ 764305 w 1271958"/>
                <a:gd name="connsiteY118" fmla="*/ 50175 h 2198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</a:cxnLst>
              <a:rect l="l" t="t" r="r" b="b"/>
              <a:pathLst>
                <a:path w="1271958" h="2198325">
                  <a:moveTo>
                    <a:pt x="764697" y="0"/>
                  </a:moveTo>
                  <a:lnTo>
                    <a:pt x="1271958" y="0"/>
                  </a:lnTo>
                  <a:lnTo>
                    <a:pt x="1251696" y="17730"/>
                  </a:lnTo>
                  <a:lnTo>
                    <a:pt x="1237434" y="60514"/>
                  </a:lnTo>
                  <a:lnTo>
                    <a:pt x="1180388" y="91890"/>
                  </a:lnTo>
                  <a:lnTo>
                    <a:pt x="1151864" y="117561"/>
                  </a:lnTo>
                  <a:lnTo>
                    <a:pt x="1111932" y="111856"/>
                  </a:lnTo>
                  <a:lnTo>
                    <a:pt x="1066295" y="103299"/>
                  </a:lnTo>
                  <a:lnTo>
                    <a:pt x="1049181" y="106152"/>
                  </a:lnTo>
                  <a:lnTo>
                    <a:pt x="1049181" y="117561"/>
                  </a:lnTo>
                  <a:lnTo>
                    <a:pt x="1026362" y="146084"/>
                  </a:lnTo>
                  <a:lnTo>
                    <a:pt x="1037772" y="171755"/>
                  </a:lnTo>
                  <a:lnTo>
                    <a:pt x="1034919" y="234506"/>
                  </a:lnTo>
                  <a:lnTo>
                    <a:pt x="1023510" y="257324"/>
                  </a:lnTo>
                  <a:lnTo>
                    <a:pt x="1037772" y="282995"/>
                  </a:lnTo>
                  <a:lnTo>
                    <a:pt x="1037772" y="308666"/>
                  </a:lnTo>
                  <a:lnTo>
                    <a:pt x="1020658" y="337189"/>
                  </a:lnTo>
                  <a:lnTo>
                    <a:pt x="994987" y="340041"/>
                  </a:lnTo>
                  <a:lnTo>
                    <a:pt x="994987" y="394235"/>
                  </a:lnTo>
                  <a:lnTo>
                    <a:pt x="980725" y="411349"/>
                  </a:lnTo>
                  <a:lnTo>
                    <a:pt x="983578" y="434168"/>
                  </a:lnTo>
                  <a:lnTo>
                    <a:pt x="986430" y="451282"/>
                  </a:lnTo>
                  <a:lnTo>
                    <a:pt x="966464" y="496919"/>
                  </a:lnTo>
                  <a:lnTo>
                    <a:pt x="966464" y="516885"/>
                  </a:lnTo>
                  <a:lnTo>
                    <a:pt x="972168" y="545408"/>
                  </a:lnTo>
                  <a:lnTo>
                    <a:pt x="1000692" y="588193"/>
                  </a:lnTo>
                  <a:lnTo>
                    <a:pt x="1040624" y="613864"/>
                  </a:lnTo>
                  <a:lnTo>
                    <a:pt x="1057738" y="611011"/>
                  </a:lnTo>
                  <a:lnTo>
                    <a:pt x="1091966" y="650944"/>
                  </a:lnTo>
                  <a:lnTo>
                    <a:pt x="1049181" y="707990"/>
                  </a:lnTo>
                  <a:lnTo>
                    <a:pt x="1000692" y="745070"/>
                  </a:lnTo>
                  <a:lnTo>
                    <a:pt x="1003544" y="776446"/>
                  </a:lnTo>
                  <a:lnTo>
                    <a:pt x="955054" y="819230"/>
                  </a:lnTo>
                  <a:lnTo>
                    <a:pt x="955054" y="842049"/>
                  </a:lnTo>
                  <a:lnTo>
                    <a:pt x="915122" y="896243"/>
                  </a:lnTo>
                  <a:lnTo>
                    <a:pt x="886599" y="904800"/>
                  </a:lnTo>
                  <a:lnTo>
                    <a:pt x="880894" y="964698"/>
                  </a:lnTo>
                  <a:lnTo>
                    <a:pt x="886599" y="981812"/>
                  </a:lnTo>
                  <a:lnTo>
                    <a:pt x="900860" y="1036006"/>
                  </a:lnTo>
                  <a:lnTo>
                    <a:pt x="909417" y="1064529"/>
                  </a:lnTo>
                  <a:lnTo>
                    <a:pt x="920827" y="1087348"/>
                  </a:lnTo>
                  <a:lnTo>
                    <a:pt x="903713" y="1121576"/>
                  </a:lnTo>
                  <a:lnTo>
                    <a:pt x="872337" y="1098757"/>
                  </a:lnTo>
                  <a:lnTo>
                    <a:pt x="818143" y="1101609"/>
                  </a:lnTo>
                  <a:lnTo>
                    <a:pt x="795325" y="1121576"/>
                  </a:lnTo>
                  <a:lnTo>
                    <a:pt x="769654" y="1095905"/>
                  </a:lnTo>
                  <a:lnTo>
                    <a:pt x="721164" y="1104462"/>
                  </a:lnTo>
                  <a:lnTo>
                    <a:pt x="715460" y="1161508"/>
                  </a:lnTo>
                  <a:lnTo>
                    <a:pt x="698346" y="1175770"/>
                  </a:lnTo>
                  <a:lnTo>
                    <a:pt x="669823" y="1170065"/>
                  </a:lnTo>
                  <a:lnTo>
                    <a:pt x="644152" y="1175770"/>
                  </a:lnTo>
                  <a:lnTo>
                    <a:pt x="518650" y="1192884"/>
                  </a:lnTo>
                  <a:lnTo>
                    <a:pt x="495831" y="1201441"/>
                  </a:lnTo>
                  <a:lnTo>
                    <a:pt x="484422" y="1249930"/>
                  </a:lnTo>
                  <a:lnTo>
                    <a:pt x="498683" y="1275601"/>
                  </a:lnTo>
                  <a:lnTo>
                    <a:pt x="515797" y="1281305"/>
                  </a:lnTo>
                  <a:lnTo>
                    <a:pt x="518650" y="1306976"/>
                  </a:lnTo>
                  <a:lnTo>
                    <a:pt x="507240" y="1364022"/>
                  </a:lnTo>
                  <a:lnTo>
                    <a:pt x="498683" y="1429626"/>
                  </a:lnTo>
                  <a:lnTo>
                    <a:pt x="441637" y="1495229"/>
                  </a:lnTo>
                  <a:lnTo>
                    <a:pt x="464455" y="1563685"/>
                  </a:lnTo>
                  <a:lnTo>
                    <a:pt x="495831" y="1549423"/>
                  </a:lnTo>
                  <a:lnTo>
                    <a:pt x="527207" y="1592208"/>
                  </a:lnTo>
                  <a:lnTo>
                    <a:pt x="518650" y="1694891"/>
                  </a:lnTo>
                  <a:lnTo>
                    <a:pt x="538616" y="1769051"/>
                  </a:lnTo>
                  <a:lnTo>
                    <a:pt x="538616" y="1794722"/>
                  </a:lnTo>
                  <a:lnTo>
                    <a:pt x="532911" y="1820393"/>
                  </a:lnTo>
                  <a:lnTo>
                    <a:pt x="535764" y="1857473"/>
                  </a:lnTo>
                  <a:lnTo>
                    <a:pt x="532911" y="1894553"/>
                  </a:lnTo>
                  <a:lnTo>
                    <a:pt x="528644" y="1900649"/>
                  </a:lnTo>
                  <a:lnTo>
                    <a:pt x="498683" y="1896455"/>
                  </a:lnTo>
                  <a:lnTo>
                    <a:pt x="482044" y="1898831"/>
                  </a:lnTo>
                  <a:lnTo>
                    <a:pt x="460652" y="1889324"/>
                  </a:lnTo>
                  <a:lnTo>
                    <a:pt x="448768" y="1875062"/>
                  </a:lnTo>
                  <a:lnTo>
                    <a:pt x="446391" y="1834654"/>
                  </a:lnTo>
                  <a:lnTo>
                    <a:pt x="424998" y="1829901"/>
                  </a:lnTo>
                  <a:lnTo>
                    <a:pt x="405982" y="1799000"/>
                  </a:lnTo>
                  <a:lnTo>
                    <a:pt x="384591" y="1772854"/>
                  </a:lnTo>
                  <a:lnTo>
                    <a:pt x="363199" y="1758593"/>
                  </a:lnTo>
                  <a:lnTo>
                    <a:pt x="351314" y="1775231"/>
                  </a:lnTo>
                  <a:lnTo>
                    <a:pt x="348936" y="1820393"/>
                  </a:lnTo>
                  <a:lnTo>
                    <a:pt x="284759" y="1860801"/>
                  </a:lnTo>
                  <a:lnTo>
                    <a:pt x="222959" y="1865554"/>
                  </a:lnTo>
                  <a:lnTo>
                    <a:pt x="208698" y="1877439"/>
                  </a:lnTo>
                  <a:lnTo>
                    <a:pt x="206320" y="1929732"/>
                  </a:lnTo>
                  <a:lnTo>
                    <a:pt x="225335" y="1948747"/>
                  </a:lnTo>
                  <a:lnTo>
                    <a:pt x="225335" y="1998662"/>
                  </a:lnTo>
                  <a:lnTo>
                    <a:pt x="192060" y="1993909"/>
                  </a:lnTo>
                  <a:lnTo>
                    <a:pt x="168289" y="2001039"/>
                  </a:lnTo>
                  <a:lnTo>
                    <a:pt x="156405" y="2015301"/>
                  </a:lnTo>
                  <a:lnTo>
                    <a:pt x="163537" y="2058086"/>
                  </a:lnTo>
                  <a:lnTo>
                    <a:pt x="158781" y="2081855"/>
                  </a:lnTo>
                  <a:lnTo>
                    <a:pt x="144521" y="2086609"/>
                  </a:lnTo>
                  <a:lnTo>
                    <a:pt x="101735" y="2084232"/>
                  </a:lnTo>
                  <a:lnTo>
                    <a:pt x="85097" y="2103247"/>
                  </a:lnTo>
                  <a:lnTo>
                    <a:pt x="47066" y="2103247"/>
                  </a:lnTo>
                  <a:lnTo>
                    <a:pt x="54196" y="2146032"/>
                  </a:lnTo>
                  <a:lnTo>
                    <a:pt x="35181" y="2174555"/>
                  </a:lnTo>
                  <a:lnTo>
                    <a:pt x="20921" y="2176932"/>
                  </a:lnTo>
                  <a:lnTo>
                    <a:pt x="9035" y="2198325"/>
                  </a:lnTo>
                  <a:lnTo>
                    <a:pt x="0" y="2198325"/>
                  </a:lnTo>
                  <a:lnTo>
                    <a:pt x="0" y="829106"/>
                  </a:lnTo>
                  <a:lnTo>
                    <a:pt x="6658" y="802473"/>
                  </a:lnTo>
                  <a:lnTo>
                    <a:pt x="6658" y="784646"/>
                  </a:lnTo>
                  <a:lnTo>
                    <a:pt x="5473" y="775701"/>
                  </a:lnTo>
                  <a:lnTo>
                    <a:pt x="51226" y="672336"/>
                  </a:lnTo>
                  <a:lnTo>
                    <a:pt x="129665" y="602811"/>
                  </a:lnTo>
                  <a:lnTo>
                    <a:pt x="229496" y="545764"/>
                  </a:lnTo>
                  <a:lnTo>
                    <a:pt x="331109" y="469108"/>
                  </a:lnTo>
                  <a:lnTo>
                    <a:pt x="409549" y="442368"/>
                  </a:lnTo>
                  <a:lnTo>
                    <a:pt x="487987" y="422758"/>
                  </a:lnTo>
                  <a:lnTo>
                    <a:pt x="516510" y="383539"/>
                  </a:lnTo>
                  <a:lnTo>
                    <a:pt x="528990" y="381757"/>
                  </a:lnTo>
                  <a:lnTo>
                    <a:pt x="577121" y="358581"/>
                  </a:lnTo>
                  <a:lnTo>
                    <a:pt x="648431" y="281926"/>
                  </a:lnTo>
                  <a:lnTo>
                    <a:pt x="712607" y="194573"/>
                  </a:lnTo>
                  <a:lnTo>
                    <a:pt x="742914" y="125049"/>
                  </a:lnTo>
                  <a:lnTo>
                    <a:pt x="742914" y="91177"/>
                  </a:lnTo>
                  <a:lnTo>
                    <a:pt x="764305" y="5017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noFill/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5" name="フリーフォーム: 図形 74">
              <a:extLst>
                <a:ext uri="{FF2B5EF4-FFF2-40B4-BE49-F238E27FC236}">
                  <a16:creationId xmlns:a16="http://schemas.microsoft.com/office/drawing/2014/main" id="{7106CCDF-96FD-40BC-561B-3A658C832E0A}"/>
                </a:ext>
              </a:extLst>
            </p:cNvPr>
            <p:cNvSpPr/>
            <p:nvPr/>
          </p:nvSpPr>
          <p:spPr>
            <a:xfrm>
              <a:off x="6558358" y="5497115"/>
              <a:ext cx="802932" cy="861906"/>
            </a:xfrm>
            <a:custGeom>
              <a:avLst/>
              <a:gdLst>
                <a:gd name="connsiteX0" fmla="*/ 363200 w 802932"/>
                <a:gd name="connsiteY0" fmla="*/ 0 h 861906"/>
                <a:gd name="connsiteX1" fmla="*/ 384591 w 802932"/>
                <a:gd name="connsiteY1" fmla="*/ 14262 h 861906"/>
                <a:gd name="connsiteX2" fmla="*/ 405983 w 802932"/>
                <a:gd name="connsiteY2" fmla="*/ 40408 h 861906"/>
                <a:gd name="connsiteX3" fmla="*/ 424999 w 802932"/>
                <a:gd name="connsiteY3" fmla="*/ 71308 h 861906"/>
                <a:gd name="connsiteX4" fmla="*/ 446392 w 802932"/>
                <a:gd name="connsiteY4" fmla="*/ 76062 h 861906"/>
                <a:gd name="connsiteX5" fmla="*/ 448769 w 802932"/>
                <a:gd name="connsiteY5" fmla="*/ 116470 h 861906"/>
                <a:gd name="connsiteX6" fmla="*/ 460653 w 802932"/>
                <a:gd name="connsiteY6" fmla="*/ 130731 h 861906"/>
                <a:gd name="connsiteX7" fmla="*/ 482045 w 802932"/>
                <a:gd name="connsiteY7" fmla="*/ 140239 h 861906"/>
                <a:gd name="connsiteX8" fmla="*/ 498684 w 802932"/>
                <a:gd name="connsiteY8" fmla="*/ 137862 h 861906"/>
                <a:gd name="connsiteX9" fmla="*/ 528645 w 802932"/>
                <a:gd name="connsiteY9" fmla="*/ 142057 h 861906"/>
                <a:gd name="connsiteX10" fmla="*/ 512946 w 802932"/>
                <a:gd name="connsiteY10" fmla="*/ 164484 h 861906"/>
                <a:gd name="connsiteX11" fmla="*/ 514180 w 802932"/>
                <a:gd name="connsiteY11" fmla="*/ 171771 h 861906"/>
                <a:gd name="connsiteX12" fmla="*/ 524831 w 802932"/>
                <a:gd name="connsiteY12" fmla="*/ 180647 h 861906"/>
                <a:gd name="connsiteX13" fmla="*/ 560485 w 802932"/>
                <a:gd name="connsiteY13" fmla="*/ 171139 h 861906"/>
                <a:gd name="connsiteX14" fmla="*/ 636547 w 802932"/>
                <a:gd name="connsiteY14" fmla="*/ 185400 h 861906"/>
                <a:gd name="connsiteX15" fmla="*/ 674578 w 802932"/>
                <a:gd name="connsiteY15" fmla="*/ 197285 h 861906"/>
                <a:gd name="connsiteX16" fmla="*/ 686463 w 802932"/>
                <a:gd name="connsiteY16" fmla="*/ 206793 h 861906"/>
                <a:gd name="connsiteX17" fmla="*/ 691215 w 802932"/>
                <a:gd name="connsiteY17" fmla="*/ 204417 h 861906"/>
                <a:gd name="connsiteX18" fmla="*/ 691215 w 802932"/>
                <a:gd name="connsiteY18" fmla="*/ 223431 h 861906"/>
                <a:gd name="connsiteX19" fmla="*/ 674578 w 802932"/>
                <a:gd name="connsiteY19" fmla="*/ 230562 h 861906"/>
                <a:gd name="connsiteX20" fmla="*/ 669824 w 802932"/>
                <a:gd name="connsiteY20" fmla="*/ 247201 h 861906"/>
                <a:gd name="connsiteX21" fmla="*/ 657940 w 802932"/>
                <a:gd name="connsiteY21" fmla="*/ 249577 h 861906"/>
                <a:gd name="connsiteX22" fmla="*/ 653184 w 802932"/>
                <a:gd name="connsiteY22" fmla="*/ 292362 h 861906"/>
                <a:gd name="connsiteX23" fmla="*/ 679331 w 802932"/>
                <a:gd name="connsiteY23" fmla="*/ 316131 h 861906"/>
                <a:gd name="connsiteX24" fmla="*/ 695971 w 802932"/>
                <a:gd name="connsiteY24" fmla="*/ 318508 h 861906"/>
                <a:gd name="connsiteX25" fmla="*/ 712608 w 802932"/>
                <a:gd name="connsiteY25" fmla="*/ 337524 h 861906"/>
                <a:gd name="connsiteX26" fmla="*/ 679331 w 802932"/>
                <a:gd name="connsiteY26" fmla="*/ 382685 h 861906"/>
                <a:gd name="connsiteX27" fmla="*/ 650808 w 802932"/>
                <a:gd name="connsiteY27" fmla="*/ 408831 h 861906"/>
                <a:gd name="connsiteX28" fmla="*/ 650808 w 802932"/>
                <a:gd name="connsiteY28" fmla="*/ 423093 h 861906"/>
                <a:gd name="connsiteX29" fmla="*/ 674578 w 802932"/>
                <a:gd name="connsiteY29" fmla="*/ 451616 h 861906"/>
                <a:gd name="connsiteX30" fmla="*/ 660316 w 802932"/>
                <a:gd name="connsiteY30" fmla="*/ 482516 h 861906"/>
                <a:gd name="connsiteX31" fmla="*/ 629417 w 802932"/>
                <a:gd name="connsiteY31" fmla="*/ 525301 h 861906"/>
                <a:gd name="connsiteX32" fmla="*/ 638924 w 802932"/>
                <a:gd name="connsiteY32" fmla="*/ 544316 h 861906"/>
                <a:gd name="connsiteX33" fmla="*/ 624661 w 802932"/>
                <a:gd name="connsiteY33" fmla="*/ 572839 h 861906"/>
                <a:gd name="connsiteX34" fmla="*/ 634169 w 802932"/>
                <a:gd name="connsiteY34" fmla="*/ 610870 h 861906"/>
                <a:gd name="connsiteX35" fmla="*/ 660316 w 802932"/>
                <a:gd name="connsiteY35" fmla="*/ 634639 h 861906"/>
                <a:gd name="connsiteX36" fmla="*/ 691215 w 802932"/>
                <a:gd name="connsiteY36" fmla="*/ 637016 h 861906"/>
                <a:gd name="connsiteX37" fmla="*/ 705478 w 802932"/>
                <a:gd name="connsiteY37" fmla="*/ 644147 h 861906"/>
                <a:gd name="connsiteX38" fmla="*/ 724494 w 802932"/>
                <a:gd name="connsiteY38" fmla="*/ 644147 h 861906"/>
                <a:gd name="connsiteX39" fmla="*/ 736378 w 802932"/>
                <a:gd name="connsiteY39" fmla="*/ 653655 h 861906"/>
                <a:gd name="connsiteX40" fmla="*/ 760147 w 802932"/>
                <a:gd name="connsiteY40" fmla="*/ 637016 h 861906"/>
                <a:gd name="connsiteX41" fmla="*/ 783917 w 802932"/>
                <a:gd name="connsiteY41" fmla="*/ 644147 h 861906"/>
                <a:gd name="connsiteX42" fmla="*/ 802932 w 802932"/>
                <a:gd name="connsiteY42" fmla="*/ 682178 h 861906"/>
                <a:gd name="connsiteX43" fmla="*/ 781540 w 802932"/>
                <a:gd name="connsiteY43" fmla="*/ 720209 h 861906"/>
                <a:gd name="connsiteX44" fmla="*/ 750639 w 802932"/>
                <a:gd name="connsiteY44" fmla="*/ 720209 h 861906"/>
                <a:gd name="connsiteX45" fmla="*/ 748262 w 802932"/>
                <a:gd name="connsiteY45" fmla="*/ 758240 h 861906"/>
                <a:gd name="connsiteX46" fmla="*/ 724494 w 802932"/>
                <a:gd name="connsiteY46" fmla="*/ 796270 h 861906"/>
                <a:gd name="connsiteX47" fmla="*/ 748262 w 802932"/>
                <a:gd name="connsiteY47" fmla="*/ 827170 h 861906"/>
                <a:gd name="connsiteX48" fmla="*/ 743509 w 802932"/>
                <a:gd name="connsiteY48" fmla="*/ 846186 h 861906"/>
                <a:gd name="connsiteX49" fmla="*/ 717362 w 802932"/>
                <a:gd name="connsiteY49" fmla="*/ 853317 h 861906"/>
                <a:gd name="connsiteX50" fmla="*/ 715931 w 802932"/>
                <a:gd name="connsiteY50" fmla="*/ 861906 h 861906"/>
                <a:gd name="connsiteX51" fmla="*/ 0 w 802932"/>
                <a:gd name="connsiteY51" fmla="*/ 861906 h 861906"/>
                <a:gd name="connsiteX52" fmla="*/ 0 w 802932"/>
                <a:gd name="connsiteY52" fmla="*/ 439732 h 861906"/>
                <a:gd name="connsiteX53" fmla="*/ 9036 w 802932"/>
                <a:gd name="connsiteY53" fmla="*/ 439732 h 861906"/>
                <a:gd name="connsiteX54" fmla="*/ 20921 w 802932"/>
                <a:gd name="connsiteY54" fmla="*/ 418339 h 861906"/>
                <a:gd name="connsiteX55" fmla="*/ 35181 w 802932"/>
                <a:gd name="connsiteY55" fmla="*/ 415962 h 861906"/>
                <a:gd name="connsiteX56" fmla="*/ 54197 w 802932"/>
                <a:gd name="connsiteY56" fmla="*/ 387439 h 861906"/>
                <a:gd name="connsiteX57" fmla="*/ 47067 w 802932"/>
                <a:gd name="connsiteY57" fmla="*/ 344654 h 861906"/>
                <a:gd name="connsiteX58" fmla="*/ 85098 w 802932"/>
                <a:gd name="connsiteY58" fmla="*/ 344654 h 861906"/>
                <a:gd name="connsiteX59" fmla="*/ 101736 w 802932"/>
                <a:gd name="connsiteY59" fmla="*/ 325639 h 861906"/>
                <a:gd name="connsiteX60" fmla="*/ 144522 w 802932"/>
                <a:gd name="connsiteY60" fmla="*/ 328016 h 861906"/>
                <a:gd name="connsiteX61" fmla="*/ 158782 w 802932"/>
                <a:gd name="connsiteY61" fmla="*/ 323262 h 861906"/>
                <a:gd name="connsiteX62" fmla="*/ 163537 w 802932"/>
                <a:gd name="connsiteY62" fmla="*/ 299493 h 861906"/>
                <a:gd name="connsiteX63" fmla="*/ 156406 w 802932"/>
                <a:gd name="connsiteY63" fmla="*/ 256708 h 861906"/>
                <a:gd name="connsiteX64" fmla="*/ 168290 w 802932"/>
                <a:gd name="connsiteY64" fmla="*/ 242447 h 861906"/>
                <a:gd name="connsiteX65" fmla="*/ 192061 w 802932"/>
                <a:gd name="connsiteY65" fmla="*/ 235316 h 861906"/>
                <a:gd name="connsiteX66" fmla="*/ 225336 w 802932"/>
                <a:gd name="connsiteY66" fmla="*/ 240070 h 861906"/>
                <a:gd name="connsiteX67" fmla="*/ 225336 w 802932"/>
                <a:gd name="connsiteY67" fmla="*/ 190154 h 861906"/>
                <a:gd name="connsiteX68" fmla="*/ 206321 w 802932"/>
                <a:gd name="connsiteY68" fmla="*/ 171139 h 861906"/>
                <a:gd name="connsiteX69" fmla="*/ 208698 w 802932"/>
                <a:gd name="connsiteY69" fmla="*/ 118847 h 861906"/>
                <a:gd name="connsiteX70" fmla="*/ 222960 w 802932"/>
                <a:gd name="connsiteY70" fmla="*/ 106962 h 861906"/>
                <a:gd name="connsiteX71" fmla="*/ 284760 w 802932"/>
                <a:gd name="connsiteY71" fmla="*/ 102208 h 861906"/>
                <a:gd name="connsiteX72" fmla="*/ 348937 w 802932"/>
                <a:gd name="connsiteY72" fmla="*/ 61800 h 861906"/>
                <a:gd name="connsiteX73" fmla="*/ 351314 w 802932"/>
                <a:gd name="connsiteY73" fmla="*/ 16639 h 861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</a:cxnLst>
              <a:rect l="l" t="t" r="r" b="b"/>
              <a:pathLst>
                <a:path w="802932" h="861906">
                  <a:moveTo>
                    <a:pt x="363200" y="0"/>
                  </a:moveTo>
                  <a:lnTo>
                    <a:pt x="384591" y="14262"/>
                  </a:lnTo>
                  <a:lnTo>
                    <a:pt x="405983" y="40408"/>
                  </a:lnTo>
                  <a:lnTo>
                    <a:pt x="424999" y="71308"/>
                  </a:lnTo>
                  <a:lnTo>
                    <a:pt x="446392" y="76062"/>
                  </a:lnTo>
                  <a:lnTo>
                    <a:pt x="448769" y="116470"/>
                  </a:lnTo>
                  <a:lnTo>
                    <a:pt x="460653" y="130731"/>
                  </a:lnTo>
                  <a:lnTo>
                    <a:pt x="482045" y="140239"/>
                  </a:lnTo>
                  <a:lnTo>
                    <a:pt x="498684" y="137862"/>
                  </a:lnTo>
                  <a:lnTo>
                    <a:pt x="528645" y="142057"/>
                  </a:lnTo>
                  <a:lnTo>
                    <a:pt x="512946" y="164484"/>
                  </a:lnTo>
                  <a:lnTo>
                    <a:pt x="514180" y="171771"/>
                  </a:lnTo>
                  <a:lnTo>
                    <a:pt x="524831" y="180647"/>
                  </a:lnTo>
                  <a:lnTo>
                    <a:pt x="560485" y="171139"/>
                  </a:lnTo>
                  <a:lnTo>
                    <a:pt x="636547" y="185400"/>
                  </a:lnTo>
                  <a:lnTo>
                    <a:pt x="674578" y="197285"/>
                  </a:lnTo>
                  <a:lnTo>
                    <a:pt x="686463" y="206793"/>
                  </a:lnTo>
                  <a:lnTo>
                    <a:pt x="691215" y="204417"/>
                  </a:lnTo>
                  <a:lnTo>
                    <a:pt x="691215" y="223431"/>
                  </a:lnTo>
                  <a:lnTo>
                    <a:pt x="674578" y="230562"/>
                  </a:lnTo>
                  <a:lnTo>
                    <a:pt x="669824" y="247201"/>
                  </a:lnTo>
                  <a:lnTo>
                    <a:pt x="657940" y="249577"/>
                  </a:lnTo>
                  <a:lnTo>
                    <a:pt x="653184" y="292362"/>
                  </a:lnTo>
                  <a:lnTo>
                    <a:pt x="679331" y="316131"/>
                  </a:lnTo>
                  <a:lnTo>
                    <a:pt x="695971" y="318508"/>
                  </a:lnTo>
                  <a:lnTo>
                    <a:pt x="712608" y="337524"/>
                  </a:lnTo>
                  <a:lnTo>
                    <a:pt x="679331" y="382685"/>
                  </a:lnTo>
                  <a:lnTo>
                    <a:pt x="650808" y="408831"/>
                  </a:lnTo>
                  <a:lnTo>
                    <a:pt x="650808" y="423093"/>
                  </a:lnTo>
                  <a:lnTo>
                    <a:pt x="674578" y="451616"/>
                  </a:lnTo>
                  <a:lnTo>
                    <a:pt x="660316" y="482516"/>
                  </a:lnTo>
                  <a:lnTo>
                    <a:pt x="629417" y="525301"/>
                  </a:lnTo>
                  <a:lnTo>
                    <a:pt x="638924" y="544316"/>
                  </a:lnTo>
                  <a:lnTo>
                    <a:pt x="624661" y="572839"/>
                  </a:lnTo>
                  <a:lnTo>
                    <a:pt x="634169" y="610870"/>
                  </a:lnTo>
                  <a:lnTo>
                    <a:pt x="660316" y="634639"/>
                  </a:lnTo>
                  <a:lnTo>
                    <a:pt x="691215" y="637016"/>
                  </a:lnTo>
                  <a:lnTo>
                    <a:pt x="705478" y="644147"/>
                  </a:lnTo>
                  <a:lnTo>
                    <a:pt x="724494" y="644147"/>
                  </a:lnTo>
                  <a:lnTo>
                    <a:pt x="736378" y="653655"/>
                  </a:lnTo>
                  <a:lnTo>
                    <a:pt x="760147" y="637016"/>
                  </a:lnTo>
                  <a:lnTo>
                    <a:pt x="783917" y="644147"/>
                  </a:lnTo>
                  <a:lnTo>
                    <a:pt x="802932" y="682178"/>
                  </a:lnTo>
                  <a:lnTo>
                    <a:pt x="781540" y="720209"/>
                  </a:lnTo>
                  <a:lnTo>
                    <a:pt x="750639" y="720209"/>
                  </a:lnTo>
                  <a:lnTo>
                    <a:pt x="748262" y="758240"/>
                  </a:lnTo>
                  <a:lnTo>
                    <a:pt x="724494" y="796270"/>
                  </a:lnTo>
                  <a:lnTo>
                    <a:pt x="748262" y="827170"/>
                  </a:lnTo>
                  <a:lnTo>
                    <a:pt x="743509" y="846186"/>
                  </a:lnTo>
                  <a:lnTo>
                    <a:pt x="717362" y="853317"/>
                  </a:lnTo>
                  <a:lnTo>
                    <a:pt x="715931" y="861906"/>
                  </a:lnTo>
                  <a:lnTo>
                    <a:pt x="0" y="861906"/>
                  </a:lnTo>
                  <a:lnTo>
                    <a:pt x="0" y="439732"/>
                  </a:lnTo>
                  <a:lnTo>
                    <a:pt x="9036" y="439732"/>
                  </a:lnTo>
                  <a:lnTo>
                    <a:pt x="20921" y="418339"/>
                  </a:lnTo>
                  <a:lnTo>
                    <a:pt x="35181" y="415962"/>
                  </a:lnTo>
                  <a:lnTo>
                    <a:pt x="54197" y="387439"/>
                  </a:lnTo>
                  <a:lnTo>
                    <a:pt x="47067" y="344654"/>
                  </a:lnTo>
                  <a:lnTo>
                    <a:pt x="85098" y="344654"/>
                  </a:lnTo>
                  <a:lnTo>
                    <a:pt x="101736" y="325639"/>
                  </a:lnTo>
                  <a:lnTo>
                    <a:pt x="144522" y="328016"/>
                  </a:lnTo>
                  <a:lnTo>
                    <a:pt x="158782" y="323262"/>
                  </a:lnTo>
                  <a:lnTo>
                    <a:pt x="163537" y="299493"/>
                  </a:lnTo>
                  <a:lnTo>
                    <a:pt x="156406" y="256708"/>
                  </a:lnTo>
                  <a:lnTo>
                    <a:pt x="168290" y="242447"/>
                  </a:lnTo>
                  <a:lnTo>
                    <a:pt x="192061" y="235316"/>
                  </a:lnTo>
                  <a:lnTo>
                    <a:pt x="225336" y="240070"/>
                  </a:lnTo>
                  <a:lnTo>
                    <a:pt x="225336" y="190154"/>
                  </a:lnTo>
                  <a:lnTo>
                    <a:pt x="206321" y="171139"/>
                  </a:lnTo>
                  <a:lnTo>
                    <a:pt x="208698" y="118847"/>
                  </a:lnTo>
                  <a:lnTo>
                    <a:pt x="222960" y="106962"/>
                  </a:lnTo>
                  <a:lnTo>
                    <a:pt x="284760" y="102208"/>
                  </a:lnTo>
                  <a:lnTo>
                    <a:pt x="348937" y="61800"/>
                  </a:lnTo>
                  <a:lnTo>
                    <a:pt x="351314" y="16639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noFill/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D4993458-EECC-3393-FAA4-143BDAFC697F}"/>
                </a:ext>
              </a:extLst>
            </p:cNvPr>
            <p:cNvSpPr/>
            <p:nvPr/>
          </p:nvSpPr>
          <p:spPr>
            <a:xfrm>
              <a:off x="6999997" y="4169505"/>
              <a:ext cx="2139239" cy="1705541"/>
            </a:xfrm>
            <a:custGeom>
              <a:avLst/>
              <a:gdLst>
                <a:gd name="connsiteX0" fmla="*/ 3379588 w 5715000"/>
                <a:gd name="connsiteY0" fmla="*/ 0 h 4556380"/>
                <a:gd name="connsiteX1" fmla="*/ 3566160 w 5715000"/>
                <a:gd name="connsiteY1" fmla="*/ 99950 h 4556380"/>
                <a:gd name="connsiteX2" fmla="*/ 3695700 w 5715000"/>
                <a:gd name="connsiteY2" fmla="*/ 92330 h 4556380"/>
                <a:gd name="connsiteX3" fmla="*/ 3787140 w 5715000"/>
                <a:gd name="connsiteY3" fmla="*/ 890 h 4556380"/>
                <a:gd name="connsiteX4" fmla="*/ 3832860 w 5715000"/>
                <a:gd name="connsiteY4" fmla="*/ 92330 h 4556380"/>
                <a:gd name="connsiteX5" fmla="*/ 4008120 w 5715000"/>
                <a:gd name="connsiteY5" fmla="*/ 107570 h 4556380"/>
                <a:gd name="connsiteX6" fmla="*/ 3977640 w 5715000"/>
                <a:gd name="connsiteY6" fmla="*/ 183770 h 4556380"/>
                <a:gd name="connsiteX7" fmla="*/ 3992880 w 5715000"/>
                <a:gd name="connsiteY7" fmla="*/ 252350 h 4556380"/>
                <a:gd name="connsiteX8" fmla="*/ 4091940 w 5715000"/>
                <a:gd name="connsiteY8" fmla="*/ 290450 h 4556380"/>
                <a:gd name="connsiteX9" fmla="*/ 4297680 w 5715000"/>
                <a:gd name="connsiteY9" fmla="*/ 252350 h 4556380"/>
                <a:gd name="connsiteX10" fmla="*/ 4648200 w 5715000"/>
                <a:gd name="connsiteY10" fmla="*/ 336170 h 4556380"/>
                <a:gd name="connsiteX11" fmla="*/ 4648200 w 5715000"/>
                <a:gd name="connsiteY11" fmla="*/ 419990 h 4556380"/>
                <a:gd name="connsiteX12" fmla="*/ 4648200 w 5715000"/>
                <a:gd name="connsiteY12" fmla="*/ 480950 h 4556380"/>
                <a:gd name="connsiteX13" fmla="*/ 4625340 w 5715000"/>
                <a:gd name="connsiteY13" fmla="*/ 648590 h 4556380"/>
                <a:gd name="connsiteX14" fmla="*/ 4724400 w 5715000"/>
                <a:gd name="connsiteY14" fmla="*/ 694310 h 4556380"/>
                <a:gd name="connsiteX15" fmla="*/ 4732020 w 5715000"/>
                <a:gd name="connsiteY15" fmla="*/ 762890 h 4556380"/>
                <a:gd name="connsiteX16" fmla="*/ 4808220 w 5715000"/>
                <a:gd name="connsiteY16" fmla="*/ 762890 h 4556380"/>
                <a:gd name="connsiteX17" fmla="*/ 4968240 w 5715000"/>
                <a:gd name="connsiteY17" fmla="*/ 785750 h 4556380"/>
                <a:gd name="connsiteX18" fmla="*/ 4937760 w 5715000"/>
                <a:gd name="connsiteY18" fmla="*/ 694310 h 4556380"/>
                <a:gd name="connsiteX19" fmla="*/ 5151120 w 5715000"/>
                <a:gd name="connsiteY19" fmla="*/ 694310 h 4556380"/>
                <a:gd name="connsiteX20" fmla="*/ 5166360 w 5715000"/>
                <a:gd name="connsiteY20" fmla="*/ 496190 h 4556380"/>
                <a:gd name="connsiteX21" fmla="*/ 5166360 w 5715000"/>
                <a:gd name="connsiteY21" fmla="*/ 359030 h 4556380"/>
                <a:gd name="connsiteX22" fmla="*/ 5227320 w 5715000"/>
                <a:gd name="connsiteY22" fmla="*/ 305690 h 4556380"/>
                <a:gd name="connsiteX23" fmla="*/ 5382788 w 5715000"/>
                <a:gd name="connsiteY23" fmla="*/ 313094 h 4556380"/>
                <a:gd name="connsiteX24" fmla="*/ 5384800 w 5715000"/>
                <a:gd name="connsiteY24" fmla="*/ 314580 h 4556380"/>
                <a:gd name="connsiteX25" fmla="*/ 5391148 w 5715000"/>
                <a:gd name="connsiteY25" fmla="*/ 428880 h 4556380"/>
                <a:gd name="connsiteX26" fmla="*/ 5549900 w 5715000"/>
                <a:gd name="connsiteY26" fmla="*/ 600330 h 4556380"/>
                <a:gd name="connsiteX27" fmla="*/ 5549900 w 5715000"/>
                <a:gd name="connsiteY27" fmla="*/ 797180 h 4556380"/>
                <a:gd name="connsiteX28" fmla="*/ 5626100 w 5715000"/>
                <a:gd name="connsiteY28" fmla="*/ 873380 h 4556380"/>
                <a:gd name="connsiteX29" fmla="*/ 5619748 w 5715000"/>
                <a:gd name="connsiteY29" fmla="*/ 1127380 h 4556380"/>
                <a:gd name="connsiteX30" fmla="*/ 5651500 w 5715000"/>
                <a:gd name="connsiteY30" fmla="*/ 1197230 h 4556380"/>
                <a:gd name="connsiteX31" fmla="*/ 5651500 w 5715000"/>
                <a:gd name="connsiteY31" fmla="*/ 1254380 h 4556380"/>
                <a:gd name="connsiteX32" fmla="*/ 5670548 w 5715000"/>
                <a:gd name="connsiteY32" fmla="*/ 1311530 h 4556380"/>
                <a:gd name="connsiteX33" fmla="*/ 5676900 w 5715000"/>
                <a:gd name="connsiteY33" fmla="*/ 1590930 h 4556380"/>
                <a:gd name="connsiteX34" fmla="*/ 5689600 w 5715000"/>
                <a:gd name="connsiteY34" fmla="*/ 1679830 h 4556380"/>
                <a:gd name="connsiteX35" fmla="*/ 5715000 w 5715000"/>
                <a:gd name="connsiteY35" fmla="*/ 1813180 h 4556380"/>
                <a:gd name="connsiteX36" fmla="*/ 5708652 w 5715000"/>
                <a:gd name="connsiteY36" fmla="*/ 1952880 h 4556380"/>
                <a:gd name="connsiteX37" fmla="*/ 5695948 w 5715000"/>
                <a:gd name="connsiteY37" fmla="*/ 2035430 h 4556380"/>
                <a:gd name="connsiteX38" fmla="*/ 5689600 w 5715000"/>
                <a:gd name="connsiteY38" fmla="*/ 2137030 h 4556380"/>
                <a:gd name="connsiteX39" fmla="*/ 5695948 w 5715000"/>
                <a:gd name="connsiteY39" fmla="*/ 2194180 h 4556380"/>
                <a:gd name="connsiteX40" fmla="*/ 5695948 w 5715000"/>
                <a:gd name="connsiteY40" fmla="*/ 2264030 h 4556380"/>
                <a:gd name="connsiteX41" fmla="*/ 5689600 w 5715000"/>
                <a:gd name="connsiteY41" fmla="*/ 2321180 h 4556380"/>
                <a:gd name="connsiteX42" fmla="*/ 5702300 w 5715000"/>
                <a:gd name="connsiteY42" fmla="*/ 2365630 h 4556380"/>
                <a:gd name="connsiteX43" fmla="*/ 5670548 w 5715000"/>
                <a:gd name="connsiteY43" fmla="*/ 2492630 h 4556380"/>
                <a:gd name="connsiteX44" fmla="*/ 5689600 w 5715000"/>
                <a:gd name="connsiteY44" fmla="*/ 2530730 h 4556380"/>
                <a:gd name="connsiteX45" fmla="*/ 5632452 w 5715000"/>
                <a:gd name="connsiteY45" fmla="*/ 2702180 h 4556380"/>
                <a:gd name="connsiteX46" fmla="*/ 5657852 w 5715000"/>
                <a:gd name="connsiteY46" fmla="*/ 2854580 h 4556380"/>
                <a:gd name="connsiteX47" fmla="*/ 5594348 w 5715000"/>
                <a:gd name="connsiteY47" fmla="*/ 3006980 h 4556380"/>
                <a:gd name="connsiteX48" fmla="*/ 5613400 w 5715000"/>
                <a:gd name="connsiteY48" fmla="*/ 3197480 h 4556380"/>
                <a:gd name="connsiteX49" fmla="*/ 5613400 w 5715000"/>
                <a:gd name="connsiteY49" fmla="*/ 3318130 h 4556380"/>
                <a:gd name="connsiteX50" fmla="*/ 5524500 w 5715000"/>
                <a:gd name="connsiteY50" fmla="*/ 3438780 h 4556380"/>
                <a:gd name="connsiteX51" fmla="*/ 5518148 w 5715000"/>
                <a:gd name="connsiteY51" fmla="*/ 3680080 h 4556380"/>
                <a:gd name="connsiteX52" fmla="*/ 5537200 w 5715000"/>
                <a:gd name="connsiteY52" fmla="*/ 3737230 h 4556380"/>
                <a:gd name="connsiteX53" fmla="*/ 5537200 w 5715000"/>
                <a:gd name="connsiteY53" fmla="*/ 3800730 h 4556380"/>
                <a:gd name="connsiteX54" fmla="*/ 5454652 w 5715000"/>
                <a:gd name="connsiteY54" fmla="*/ 3883280 h 4556380"/>
                <a:gd name="connsiteX55" fmla="*/ 5429252 w 5715000"/>
                <a:gd name="connsiteY55" fmla="*/ 3921380 h 4556380"/>
                <a:gd name="connsiteX56" fmla="*/ 5340348 w 5715000"/>
                <a:gd name="connsiteY56" fmla="*/ 4022980 h 4556380"/>
                <a:gd name="connsiteX57" fmla="*/ 5283200 w 5715000"/>
                <a:gd name="connsiteY57" fmla="*/ 3978530 h 4556380"/>
                <a:gd name="connsiteX58" fmla="*/ 5175252 w 5715000"/>
                <a:gd name="connsiteY58" fmla="*/ 4061080 h 4556380"/>
                <a:gd name="connsiteX59" fmla="*/ 5092700 w 5715000"/>
                <a:gd name="connsiteY59" fmla="*/ 4099180 h 4556380"/>
                <a:gd name="connsiteX60" fmla="*/ 5048252 w 5715000"/>
                <a:gd name="connsiteY60" fmla="*/ 4124580 h 4556380"/>
                <a:gd name="connsiteX61" fmla="*/ 4978400 w 5715000"/>
                <a:gd name="connsiteY61" fmla="*/ 4169030 h 4556380"/>
                <a:gd name="connsiteX62" fmla="*/ 4933948 w 5715000"/>
                <a:gd name="connsiteY62" fmla="*/ 4276980 h 4556380"/>
                <a:gd name="connsiteX63" fmla="*/ 4832348 w 5715000"/>
                <a:gd name="connsiteY63" fmla="*/ 4226180 h 4556380"/>
                <a:gd name="connsiteX64" fmla="*/ 4749800 w 5715000"/>
                <a:gd name="connsiteY64" fmla="*/ 4257930 h 4556380"/>
                <a:gd name="connsiteX65" fmla="*/ 4692652 w 5715000"/>
                <a:gd name="connsiteY65" fmla="*/ 4200780 h 4556380"/>
                <a:gd name="connsiteX66" fmla="*/ 4578348 w 5715000"/>
                <a:gd name="connsiteY66" fmla="*/ 4156330 h 4556380"/>
                <a:gd name="connsiteX67" fmla="*/ 4457700 w 5715000"/>
                <a:gd name="connsiteY67" fmla="*/ 4137280 h 4556380"/>
                <a:gd name="connsiteX68" fmla="*/ 4349748 w 5715000"/>
                <a:gd name="connsiteY68" fmla="*/ 3978530 h 4556380"/>
                <a:gd name="connsiteX69" fmla="*/ 4279900 w 5715000"/>
                <a:gd name="connsiteY69" fmla="*/ 3984880 h 4556380"/>
                <a:gd name="connsiteX70" fmla="*/ 4279900 w 5715000"/>
                <a:gd name="connsiteY70" fmla="*/ 4080130 h 4556380"/>
                <a:gd name="connsiteX71" fmla="*/ 4349748 w 5715000"/>
                <a:gd name="connsiteY71" fmla="*/ 4213480 h 4556380"/>
                <a:gd name="connsiteX72" fmla="*/ 4184652 w 5715000"/>
                <a:gd name="connsiteY72" fmla="*/ 4308730 h 4556380"/>
                <a:gd name="connsiteX73" fmla="*/ 4159252 w 5715000"/>
                <a:gd name="connsiteY73" fmla="*/ 4327780 h 4556380"/>
                <a:gd name="connsiteX74" fmla="*/ 4095748 w 5715000"/>
                <a:gd name="connsiteY74" fmla="*/ 4423030 h 4556380"/>
                <a:gd name="connsiteX75" fmla="*/ 4032252 w 5715000"/>
                <a:gd name="connsiteY75" fmla="*/ 4467480 h 4556380"/>
                <a:gd name="connsiteX76" fmla="*/ 3975100 w 5715000"/>
                <a:gd name="connsiteY76" fmla="*/ 4556380 h 4556380"/>
                <a:gd name="connsiteX77" fmla="*/ 3898900 w 5715000"/>
                <a:gd name="connsiteY77" fmla="*/ 4461130 h 4556380"/>
                <a:gd name="connsiteX78" fmla="*/ 3822700 w 5715000"/>
                <a:gd name="connsiteY78" fmla="*/ 4410330 h 4556380"/>
                <a:gd name="connsiteX79" fmla="*/ 3683000 w 5715000"/>
                <a:gd name="connsiteY79" fmla="*/ 4372230 h 4556380"/>
                <a:gd name="connsiteX80" fmla="*/ 3651252 w 5715000"/>
                <a:gd name="connsiteY80" fmla="*/ 4219830 h 4556380"/>
                <a:gd name="connsiteX81" fmla="*/ 3536948 w 5715000"/>
                <a:gd name="connsiteY81" fmla="*/ 4169030 h 4556380"/>
                <a:gd name="connsiteX82" fmla="*/ 3492500 w 5715000"/>
                <a:gd name="connsiteY82" fmla="*/ 4061080 h 4556380"/>
                <a:gd name="connsiteX83" fmla="*/ 3390900 w 5715000"/>
                <a:gd name="connsiteY83" fmla="*/ 4035680 h 4556380"/>
                <a:gd name="connsiteX84" fmla="*/ 3333748 w 5715000"/>
                <a:gd name="connsiteY84" fmla="*/ 4022980 h 4556380"/>
                <a:gd name="connsiteX85" fmla="*/ 3289300 w 5715000"/>
                <a:gd name="connsiteY85" fmla="*/ 3965830 h 4556380"/>
                <a:gd name="connsiteX86" fmla="*/ 3302000 w 5715000"/>
                <a:gd name="connsiteY86" fmla="*/ 3921380 h 4556380"/>
                <a:gd name="connsiteX87" fmla="*/ 3289300 w 5715000"/>
                <a:gd name="connsiteY87" fmla="*/ 3826130 h 4556380"/>
                <a:gd name="connsiteX88" fmla="*/ 3276600 w 5715000"/>
                <a:gd name="connsiteY88" fmla="*/ 3768980 h 4556380"/>
                <a:gd name="connsiteX89" fmla="*/ 3308348 w 5715000"/>
                <a:gd name="connsiteY89" fmla="*/ 3711830 h 4556380"/>
                <a:gd name="connsiteX90" fmla="*/ 3308348 w 5715000"/>
                <a:gd name="connsiteY90" fmla="*/ 3673730 h 4556380"/>
                <a:gd name="connsiteX91" fmla="*/ 3155948 w 5715000"/>
                <a:gd name="connsiteY91" fmla="*/ 3673730 h 4556380"/>
                <a:gd name="connsiteX92" fmla="*/ 3130548 w 5715000"/>
                <a:gd name="connsiteY92" fmla="*/ 3534030 h 4556380"/>
                <a:gd name="connsiteX93" fmla="*/ 3060700 w 5715000"/>
                <a:gd name="connsiteY93" fmla="*/ 3476880 h 4556380"/>
                <a:gd name="connsiteX94" fmla="*/ 2946400 w 5715000"/>
                <a:gd name="connsiteY94" fmla="*/ 3349880 h 4556380"/>
                <a:gd name="connsiteX95" fmla="*/ 2832100 w 5715000"/>
                <a:gd name="connsiteY95" fmla="*/ 3299080 h 4556380"/>
                <a:gd name="connsiteX96" fmla="*/ 2762252 w 5715000"/>
                <a:gd name="connsiteY96" fmla="*/ 3292730 h 4556380"/>
                <a:gd name="connsiteX97" fmla="*/ 2654300 w 5715000"/>
                <a:gd name="connsiteY97" fmla="*/ 3241930 h 4556380"/>
                <a:gd name="connsiteX98" fmla="*/ 2444748 w 5715000"/>
                <a:gd name="connsiteY98" fmla="*/ 3197480 h 4556380"/>
                <a:gd name="connsiteX99" fmla="*/ 2362200 w 5715000"/>
                <a:gd name="connsiteY99" fmla="*/ 3172080 h 4556380"/>
                <a:gd name="connsiteX100" fmla="*/ 2228852 w 5715000"/>
                <a:gd name="connsiteY100" fmla="*/ 3184780 h 4556380"/>
                <a:gd name="connsiteX101" fmla="*/ 2032000 w 5715000"/>
                <a:gd name="connsiteY101" fmla="*/ 3241930 h 4556380"/>
                <a:gd name="connsiteX102" fmla="*/ 1987548 w 5715000"/>
                <a:gd name="connsiteY102" fmla="*/ 3299080 h 4556380"/>
                <a:gd name="connsiteX103" fmla="*/ 2006600 w 5715000"/>
                <a:gd name="connsiteY103" fmla="*/ 3381630 h 4556380"/>
                <a:gd name="connsiteX104" fmla="*/ 2006600 w 5715000"/>
                <a:gd name="connsiteY104" fmla="*/ 3426080 h 4556380"/>
                <a:gd name="connsiteX105" fmla="*/ 1854200 w 5715000"/>
                <a:gd name="connsiteY105" fmla="*/ 3426080 h 4556380"/>
                <a:gd name="connsiteX106" fmla="*/ 1758948 w 5715000"/>
                <a:gd name="connsiteY106" fmla="*/ 3495930 h 4556380"/>
                <a:gd name="connsiteX107" fmla="*/ 1663700 w 5715000"/>
                <a:gd name="connsiteY107" fmla="*/ 3489580 h 4556380"/>
                <a:gd name="connsiteX108" fmla="*/ 1562100 w 5715000"/>
                <a:gd name="connsiteY108" fmla="*/ 3546730 h 4556380"/>
                <a:gd name="connsiteX109" fmla="*/ 1524000 w 5715000"/>
                <a:gd name="connsiteY109" fmla="*/ 3610230 h 4556380"/>
                <a:gd name="connsiteX110" fmla="*/ 1397000 w 5715000"/>
                <a:gd name="connsiteY110" fmla="*/ 3622930 h 4556380"/>
                <a:gd name="connsiteX111" fmla="*/ 1390652 w 5715000"/>
                <a:gd name="connsiteY111" fmla="*/ 3686430 h 4556380"/>
                <a:gd name="connsiteX112" fmla="*/ 1282700 w 5715000"/>
                <a:gd name="connsiteY112" fmla="*/ 3705480 h 4556380"/>
                <a:gd name="connsiteX113" fmla="*/ 1238252 w 5715000"/>
                <a:gd name="connsiteY113" fmla="*/ 3756280 h 4556380"/>
                <a:gd name="connsiteX114" fmla="*/ 1181100 w 5715000"/>
                <a:gd name="connsiteY114" fmla="*/ 3807080 h 4556380"/>
                <a:gd name="connsiteX115" fmla="*/ 996948 w 5715000"/>
                <a:gd name="connsiteY115" fmla="*/ 3889630 h 4556380"/>
                <a:gd name="connsiteX116" fmla="*/ 927100 w 5715000"/>
                <a:gd name="connsiteY116" fmla="*/ 3876930 h 4556380"/>
                <a:gd name="connsiteX117" fmla="*/ 889000 w 5715000"/>
                <a:gd name="connsiteY117" fmla="*/ 3953130 h 4556380"/>
                <a:gd name="connsiteX118" fmla="*/ 755652 w 5715000"/>
                <a:gd name="connsiteY118" fmla="*/ 4016630 h 4556380"/>
                <a:gd name="connsiteX119" fmla="*/ 742948 w 5715000"/>
                <a:gd name="connsiteY119" fmla="*/ 4061080 h 4556380"/>
                <a:gd name="connsiteX120" fmla="*/ 679452 w 5715000"/>
                <a:gd name="connsiteY120" fmla="*/ 4086480 h 4556380"/>
                <a:gd name="connsiteX121" fmla="*/ 654052 w 5715000"/>
                <a:gd name="connsiteY121" fmla="*/ 4099180 h 4556380"/>
                <a:gd name="connsiteX122" fmla="*/ 622300 w 5715000"/>
                <a:gd name="connsiteY122" fmla="*/ 4073780 h 4556380"/>
                <a:gd name="connsiteX123" fmla="*/ 520700 w 5715000"/>
                <a:gd name="connsiteY123" fmla="*/ 4042030 h 4556380"/>
                <a:gd name="connsiteX124" fmla="*/ 317500 w 5715000"/>
                <a:gd name="connsiteY124" fmla="*/ 4003930 h 4556380"/>
                <a:gd name="connsiteX125" fmla="*/ 222252 w 5715000"/>
                <a:gd name="connsiteY125" fmla="*/ 4029330 h 4556380"/>
                <a:gd name="connsiteX126" fmla="*/ 193796 w 5715000"/>
                <a:gd name="connsiteY126" fmla="*/ 4005618 h 4556380"/>
                <a:gd name="connsiteX127" fmla="*/ 190500 w 5715000"/>
                <a:gd name="connsiteY127" fmla="*/ 3986150 h 4556380"/>
                <a:gd name="connsiteX128" fmla="*/ 243840 w 5715000"/>
                <a:gd name="connsiteY128" fmla="*/ 3909950 h 4556380"/>
                <a:gd name="connsiteX129" fmla="*/ 251460 w 5715000"/>
                <a:gd name="connsiteY129" fmla="*/ 3810890 h 4556380"/>
                <a:gd name="connsiteX130" fmla="*/ 243840 w 5715000"/>
                <a:gd name="connsiteY130" fmla="*/ 3711830 h 4556380"/>
                <a:gd name="connsiteX131" fmla="*/ 259080 w 5715000"/>
                <a:gd name="connsiteY131" fmla="*/ 3643250 h 4556380"/>
                <a:gd name="connsiteX132" fmla="*/ 259080 w 5715000"/>
                <a:gd name="connsiteY132" fmla="*/ 3574670 h 4556380"/>
                <a:gd name="connsiteX133" fmla="*/ 205740 w 5715000"/>
                <a:gd name="connsiteY133" fmla="*/ 3376550 h 4556380"/>
                <a:gd name="connsiteX134" fmla="*/ 228600 w 5715000"/>
                <a:gd name="connsiteY134" fmla="*/ 3102230 h 4556380"/>
                <a:gd name="connsiteX135" fmla="*/ 144780 w 5715000"/>
                <a:gd name="connsiteY135" fmla="*/ 2987930 h 4556380"/>
                <a:gd name="connsiteX136" fmla="*/ 60960 w 5715000"/>
                <a:gd name="connsiteY136" fmla="*/ 3026030 h 4556380"/>
                <a:gd name="connsiteX137" fmla="*/ 0 w 5715000"/>
                <a:gd name="connsiteY137" fmla="*/ 2843150 h 4556380"/>
                <a:gd name="connsiteX138" fmla="*/ 152400 w 5715000"/>
                <a:gd name="connsiteY138" fmla="*/ 2667890 h 4556380"/>
                <a:gd name="connsiteX139" fmla="*/ 175260 w 5715000"/>
                <a:gd name="connsiteY139" fmla="*/ 2492630 h 4556380"/>
                <a:gd name="connsiteX140" fmla="*/ 205740 w 5715000"/>
                <a:gd name="connsiteY140" fmla="*/ 2340230 h 4556380"/>
                <a:gd name="connsiteX141" fmla="*/ 198120 w 5715000"/>
                <a:gd name="connsiteY141" fmla="*/ 2271650 h 4556380"/>
                <a:gd name="connsiteX142" fmla="*/ 152400 w 5715000"/>
                <a:gd name="connsiteY142" fmla="*/ 2256410 h 4556380"/>
                <a:gd name="connsiteX143" fmla="*/ 114300 w 5715000"/>
                <a:gd name="connsiteY143" fmla="*/ 2187830 h 4556380"/>
                <a:gd name="connsiteX144" fmla="*/ 144780 w 5715000"/>
                <a:gd name="connsiteY144" fmla="*/ 2058290 h 4556380"/>
                <a:gd name="connsiteX145" fmla="*/ 205740 w 5715000"/>
                <a:gd name="connsiteY145" fmla="*/ 2035430 h 4556380"/>
                <a:gd name="connsiteX146" fmla="*/ 541020 w 5715000"/>
                <a:gd name="connsiteY146" fmla="*/ 1989710 h 4556380"/>
                <a:gd name="connsiteX147" fmla="*/ 609600 w 5715000"/>
                <a:gd name="connsiteY147" fmla="*/ 1974470 h 4556380"/>
                <a:gd name="connsiteX148" fmla="*/ 685800 w 5715000"/>
                <a:gd name="connsiteY148" fmla="*/ 1989710 h 4556380"/>
                <a:gd name="connsiteX149" fmla="*/ 731520 w 5715000"/>
                <a:gd name="connsiteY149" fmla="*/ 1951610 h 4556380"/>
                <a:gd name="connsiteX150" fmla="*/ 746760 w 5715000"/>
                <a:gd name="connsiteY150" fmla="*/ 1799210 h 4556380"/>
                <a:gd name="connsiteX151" fmla="*/ 876300 w 5715000"/>
                <a:gd name="connsiteY151" fmla="*/ 1776350 h 4556380"/>
                <a:gd name="connsiteX152" fmla="*/ 944880 w 5715000"/>
                <a:gd name="connsiteY152" fmla="*/ 1844930 h 4556380"/>
                <a:gd name="connsiteX153" fmla="*/ 1005840 w 5715000"/>
                <a:gd name="connsiteY153" fmla="*/ 1791590 h 4556380"/>
                <a:gd name="connsiteX154" fmla="*/ 1150620 w 5715000"/>
                <a:gd name="connsiteY154" fmla="*/ 1783970 h 4556380"/>
                <a:gd name="connsiteX155" fmla="*/ 1234440 w 5715000"/>
                <a:gd name="connsiteY155" fmla="*/ 1844930 h 4556380"/>
                <a:gd name="connsiteX156" fmla="*/ 1280160 w 5715000"/>
                <a:gd name="connsiteY156" fmla="*/ 1753490 h 4556380"/>
                <a:gd name="connsiteX157" fmla="*/ 1249680 w 5715000"/>
                <a:gd name="connsiteY157" fmla="*/ 1692530 h 4556380"/>
                <a:gd name="connsiteX158" fmla="*/ 1226820 w 5715000"/>
                <a:gd name="connsiteY158" fmla="*/ 1616330 h 4556380"/>
                <a:gd name="connsiteX159" fmla="*/ 1188720 w 5715000"/>
                <a:gd name="connsiteY159" fmla="*/ 1471550 h 4556380"/>
                <a:gd name="connsiteX160" fmla="*/ 1173480 w 5715000"/>
                <a:gd name="connsiteY160" fmla="*/ 1425830 h 4556380"/>
                <a:gd name="connsiteX161" fmla="*/ 1188720 w 5715000"/>
                <a:gd name="connsiteY161" fmla="*/ 1265810 h 4556380"/>
                <a:gd name="connsiteX162" fmla="*/ 1264920 w 5715000"/>
                <a:gd name="connsiteY162" fmla="*/ 1242950 h 4556380"/>
                <a:gd name="connsiteX163" fmla="*/ 1371600 w 5715000"/>
                <a:gd name="connsiteY163" fmla="*/ 1098170 h 4556380"/>
                <a:gd name="connsiteX164" fmla="*/ 1371600 w 5715000"/>
                <a:gd name="connsiteY164" fmla="*/ 1037210 h 4556380"/>
                <a:gd name="connsiteX165" fmla="*/ 1501140 w 5715000"/>
                <a:gd name="connsiteY165" fmla="*/ 922910 h 4556380"/>
                <a:gd name="connsiteX166" fmla="*/ 1493520 w 5715000"/>
                <a:gd name="connsiteY166" fmla="*/ 839090 h 4556380"/>
                <a:gd name="connsiteX167" fmla="*/ 1623060 w 5715000"/>
                <a:gd name="connsiteY167" fmla="*/ 740030 h 4556380"/>
                <a:gd name="connsiteX168" fmla="*/ 1737360 w 5715000"/>
                <a:gd name="connsiteY168" fmla="*/ 587630 h 4556380"/>
                <a:gd name="connsiteX169" fmla="*/ 1874520 w 5715000"/>
                <a:gd name="connsiteY169" fmla="*/ 564770 h 4556380"/>
                <a:gd name="connsiteX170" fmla="*/ 1958340 w 5715000"/>
                <a:gd name="connsiteY170" fmla="*/ 663830 h 4556380"/>
                <a:gd name="connsiteX171" fmla="*/ 2080260 w 5715000"/>
                <a:gd name="connsiteY171" fmla="*/ 602870 h 4556380"/>
                <a:gd name="connsiteX172" fmla="*/ 2179320 w 5715000"/>
                <a:gd name="connsiteY172" fmla="*/ 640970 h 4556380"/>
                <a:gd name="connsiteX173" fmla="*/ 2286000 w 5715000"/>
                <a:gd name="connsiteY173" fmla="*/ 625730 h 4556380"/>
                <a:gd name="connsiteX174" fmla="*/ 2324100 w 5715000"/>
                <a:gd name="connsiteY174" fmla="*/ 564770 h 4556380"/>
                <a:gd name="connsiteX175" fmla="*/ 2407920 w 5715000"/>
                <a:gd name="connsiteY175" fmla="*/ 633350 h 4556380"/>
                <a:gd name="connsiteX176" fmla="*/ 2446020 w 5715000"/>
                <a:gd name="connsiteY176" fmla="*/ 747650 h 4556380"/>
                <a:gd name="connsiteX177" fmla="*/ 2506980 w 5715000"/>
                <a:gd name="connsiteY177" fmla="*/ 831470 h 4556380"/>
                <a:gd name="connsiteX178" fmla="*/ 2659380 w 5715000"/>
                <a:gd name="connsiteY178" fmla="*/ 823850 h 4556380"/>
                <a:gd name="connsiteX179" fmla="*/ 2689860 w 5715000"/>
                <a:gd name="connsiteY179" fmla="*/ 778130 h 4556380"/>
                <a:gd name="connsiteX180" fmla="*/ 2758440 w 5715000"/>
                <a:gd name="connsiteY180" fmla="*/ 831470 h 4556380"/>
                <a:gd name="connsiteX181" fmla="*/ 2758440 w 5715000"/>
                <a:gd name="connsiteY181" fmla="*/ 854330 h 4556380"/>
                <a:gd name="connsiteX182" fmla="*/ 2865120 w 5715000"/>
                <a:gd name="connsiteY182" fmla="*/ 930530 h 4556380"/>
                <a:gd name="connsiteX183" fmla="*/ 2956560 w 5715000"/>
                <a:gd name="connsiteY183" fmla="*/ 922910 h 4556380"/>
                <a:gd name="connsiteX184" fmla="*/ 3009900 w 5715000"/>
                <a:gd name="connsiteY184" fmla="*/ 854330 h 4556380"/>
                <a:gd name="connsiteX185" fmla="*/ 3093720 w 5715000"/>
                <a:gd name="connsiteY185" fmla="*/ 854330 h 4556380"/>
                <a:gd name="connsiteX186" fmla="*/ 3223260 w 5715000"/>
                <a:gd name="connsiteY186" fmla="*/ 892430 h 4556380"/>
                <a:gd name="connsiteX187" fmla="*/ 3451860 w 5715000"/>
                <a:gd name="connsiteY187" fmla="*/ 656210 h 4556380"/>
                <a:gd name="connsiteX188" fmla="*/ 3337560 w 5715000"/>
                <a:gd name="connsiteY188" fmla="*/ 549530 h 4556380"/>
                <a:gd name="connsiteX189" fmla="*/ 3352800 w 5715000"/>
                <a:gd name="connsiteY189" fmla="*/ 488570 h 4556380"/>
                <a:gd name="connsiteX190" fmla="*/ 3383280 w 5715000"/>
                <a:gd name="connsiteY190" fmla="*/ 237110 h 4556380"/>
                <a:gd name="connsiteX191" fmla="*/ 3390900 w 5715000"/>
                <a:gd name="connsiteY191" fmla="*/ 176150 h 4556380"/>
                <a:gd name="connsiteX192" fmla="*/ 3375660 w 5715000"/>
                <a:gd name="connsiteY192" fmla="*/ 8510 h 4556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</a:cxnLst>
              <a:rect l="l" t="t" r="r" b="b"/>
              <a:pathLst>
                <a:path w="5715000" h="4556380">
                  <a:moveTo>
                    <a:pt x="3379588" y="0"/>
                  </a:moveTo>
                  <a:lnTo>
                    <a:pt x="3566160" y="99950"/>
                  </a:lnTo>
                  <a:lnTo>
                    <a:pt x="3695700" y="92330"/>
                  </a:lnTo>
                  <a:lnTo>
                    <a:pt x="3787140" y="890"/>
                  </a:lnTo>
                  <a:lnTo>
                    <a:pt x="3832860" y="92330"/>
                  </a:lnTo>
                  <a:lnTo>
                    <a:pt x="4008120" y="107570"/>
                  </a:lnTo>
                  <a:lnTo>
                    <a:pt x="3977640" y="183770"/>
                  </a:lnTo>
                  <a:lnTo>
                    <a:pt x="3992880" y="252350"/>
                  </a:lnTo>
                  <a:lnTo>
                    <a:pt x="4091940" y="290450"/>
                  </a:lnTo>
                  <a:lnTo>
                    <a:pt x="4297680" y="252350"/>
                  </a:lnTo>
                  <a:lnTo>
                    <a:pt x="4648200" y="336170"/>
                  </a:lnTo>
                  <a:lnTo>
                    <a:pt x="4648200" y="419990"/>
                  </a:lnTo>
                  <a:lnTo>
                    <a:pt x="4648200" y="480950"/>
                  </a:lnTo>
                  <a:lnTo>
                    <a:pt x="4625340" y="648590"/>
                  </a:lnTo>
                  <a:lnTo>
                    <a:pt x="4724400" y="694310"/>
                  </a:lnTo>
                  <a:lnTo>
                    <a:pt x="4732020" y="762890"/>
                  </a:lnTo>
                  <a:lnTo>
                    <a:pt x="4808220" y="762890"/>
                  </a:lnTo>
                  <a:lnTo>
                    <a:pt x="4968240" y="785750"/>
                  </a:lnTo>
                  <a:lnTo>
                    <a:pt x="4937760" y="694310"/>
                  </a:lnTo>
                  <a:lnTo>
                    <a:pt x="5151120" y="694310"/>
                  </a:lnTo>
                  <a:lnTo>
                    <a:pt x="5166360" y="496190"/>
                  </a:lnTo>
                  <a:lnTo>
                    <a:pt x="5166360" y="359030"/>
                  </a:lnTo>
                  <a:lnTo>
                    <a:pt x="5227320" y="305690"/>
                  </a:lnTo>
                  <a:lnTo>
                    <a:pt x="5382788" y="313094"/>
                  </a:lnTo>
                  <a:lnTo>
                    <a:pt x="5384800" y="314580"/>
                  </a:lnTo>
                  <a:lnTo>
                    <a:pt x="5391148" y="428880"/>
                  </a:lnTo>
                  <a:lnTo>
                    <a:pt x="5549900" y="600330"/>
                  </a:lnTo>
                  <a:lnTo>
                    <a:pt x="5549900" y="797180"/>
                  </a:lnTo>
                  <a:lnTo>
                    <a:pt x="5626100" y="873380"/>
                  </a:lnTo>
                  <a:lnTo>
                    <a:pt x="5619748" y="1127380"/>
                  </a:lnTo>
                  <a:lnTo>
                    <a:pt x="5651500" y="1197230"/>
                  </a:lnTo>
                  <a:lnTo>
                    <a:pt x="5651500" y="1254380"/>
                  </a:lnTo>
                  <a:lnTo>
                    <a:pt x="5670548" y="1311530"/>
                  </a:lnTo>
                  <a:lnTo>
                    <a:pt x="5676900" y="1590930"/>
                  </a:lnTo>
                  <a:lnTo>
                    <a:pt x="5689600" y="1679830"/>
                  </a:lnTo>
                  <a:lnTo>
                    <a:pt x="5715000" y="1813180"/>
                  </a:lnTo>
                  <a:lnTo>
                    <a:pt x="5708652" y="1952880"/>
                  </a:lnTo>
                  <a:lnTo>
                    <a:pt x="5695948" y="2035430"/>
                  </a:lnTo>
                  <a:lnTo>
                    <a:pt x="5689600" y="2137030"/>
                  </a:lnTo>
                  <a:lnTo>
                    <a:pt x="5695948" y="2194180"/>
                  </a:lnTo>
                  <a:lnTo>
                    <a:pt x="5695948" y="2264030"/>
                  </a:lnTo>
                  <a:lnTo>
                    <a:pt x="5689600" y="2321180"/>
                  </a:lnTo>
                  <a:lnTo>
                    <a:pt x="5702300" y="2365630"/>
                  </a:lnTo>
                  <a:lnTo>
                    <a:pt x="5670548" y="2492630"/>
                  </a:lnTo>
                  <a:lnTo>
                    <a:pt x="5689600" y="2530730"/>
                  </a:lnTo>
                  <a:lnTo>
                    <a:pt x="5632452" y="2702180"/>
                  </a:lnTo>
                  <a:lnTo>
                    <a:pt x="5657852" y="2854580"/>
                  </a:lnTo>
                  <a:lnTo>
                    <a:pt x="5594348" y="3006980"/>
                  </a:lnTo>
                  <a:lnTo>
                    <a:pt x="5613400" y="3197480"/>
                  </a:lnTo>
                  <a:lnTo>
                    <a:pt x="5613400" y="3318130"/>
                  </a:lnTo>
                  <a:lnTo>
                    <a:pt x="5524500" y="3438780"/>
                  </a:lnTo>
                  <a:lnTo>
                    <a:pt x="5518148" y="3680080"/>
                  </a:lnTo>
                  <a:lnTo>
                    <a:pt x="5537200" y="3737230"/>
                  </a:lnTo>
                  <a:lnTo>
                    <a:pt x="5537200" y="3800730"/>
                  </a:lnTo>
                  <a:lnTo>
                    <a:pt x="5454652" y="3883280"/>
                  </a:lnTo>
                  <a:lnTo>
                    <a:pt x="5429252" y="3921380"/>
                  </a:lnTo>
                  <a:lnTo>
                    <a:pt x="5340348" y="4022980"/>
                  </a:lnTo>
                  <a:lnTo>
                    <a:pt x="5283200" y="3978530"/>
                  </a:lnTo>
                  <a:lnTo>
                    <a:pt x="5175252" y="4061080"/>
                  </a:lnTo>
                  <a:lnTo>
                    <a:pt x="5092700" y="4099180"/>
                  </a:lnTo>
                  <a:lnTo>
                    <a:pt x="5048252" y="4124580"/>
                  </a:lnTo>
                  <a:lnTo>
                    <a:pt x="4978400" y="4169030"/>
                  </a:lnTo>
                  <a:lnTo>
                    <a:pt x="4933948" y="4276980"/>
                  </a:lnTo>
                  <a:lnTo>
                    <a:pt x="4832348" y="4226180"/>
                  </a:lnTo>
                  <a:lnTo>
                    <a:pt x="4749800" y="4257930"/>
                  </a:lnTo>
                  <a:lnTo>
                    <a:pt x="4692652" y="4200780"/>
                  </a:lnTo>
                  <a:lnTo>
                    <a:pt x="4578348" y="4156330"/>
                  </a:lnTo>
                  <a:lnTo>
                    <a:pt x="4457700" y="4137280"/>
                  </a:lnTo>
                  <a:lnTo>
                    <a:pt x="4349748" y="3978530"/>
                  </a:lnTo>
                  <a:lnTo>
                    <a:pt x="4279900" y="3984880"/>
                  </a:lnTo>
                  <a:lnTo>
                    <a:pt x="4279900" y="4080130"/>
                  </a:lnTo>
                  <a:lnTo>
                    <a:pt x="4349748" y="4213480"/>
                  </a:lnTo>
                  <a:lnTo>
                    <a:pt x="4184652" y="4308730"/>
                  </a:lnTo>
                  <a:lnTo>
                    <a:pt x="4159252" y="4327780"/>
                  </a:lnTo>
                  <a:lnTo>
                    <a:pt x="4095748" y="4423030"/>
                  </a:lnTo>
                  <a:lnTo>
                    <a:pt x="4032252" y="4467480"/>
                  </a:lnTo>
                  <a:lnTo>
                    <a:pt x="3975100" y="4556380"/>
                  </a:lnTo>
                  <a:lnTo>
                    <a:pt x="3898900" y="4461130"/>
                  </a:lnTo>
                  <a:lnTo>
                    <a:pt x="3822700" y="4410330"/>
                  </a:lnTo>
                  <a:lnTo>
                    <a:pt x="3683000" y="4372230"/>
                  </a:lnTo>
                  <a:lnTo>
                    <a:pt x="3651252" y="4219830"/>
                  </a:lnTo>
                  <a:lnTo>
                    <a:pt x="3536948" y="4169030"/>
                  </a:lnTo>
                  <a:lnTo>
                    <a:pt x="3492500" y="4061080"/>
                  </a:lnTo>
                  <a:lnTo>
                    <a:pt x="3390900" y="4035680"/>
                  </a:lnTo>
                  <a:lnTo>
                    <a:pt x="3333748" y="4022980"/>
                  </a:lnTo>
                  <a:lnTo>
                    <a:pt x="3289300" y="3965830"/>
                  </a:lnTo>
                  <a:lnTo>
                    <a:pt x="3302000" y="3921380"/>
                  </a:lnTo>
                  <a:lnTo>
                    <a:pt x="3289300" y="3826130"/>
                  </a:lnTo>
                  <a:lnTo>
                    <a:pt x="3276600" y="3768980"/>
                  </a:lnTo>
                  <a:lnTo>
                    <a:pt x="3308348" y="3711830"/>
                  </a:lnTo>
                  <a:lnTo>
                    <a:pt x="3308348" y="3673730"/>
                  </a:lnTo>
                  <a:lnTo>
                    <a:pt x="3155948" y="3673730"/>
                  </a:lnTo>
                  <a:lnTo>
                    <a:pt x="3130548" y="3534030"/>
                  </a:lnTo>
                  <a:lnTo>
                    <a:pt x="3060700" y="3476880"/>
                  </a:lnTo>
                  <a:lnTo>
                    <a:pt x="2946400" y="3349880"/>
                  </a:lnTo>
                  <a:lnTo>
                    <a:pt x="2832100" y="3299080"/>
                  </a:lnTo>
                  <a:lnTo>
                    <a:pt x="2762252" y="3292730"/>
                  </a:lnTo>
                  <a:lnTo>
                    <a:pt x="2654300" y="3241930"/>
                  </a:lnTo>
                  <a:lnTo>
                    <a:pt x="2444748" y="3197480"/>
                  </a:lnTo>
                  <a:lnTo>
                    <a:pt x="2362200" y="3172080"/>
                  </a:lnTo>
                  <a:lnTo>
                    <a:pt x="2228852" y="3184780"/>
                  </a:lnTo>
                  <a:lnTo>
                    <a:pt x="2032000" y="3241930"/>
                  </a:lnTo>
                  <a:lnTo>
                    <a:pt x="1987548" y="3299080"/>
                  </a:lnTo>
                  <a:lnTo>
                    <a:pt x="2006600" y="3381630"/>
                  </a:lnTo>
                  <a:lnTo>
                    <a:pt x="2006600" y="3426080"/>
                  </a:lnTo>
                  <a:lnTo>
                    <a:pt x="1854200" y="3426080"/>
                  </a:lnTo>
                  <a:lnTo>
                    <a:pt x="1758948" y="3495930"/>
                  </a:lnTo>
                  <a:lnTo>
                    <a:pt x="1663700" y="3489580"/>
                  </a:lnTo>
                  <a:lnTo>
                    <a:pt x="1562100" y="3546730"/>
                  </a:lnTo>
                  <a:lnTo>
                    <a:pt x="1524000" y="3610230"/>
                  </a:lnTo>
                  <a:lnTo>
                    <a:pt x="1397000" y="3622930"/>
                  </a:lnTo>
                  <a:lnTo>
                    <a:pt x="1390652" y="3686430"/>
                  </a:lnTo>
                  <a:lnTo>
                    <a:pt x="1282700" y="3705480"/>
                  </a:lnTo>
                  <a:lnTo>
                    <a:pt x="1238252" y="3756280"/>
                  </a:lnTo>
                  <a:lnTo>
                    <a:pt x="1181100" y="3807080"/>
                  </a:lnTo>
                  <a:lnTo>
                    <a:pt x="996948" y="3889630"/>
                  </a:lnTo>
                  <a:lnTo>
                    <a:pt x="927100" y="3876930"/>
                  </a:lnTo>
                  <a:lnTo>
                    <a:pt x="889000" y="3953130"/>
                  </a:lnTo>
                  <a:lnTo>
                    <a:pt x="755652" y="4016630"/>
                  </a:lnTo>
                  <a:lnTo>
                    <a:pt x="742948" y="4061080"/>
                  </a:lnTo>
                  <a:lnTo>
                    <a:pt x="679452" y="4086480"/>
                  </a:lnTo>
                  <a:lnTo>
                    <a:pt x="654052" y="4099180"/>
                  </a:lnTo>
                  <a:lnTo>
                    <a:pt x="622300" y="4073780"/>
                  </a:lnTo>
                  <a:lnTo>
                    <a:pt x="520700" y="4042030"/>
                  </a:lnTo>
                  <a:lnTo>
                    <a:pt x="317500" y="4003930"/>
                  </a:lnTo>
                  <a:lnTo>
                    <a:pt x="222252" y="4029330"/>
                  </a:lnTo>
                  <a:lnTo>
                    <a:pt x="193796" y="4005618"/>
                  </a:lnTo>
                  <a:lnTo>
                    <a:pt x="190500" y="3986150"/>
                  </a:lnTo>
                  <a:lnTo>
                    <a:pt x="243840" y="3909950"/>
                  </a:lnTo>
                  <a:lnTo>
                    <a:pt x="251460" y="3810890"/>
                  </a:lnTo>
                  <a:lnTo>
                    <a:pt x="243840" y="3711830"/>
                  </a:lnTo>
                  <a:lnTo>
                    <a:pt x="259080" y="3643250"/>
                  </a:lnTo>
                  <a:lnTo>
                    <a:pt x="259080" y="3574670"/>
                  </a:lnTo>
                  <a:lnTo>
                    <a:pt x="205740" y="3376550"/>
                  </a:lnTo>
                  <a:lnTo>
                    <a:pt x="228600" y="3102230"/>
                  </a:lnTo>
                  <a:lnTo>
                    <a:pt x="144780" y="2987930"/>
                  </a:lnTo>
                  <a:lnTo>
                    <a:pt x="60960" y="3026030"/>
                  </a:lnTo>
                  <a:lnTo>
                    <a:pt x="0" y="2843150"/>
                  </a:lnTo>
                  <a:lnTo>
                    <a:pt x="152400" y="2667890"/>
                  </a:lnTo>
                  <a:lnTo>
                    <a:pt x="175260" y="2492630"/>
                  </a:lnTo>
                  <a:lnTo>
                    <a:pt x="205740" y="2340230"/>
                  </a:lnTo>
                  <a:lnTo>
                    <a:pt x="198120" y="2271650"/>
                  </a:lnTo>
                  <a:lnTo>
                    <a:pt x="152400" y="2256410"/>
                  </a:lnTo>
                  <a:lnTo>
                    <a:pt x="114300" y="2187830"/>
                  </a:lnTo>
                  <a:lnTo>
                    <a:pt x="144780" y="2058290"/>
                  </a:lnTo>
                  <a:lnTo>
                    <a:pt x="205740" y="2035430"/>
                  </a:lnTo>
                  <a:lnTo>
                    <a:pt x="541020" y="1989710"/>
                  </a:lnTo>
                  <a:lnTo>
                    <a:pt x="609600" y="1974470"/>
                  </a:lnTo>
                  <a:lnTo>
                    <a:pt x="685800" y="1989710"/>
                  </a:lnTo>
                  <a:lnTo>
                    <a:pt x="731520" y="1951610"/>
                  </a:lnTo>
                  <a:lnTo>
                    <a:pt x="746760" y="1799210"/>
                  </a:lnTo>
                  <a:lnTo>
                    <a:pt x="876300" y="1776350"/>
                  </a:lnTo>
                  <a:lnTo>
                    <a:pt x="944880" y="1844930"/>
                  </a:lnTo>
                  <a:lnTo>
                    <a:pt x="1005840" y="1791590"/>
                  </a:lnTo>
                  <a:lnTo>
                    <a:pt x="1150620" y="1783970"/>
                  </a:lnTo>
                  <a:lnTo>
                    <a:pt x="1234440" y="1844930"/>
                  </a:lnTo>
                  <a:lnTo>
                    <a:pt x="1280160" y="1753490"/>
                  </a:lnTo>
                  <a:lnTo>
                    <a:pt x="1249680" y="1692530"/>
                  </a:lnTo>
                  <a:lnTo>
                    <a:pt x="1226820" y="1616330"/>
                  </a:lnTo>
                  <a:lnTo>
                    <a:pt x="1188720" y="1471550"/>
                  </a:lnTo>
                  <a:lnTo>
                    <a:pt x="1173480" y="1425830"/>
                  </a:lnTo>
                  <a:lnTo>
                    <a:pt x="1188720" y="1265810"/>
                  </a:lnTo>
                  <a:lnTo>
                    <a:pt x="1264920" y="1242950"/>
                  </a:lnTo>
                  <a:lnTo>
                    <a:pt x="1371600" y="1098170"/>
                  </a:lnTo>
                  <a:lnTo>
                    <a:pt x="1371600" y="1037210"/>
                  </a:lnTo>
                  <a:lnTo>
                    <a:pt x="1501140" y="922910"/>
                  </a:lnTo>
                  <a:lnTo>
                    <a:pt x="1493520" y="839090"/>
                  </a:lnTo>
                  <a:lnTo>
                    <a:pt x="1623060" y="740030"/>
                  </a:lnTo>
                  <a:lnTo>
                    <a:pt x="1737360" y="587630"/>
                  </a:lnTo>
                  <a:lnTo>
                    <a:pt x="1874520" y="564770"/>
                  </a:lnTo>
                  <a:lnTo>
                    <a:pt x="1958340" y="663830"/>
                  </a:lnTo>
                  <a:lnTo>
                    <a:pt x="2080260" y="602870"/>
                  </a:lnTo>
                  <a:lnTo>
                    <a:pt x="2179320" y="640970"/>
                  </a:lnTo>
                  <a:lnTo>
                    <a:pt x="2286000" y="625730"/>
                  </a:lnTo>
                  <a:lnTo>
                    <a:pt x="2324100" y="564770"/>
                  </a:lnTo>
                  <a:lnTo>
                    <a:pt x="2407920" y="633350"/>
                  </a:lnTo>
                  <a:lnTo>
                    <a:pt x="2446020" y="747650"/>
                  </a:lnTo>
                  <a:lnTo>
                    <a:pt x="2506980" y="831470"/>
                  </a:lnTo>
                  <a:lnTo>
                    <a:pt x="2659380" y="823850"/>
                  </a:lnTo>
                  <a:lnTo>
                    <a:pt x="2689860" y="778130"/>
                  </a:lnTo>
                  <a:lnTo>
                    <a:pt x="2758440" y="831470"/>
                  </a:lnTo>
                  <a:lnTo>
                    <a:pt x="2758440" y="854330"/>
                  </a:lnTo>
                  <a:lnTo>
                    <a:pt x="2865120" y="930530"/>
                  </a:lnTo>
                  <a:lnTo>
                    <a:pt x="2956560" y="922910"/>
                  </a:lnTo>
                  <a:lnTo>
                    <a:pt x="3009900" y="854330"/>
                  </a:lnTo>
                  <a:lnTo>
                    <a:pt x="3093720" y="854330"/>
                  </a:lnTo>
                  <a:lnTo>
                    <a:pt x="3223260" y="892430"/>
                  </a:lnTo>
                  <a:lnTo>
                    <a:pt x="3451860" y="656210"/>
                  </a:lnTo>
                  <a:lnTo>
                    <a:pt x="3337560" y="549530"/>
                  </a:lnTo>
                  <a:lnTo>
                    <a:pt x="3352800" y="488570"/>
                  </a:lnTo>
                  <a:lnTo>
                    <a:pt x="3383280" y="237110"/>
                  </a:lnTo>
                  <a:lnTo>
                    <a:pt x="3390900" y="176150"/>
                  </a:lnTo>
                  <a:lnTo>
                    <a:pt x="3375660" y="8510"/>
                  </a:ln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2018EF3A-5BB5-6B83-3DF4-DB1D43B73876}"/>
                </a:ext>
              </a:extLst>
            </p:cNvPr>
            <p:cNvSpPr/>
            <p:nvPr/>
          </p:nvSpPr>
          <p:spPr>
            <a:xfrm>
              <a:off x="7183018" y="5356879"/>
              <a:ext cx="1109076" cy="1002143"/>
            </a:xfrm>
            <a:custGeom>
              <a:avLst/>
              <a:gdLst>
                <a:gd name="connsiteX0" fmla="*/ 701195 w 1109076"/>
                <a:gd name="connsiteY0" fmla="*/ 0 h 1002143"/>
                <a:gd name="connsiteX1" fmla="*/ 732094 w 1109076"/>
                <a:gd name="connsiteY1" fmla="*/ 9508 h 1002143"/>
                <a:gd name="connsiteX2" fmla="*/ 810534 w 1109076"/>
                <a:gd name="connsiteY2" fmla="*/ 26146 h 1002143"/>
                <a:gd name="connsiteX3" fmla="*/ 850942 w 1109076"/>
                <a:gd name="connsiteY3" fmla="*/ 45162 h 1002143"/>
                <a:gd name="connsiteX4" fmla="*/ 877088 w 1109076"/>
                <a:gd name="connsiteY4" fmla="*/ 47539 h 1002143"/>
                <a:gd name="connsiteX5" fmla="*/ 919873 w 1109076"/>
                <a:gd name="connsiteY5" fmla="*/ 66554 h 1002143"/>
                <a:gd name="connsiteX6" fmla="*/ 962657 w 1109076"/>
                <a:gd name="connsiteY6" fmla="*/ 114093 h 1002143"/>
                <a:gd name="connsiteX7" fmla="*/ 988803 w 1109076"/>
                <a:gd name="connsiteY7" fmla="*/ 135485 h 1002143"/>
                <a:gd name="connsiteX8" fmla="*/ 998310 w 1109076"/>
                <a:gd name="connsiteY8" fmla="*/ 187777 h 1002143"/>
                <a:gd name="connsiteX9" fmla="*/ 1055357 w 1109076"/>
                <a:gd name="connsiteY9" fmla="*/ 187777 h 1002143"/>
                <a:gd name="connsiteX10" fmla="*/ 1055357 w 1109076"/>
                <a:gd name="connsiteY10" fmla="*/ 202039 h 1002143"/>
                <a:gd name="connsiteX11" fmla="*/ 1043473 w 1109076"/>
                <a:gd name="connsiteY11" fmla="*/ 223431 h 1002143"/>
                <a:gd name="connsiteX12" fmla="*/ 1048227 w 1109076"/>
                <a:gd name="connsiteY12" fmla="*/ 244824 h 1002143"/>
                <a:gd name="connsiteX13" fmla="*/ 1052981 w 1109076"/>
                <a:gd name="connsiteY13" fmla="*/ 280477 h 1002143"/>
                <a:gd name="connsiteX14" fmla="*/ 1048227 w 1109076"/>
                <a:gd name="connsiteY14" fmla="*/ 297116 h 1002143"/>
                <a:gd name="connsiteX15" fmla="*/ 1064865 w 1109076"/>
                <a:gd name="connsiteY15" fmla="*/ 318508 h 1002143"/>
                <a:gd name="connsiteX16" fmla="*/ 1064225 w 1109076"/>
                <a:gd name="connsiteY16" fmla="*/ 317686 h 1002143"/>
                <a:gd name="connsiteX17" fmla="*/ 1054882 w 1109076"/>
                <a:gd name="connsiteY17" fmla="*/ 330393 h 1002143"/>
                <a:gd name="connsiteX18" fmla="*/ 1060587 w 1109076"/>
                <a:gd name="connsiteY18" fmla="*/ 427372 h 1002143"/>
                <a:gd name="connsiteX19" fmla="*/ 1080553 w 1109076"/>
                <a:gd name="connsiteY19" fmla="*/ 467304 h 1002143"/>
                <a:gd name="connsiteX20" fmla="*/ 1077701 w 1109076"/>
                <a:gd name="connsiteY20" fmla="*/ 521498 h 1002143"/>
                <a:gd name="connsiteX21" fmla="*/ 1069144 w 1109076"/>
                <a:gd name="connsiteY21" fmla="*/ 532907 h 1002143"/>
                <a:gd name="connsiteX22" fmla="*/ 1066291 w 1109076"/>
                <a:gd name="connsiteY22" fmla="*/ 564282 h 1002143"/>
                <a:gd name="connsiteX23" fmla="*/ 1109076 w 1109076"/>
                <a:gd name="connsiteY23" fmla="*/ 635590 h 1002143"/>
                <a:gd name="connsiteX24" fmla="*/ 1037768 w 1109076"/>
                <a:gd name="connsiteY24" fmla="*/ 644147 h 1002143"/>
                <a:gd name="connsiteX25" fmla="*/ 1023507 w 1109076"/>
                <a:gd name="connsiteY25" fmla="*/ 666966 h 1002143"/>
                <a:gd name="connsiteX26" fmla="*/ 1037768 w 1109076"/>
                <a:gd name="connsiteY26" fmla="*/ 706898 h 1002143"/>
                <a:gd name="connsiteX27" fmla="*/ 1049178 w 1109076"/>
                <a:gd name="connsiteY27" fmla="*/ 775353 h 1002143"/>
                <a:gd name="connsiteX28" fmla="*/ 1043473 w 1109076"/>
                <a:gd name="connsiteY28" fmla="*/ 875184 h 1002143"/>
                <a:gd name="connsiteX29" fmla="*/ 1057735 w 1109076"/>
                <a:gd name="connsiteY29" fmla="*/ 909412 h 1002143"/>
                <a:gd name="connsiteX30" fmla="*/ 1003540 w 1109076"/>
                <a:gd name="connsiteY30" fmla="*/ 986424 h 1002143"/>
                <a:gd name="connsiteX31" fmla="*/ 1002754 w 1109076"/>
                <a:gd name="connsiteY31" fmla="*/ 1002143 h 1002143"/>
                <a:gd name="connsiteX32" fmla="*/ 91270 w 1109076"/>
                <a:gd name="connsiteY32" fmla="*/ 1002143 h 1002143"/>
                <a:gd name="connsiteX33" fmla="*/ 92701 w 1109076"/>
                <a:gd name="connsiteY33" fmla="*/ 993555 h 1002143"/>
                <a:gd name="connsiteX34" fmla="*/ 118848 w 1109076"/>
                <a:gd name="connsiteY34" fmla="*/ 986424 h 1002143"/>
                <a:gd name="connsiteX35" fmla="*/ 123601 w 1109076"/>
                <a:gd name="connsiteY35" fmla="*/ 967409 h 1002143"/>
                <a:gd name="connsiteX36" fmla="*/ 99833 w 1109076"/>
                <a:gd name="connsiteY36" fmla="*/ 936509 h 1002143"/>
                <a:gd name="connsiteX37" fmla="*/ 123601 w 1109076"/>
                <a:gd name="connsiteY37" fmla="*/ 898478 h 1002143"/>
                <a:gd name="connsiteX38" fmla="*/ 125978 w 1109076"/>
                <a:gd name="connsiteY38" fmla="*/ 860447 h 1002143"/>
                <a:gd name="connsiteX39" fmla="*/ 156879 w 1109076"/>
                <a:gd name="connsiteY39" fmla="*/ 860447 h 1002143"/>
                <a:gd name="connsiteX40" fmla="*/ 178271 w 1109076"/>
                <a:gd name="connsiteY40" fmla="*/ 822417 h 1002143"/>
                <a:gd name="connsiteX41" fmla="*/ 159255 w 1109076"/>
                <a:gd name="connsiteY41" fmla="*/ 784386 h 1002143"/>
                <a:gd name="connsiteX42" fmla="*/ 135486 w 1109076"/>
                <a:gd name="connsiteY42" fmla="*/ 777255 h 1002143"/>
                <a:gd name="connsiteX43" fmla="*/ 111717 w 1109076"/>
                <a:gd name="connsiteY43" fmla="*/ 793893 h 1002143"/>
                <a:gd name="connsiteX44" fmla="*/ 99833 w 1109076"/>
                <a:gd name="connsiteY44" fmla="*/ 784386 h 1002143"/>
                <a:gd name="connsiteX45" fmla="*/ 80817 w 1109076"/>
                <a:gd name="connsiteY45" fmla="*/ 784386 h 1002143"/>
                <a:gd name="connsiteX46" fmla="*/ 66554 w 1109076"/>
                <a:gd name="connsiteY46" fmla="*/ 777255 h 1002143"/>
                <a:gd name="connsiteX47" fmla="*/ 35655 w 1109076"/>
                <a:gd name="connsiteY47" fmla="*/ 774878 h 1002143"/>
                <a:gd name="connsiteX48" fmla="*/ 9508 w 1109076"/>
                <a:gd name="connsiteY48" fmla="*/ 751109 h 1002143"/>
                <a:gd name="connsiteX49" fmla="*/ 0 w 1109076"/>
                <a:gd name="connsiteY49" fmla="*/ 713078 h 1002143"/>
                <a:gd name="connsiteX50" fmla="*/ 14263 w 1109076"/>
                <a:gd name="connsiteY50" fmla="*/ 684555 h 1002143"/>
                <a:gd name="connsiteX51" fmla="*/ 4756 w 1109076"/>
                <a:gd name="connsiteY51" fmla="*/ 665539 h 1002143"/>
                <a:gd name="connsiteX52" fmla="*/ 35655 w 1109076"/>
                <a:gd name="connsiteY52" fmla="*/ 622755 h 1002143"/>
                <a:gd name="connsiteX53" fmla="*/ 49916 w 1109076"/>
                <a:gd name="connsiteY53" fmla="*/ 591855 h 1002143"/>
                <a:gd name="connsiteX54" fmla="*/ 26147 w 1109076"/>
                <a:gd name="connsiteY54" fmla="*/ 563332 h 1002143"/>
                <a:gd name="connsiteX55" fmla="*/ 26147 w 1109076"/>
                <a:gd name="connsiteY55" fmla="*/ 549070 h 1002143"/>
                <a:gd name="connsiteX56" fmla="*/ 54670 w 1109076"/>
                <a:gd name="connsiteY56" fmla="*/ 522924 h 1002143"/>
                <a:gd name="connsiteX57" fmla="*/ 87947 w 1109076"/>
                <a:gd name="connsiteY57" fmla="*/ 477762 h 1002143"/>
                <a:gd name="connsiteX58" fmla="*/ 71309 w 1109076"/>
                <a:gd name="connsiteY58" fmla="*/ 458747 h 1002143"/>
                <a:gd name="connsiteX59" fmla="*/ 54670 w 1109076"/>
                <a:gd name="connsiteY59" fmla="*/ 456370 h 1002143"/>
                <a:gd name="connsiteX60" fmla="*/ 28523 w 1109076"/>
                <a:gd name="connsiteY60" fmla="*/ 432601 h 1002143"/>
                <a:gd name="connsiteX61" fmla="*/ 33279 w 1109076"/>
                <a:gd name="connsiteY61" fmla="*/ 389816 h 1002143"/>
                <a:gd name="connsiteX62" fmla="*/ 45162 w 1109076"/>
                <a:gd name="connsiteY62" fmla="*/ 387439 h 1002143"/>
                <a:gd name="connsiteX63" fmla="*/ 49916 w 1109076"/>
                <a:gd name="connsiteY63" fmla="*/ 370801 h 1002143"/>
                <a:gd name="connsiteX64" fmla="*/ 66554 w 1109076"/>
                <a:gd name="connsiteY64" fmla="*/ 363670 h 1002143"/>
                <a:gd name="connsiteX65" fmla="*/ 66554 w 1109076"/>
                <a:gd name="connsiteY65" fmla="*/ 344655 h 1002143"/>
                <a:gd name="connsiteX66" fmla="*/ 71309 w 1109076"/>
                <a:gd name="connsiteY66" fmla="*/ 342278 h 1002143"/>
                <a:gd name="connsiteX67" fmla="*/ 95077 w 1109076"/>
                <a:gd name="connsiteY67" fmla="*/ 332770 h 1002143"/>
                <a:gd name="connsiteX68" fmla="*/ 99833 w 1109076"/>
                <a:gd name="connsiteY68" fmla="*/ 316131 h 1002143"/>
                <a:gd name="connsiteX69" fmla="*/ 149747 w 1109076"/>
                <a:gd name="connsiteY69" fmla="*/ 292362 h 1002143"/>
                <a:gd name="connsiteX70" fmla="*/ 164009 w 1109076"/>
                <a:gd name="connsiteY70" fmla="*/ 263839 h 1002143"/>
                <a:gd name="connsiteX71" fmla="*/ 190154 w 1109076"/>
                <a:gd name="connsiteY71" fmla="*/ 268593 h 1002143"/>
                <a:gd name="connsiteX72" fmla="*/ 259086 w 1109076"/>
                <a:gd name="connsiteY72" fmla="*/ 237693 h 1002143"/>
                <a:gd name="connsiteX73" fmla="*/ 280479 w 1109076"/>
                <a:gd name="connsiteY73" fmla="*/ 218677 h 1002143"/>
                <a:gd name="connsiteX74" fmla="*/ 297117 w 1109076"/>
                <a:gd name="connsiteY74" fmla="*/ 199662 h 1002143"/>
                <a:gd name="connsiteX75" fmla="*/ 337526 w 1109076"/>
                <a:gd name="connsiteY75" fmla="*/ 192531 h 1002143"/>
                <a:gd name="connsiteX76" fmla="*/ 339902 w 1109076"/>
                <a:gd name="connsiteY76" fmla="*/ 168762 h 1002143"/>
                <a:gd name="connsiteX77" fmla="*/ 387440 w 1109076"/>
                <a:gd name="connsiteY77" fmla="*/ 164008 h 1002143"/>
                <a:gd name="connsiteX78" fmla="*/ 401702 w 1109076"/>
                <a:gd name="connsiteY78" fmla="*/ 140239 h 1002143"/>
                <a:gd name="connsiteX79" fmla="*/ 439733 w 1109076"/>
                <a:gd name="connsiteY79" fmla="*/ 118847 h 1002143"/>
                <a:gd name="connsiteX80" fmla="*/ 475386 w 1109076"/>
                <a:gd name="connsiteY80" fmla="*/ 121223 h 1002143"/>
                <a:gd name="connsiteX81" fmla="*/ 511041 w 1109076"/>
                <a:gd name="connsiteY81" fmla="*/ 95077 h 1002143"/>
                <a:gd name="connsiteX82" fmla="*/ 568087 w 1109076"/>
                <a:gd name="connsiteY82" fmla="*/ 95077 h 1002143"/>
                <a:gd name="connsiteX83" fmla="*/ 568087 w 1109076"/>
                <a:gd name="connsiteY83" fmla="*/ 78439 h 1002143"/>
                <a:gd name="connsiteX84" fmla="*/ 560955 w 1109076"/>
                <a:gd name="connsiteY84" fmla="*/ 47539 h 1002143"/>
                <a:gd name="connsiteX85" fmla="*/ 577595 w 1109076"/>
                <a:gd name="connsiteY85" fmla="*/ 26146 h 1002143"/>
                <a:gd name="connsiteX86" fmla="*/ 651280 w 1109076"/>
                <a:gd name="connsiteY86" fmla="*/ 4754 h 1002143"/>
                <a:gd name="connsiteX0" fmla="*/ 701195 w 1109076"/>
                <a:gd name="connsiteY0" fmla="*/ 0 h 1072497"/>
                <a:gd name="connsiteX1" fmla="*/ 732094 w 1109076"/>
                <a:gd name="connsiteY1" fmla="*/ 9508 h 1072497"/>
                <a:gd name="connsiteX2" fmla="*/ 810534 w 1109076"/>
                <a:gd name="connsiteY2" fmla="*/ 26146 h 1072497"/>
                <a:gd name="connsiteX3" fmla="*/ 850942 w 1109076"/>
                <a:gd name="connsiteY3" fmla="*/ 45162 h 1072497"/>
                <a:gd name="connsiteX4" fmla="*/ 877088 w 1109076"/>
                <a:gd name="connsiteY4" fmla="*/ 47539 h 1072497"/>
                <a:gd name="connsiteX5" fmla="*/ 919873 w 1109076"/>
                <a:gd name="connsiteY5" fmla="*/ 66554 h 1072497"/>
                <a:gd name="connsiteX6" fmla="*/ 962657 w 1109076"/>
                <a:gd name="connsiteY6" fmla="*/ 114093 h 1072497"/>
                <a:gd name="connsiteX7" fmla="*/ 988803 w 1109076"/>
                <a:gd name="connsiteY7" fmla="*/ 135485 h 1072497"/>
                <a:gd name="connsiteX8" fmla="*/ 998310 w 1109076"/>
                <a:gd name="connsiteY8" fmla="*/ 187777 h 1072497"/>
                <a:gd name="connsiteX9" fmla="*/ 1055357 w 1109076"/>
                <a:gd name="connsiteY9" fmla="*/ 187777 h 1072497"/>
                <a:gd name="connsiteX10" fmla="*/ 1055357 w 1109076"/>
                <a:gd name="connsiteY10" fmla="*/ 202039 h 1072497"/>
                <a:gd name="connsiteX11" fmla="*/ 1043473 w 1109076"/>
                <a:gd name="connsiteY11" fmla="*/ 223431 h 1072497"/>
                <a:gd name="connsiteX12" fmla="*/ 1048227 w 1109076"/>
                <a:gd name="connsiteY12" fmla="*/ 244824 h 1072497"/>
                <a:gd name="connsiteX13" fmla="*/ 1052981 w 1109076"/>
                <a:gd name="connsiteY13" fmla="*/ 280477 h 1072497"/>
                <a:gd name="connsiteX14" fmla="*/ 1048227 w 1109076"/>
                <a:gd name="connsiteY14" fmla="*/ 297116 h 1072497"/>
                <a:gd name="connsiteX15" fmla="*/ 1064865 w 1109076"/>
                <a:gd name="connsiteY15" fmla="*/ 318508 h 1072497"/>
                <a:gd name="connsiteX16" fmla="*/ 1064225 w 1109076"/>
                <a:gd name="connsiteY16" fmla="*/ 317686 h 1072497"/>
                <a:gd name="connsiteX17" fmla="*/ 1054882 w 1109076"/>
                <a:gd name="connsiteY17" fmla="*/ 330393 h 1072497"/>
                <a:gd name="connsiteX18" fmla="*/ 1060587 w 1109076"/>
                <a:gd name="connsiteY18" fmla="*/ 427372 h 1072497"/>
                <a:gd name="connsiteX19" fmla="*/ 1080553 w 1109076"/>
                <a:gd name="connsiteY19" fmla="*/ 467304 h 1072497"/>
                <a:gd name="connsiteX20" fmla="*/ 1077701 w 1109076"/>
                <a:gd name="connsiteY20" fmla="*/ 521498 h 1072497"/>
                <a:gd name="connsiteX21" fmla="*/ 1069144 w 1109076"/>
                <a:gd name="connsiteY21" fmla="*/ 532907 h 1072497"/>
                <a:gd name="connsiteX22" fmla="*/ 1066291 w 1109076"/>
                <a:gd name="connsiteY22" fmla="*/ 564282 h 1072497"/>
                <a:gd name="connsiteX23" fmla="*/ 1109076 w 1109076"/>
                <a:gd name="connsiteY23" fmla="*/ 635590 h 1072497"/>
                <a:gd name="connsiteX24" fmla="*/ 1037768 w 1109076"/>
                <a:gd name="connsiteY24" fmla="*/ 644147 h 1072497"/>
                <a:gd name="connsiteX25" fmla="*/ 1023507 w 1109076"/>
                <a:gd name="connsiteY25" fmla="*/ 666966 h 1072497"/>
                <a:gd name="connsiteX26" fmla="*/ 1037768 w 1109076"/>
                <a:gd name="connsiteY26" fmla="*/ 706898 h 1072497"/>
                <a:gd name="connsiteX27" fmla="*/ 1049178 w 1109076"/>
                <a:gd name="connsiteY27" fmla="*/ 775353 h 1072497"/>
                <a:gd name="connsiteX28" fmla="*/ 1043473 w 1109076"/>
                <a:gd name="connsiteY28" fmla="*/ 875184 h 1072497"/>
                <a:gd name="connsiteX29" fmla="*/ 1057735 w 1109076"/>
                <a:gd name="connsiteY29" fmla="*/ 909412 h 1072497"/>
                <a:gd name="connsiteX30" fmla="*/ 1003540 w 1109076"/>
                <a:gd name="connsiteY30" fmla="*/ 986424 h 1072497"/>
                <a:gd name="connsiteX31" fmla="*/ 1002754 w 1109076"/>
                <a:gd name="connsiteY31" fmla="*/ 1002143 h 1072497"/>
                <a:gd name="connsiteX32" fmla="*/ 477939 w 1109076"/>
                <a:gd name="connsiteY32" fmla="*/ 1072496 h 1072497"/>
                <a:gd name="connsiteX33" fmla="*/ 91270 w 1109076"/>
                <a:gd name="connsiteY33" fmla="*/ 1002143 h 1072497"/>
                <a:gd name="connsiteX34" fmla="*/ 92701 w 1109076"/>
                <a:gd name="connsiteY34" fmla="*/ 993555 h 1072497"/>
                <a:gd name="connsiteX35" fmla="*/ 118848 w 1109076"/>
                <a:gd name="connsiteY35" fmla="*/ 986424 h 1072497"/>
                <a:gd name="connsiteX36" fmla="*/ 123601 w 1109076"/>
                <a:gd name="connsiteY36" fmla="*/ 967409 h 1072497"/>
                <a:gd name="connsiteX37" fmla="*/ 99833 w 1109076"/>
                <a:gd name="connsiteY37" fmla="*/ 936509 h 1072497"/>
                <a:gd name="connsiteX38" fmla="*/ 123601 w 1109076"/>
                <a:gd name="connsiteY38" fmla="*/ 898478 h 1072497"/>
                <a:gd name="connsiteX39" fmla="*/ 125978 w 1109076"/>
                <a:gd name="connsiteY39" fmla="*/ 860447 h 1072497"/>
                <a:gd name="connsiteX40" fmla="*/ 156879 w 1109076"/>
                <a:gd name="connsiteY40" fmla="*/ 860447 h 1072497"/>
                <a:gd name="connsiteX41" fmla="*/ 178271 w 1109076"/>
                <a:gd name="connsiteY41" fmla="*/ 822417 h 1072497"/>
                <a:gd name="connsiteX42" fmla="*/ 159255 w 1109076"/>
                <a:gd name="connsiteY42" fmla="*/ 784386 h 1072497"/>
                <a:gd name="connsiteX43" fmla="*/ 135486 w 1109076"/>
                <a:gd name="connsiteY43" fmla="*/ 777255 h 1072497"/>
                <a:gd name="connsiteX44" fmla="*/ 111717 w 1109076"/>
                <a:gd name="connsiteY44" fmla="*/ 793893 h 1072497"/>
                <a:gd name="connsiteX45" fmla="*/ 99833 w 1109076"/>
                <a:gd name="connsiteY45" fmla="*/ 784386 h 1072497"/>
                <a:gd name="connsiteX46" fmla="*/ 80817 w 1109076"/>
                <a:gd name="connsiteY46" fmla="*/ 784386 h 1072497"/>
                <a:gd name="connsiteX47" fmla="*/ 66554 w 1109076"/>
                <a:gd name="connsiteY47" fmla="*/ 777255 h 1072497"/>
                <a:gd name="connsiteX48" fmla="*/ 35655 w 1109076"/>
                <a:gd name="connsiteY48" fmla="*/ 774878 h 1072497"/>
                <a:gd name="connsiteX49" fmla="*/ 9508 w 1109076"/>
                <a:gd name="connsiteY49" fmla="*/ 751109 h 1072497"/>
                <a:gd name="connsiteX50" fmla="*/ 0 w 1109076"/>
                <a:gd name="connsiteY50" fmla="*/ 713078 h 1072497"/>
                <a:gd name="connsiteX51" fmla="*/ 14263 w 1109076"/>
                <a:gd name="connsiteY51" fmla="*/ 684555 h 1072497"/>
                <a:gd name="connsiteX52" fmla="*/ 4756 w 1109076"/>
                <a:gd name="connsiteY52" fmla="*/ 665539 h 1072497"/>
                <a:gd name="connsiteX53" fmla="*/ 35655 w 1109076"/>
                <a:gd name="connsiteY53" fmla="*/ 622755 h 1072497"/>
                <a:gd name="connsiteX54" fmla="*/ 49916 w 1109076"/>
                <a:gd name="connsiteY54" fmla="*/ 591855 h 1072497"/>
                <a:gd name="connsiteX55" fmla="*/ 26147 w 1109076"/>
                <a:gd name="connsiteY55" fmla="*/ 563332 h 1072497"/>
                <a:gd name="connsiteX56" fmla="*/ 26147 w 1109076"/>
                <a:gd name="connsiteY56" fmla="*/ 549070 h 1072497"/>
                <a:gd name="connsiteX57" fmla="*/ 54670 w 1109076"/>
                <a:gd name="connsiteY57" fmla="*/ 522924 h 1072497"/>
                <a:gd name="connsiteX58" fmla="*/ 87947 w 1109076"/>
                <a:gd name="connsiteY58" fmla="*/ 477762 h 1072497"/>
                <a:gd name="connsiteX59" fmla="*/ 71309 w 1109076"/>
                <a:gd name="connsiteY59" fmla="*/ 458747 h 1072497"/>
                <a:gd name="connsiteX60" fmla="*/ 54670 w 1109076"/>
                <a:gd name="connsiteY60" fmla="*/ 456370 h 1072497"/>
                <a:gd name="connsiteX61" fmla="*/ 28523 w 1109076"/>
                <a:gd name="connsiteY61" fmla="*/ 432601 h 1072497"/>
                <a:gd name="connsiteX62" fmla="*/ 33279 w 1109076"/>
                <a:gd name="connsiteY62" fmla="*/ 389816 h 1072497"/>
                <a:gd name="connsiteX63" fmla="*/ 45162 w 1109076"/>
                <a:gd name="connsiteY63" fmla="*/ 387439 h 1072497"/>
                <a:gd name="connsiteX64" fmla="*/ 49916 w 1109076"/>
                <a:gd name="connsiteY64" fmla="*/ 370801 h 1072497"/>
                <a:gd name="connsiteX65" fmla="*/ 66554 w 1109076"/>
                <a:gd name="connsiteY65" fmla="*/ 363670 h 1072497"/>
                <a:gd name="connsiteX66" fmla="*/ 66554 w 1109076"/>
                <a:gd name="connsiteY66" fmla="*/ 344655 h 1072497"/>
                <a:gd name="connsiteX67" fmla="*/ 71309 w 1109076"/>
                <a:gd name="connsiteY67" fmla="*/ 342278 h 1072497"/>
                <a:gd name="connsiteX68" fmla="*/ 95077 w 1109076"/>
                <a:gd name="connsiteY68" fmla="*/ 332770 h 1072497"/>
                <a:gd name="connsiteX69" fmla="*/ 99833 w 1109076"/>
                <a:gd name="connsiteY69" fmla="*/ 316131 h 1072497"/>
                <a:gd name="connsiteX70" fmla="*/ 149747 w 1109076"/>
                <a:gd name="connsiteY70" fmla="*/ 292362 h 1072497"/>
                <a:gd name="connsiteX71" fmla="*/ 164009 w 1109076"/>
                <a:gd name="connsiteY71" fmla="*/ 263839 h 1072497"/>
                <a:gd name="connsiteX72" fmla="*/ 190154 w 1109076"/>
                <a:gd name="connsiteY72" fmla="*/ 268593 h 1072497"/>
                <a:gd name="connsiteX73" fmla="*/ 259086 w 1109076"/>
                <a:gd name="connsiteY73" fmla="*/ 237693 h 1072497"/>
                <a:gd name="connsiteX74" fmla="*/ 280479 w 1109076"/>
                <a:gd name="connsiteY74" fmla="*/ 218677 h 1072497"/>
                <a:gd name="connsiteX75" fmla="*/ 297117 w 1109076"/>
                <a:gd name="connsiteY75" fmla="*/ 199662 h 1072497"/>
                <a:gd name="connsiteX76" fmla="*/ 337526 w 1109076"/>
                <a:gd name="connsiteY76" fmla="*/ 192531 h 1072497"/>
                <a:gd name="connsiteX77" fmla="*/ 339902 w 1109076"/>
                <a:gd name="connsiteY77" fmla="*/ 168762 h 1072497"/>
                <a:gd name="connsiteX78" fmla="*/ 387440 w 1109076"/>
                <a:gd name="connsiteY78" fmla="*/ 164008 h 1072497"/>
                <a:gd name="connsiteX79" fmla="*/ 401702 w 1109076"/>
                <a:gd name="connsiteY79" fmla="*/ 140239 h 1072497"/>
                <a:gd name="connsiteX80" fmla="*/ 439733 w 1109076"/>
                <a:gd name="connsiteY80" fmla="*/ 118847 h 1072497"/>
                <a:gd name="connsiteX81" fmla="*/ 475386 w 1109076"/>
                <a:gd name="connsiteY81" fmla="*/ 121223 h 1072497"/>
                <a:gd name="connsiteX82" fmla="*/ 511041 w 1109076"/>
                <a:gd name="connsiteY82" fmla="*/ 95077 h 1072497"/>
                <a:gd name="connsiteX83" fmla="*/ 568087 w 1109076"/>
                <a:gd name="connsiteY83" fmla="*/ 95077 h 1072497"/>
                <a:gd name="connsiteX84" fmla="*/ 568087 w 1109076"/>
                <a:gd name="connsiteY84" fmla="*/ 78439 h 1072497"/>
                <a:gd name="connsiteX85" fmla="*/ 560955 w 1109076"/>
                <a:gd name="connsiteY85" fmla="*/ 47539 h 1072497"/>
                <a:gd name="connsiteX86" fmla="*/ 577595 w 1109076"/>
                <a:gd name="connsiteY86" fmla="*/ 26146 h 1072497"/>
                <a:gd name="connsiteX87" fmla="*/ 651280 w 1109076"/>
                <a:gd name="connsiteY87" fmla="*/ 4754 h 1072497"/>
                <a:gd name="connsiteX88" fmla="*/ 701195 w 1109076"/>
                <a:gd name="connsiteY88" fmla="*/ 0 h 1072497"/>
                <a:gd name="connsiteX0" fmla="*/ 477939 w 1109076"/>
                <a:gd name="connsiteY0" fmla="*/ 1072496 h 1163936"/>
                <a:gd name="connsiteX1" fmla="*/ 91270 w 1109076"/>
                <a:gd name="connsiteY1" fmla="*/ 1002143 h 1163936"/>
                <a:gd name="connsiteX2" fmla="*/ 92701 w 1109076"/>
                <a:gd name="connsiteY2" fmla="*/ 993555 h 1163936"/>
                <a:gd name="connsiteX3" fmla="*/ 118848 w 1109076"/>
                <a:gd name="connsiteY3" fmla="*/ 986424 h 1163936"/>
                <a:gd name="connsiteX4" fmla="*/ 123601 w 1109076"/>
                <a:gd name="connsiteY4" fmla="*/ 967409 h 1163936"/>
                <a:gd name="connsiteX5" fmla="*/ 99833 w 1109076"/>
                <a:gd name="connsiteY5" fmla="*/ 936509 h 1163936"/>
                <a:gd name="connsiteX6" fmla="*/ 123601 w 1109076"/>
                <a:gd name="connsiteY6" fmla="*/ 898478 h 1163936"/>
                <a:gd name="connsiteX7" fmla="*/ 125978 w 1109076"/>
                <a:gd name="connsiteY7" fmla="*/ 860447 h 1163936"/>
                <a:gd name="connsiteX8" fmla="*/ 156879 w 1109076"/>
                <a:gd name="connsiteY8" fmla="*/ 860447 h 1163936"/>
                <a:gd name="connsiteX9" fmla="*/ 178271 w 1109076"/>
                <a:gd name="connsiteY9" fmla="*/ 822417 h 1163936"/>
                <a:gd name="connsiteX10" fmla="*/ 159255 w 1109076"/>
                <a:gd name="connsiteY10" fmla="*/ 784386 h 1163936"/>
                <a:gd name="connsiteX11" fmla="*/ 135486 w 1109076"/>
                <a:gd name="connsiteY11" fmla="*/ 777255 h 1163936"/>
                <a:gd name="connsiteX12" fmla="*/ 111717 w 1109076"/>
                <a:gd name="connsiteY12" fmla="*/ 793893 h 1163936"/>
                <a:gd name="connsiteX13" fmla="*/ 99833 w 1109076"/>
                <a:gd name="connsiteY13" fmla="*/ 784386 h 1163936"/>
                <a:gd name="connsiteX14" fmla="*/ 80817 w 1109076"/>
                <a:gd name="connsiteY14" fmla="*/ 784386 h 1163936"/>
                <a:gd name="connsiteX15" fmla="*/ 66554 w 1109076"/>
                <a:gd name="connsiteY15" fmla="*/ 777255 h 1163936"/>
                <a:gd name="connsiteX16" fmla="*/ 35655 w 1109076"/>
                <a:gd name="connsiteY16" fmla="*/ 774878 h 1163936"/>
                <a:gd name="connsiteX17" fmla="*/ 9508 w 1109076"/>
                <a:gd name="connsiteY17" fmla="*/ 751109 h 1163936"/>
                <a:gd name="connsiteX18" fmla="*/ 0 w 1109076"/>
                <a:gd name="connsiteY18" fmla="*/ 713078 h 1163936"/>
                <a:gd name="connsiteX19" fmla="*/ 14263 w 1109076"/>
                <a:gd name="connsiteY19" fmla="*/ 684555 h 1163936"/>
                <a:gd name="connsiteX20" fmla="*/ 4756 w 1109076"/>
                <a:gd name="connsiteY20" fmla="*/ 665539 h 1163936"/>
                <a:gd name="connsiteX21" fmla="*/ 35655 w 1109076"/>
                <a:gd name="connsiteY21" fmla="*/ 622755 h 1163936"/>
                <a:gd name="connsiteX22" fmla="*/ 49916 w 1109076"/>
                <a:gd name="connsiteY22" fmla="*/ 591855 h 1163936"/>
                <a:gd name="connsiteX23" fmla="*/ 26147 w 1109076"/>
                <a:gd name="connsiteY23" fmla="*/ 563332 h 1163936"/>
                <a:gd name="connsiteX24" fmla="*/ 26147 w 1109076"/>
                <a:gd name="connsiteY24" fmla="*/ 549070 h 1163936"/>
                <a:gd name="connsiteX25" fmla="*/ 54670 w 1109076"/>
                <a:gd name="connsiteY25" fmla="*/ 522924 h 1163936"/>
                <a:gd name="connsiteX26" fmla="*/ 87947 w 1109076"/>
                <a:gd name="connsiteY26" fmla="*/ 477762 h 1163936"/>
                <a:gd name="connsiteX27" fmla="*/ 71309 w 1109076"/>
                <a:gd name="connsiteY27" fmla="*/ 458747 h 1163936"/>
                <a:gd name="connsiteX28" fmla="*/ 54670 w 1109076"/>
                <a:gd name="connsiteY28" fmla="*/ 456370 h 1163936"/>
                <a:gd name="connsiteX29" fmla="*/ 28523 w 1109076"/>
                <a:gd name="connsiteY29" fmla="*/ 432601 h 1163936"/>
                <a:gd name="connsiteX30" fmla="*/ 33279 w 1109076"/>
                <a:gd name="connsiteY30" fmla="*/ 389816 h 1163936"/>
                <a:gd name="connsiteX31" fmla="*/ 45162 w 1109076"/>
                <a:gd name="connsiteY31" fmla="*/ 387439 h 1163936"/>
                <a:gd name="connsiteX32" fmla="*/ 49916 w 1109076"/>
                <a:gd name="connsiteY32" fmla="*/ 370801 h 1163936"/>
                <a:gd name="connsiteX33" fmla="*/ 66554 w 1109076"/>
                <a:gd name="connsiteY33" fmla="*/ 363670 h 1163936"/>
                <a:gd name="connsiteX34" fmla="*/ 66554 w 1109076"/>
                <a:gd name="connsiteY34" fmla="*/ 344655 h 1163936"/>
                <a:gd name="connsiteX35" fmla="*/ 71309 w 1109076"/>
                <a:gd name="connsiteY35" fmla="*/ 342278 h 1163936"/>
                <a:gd name="connsiteX36" fmla="*/ 95077 w 1109076"/>
                <a:gd name="connsiteY36" fmla="*/ 332770 h 1163936"/>
                <a:gd name="connsiteX37" fmla="*/ 99833 w 1109076"/>
                <a:gd name="connsiteY37" fmla="*/ 316131 h 1163936"/>
                <a:gd name="connsiteX38" fmla="*/ 149747 w 1109076"/>
                <a:gd name="connsiteY38" fmla="*/ 292362 h 1163936"/>
                <a:gd name="connsiteX39" fmla="*/ 164009 w 1109076"/>
                <a:gd name="connsiteY39" fmla="*/ 263839 h 1163936"/>
                <a:gd name="connsiteX40" fmla="*/ 190154 w 1109076"/>
                <a:gd name="connsiteY40" fmla="*/ 268593 h 1163936"/>
                <a:gd name="connsiteX41" fmla="*/ 259086 w 1109076"/>
                <a:gd name="connsiteY41" fmla="*/ 237693 h 1163936"/>
                <a:gd name="connsiteX42" fmla="*/ 280479 w 1109076"/>
                <a:gd name="connsiteY42" fmla="*/ 218677 h 1163936"/>
                <a:gd name="connsiteX43" fmla="*/ 297117 w 1109076"/>
                <a:gd name="connsiteY43" fmla="*/ 199662 h 1163936"/>
                <a:gd name="connsiteX44" fmla="*/ 337526 w 1109076"/>
                <a:gd name="connsiteY44" fmla="*/ 192531 h 1163936"/>
                <a:gd name="connsiteX45" fmla="*/ 339902 w 1109076"/>
                <a:gd name="connsiteY45" fmla="*/ 168762 h 1163936"/>
                <a:gd name="connsiteX46" fmla="*/ 387440 w 1109076"/>
                <a:gd name="connsiteY46" fmla="*/ 164008 h 1163936"/>
                <a:gd name="connsiteX47" fmla="*/ 401702 w 1109076"/>
                <a:gd name="connsiteY47" fmla="*/ 140239 h 1163936"/>
                <a:gd name="connsiteX48" fmla="*/ 439733 w 1109076"/>
                <a:gd name="connsiteY48" fmla="*/ 118847 h 1163936"/>
                <a:gd name="connsiteX49" fmla="*/ 475386 w 1109076"/>
                <a:gd name="connsiteY49" fmla="*/ 121223 h 1163936"/>
                <a:gd name="connsiteX50" fmla="*/ 511041 w 1109076"/>
                <a:gd name="connsiteY50" fmla="*/ 95077 h 1163936"/>
                <a:gd name="connsiteX51" fmla="*/ 568087 w 1109076"/>
                <a:gd name="connsiteY51" fmla="*/ 95077 h 1163936"/>
                <a:gd name="connsiteX52" fmla="*/ 568087 w 1109076"/>
                <a:gd name="connsiteY52" fmla="*/ 78439 h 1163936"/>
                <a:gd name="connsiteX53" fmla="*/ 560955 w 1109076"/>
                <a:gd name="connsiteY53" fmla="*/ 47539 h 1163936"/>
                <a:gd name="connsiteX54" fmla="*/ 577595 w 1109076"/>
                <a:gd name="connsiteY54" fmla="*/ 26146 h 1163936"/>
                <a:gd name="connsiteX55" fmla="*/ 651280 w 1109076"/>
                <a:gd name="connsiteY55" fmla="*/ 4754 h 1163936"/>
                <a:gd name="connsiteX56" fmla="*/ 701195 w 1109076"/>
                <a:gd name="connsiteY56" fmla="*/ 0 h 1163936"/>
                <a:gd name="connsiteX57" fmla="*/ 732094 w 1109076"/>
                <a:gd name="connsiteY57" fmla="*/ 9508 h 1163936"/>
                <a:gd name="connsiteX58" fmla="*/ 810534 w 1109076"/>
                <a:gd name="connsiteY58" fmla="*/ 26146 h 1163936"/>
                <a:gd name="connsiteX59" fmla="*/ 850942 w 1109076"/>
                <a:gd name="connsiteY59" fmla="*/ 45162 h 1163936"/>
                <a:gd name="connsiteX60" fmla="*/ 877088 w 1109076"/>
                <a:gd name="connsiteY60" fmla="*/ 47539 h 1163936"/>
                <a:gd name="connsiteX61" fmla="*/ 919873 w 1109076"/>
                <a:gd name="connsiteY61" fmla="*/ 66554 h 1163936"/>
                <a:gd name="connsiteX62" fmla="*/ 962657 w 1109076"/>
                <a:gd name="connsiteY62" fmla="*/ 114093 h 1163936"/>
                <a:gd name="connsiteX63" fmla="*/ 988803 w 1109076"/>
                <a:gd name="connsiteY63" fmla="*/ 135485 h 1163936"/>
                <a:gd name="connsiteX64" fmla="*/ 998310 w 1109076"/>
                <a:gd name="connsiteY64" fmla="*/ 187777 h 1163936"/>
                <a:gd name="connsiteX65" fmla="*/ 1055357 w 1109076"/>
                <a:gd name="connsiteY65" fmla="*/ 187777 h 1163936"/>
                <a:gd name="connsiteX66" fmla="*/ 1055357 w 1109076"/>
                <a:gd name="connsiteY66" fmla="*/ 202039 h 1163936"/>
                <a:gd name="connsiteX67" fmla="*/ 1043473 w 1109076"/>
                <a:gd name="connsiteY67" fmla="*/ 223431 h 1163936"/>
                <a:gd name="connsiteX68" fmla="*/ 1048227 w 1109076"/>
                <a:gd name="connsiteY68" fmla="*/ 244824 h 1163936"/>
                <a:gd name="connsiteX69" fmla="*/ 1052981 w 1109076"/>
                <a:gd name="connsiteY69" fmla="*/ 280477 h 1163936"/>
                <a:gd name="connsiteX70" fmla="*/ 1048227 w 1109076"/>
                <a:gd name="connsiteY70" fmla="*/ 297116 h 1163936"/>
                <a:gd name="connsiteX71" fmla="*/ 1064865 w 1109076"/>
                <a:gd name="connsiteY71" fmla="*/ 318508 h 1163936"/>
                <a:gd name="connsiteX72" fmla="*/ 1064225 w 1109076"/>
                <a:gd name="connsiteY72" fmla="*/ 317686 h 1163936"/>
                <a:gd name="connsiteX73" fmla="*/ 1054882 w 1109076"/>
                <a:gd name="connsiteY73" fmla="*/ 330393 h 1163936"/>
                <a:gd name="connsiteX74" fmla="*/ 1060587 w 1109076"/>
                <a:gd name="connsiteY74" fmla="*/ 427372 h 1163936"/>
                <a:gd name="connsiteX75" fmla="*/ 1080553 w 1109076"/>
                <a:gd name="connsiteY75" fmla="*/ 467304 h 1163936"/>
                <a:gd name="connsiteX76" fmla="*/ 1077701 w 1109076"/>
                <a:gd name="connsiteY76" fmla="*/ 521498 h 1163936"/>
                <a:gd name="connsiteX77" fmla="*/ 1069144 w 1109076"/>
                <a:gd name="connsiteY77" fmla="*/ 532907 h 1163936"/>
                <a:gd name="connsiteX78" fmla="*/ 1066291 w 1109076"/>
                <a:gd name="connsiteY78" fmla="*/ 564282 h 1163936"/>
                <a:gd name="connsiteX79" fmla="*/ 1109076 w 1109076"/>
                <a:gd name="connsiteY79" fmla="*/ 635590 h 1163936"/>
                <a:gd name="connsiteX80" fmla="*/ 1037768 w 1109076"/>
                <a:gd name="connsiteY80" fmla="*/ 644147 h 1163936"/>
                <a:gd name="connsiteX81" fmla="*/ 1023507 w 1109076"/>
                <a:gd name="connsiteY81" fmla="*/ 666966 h 1163936"/>
                <a:gd name="connsiteX82" fmla="*/ 1037768 w 1109076"/>
                <a:gd name="connsiteY82" fmla="*/ 706898 h 1163936"/>
                <a:gd name="connsiteX83" fmla="*/ 1049178 w 1109076"/>
                <a:gd name="connsiteY83" fmla="*/ 775353 h 1163936"/>
                <a:gd name="connsiteX84" fmla="*/ 1043473 w 1109076"/>
                <a:gd name="connsiteY84" fmla="*/ 875184 h 1163936"/>
                <a:gd name="connsiteX85" fmla="*/ 1057735 w 1109076"/>
                <a:gd name="connsiteY85" fmla="*/ 909412 h 1163936"/>
                <a:gd name="connsiteX86" fmla="*/ 1003540 w 1109076"/>
                <a:gd name="connsiteY86" fmla="*/ 986424 h 1163936"/>
                <a:gd name="connsiteX87" fmla="*/ 1002754 w 1109076"/>
                <a:gd name="connsiteY87" fmla="*/ 1002143 h 1163936"/>
                <a:gd name="connsiteX88" fmla="*/ 569379 w 1109076"/>
                <a:gd name="connsiteY88" fmla="*/ 1163936 h 1163936"/>
                <a:gd name="connsiteX0" fmla="*/ 91270 w 1109076"/>
                <a:gd name="connsiteY0" fmla="*/ 1002143 h 1163936"/>
                <a:gd name="connsiteX1" fmla="*/ 92701 w 1109076"/>
                <a:gd name="connsiteY1" fmla="*/ 993555 h 1163936"/>
                <a:gd name="connsiteX2" fmla="*/ 118848 w 1109076"/>
                <a:gd name="connsiteY2" fmla="*/ 986424 h 1163936"/>
                <a:gd name="connsiteX3" fmla="*/ 123601 w 1109076"/>
                <a:gd name="connsiteY3" fmla="*/ 967409 h 1163936"/>
                <a:gd name="connsiteX4" fmla="*/ 99833 w 1109076"/>
                <a:gd name="connsiteY4" fmla="*/ 936509 h 1163936"/>
                <a:gd name="connsiteX5" fmla="*/ 123601 w 1109076"/>
                <a:gd name="connsiteY5" fmla="*/ 898478 h 1163936"/>
                <a:gd name="connsiteX6" fmla="*/ 125978 w 1109076"/>
                <a:gd name="connsiteY6" fmla="*/ 860447 h 1163936"/>
                <a:gd name="connsiteX7" fmla="*/ 156879 w 1109076"/>
                <a:gd name="connsiteY7" fmla="*/ 860447 h 1163936"/>
                <a:gd name="connsiteX8" fmla="*/ 178271 w 1109076"/>
                <a:gd name="connsiteY8" fmla="*/ 822417 h 1163936"/>
                <a:gd name="connsiteX9" fmla="*/ 159255 w 1109076"/>
                <a:gd name="connsiteY9" fmla="*/ 784386 h 1163936"/>
                <a:gd name="connsiteX10" fmla="*/ 135486 w 1109076"/>
                <a:gd name="connsiteY10" fmla="*/ 777255 h 1163936"/>
                <a:gd name="connsiteX11" fmla="*/ 111717 w 1109076"/>
                <a:gd name="connsiteY11" fmla="*/ 793893 h 1163936"/>
                <a:gd name="connsiteX12" fmla="*/ 99833 w 1109076"/>
                <a:gd name="connsiteY12" fmla="*/ 784386 h 1163936"/>
                <a:gd name="connsiteX13" fmla="*/ 80817 w 1109076"/>
                <a:gd name="connsiteY13" fmla="*/ 784386 h 1163936"/>
                <a:gd name="connsiteX14" fmla="*/ 66554 w 1109076"/>
                <a:gd name="connsiteY14" fmla="*/ 777255 h 1163936"/>
                <a:gd name="connsiteX15" fmla="*/ 35655 w 1109076"/>
                <a:gd name="connsiteY15" fmla="*/ 774878 h 1163936"/>
                <a:gd name="connsiteX16" fmla="*/ 9508 w 1109076"/>
                <a:gd name="connsiteY16" fmla="*/ 751109 h 1163936"/>
                <a:gd name="connsiteX17" fmla="*/ 0 w 1109076"/>
                <a:gd name="connsiteY17" fmla="*/ 713078 h 1163936"/>
                <a:gd name="connsiteX18" fmla="*/ 14263 w 1109076"/>
                <a:gd name="connsiteY18" fmla="*/ 684555 h 1163936"/>
                <a:gd name="connsiteX19" fmla="*/ 4756 w 1109076"/>
                <a:gd name="connsiteY19" fmla="*/ 665539 h 1163936"/>
                <a:gd name="connsiteX20" fmla="*/ 35655 w 1109076"/>
                <a:gd name="connsiteY20" fmla="*/ 622755 h 1163936"/>
                <a:gd name="connsiteX21" fmla="*/ 49916 w 1109076"/>
                <a:gd name="connsiteY21" fmla="*/ 591855 h 1163936"/>
                <a:gd name="connsiteX22" fmla="*/ 26147 w 1109076"/>
                <a:gd name="connsiteY22" fmla="*/ 563332 h 1163936"/>
                <a:gd name="connsiteX23" fmla="*/ 26147 w 1109076"/>
                <a:gd name="connsiteY23" fmla="*/ 549070 h 1163936"/>
                <a:gd name="connsiteX24" fmla="*/ 54670 w 1109076"/>
                <a:gd name="connsiteY24" fmla="*/ 522924 h 1163936"/>
                <a:gd name="connsiteX25" fmla="*/ 87947 w 1109076"/>
                <a:gd name="connsiteY25" fmla="*/ 477762 h 1163936"/>
                <a:gd name="connsiteX26" fmla="*/ 71309 w 1109076"/>
                <a:gd name="connsiteY26" fmla="*/ 458747 h 1163936"/>
                <a:gd name="connsiteX27" fmla="*/ 54670 w 1109076"/>
                <a:gd name="connsiteY27" fmla="*/ 456370 h 1163936"/>
                <a:gd name="connsiteX28" fmla="*/ 28523 w 1109076"/>
                <a:gd name="connsiteY28" fmla="*/ 432601 h 1163936"/>
                <a:gd name="connsiteX29" fmla="*/ 33279 w 1109076"/>
                <a:gd name="connsiteY29" fmla="*/ 389816 h 1163936"/>
                <a:gd name="connsiteX30" fmla="*/ 45162 w 1109076"/>
                <a:gd name="connsiteY30" fmla="*/ 387439 h 1163936"/>
                <a:gd name="connsiteX31" fmla="*/ 49916 w 1109076"/>
                <a:gd name="connsiteY31" fmla="*/ 370801 h 1163936"/>
                <a:gd name="connsiteX32" fmla="*/ 66554 w 1109076"/>
                <a:gd name="connsiteY32" fmla="*/ 363670 h 1163936"/>
                <a:gd name="connsiteX33" fmla="*/ 66554 w 1109076"/>
                <a:gd name="connsiteY33" fmla="*/ 344655 h 1163936"/>
                <a:gd name="connsiteX34" fmla="*/ 71309 w 1109076"/>
                <a:gd name="connsiteY34" fmla="*/ 342278 h 1163936"/>
                <a:gd name="connsiteX35" fmla="*/ 95077 w 1109076"/>
                <a:gd name="connsiteY35" fmla="*/ 332770 h 1163936"/>
                <a:gd name="connsiteX36" fmla="*/ 99833 w 1109076"/>
                <a:gd name="connsiteY36" fmla="*/ 316131 h 1163936"/>
                <a:gd name="connsiteX37" fmla="*/ 149747 w 1109076"/>
                <a:gd name="connsiteY37" fmla="*/ 292362 h 1163936"/>
                <a:gd name="connsiteX38" fmla="*/ 164009 w 1109076"/>
                <a:gd name="connsiteY38" fmla="*/ 263839 h 1163936"/>
                <a:gd name="connsiteX39" fmla="*/ 190154 w 1109076"/>
                <a:gd name="connsiteY39" fmla="*/ 268593 h 1163936"/>
                <a:gd name="connsiteX40" fmla="*/ 259086 w 1109076"/>
                <a:gd name="connsiteY40" fmla="*/ 237693 h 1163936"/>
                <a:gd name="connsiteX41" fmla="*/ 280479 w 1109076"/>
                <a:gd name="connsiteY41" fmla="*/ 218677 h 1163936"/>
                <a:gd name="connsiteX42" fmla="*/ 297117 w 1109076"/>
                <a:gd name="connsiteY42" fmla="*/ 199662 h 1163936"/>
                <a:gd name="connsiteX43" fmla="*/ 337526 w 1109076"/>
                <a:gd name="connsiteY43" fmla="*/ 192531 h 1163936"/>
                <a:gd name="connsiteX44" fmla="*/ 339902 w 1109076"/>
                <a:gd name="connsiteY44" fmla="*/ 168762 h 1163936"/>
                <a:gd name="connsiteX45" fmla="*/ 387440 w 1109076"/>
                <a:gd name="connsiteY45" fmla="*/ 164008 h 1163936"/>
                <a:gd name="connsiteX46" fmla="*/ 401702 w 1109076"/>
                <a:gd name="connsiteY46" fmla="*/ 140239 h 1163936"/>
                <a:gd name="connsiteX47" fmla="*/ 439733 w 1109076"/>
                <a:gd name="connsiteY47" fmla="*/ 118847 h 1163936"/>
                <a:gd name="connsiteX48" fmla="*/ 475386 w 1109076"/>
                <a:gd name="connsiteY48" fmla="*/ 121223 h 1163936"/>
                <a:gd name="connsiteX49" fmla="*/ 511041 w 1109076"/>
                <a:gd name="connsiteY49" fmla="*/ 95077 h 1163936"/>
                <a:gd name="connsiteX50" fmla="*/ 568087 w 1109076"/>
                <a:gd name="connsiteY50" fmla="*/ 95077 h 1163936"/>
                <a:gd name="connsiteX51" fmla="*/ 568087 w 1109076"/>
                <a:gd name="connsiteY51" fmla="*/ 78439 h 1163936"/>
                <a:gd name="connsiteX52" fmla="*/ 560955 w 1109076"/>
                <a:gd name="connsiteY52" fmla="*/ 47539 h 1163936"/>
                <a:gd name="connsiteX53" fmla="*/ 577595 w 1109076"/>
                <a:gd name="connsiteY53" fmla="*/ 26146 h 1163936"/>
                <a:gd name="connsiteX54" fmla="*/ 651280 w 1109076"/>
                <a:gd name="connsiteY54" fmla="*/ 4754 h 1163936"/>
                <a:gd name="connsiteX55" fmla="*/ 701195 w 1109076"/>
                <a:gd name="connsiteY55" fmla="*/ 0 h 1163936"/>
                <a:gd name="connsiteX56" fmla="*/ 732094 w 1109076"/>
                <a:gd name="connsiteY56" fmla="*/ 9508 h 1163936"/>
                <a:gd name="connsiteX57" fmla="*/ 810534 w 1109076"/>
                <a:gd name="connsiteY57" fmla="*/ 26146 h 1163936"/>
                <a:gd name="connsiteX58" fmla="*/ 850942 w 1109076"/>
                <a:gd name="connsiteY58" fmla="*/ 45162 h 1163936"/>
                <a:gd name="connsiteX59" fmla="*/ 877088 w 1109076"/>
                <a:gd name="connsiteY59" fmla="*/ 47539 h 1163936"/>
                <a:gd name="connsiteX60" fmla="*/ 919873 w 1109076"/>
                <a:gd name="connsiteY60" fmla="*/ 66554 h 1163936"/>
                <a:gd name="connsiteX61" fmla="*/ 962657 w 1109076"/>
                <a:gd name="connsiteY61" fmla="*/ 114093 h 1163936"/>
                <a:gd name="connsiteX62" fmla="*/ 988803 w 1109076"/>
                <a:gd name="connsiteY62" fmla="*/ 135485 h 1163936"/>
                <a:gd name="connsiteX63" fmla="*/ 998310 w 1109076"/>
                <a:gd name="connsiteY63" fmla="*/ 187777 h 1163936"/>
                <a:gd name="connsiteX64" fmla="*/ 1055357 w 1109076"/>
                <a:gd name="connsiteY64" fmla="*/ 187777 h 1163936"/>
                <a:gd name="connsiteX65" fmla="*/ 1055357 w 1109076"/>
                <a:gd name="connsiteY65" fmla="*/ 202039 h 1163936"/>
                <a:gd name="connsiteX66" fmla="*/ 1043473 w 1109076"/>
                <a:gd name="connsiteY66" fmla="*/ 223431 h 1163936"/>
                <a:gd name="connsiteX67" fmla="*/ 1048227 w 1109076"/>
                <a:gd name="connsiteY67" fmla="*/ 244824 h 1163936"/>
                <a:gd name="connsiteX68" fmla="*/ 1052981 w 1109076"/>
                <a:gd name="connsiteY68" fmla="*/ 280477 h 1163936"/>
                <a:gd name="connsiteX69" fmla="*/ 1048227 w 1109076"/>
                <a:gd name="connsiteY69" fmla="*/ 297116 h 1163936"/>
                <a:gd name="connsiteX70" fmla="*/ 1064865 w 1109076"/>
                <a:gd name="connsiteY70" fmla="*/ 318508 h 1163936"/>
                <a:gd name="connsiteX71" fmla="*/ 1064225 w 1109076"/>
                <a:gd name="connsiteY71" fmla="*/ 317686 h 1163936"/>
                <a:gd name="connsiteX72" fmla="*/ 1054882 w 1109076"/>
                <a:gd name="connsiteY72" fmla="*/ 330393 h 1163936"/>
                <a:gd name="connsiteX73" fmla="*/ 1060587 w 1109076"/>
                <a:gd name="connsiteY73" fmla="*/ 427372 h 1163936"/>
                <a:gd name="connsiteX74" fmla="*/ 1080553 w 1109076"/>
                <a:gd name="connsiteY74" fmla="*/ 467304 h 1163936"/>
                <a:gd name="connsiteX75" fmla="*/ 1077701 w 1109076"/>
                <a:gd name="connsiteY75" fmla="*/ 521498 h 1163936"/>
                <a:gd name="connsiteX76" fmla="*/ 1069144 w 1109076"/>
                <a:gd name="connsiteY76" fmla="*/ 532907 h 1163936"/>
                <a:gd name="connsiteX77" fmla="*/ 1066291 w 1109076"/>
                <a:gd name="connsiteY77" fmla="*/ 564282 h 1163936"/>
                <a:gd name="connsiteX78" fmla="*/ 1109076 w 1109076"/>
                <a:gd name="connsiteY78" fmla="*/ 635590 h 1163936"/>
                <a:gd name="connsiteX79" fmla="*/ 1037768 w 1109076"/>
                <a:gd name="connsiteY79" fmla="*/ 644147 h 1163936"/>
                <a:gd name="connsiteX80" fmla="*/ 1023507 w 1109076"/>
                <a:gd name="connsiteY80" fmla="*/ 666966 h 1163936"/>
                <a:gd name="connsiteX81" fmla="*/ 1037768 w 1109076"/>
                <a:gd name="connsiteY81" fmla="*/ 706898 h 1163936"/>
                <a:gd name="connsiteX82" fmla="*/ 1049178 w 1109076"/>
                <a:gd name="connsiteY82" fmla="*/ 775353 h 1163936"/>
                <a:gd name="connsiteX83" fmla="*/ 1043473 w 1109076"/>
                <a:gd name="connsiteY83" fmla="*/ 875184 h 1163936"/>
                <a:gd name="connsiteX84" fmla="*/ 1057735 w 1109076"/>
                <a:gd name="connsiteY84" fmla="*/ 909412 h 1163936"/>
                <a:gd name="connsiteX85" fmla="*/ 1003540 w 1109076"/>
                <a:gd name="connsiteY85" fmla="*/ 986424 h 1163936"/>
                <a:gd name="connsiteX86" fmla="*/ 1002754 w 1109076"/>
                <a:gd name="connsiteY86" fmla="*/ 1002143 h 1163936"/>
                <a:gd name="connsiteX87" fmla="*/ 569379 w 1109076"/>
                <a:gd name="connsiteY87" fmla="*/ 1163936 h 1163936"/>
                <a:gd name="connsiteX0" fmla="*/ 91270 w 1109076"/>
                <a:gd name="connsiteY0" fmla="*/ 1002143 h 1002143"/>
                <a:gd name="connsiteX1" fmla="*/ 92701 w 1109076"/>
                <a:gd name="connsiteY1" fmla="*/ 993555 h 1002143"/>
                <a:gd name="connsiteX2" fmla="*/ 118848 w 1109076"/>
                <a:gd name="connsiteY2" fmla="*/ 986424 h 1002143"/>
                <a:gd name="connsiteX3" fmla="*/ 123601 w 1109076"/>
                <a:gd name="connsiteY3" fmla="*/ 967409 h 1002143"/>
                <a:gd name="connsiteX4" fmla="*/ 99833 w 1109076"/>
                <a:gd name="connsiteY4" fmla="*/ 936509 h 1002143"/>
                <a:gd name="connsiteX5" fmla="*/ 123601 w 1109076"/>
                <a:gd name="connsiteY5" fmla="*/ 898478 h 1002143"/>
                <a:gd name="connsiteX6" fmla="*/ 125978 w 1109076"/>
                <a:gd name="connsiteY6" fmla="*/ 860447 h 1002143"/>
                <a:gd name="connsiteX7" fmla="*/ 156879 w 1109076"/>
                <a:gd name="connsiteY7" fmla="*/ 860447 h 1002143"/>
                <a:gd name="connsiteX8" fmla="*/ 178271 w 1109076"/>
                <a:gd name="connsiteY8" fmla="*/ 822417 h 1002143"/>
                <a:gd name="connsiteX9" fmla="*/ 159255 w 1109076"/>
                <a:gd name="connsiteY9" fmla="*/ 784386 h 1002143"/>
                <a:gd name="connsiteX10" fmla="*/ 135486 w 1109076"/>
                <a:gd name="connsiteY10" fmla="*/ 777255 h 1002143"/>
                <a:gd name="connsiteX11" fmla="*/ 111717 w 1109076"/>
                <a:gd name="connsiteY11" fmla="*/ 793893 h 1002143"/>
                <a:gd name="connsiteX12" fmla="*/ 99833 w 1109076"/>
                <a:gd name="connsiteY12" fmla="*/ 784386 h 1002143"/>
                <a:gd name="connsiteX13" fmla="*/ 80817 w 1109076"/>
                <a:gd name="connsiteY13" fmla="*/ 784386 h 1002143"/>
                <a:gd name="connsiteX14" fmla="*/ 66554 w 1109076"/>
                <a:gd name="connsiteY14" fmla="*/ 777255 h 1002143"/>
                <a:gd name="connsiteX15" fmla="*/ 35655 w 1109076"/>
                <a:gd name="connsiteY15" fmla="*/ 774878 h 1002143"/>
                <a:gd name="connsiteX16" fmla="*/ 9508 w 1109076"/>
                <a:gd name="connsiteY16" fmla="*/ 751109 h 1002143"/>
                <a:gd name="connsiteX17" fmla="*/ 0 w 1109076"/>
                <a:gd name="connsiteY17" fmla="*/ 713078 h 1002143"/>
                <a:gd name="connsiteX18" fmla="*/ 14263 w 1109076"/>
                <a:gd name="connsiteY18" fmla="*/ 684555 h 1002143"/>
                <a:gd name="connsiteX19" fmla="*/ 4756 w 1109076"/>
                <a:gd name="connsiteY19" fmla="*/ 665539 h 1002143"/>
                <a:gd name="connsiteX20" fmla="*/ 35655 w 1109076"/>
                <a:gd name="connsiteY20" fmla="*/ 622755 h 1002143"/>
                <a:gd name="connsiteX21" fmla="*/ 49916 w 1109076"/>
                <a:gd name="connsiteY21" fmla="*/ 591855 h 1002143"/>
                <a:gd name="connsiteX22" fmla="*/ 26147 w 1109076"/>
                <a:gd name="connsiteY22" fmla="*/ 563332 h 1002143"/>
                <a:gd name="connsiteX23" fmla="*/ 26147 w 1109076"/>
                <a:gd name="connsiteY23" fmla="*/ 549070 h 1002143"/>
                <a:gd name="connsiteX24" fmla="*/ 54670 w 1109076"/>
                <a:gd name="connsiteY24" fmla="*/ 522924 h 1002143"/>
                <a:gd name="connsiteX25" fmla="*/ 87947 w 1109076"/>
                <a:gd name="connsiteY25" fmla="*/ 477762 h 1002143"/>
                <a:gd name="connsiteX26" fmla="*/ 71309 w 1109076"/>
                <a:gd name="connsiteY26" fmla="*/ 458747 h 1002143"/>
                <a:gd name="connsiteX27" fmla="*/ 54670 w 1109076"/>
                <a:gd name="connsiteY27" fmla="*/ 456370 h 1002143"/>
                <a:gd name="connsiteX28" fmla="*/ 28523 w 1109076"/>
                <a:gd name="connsiteY28" fmla="*/ 432601 h 1002143"/>
                <a:gd name="connsiteX29" fmla="*/ 33279 w 1109076"/>
                <a:gd name="connsiteY29" fmla="*/ 389816 h 1002143"/>
                <a:gd name="connsiteX30" fmla="*/ 45162 w 1109076"/>
                <a:gd name="connsiteY30" fmla="*/ 387439 h 1002143"/>
                <a:gd name="connsiteX31" fmla="*/ 49916 w 1109076"/>
                <a:gd name="connsiteY31" fmla="*/ 370801 h 1002143"/>
                <a:gd name="connsiteX32" fmla="*/ 66554 w 1109076"/>
                <a:gd name="connsiteY32" fmla="*/ 363670 h 1002143"/>
                <a:gd name="connsiteX33" fmla="*/ 66554 w 1109076"/>
                <a:gd name="connsiteY33" fmla="*/ 344655 h 1002143"/>
                <a:gd name="connsiteX34" fmla="*/ 71309 w 1109076"/>
                <a:gd name="connsiteY34" fmla="*/ 342278 h 1002143"/>
                <a:gd name="connsiteX35" fmla="*/ 95077 w 1109076"/>
                <a:gd name="connsiteY35" fmla="*/ 332770 h 1002143"/>
                <a:gd name="connsiteX36" fmla="*/ 99833 w 1109076"/>
                <a:gd name="connsiteY36" fmla="*/ 316131 h 1002143"/>
                <a:gd name="connsiteX37" fmla="*/ 149747 w 1109076"/>
                <a:gd name="connsiteY37" fmla="*/ 292362 h 1002143"/>
                <a:gd name="connsiteX38" fmla="*/ 164009 w 1109076"/>
                <a:gd name="connsiteY38" fmla="*/ 263839 h 1002143"/>
                <a:gd name="connsiteX39" fmla="*/ 190154 w 1109076"/>
                <a:gd name="connsiteY39" fmla="*/ 268593 h 1002143"/>
                <a:gd name="connsiteX40" fmla="*/ 259086 w 1109076"/>
                <a:gd name="connsiteY40" fmla="*/ 237693 h 1002143"/>
                <a:gd name="connsiteX41" fmla="*/ 280479 w 1109076"/>
                <a:gd name="connsiteY41" fmla="*/ 218677 h 1002143"/>
                <a:gd name="connsiteX42" fmla="*/ 297117 w 1109076"/>
                <a:gd name="connsiteY42" fmla="*/ 199662 h 1002143"/>
                <a:gd name="connsiteX43" fmla="*/ 337526 w 1109076"/>
                <a:gd name="connsiteY43" fmla="*/ 192531 h 1002143"/>
                <a:gd name="connsiteX44" fmla="*/ 339902 w 1109076"/>
                <a:gd name="connsiteY44" fmla="*/ 168762 h 1002143"/>
                <a:gd name="connsiteX45" fmla="*/ 387440 w 1109076"/>
                <a:gd name="connsiteY45" fmla="*/ 164008 h 1002143"/>
                <a:gd name="connsiteX46" fmla="*/ 401702 w 1109076"/>
                <a:gd name="connsiteY46" fmla="*/ 140239 h 1002143"/>
                <a:gd name="connsiteX47" fmla="*/ 439733 w 1109076"/>
                <a:gd name="connsiteY47" fmla="*/ 118847 h 1002143"/>
                <a:gd name="connsiteX48" fmla="*/ 475386 w 1109076"/>
                <a:gd name="connsiteY48" fmla="*/ 121223 h 1002143"/>
                <a:gd name="connsiteX49" fmla="*/ 511041 w 1109076"/>
                <a:gd name="connsiteY49" fmla="*/ 95077 h 1002143"/>
                <a:gd name="connsiteX50" fmla="*/ 568087 w 1109076"/>
                <a:gd name="connsiteY50" fmla="*/ 95077 h 1002143"/>
                <a:gd name="connsiteX51" fmla="*/ 568087 w 1109076"/>
                <a:gd name="connsiteY51" fmla="*/ 78439 h 1002143"/>
                <a:gd name="connsiteX52" fmla="*/ 560955 w 1109076"/>
                <a:gd name="connsiteY52" fmla="*/ 47539 h 1002143"/>
                <a:gd name="connsiteX53" fmla="*/ 577595 w 1109076"/>
                <a:gd name="connsiteY53" fmla="*/ 26146 h 1002143"/>
                <a:gd name="connsiteX54" fmla="*/ 651280 w 1109076"/>
                <a:gd name="connsiteY54" fmla="*/ 4754 h 1002143"/>
                <a:gd name="connsiteX55" fmla="*/ 701195 w 1109076"/>
                <a:gd name="connsiteY55" fmla="*/ 0 h 1002143"/>
                <a:gd name="connsiteX56" fmla="*/ 732094 w 1109076"/>
                <a:gd name="connsiteY56" fmla="*/ 9508 h 1002143"/>
                <a:gd name="connsiteX57" fmla="*/ 810534 w 1109076"/>
                <a:gd name="connsiteY57" fmla="*/ 26146 h 1002143"/>
                <a:gd name="connsiteX58" fmla="*/ 850942 w 1109076"/>
                <a:gd name="connsiteY58" fmla="*/ 45162 h 1002143"/>
                <a:gd name="connsiteX59" fmla="*/ 877088 w 1109076"/>
                <a:gd name="connsiteY59" fmla="*/ 47539 h 1002143"/>
                <a:gd name="connsiteX60" fmla="*/ 919873 w 1109076"/>
                <a:gd name="connsiteY60" fmla="*/ 66554 h 1002143"/>
                <a:gd name="connsiteX61" fmla="*/ 962657 w 1109076"/>
                <a:gd name="connsiteY61" fmla="*/ 114093 h 1002143"/>
                <a:gd name="connsiteX62" fmla="*/ 988803 w 1109076"/>
                <a:gd name="connsiteY62" fmla="*/ 135485 h 1002143"/>
                <a:gd name="connsiteX63" fmla="*/ 998310 w 1109076"/>
                <a:gd name="connsiteY63" fmla="*/ 187777 h 1002143"/>
                <a:gd name="connsiteX64" fmla="*/ 1055357 w 1109076"/>
                <a:gd name="connsiteY64" fmla="*/ 187777 h 1002143"/>
                <a:gd name="connsiteX65" fmla="*/ 1055357 w 1109076"/>
                <a:gd name="connsiteY65" fmla="*/ 202039 h 1002143"/>
                <a:gd name="connsiteX66" fmla="*/ 1043473 w 1109076"/>
                <a:gd name="connsiteY66" fmla="*/ 223431 h 1002143"/>
                <a:gd name="connsiteX67" fmla="*/ 1048227 w 1109076"/>
                <a:gd name="connsiteY67" fmla="*/ 244824 h 1002143"/>
                <a:gd name="connsiteX68" fmla="*/ 1052981 w 1109076"/>
                <a:gd name="connsiteY68" fmla="*/ 280477 h 1002143"/>
                <a:gd name="connsiteX69" fmla="*/ 1048227 w 1109076"/>
                <a:gd name="connsiteY69" fmla="*/ 297116 h 1002143"/>
                <a:gd name="connsiteX70" fmla="*/ 1064865 w 1109076"/>
                <a:gd name="connsiteY70" fmla="*/ 318508 h 1002143"/>
                <a:gd name="connsiteX71" fmla="*/ 1064225 w 1109076"/>
                <a:gd name="connsiteY71" fmla="*/ 317686 h 1002143"/>
                <a:gd name="connsiteX72" fmla="*/ 1054882 w 1109076"/>
                <a:gd name="connsiteY72" fmla="*/ 330393 h 1002143"/>
                <a:gd name="connsiteX73" fmla="*/ 1060587 w 1109076"/>
                <a:gd name="connsiteY73" fmla="*/ 427372 h 1002143"/>
                <a:gd name="connsiteX74" fmla="*/ 1080553 w 1109076"/>
                <a:gd name="connsiteY74" fmla="*/ 467304 h 1002143"/>
                <a:gd name="connsiteX75" fmla="*/ 1077701 w 1109076"/>
                <a:gd name="connsiteY75" fmla="*/ 521498 h 1002143"/>
                <a:gd name="connsiteX76" fmla="*/ 1069144 w 1109076"/>
                <a:gd name="connsiteY76" fmla="*/ 532907 h 1002143"/>
                <a:gd name="connsiteX77" fmla="*/ 1066291 w 1109076"/>
                <a:gd name="connsiteY77" fmla="*/ 564282 h 1002143"/>
                <a:gd name="connsiteX78" fmla="*/ 1109076 w 1109076"/>
                <a:gd name="connsiteY78" fmla="*/ 635590 h 1002143"/>
                <a:gd name="connsiteX79" fmla="*/ 1037768 w 1109076"/>
                <a:gd name="connsiteY79" fmla="*/ 644147 h 1002143"/>
                <a:gd name="connsiteX80" fmla="*/ 1023507 w 1109076"/>
                <a:gd name="connsiteY80" fmla="*/ 666966 h 1002143"/>
                <a:gd name="connsiteX81" fmla="*/ 1037768 w 1109076"/>
                <a:gd name="connsiteY81" fmla="*/ 706898 h 1002143"/>
                <a:gd name="connsiteX82" fmla="*/ 1049178 w 1109076"/>
                <a:gd name="connsiteY82" fmla="*/ 775353 h 1002143"/>
                <a:gd name="connsiteX83" fmla="*/ 1043473 w 1109076"/>
                <a:gd name="connsiteY83" fmla="*/ 875184 h 1002143"/>
                <a:gd name="connsiteX84" fmla="*/ 1057735 w 1109076"/>
                <a:gd name="connsiteY84" fmla="*/ 909412 h 1002143"/>
                <a:gd name="connsiteX85" fmla="*/ 1003540 w 1109076"/>
                <a:gd name="connsiteY85" fmla="*/ 986424 h 1002143"/>
                <a:gd name="connsiteX86" fmla="*/ 1002754 w 1109076"/>
                <a:gd name="connsiteY86" fmla="*/ 1002143 h 1002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</a:cxnLst>
              <a:rect l="l" t="t" r="r" b="b"/>
              <a:pathLst>
                <a:path w="1109076" h="1002143">
                  <a:moveTo>
                    <a:pt x="91270" y="1002143"/>
                  </a:moveTo>
                  <a:lnTo>
                    <a:pt x="92701" y="993555"/>
                  </a:lnTo>
                  <a:lnTo>
                    <a:pt x="118848" y="986424"/>
                  </a:lnTo>
                  <a:lnTo>
                    <a:pt x="123601" y="967409"/>
                  </a:lnTo>
                  <a:lnTo>
                    <a:pt x="99833" y="936509"/>
                  </a:lnTo>
                  <a:lnTo>
                    <a:pt x="123601" y="898478"/>
                  </a:lnTo>
                  <a:lnTo>
                    <a:pt x="125978" y="860447"/>
                  </a:lnTo>
                  <a:lnTo>
                    <a:pt x="156879" y="860447"/>
                  </a:lnTo>
                  <a:lnTo>
                    <a:pt x="178271" y="822417"/>
                  </a:lnTo>
                  <a:lnTo>
                    <a:pt x="159255" y="784386"/>
                  </a:lnTo>
                  <a:lnTo>
                    <a:pt x="135486" y="777255"/>
                  </a:lnTo>
                  <a:lnTo>
                    <a:pt x="111717" y="793893"/>
                  </a:lnTo>
                  <a:lnTo>
                    <a:pt x="99833" y="784386"/>
                  </a:lnTo>
                  <a:lnTo>
                    <a:pt x="80817" y="784386"/>
                  </a:lnTo>
                  <a:lnTo>
                    <a:pt x="66554" y="777255"/>
                  </a:lnTo>
                  <a:lnTo>
                    <a:pt x="35655" y="774878"/>
                  </a:lnTo>
                  <a:lnTo>
                    <a:pt x="9508" y="751109"/>
                  </a:lnTo>
                  <a:lnTo>
                    <a:pt x="0" y="713078"/>
                  </a:lnTo>
                  <a:lnTo>
                    <a:pt x="14263" y="684555"/>
                  </a:lnTo>
                  <a:lnTo>
                    <a:pt x="4756" y="665539"/>
                  </a:lnTo>
                  <a:lnTo>
                    <a:pt x="35655" y="622755"/>
                  </a:lnTo>
                  <a:lnTo>
                    <a:pt x="49916" y="591855"/>
                  </a:lnTo>
                  <a:lnTo>
                    <a:pt x="26147" y="563332"/>
                  </a:lnTo>
                  <a:lnTo>
                    <a:pt x="26147" y="549070"/>
                  </a:lnTo>
                  <a:lnTo>
                    <a:pt x="54670" y="522924"/>
                  </a:lnTo>
                  <a:lnTo>
                    <a:pt x="87947" y="477762"/>
                  </a:lnTo>
                  <a:lnTo>
                    <a:pt x="71309" y="458747"/>
                  </a:lnTo>
                  <a:lnTo>
                    <a:pt x="54670" y="456370"/>
                  </a:lnTo>
                  <a:lnTo>
                    <a:pt x="28523" y="432601"/>
                  </a:lnTo>
                  <a:lnTo>
                    <a:pt x="33279" y="389816"/>
                  </a:lnTo>
                  <a:lnTo>
                    <a:pt x="45162" y="387439"/>
                  </a:lnTo>
                  <a:lnTo>
                    <a:pt x="49916" y="370801"/>
                  </a:lnTo>
                  <a:lnTo>
                    <a:pt x="66554" y="363670"/>
                  </a:lnTo>
                  <a:lnTo>
                    <a:pt x="66554" y="344655"/>
                  </a:lnTo>
                  <a:lnTo>
                    <a:pt x="71309" y="342278"/>
                  </a:lnTo>
                  <a:lnTo>
                    <a:pt x="95077" y="332770"/>
                  </a:lnTo>
                  <a:lnTo>
                    <a:pt x="99833" y="316131"/>
                  </a:lnTo>
                  <a:lnTo>
                    <a:pt x="149747" y="292362"/>
                  </a:lnTo>
                  <a:lnTo>
                    <a:pt x="164009" y="263839"/>
                  </a:lnTo>
                  <a:lnTo>
                    <a:pt x="190154" y="268593"/>
                  </a:lnTo>
                  <a:lnTo>
                    <a:pt x="259086" y="237693"/>
                  </a:lnTo>
                  <a:lnTo>
                    <a:pt x="280479" y="218677"/>
                  </a:lnTo>
                  <a:lnTo>
                    <a:pt x="297117" y="199662"/>
                  </a:lnTo>
                  <a:lnTo>
                    <a:pt x="337526" y="192531"/>
                  </a:lnTo>
                  <a:lnTo>
                    <a:pt x="339902" y="168762"/>
                  </a:lnTo>
                  <a:lnTo>
                    <a:pt x="387440" y="164008"/>
                  </a:lnTo>
                  <a:lnTo>
                    <a:pt x="401702" y="140239"/>
                  </a:lnTo>
                  <a:lnTo>
                    <a:pt x="439733" y="118847"/>
                  </a:lnTo>
                  <a:lnTo>
                    <a:pt x="475386" y="121223"/>
                  </a:lnTo>
                  <a:lnTo>
                    <a:pt x="511041" y="95077"/>
                  </a:lnTo>
                  <a:lnTo>
                    <a:pt x="568087" y="95077"/>
                  </a:lnTo>
                  <a:lnTo>
                    <a:pt x="568087" y="78439"/>
                  </a:lnTo>
                  <a:lnTo>
                    <a:pt x="560955" y="47539"/>
                  </a:lnTo>
                  <a:lnTo>
                    <a:pt x="577595" y="26146"/>
                  </a:lnTo>
                  <a:lnTo>
                    <a:pt x="651280" y="4754"/>
                  </a:lnTo>
                  <a:lnTo>
                    <a:pt x="701195" y="0"/>
                  </a:lnTo>
                  <a:lnTo>
                    <a:pt x="732094" y="9508"/>
                  </a:lnTo>
                  <a:lnTo>
                    <a:pt x="810534" y="26146"/>
                  </a:lnTo>
                  <a:lnTo>
                    <a:pt x="850942" y="45162"/>
                  </a:lnTo>
                  <a:lnTo>
                    <a:pt x="877088" y="47539"/>
                  </a:lnTo>
                  <a:lnTo>
                    <a:pt x="919873" y="66554"/>
                  </a:lnTo>
                  <a:lnTo>
                    <a:pt x="962657" y="114093"/>
                  </a:lnTo>
                  <a:lnTo>
                    <a:pt x="988803" y="135485"/>
                  </a:lnTo>
                  <a:lnTo>
                    <a:pt x="998310" y="187777"/>
                  </a:lnTo>
                  <a:lnTo>
                    <a:pt x="1055357" y="187777"/>
                  </a:lnTo>
                  <a:lnTo>
                    <a:pt x="1055357" y="202039"/>
                  </a:lnTo>
                  <a:lnTo>
                    <a:pt x="1043473" y="223431"/>
                  </a:lnTo>
                  <a:lnTo>
                    <a:pt x="1048227" y="244824"/>
                  </a:lnTo>
                  <a:lnTo>
                    <a:pt x="1052981" y="280477"/>
                  </a:lnTo>
                  <a:lnTo>
                    <a:pt x="1048227" y="297116"/>
                  </a:lnTo>
                  <a:lnTo>
                    <a:pt x="1064865" y="318508"/>
                  </a:lnTo>
                  <a:lnTo>
                    <a:pt x="1064225" y="317686"/>
                  </a:lnTo>
                  <a:lnTo>
                    <a:pt x="1054882" y="330393"/>
                  </a:lnTo>
                  <a:lnTo>
                    <a:pt x="1060587" y="427372"/>
                  </a:lnTo>
                  <a:lnTo>
                    <a:pt x="1080553" y="467304"/>
                  </a:lnTo>
                  <a:lnTo>
                    <a:pt x="1077701" y="521498"/>
                  </a:lnTo>
                  <a:lnTo>
                    <a:pt x="1069144" y="532907"/>
                  </a:lnTo>
                  <a:lnTo>
                    <a:pt x="1066291" y="564282"/>
                  </a:lnTo>
                  <a:lnTo>
                    <a:pt x="1109076" y="635590"/>
                  </a:lnTo>
                  <a:lnTo>
                    <a:pt x="1037768" y="644147"/>
                  </a:lnTo>
                  <a:lnTo>
                    <a:pt x="1023507" y="666966"/>
                  </a:lnTo>
                  <a:lnTo>
                    <a:pt x="1037768" y="706898"/>
                  </a:lnTo>
                  <a:lnTo>
                    <a:pt x="1049178" y="775353"/>
                  </a:lnTo>
                  <a:lnTo>
                    <a:pt x="1043473" y="875184"/>
                  </a:lnTo>
                  <a:lnTo>
                    <a:pt x="1057735" y="909412"/>
                  </a:lnTo>
                  <a:lnTo>
                    <a:pt x="1003540" y="986424"/>
                  </a:lnTo>
                  <a:lnTo>
                    <a:pt x="1002754" y="1002143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F41D8CCF-5B66-483B-56D4-B6414C497208}"/>
                </a:ext>
              </a:extLst>
            </p:cNvPr>
            <p:cNvSpPr/>
            <p:nvPr/>
          </p:nvSpPr>
          <p:spPr>
            <a:xfrm>
              <a:off x="7524822" y="3738522"/>
              <a:ext cx="989754" cy="779297"/>
            </a:xfrm>
            <a:custGeom>
              <a:avLst/>
              <a:gdLst>
                <a:gd name="connsiteX0" fmla="*/ 305494 w 989754"/>
                <a:gd name="connsiteY0" fmla="*/ 0 h 779297"/>
                <a:gd name="connsiteX1" fmla="*/ 989754 w 989754"/>
                <a:gd name="connsiteY1" fmla="*/ 0 h 779297"/>
                <a:gd name="connsiteX2" fmla="*/ 989754 w 989754"/>
                <a:gd name="connsiteY2" fmla="*/ 6320 h 779297"/>
                <a:gd name="connsiteX3" fmla="*/ 966935 w 989754"/>
                <a:gd name="connsiteY3" fmla="*/ 12025 h 779297"/>
                <a:gd name="connsiteX4" fmla="*/ 966935 w 989754"/>
                <a:gd name="connsiteY4" fmla="*/ 148936 h 779297"/>
                <a:gd name="connsiteX5" fmla="*/ 941264 w 989754"/>
                <a:gd name="connsiteY5" fmla="*/ 174607 h 779297"/>
                <a:gd name="connsiteX6" fmla="*/ 938412 w 989754"/>
                <a:gd name="connsiteY6" fmla="*/ 200278 h 779297"/>
                <a:gd name="connsiteX7" fmla="*/ 918446 w 989754"/>
                <a:gd name="connsiteY7" fmla="*/ 214539 h 779297"/>
                <a:gd name="connsiteX8" fmla="*/ 904184 w 989754"/>
                <a:gd name="connsiteY8" fmla="*/ 257324 h 779297"/>
                <a:gd name="connsiteX9" fmla="*/ 904184 w 989754"/>
                <a:gd name="connsiteY9" fmla="*/ 285847 h 779297"/>
                <a:gd name="connsiteX10" fmla="*/ 898480 w 989754"/>
                <a:gd name="connsiteY10" fmla="*/ 294404 h 779297"/>
                <a:gd name="connsiteX11" fmla="*/ 869956 w 989754"/>
                <a:gd name="connsiteY11" fmla="*/ 302961 h 779297"/>
                <a:gd name="connsiteX12" fmla="*/ 855695 w 989754"/>
                <a:gd name="connsiteY12" fmla="*/ 311518 h 779297"/>
                <a:gd name="connsiteX13" fmla="*/ 753011 w 989754"/>
                <a:gd name="connsiteY13" fmla="*/ 311518 h 779297"/>
                <a:gd name="connsiteX14" fmla="*/ 744455 w 989754"/>
                <a:gd name="connsiteY14" fmla="*/ 354303 h 779297"/>
                <a:gd name="connsiteX15" fmla="*/ 755864 w 989754"/>
                <a:gd name="connsiteY15" fmla="*/ 397087 h 779297"/>
                <a:gd name="connsiteX16" fmla="*/ 738750 w 989754"/>
                <a:gd name="connsiteY16" fmla="*/ 434167 h 779297"/>
                <a:gd name="connsiteX17" fmla="*/ 744455 w 989754"/>
                <a:gd name="connsiteY17" fmla="*/ 496918 h 779297"/>
                <a:gd name="connsiteX18" fmla="*/ 741602 w 989754"/>
                <a:gd name="connsiteY18" fmla="*/ 519737 h 779297"/>
                <a:gd name="connsiteX19" fmla="*/ 730193 w 989754"/>
                <a:gd name="connsiteY19" fmla="*/ 613863 h 779297"/>
                <a:gd name="connsiteX20" fmla="*/ 724488 w 989754"/>
                <a:gd name="connsiteY20" fmla="*/ 636682 h 779297"/>
                <a:gd name="connsiteX21" fmla="*/ 767273 w 989754"/>
                <a:gd name="connsiteY21" fmla="*/ 676614 h 779297"/>
                <a:gd name="connsiteX22" fmla="*/ 681704 w 989754"/>
                <a:gd name="connsiteY22" fmla="*/ 765036 h 779297"/>
                <a:gd name="connsiteX23" fmla="*/ 633214 w 989754"/>
                <a:gd name="connsiteY23" fmla="*/ 750774 h 779297"/>
                <a:gd name="connsiteX24" fmla="*/ 601839 w 989754"/>
                <a:gd name="connsiteY24" fmla="*/ 750774 h 779297"/>
                <a:gd name="connsiteX25" fmla="*/ 581873 w 989754"/>
                <a:gd name="connsiteY25" fmla="*/ 776445 h 779297"/>
                <a:gd name="connsiteX26" fmla="*/ 547645 w 989754"/>
                <a:gd name="connsiteY26" fmla="*/ 779297 h 779297"/>
                <a:gd name="connsiteX27" fmla="*/ 507712 w 989754"/>
                <a:gd name="connsiteY27" fmla="*/ 750774 h 779297"/>
                <a:gd name="connsiteX28" fmla="*/ 507712 w 989754"/>
                <a:gd name="connsiteY28" fmla="*/ 742217 h 779297"/>
                <a:gd name="connsiteX29" fmla="*/ 482042 w 989754"/>
                <a:gd name="connsiteY29" fmla="*/ 722251 h 779297"/>
                <a:gd name="connsiteX30" fmla="*/ 470632 w 989754"/>
                <a:gd name="connsiteY30" fmla="*/ 739365 h 779297"/>
                <a:gd name="connsiteX31" fmla="*/ 413586 w 989754"/>
                <a:gd name="connsiteY31" fmla="*/ 742217 h 779297"/>
                <a:gd name="connsiteX32" fmla="*/ 390767 w 989754"/>
                <a:gd name="connsiteY32" fmla="*/ 710842 h 779297"/>
                <a:gd name="connsiteX33" fmla="*/ 376506 w 989754"/>
                <a:gd name="connsiteY33" fmla="*/ 668057 h 779297"/>
                <a:gd name="connsiteX34" fmla="*/ 345130 w 989754"/>
                <a:gd name="connsiteY34" fmla="*/ 642386 h 779297"/>
                <a:gd name="connsiteX35" fmla="*/ 330869 w 989754"/>
                <a:gd name="connsiteY35" fmla="*/ 665205 h 779297"/>
                <a:gd name="connsiteX36" fmla="*/ 290936 w 989754"/>
                <a:gd name="connsiteY36" fmla="*/ 670909 h 779297"/>
                <a:gd name="connsiteX37" fmla="*/ 253856 w 989754"/>
                <a:gd name="connsiteY37" fmla="*/ 656648 h 779297"/>
                <a:gd name="connsiteX38" fmla="*/ 208219 w 989754"/>
                <a:gd name="connsiteY38" fmla="*/ 679466 h 779297"/>
                <a:gd name="connsiteX39" fmla="*/ 176844 w 989754"/>
                <a:gd name="connsiteY39" fmla="*/ 642386 h 779297"/>
                <a:gd name="connsiteX40" fmla="*/ 125502 w 989754"/>
                <a:gd name="connsiteY40" fmla="*/ 650943 h 779297"/>
                <a:gd name="connsiteX41" fmla="*/ 91274 w 989754"/>
                <a:gd name="connsiteY41" fmla="*/ 611011 h 779297"/>
                <a:gd name="connsiteX42" fmla="*/ 74160 w 989754"/>
                <a:gd name="connsiteY42" fmla="*/ 613863 h 779297"/>
                <a:gd name="connsiteX43" fmla="*/ 34228 w 989754"/>
                <a:gd name="connsiteY43" fmla="*/ 588192 h 779297"/>
                <a:gd name="connsiteX44" fmla="*/ 5705 w 989754"/>
                <a:gd name="connsiteY44" fmla="*/ 545408 h 779297"/>
                <a:gd name="connsiteX45" fmla="*/ 0 w 989754"/>
                <a:gd name="connsiteY45" fmla="*/ 516884 h 779297"/>
                <a:gd name="connsiteX46" fmla="*/ 0 w 989754"/>
                <a:gd name="connsiteY46" fmla="*/ 496918 h 779297"/>
                <a:gd name="connsiteX47" fmla="*/ 19966 w 989754"/>
                <a:gd name="connsiteY47" fmla="*/ 451281 h 779297"/>
                <a:gd name="connsiteX48" fmla="*/ 17114 w 989754"/>
                <a:gd name="connsiteY48" fmla="*/ 434167 h 779297"/>
                <a:gd name="connsiteX49" fmla="*/ 14262 w 989754"/>
                <a:gd name="connsiteY49" fmla="*/ 411349 h 779297"/>
                <a:gd name="connsiteX50" fmla="*/ 28523 w 989754"/>
                <a:gd name="connsiteY50" fmla="*/ 394235 h 779297"/>
                <a:gd name="connsiteX51" fmla="*/ 28523 w 989754"/>
                <a:gd name="connsiteY51" fmla="*/ 340041 h 779297"/>
                <a:gd name="connsiteX52" fmla="*/ 54194 w 989754"/>
                <a:gd name="connsiteY52" fmla="*/ 337189 h 779297"/>
                <a:gd name="connsiteX53" fmla="*/ 71308 w 989754"/>
                <a:gd name="connsiteY53" fmla="*/ 308666 h 779297"/>
                <a:gd name="connsiteX54" fmla="*/ 71308 w 989754"/>
                <a:gd name="connsiteY54" fmla="*/ 282995 h 779297"/>
                <a:gd name="connsiteX55" fmla="*/ 57046 w 989754"/>
                <a:gd name="connsiteY55" fmla="*/ 257324 h 779297"/>
                <a:gd name="connsiteX56" fmla="*/ 68456 w 989754"/>
                <a:gd name="connsiteY56" fmla="*/ 234505 h 779297"/>
                <a:gd name="connsiteX57" fmla="*/ 71308 w 989754"/>
                <a:gd name="connsiteY57" fmla="*/ 171755 h 779297"/>
                <a:gd name="connsiteX58" fmla="*/ 59899 w 989754"/>
                <a:gd name="connsiteY58" fmla="*/ 146084 h 779297"/>
                <a:gd name="connsiteX59" fmla="*/ 82717 w 989754"/>
                <a:gd name="connsiteY59" fmla="*/ 117561 h 779297"/>
                <a:gd name="connsiteX60" fmla="*/ 82717 w 989754"/>
                <a:gd name="connsiteY60" fmla="*/ 106151 h 779297"/>
                <a:gd name="connsiteX61" fmla="*/ 99831 w 989754"/>
                <a:gd name="connsiteY61" fmla="*/ 103299 h 779297"/>
                <a:gd name="connsiteX62" fmla="*/ 145468 w 989754"/>
                <a:gd name="connsiteY62" fmla="*/ 111856 h 779297"/>
                <a:gd name="connsiteX63" fmla="*/ 185401 w 989754"/>
                <a:gd name="connsiteY63" fmla="*/ 117561 h 779297"/>
                <a:gd name="connsiteX64" fmla="*/ 213924 w 989754"/>
                <a:gd name="connsiteY64" fmla="*/ 91890 h 779297"/>
                <a:gd name="connsiteX65" fmla="*/ 270970 w 989754"/>
                <a:gd name="connsiteY65" fmla="*/ 60514 h 779297"/>
                <a:gd name="connsiteX66" fmla="*/ 285232 w 989754"/>
                <a:gd name="connsiteY66" fmla="*/ 17730 h 779297"/>
                <a:gd name="connsiteX0" fmla="*/ 305494 w 989754"/>
                <a:gd name="connsiteY0" fmla="*/ 73311 h 852608"/>
                <a:gd name="connsiteX1" fmla="*/ 667630 w 989754"/>
                <a:gd name="connsiteY1" fmla="*/ 9 h 852608"/>
                <a:gd name="connsiteX2" fmla="*/ 989754 w 989754"/>
                <a:gd name="connsiteY2" fmla="*/ 73311 h 852608"/>
                <a:gd name="connsiteX3" fmla="*/ 989754 w 989754"/>
                <a:gd name="connsiteY3" fmla="*/ 79631 h 852608"/>
                <a:gd name="connsiteX4" fmla="*/ 966935 w 989754"/>
                <a:gd name="connsiteY4" fmla="*/ 85336 h 852608"/>
                <a:gd name="connsiteX5" fmla="*/ 966935 w 989754"/>
                <a:gd name="connsiteY5" fmla="*/ 222247 h 852608"/>
                <a:gd name="connsiteX6" fmla="*/ 941264 w 989754"/>
                <a:gd name="connsiteY6" fmla="*/ 247918 h 852608"/>
                <a:gd name="connsiteX7" fmla="*/ 938412 w 989754"/>
                <a:gd name="connsiteY7" fmla="*/ 273589 h 852608"/>
                <a:gd name="connsiteX8" fmla="*/ 918446 w 989754"/>
                <a:gd name="connsiteY8" fmla="*/ 287850 h 852608"/>
                <a:gd name="connsiteX9" fmla="*/ 904184 w 989754"/>
                <a:gd name="connsiteY9" fmla="*/ 330635 h 852608"/>
                <a:gd name="connsiteX10" fmla="*/ 904184 w 989754"/>
                <a:gd name="connsiteY10" fmla="*/ 359158 h 852608"/>
                <a:gd name="connsiteX11" fmla="*/ 898480 w 989754"/>
                <a:gd name="connsiteY11" fmla="*/ 367715 h 852608"/>
                <a:gd name="connsiteX12" fmla="*/ 869956 w 989754"/>
                <a:gd name="connsiteY12" fmla="*/ 376272 h 852608"/>
                <a:gd name="connsiteX13" fmla="*/ 855695 w 989754"/>
                <a:gd name="connsiteY13" fmla="*/ 384829 h 852608"/>
                <a:gd name="connsiteX14" fmla="*/ 753011 w 989754"/>
                <a:gd name="connsiteY14" fmla="*/ 384829 h 852608"/>
                <a:gd name="connsiteX15" fmla="*/ 744455 w 989754"/>
                <a:gd name="connsiteY15" fmla="*/ 427614 h 852608"/>
                <a:gd name="connsiteX16" fmla="*/ 755864 w 989754"/>
                <a:gd name="connsiteY16" fmla="*/ 470398 h 852608"/>
                <a:gd name="connsiteX17" fmla="*/ 738750 w 989754"/>
                <a:gd name="connsiteY17" fmla="*/ 507478 h 852608"/>
                <a:gd name="connsiteX18" fmla="*/ 744455 w 989754"/>
                <a:gd name="connsiteY18" fmla="*/ 570229 h 852608"/>
                <a:gd name="connsiteX19" fmla="*/ 741602 w 989754"/>
                <a:gd name="connsiteY19" fmla="*/ 593048 h 852608"/>
                <a:gd name="connsiteX20" fmla="*/ 730193 w 989754"/>
                <a:gd name="connsiteY20" fmla="*/ 687174 h 852608"/>
                <a:gd name="connsiteX21" fmla="*/ 724488 w 989754"/>
                <a:gd name="connsiteY21" fmla="*/ 709993 h 852608"/>
                <a:gd name="connsiteX22" fmla="*/ 767273 w 989754"/>
                <a:gd name="connsiteY22" fmla="*/ 749925 h 852608"/>
                <a:gd name="connsiteX23" fmla="*/ 681704 w 989754"/>
                <a:gd name="connsiteY23" fmla="*/ 838347 h 852608"/>
                <a:gd name="connsiteX24" fmla="*/ 633214 w 989754"/>
                <a:gd name="connsiteY24" fmla="*/ 824085 h 852608"/>
                <a:gd name="connsiteX25" fmla="*/ 601839 w 989754"/>
                <a:gd name="connsiteY25" fmla="*/ 824085 h 852608"/>
                <a:gd name="connsiteX26" fmla="*/ 581873 w 989754"/>
                <a:gd name="connsiteY26" fmla="*/ 849756 h 852608"/>
                <a:gd name="connsiteX27" fmla="*/ 547645 w 989754"/>
                <a:gd name="connsiteY27" fmla="*/ 852608 h 852608"/>
                <a:gd name="connsiteX28" fmla="*/ 507712 w 989754"/>
                <a:gd name="connsiteY28" fmla="*/ 824085 h 852608"/>
                <a:gd name="connsiteX29" fmla="*/ 507712 w 989754"/>
                <a:gd name="connsiteY29" fmla="*/ 815528 h 852608"/>
                <a:gd name="connsiteX30" fmla="*/ 482042 w 989754"/>
                <a:gd name="connsiteY30" fmla="*/ 795562 h 852608"/>
                <a:gd name="connsiteX31" fmla="*/ 470632 w 989754"/>
                <a:gd name="connsiteY31" fmla="*/ 812676 h 852608"/>
                <a:gd name="connsiteX32" fmla="*/ 413586 w 989754"/>
                <a:gd name="connsiteY32" fmla="*/ 815528 h 852608"/>
                <a:gd name="connsiteX33" fmla="*/ 390767 w 989754"/>
                <a:gd name="connsiteY33" fmla="*/ 784153 h 852608"/>
                <a:gd name="connsiteX34" fmla="*/ 376506 w 989754"/>
                <a:gd name="connsiteY34" fmla="*/ 741368 h 852608"/>
                <a:gd name="connsiteX35" fmla="*/ 345130 w 989754"/>
                <a:gd name="connsiteY35" fmla="*/ 715697 h 852608"/>
                <a:gd name="connsiteX36" fmla="*/ 330869 w 989754"/>
                <a:gd name="connsiteY36" fmla="*/ 738516 h 852608"/>
                <a:gd name="connsiteX37" fmla="*/ 290936 w 989754"/>
                <a:gd name="connsiteY37" fmla="*/ 744220 h 852608"/>
                <a:gd name="connsiteX38" fmla="*/ 253856 w 989754"/>
                <a:gd name="connsiteY38" fmla="*/ 729959 h 852608"/>
                <a:gd name="connsiteX39" fmla="*/ 208219 w 989754"/>
                <a:gd name="connsiteY39" fmla="*/ 752777 h 852608"/>
                <a:gd name="connsiteX40" fmla="*/ 176844 w 989754"/>
                <a:gd name="connsiteY40" fmla="*/ 715697 h 852608"/>
                <a:gd name="connsiteX41" fmla="*/ 125502 w 989754"/>
                <a:gd name="connsiteY41" fmla="*/ 724254 h 852608"/>
                <a:gd name="connsiteX42" fmla="*/ 91274 w 989754"/>
                <a:gd name="connsiteY42" fmla="*/ 684322 h 852608"/>
                <a:gd name="connsiteX43" fmla="*/ 74160 w 989754"/>
                <a:gd name="connsiteY43" fmla="*/ 687174 h 852608"/>
                <a:gd name="connsiteX44" fmla="*/ 34228 w 989754"/>
                <a:gd name="connsiteY44" fmla="*/ 661503 h 852608"/>
                <a:gd name="connsiteX45" fmla="*/ 5705 w 989754"/>
                <a:gd name="connsiteY45" fmla="*/ 618719 h 852608"/>
                <a:gd name="connsiteX46" fmla="*/ 0 w 989754"/>
                <a:gd name="connsiteY46" fmla="*/ 590195 h 852608"/>
                <a:gd name="connsiteX47" fmla="*/ 0 w 989754"/>
                <a:gd name="connsiteY47" fmla="*/ 570229 h 852608"/>
                <a:gd name="connsiteX48" fmla="*/ 19966 w 989754"/>
                <a:gd name="connsiteY48" fmla="*/ 524592 h 852608"/>
                <a:gd name="connsiteX49" fmla="*/ 17114 w 989754"/>
                <a:gd name="connsiteY49" fmla="*/ 507478 h 852608"/>
                <a:gd name="connsiteX50" fmla="*/ 14262 w 989754"/>
                <a:gd name="connsiteY50" fmla="*/ 484660 h 852608"/>
                <a:gd name="connsiteX51" fmla="*/ 28523 w 989754"/>
                <a:gd name="connsiteY51" fmla="*/ 467546 h 852608"/>
                <a:gd name="connsiteX52" fmla="*/ 28523 w 989754"/>
                <a:gd name="connsiteY52" fmla="*/ 413352 h 852608"/>
                <a:gd name="connsiteX53" fmla="*/ 54194 w 989754"/>
                <a:gd name="connsiteY53" fmla="*/ 410500 h 852608"/>
                <a:gd name="connsiteX54" fmla="*/ 71308 w 989754"/>
                <a:gd name="connsiteY54" fmla="*/ 381977 h 852608"/>
                <a:gd name="connsiteX55" fmla="*/ 71308 w 989754"/>
                <a:gd name="connsiteY55" fmla="*/ 356306 h 852608"/>
                <a:gd name="connsiteX56" fmla="*/ 57046 w 989754"/>
                <a:gd name="connsiteY56" fmla="*/ 330635 h 852608"/>
                <a:gd name="connsiteX57" fmla="*/ 68456 w 989754"/>
                <a:gd name="connsiteY57" fmla="*/ 307816 h 852608"/>
                <a:gd name="connsiteX58" fmla="*/ 71308 w 989754"/>
                <a:gd name="connsiteY58" fmla="*/ 245066 h 852608"/>
                <a:gd name="connsiteX59" fmla="*/ 59899 w 989754"/>
                <a:gd name="connsiteY59" fmla="*/ 219395 h 852608"/>
                <a:gd name="connsiteX60" fmla="*/ 82717 w 989754"/>
                <a:gd name="connsiteY60" fmla="*/ 190872 h 852608"/>
                <a:gd name="connsiteX61" fmla="*/ 82717 w 989754"/>
                <a:gd name="connsiteY61" fmla="*/ 179462 h 852608"/>
                <a:gd name="connsiteX62" fmla="*/ 99831 w 989754"/>
                <a:gd name="connsiteY62" fmla="*/ 176610 h 852608"/>
                <a:gd name="connsiteX63" fmla="*/ 145468 w 989754"/>
                <a:gd name="connsiteY63" fmla="*/ 185167 h 852608"/>
                <a:gd name="connsiteX64" fmla="*/ 185401 w 989754"/>
                <a:gd name="connsiteY64" fmla="*/ 190872 h 852608"/>
                <a:gd name="connsiteX65" fmla="*/ 213924 w 989754"/>
                <a:gd name="connsiteY65" fmla="*/ 165201 h 852608"/>
                <a:gd name="connsiteX66" fmla="*/ 270970 w 989754"/>
                <a:gd name="connsiteY66" fmla="*/ 133825 h 852608"/>
                <a:gd name="connsiteX67" fmla="*/ 285232 w 989754"/>
                <a:gd name="connsiteY67" fmla="*/ 91041 h 852608"/>
                <a:gd name="connsiteX68" fmla="*/ 305494 w 989754"/>
                <a:gd name="connsiteY68" fmla="*/ 73311 h 852608"/>
                <a:gd name="connsiteX0" fmla="*/ 667630 w 989754"/>
                <a:gd name="connsiteY0" fmla="*/ 0 h 852599"/>
                <a:gd name="connsiteX1" fmla="*/ 989754 w 989754"/>
                <a:gd name="connsiteY1" fmla="*/ 73302 h 852599"/>
                <a:gd name="connsiteX2" fmla="*/ 989754 w 989754"/>
                <a:gd name="connsiteY2" fmla="*/ 79622 h 852599"/>
                <a:gd name="connsiteX3" fmla="*/ 966935 w 989754"/>
                <a:gd name="connsiteY3" fmla="*/ 85327 h 852599"/>
                <a:gd name="connsiteX4" fmla="*/ 966935 w 989754"/>
                <a:gd name="connsiteY4" fmla="*/ 222238 h 852599"/>
                <a:gd name="connsiteX5" fmla="*/ 941264 w 989754"/>
                <a:gd name="connsiteY5" fmla="*/ 247909 h 852599"/>
                <a:gd name="connsiteX6" fmla="*/ 938412 w 989754"/>
                <a:gd name="connsiteY6" fmla="*/ 273580 h 852599"/>
                <a:gd name="connsiteX7" fmla="*/ 918446 w 989754"/>
                <a:gd name="connsiteY7" fmla="*/ 287841 h 852599"/>
                <a:gd name="connsiteX8" fmla="*/ 904184 w 989754"/>
                <a:gd name="connsiteY8" fmla="*/ 330626 h 852599"/>
                <a:gd name="connsiteX9" fmla="*/ 904184 w 989754"/>
                <a:gd name="connsiteY9" fmla="*/ 359149 h 852599"/>
                <a:gd name="connsiteX10" fmla="*/ 898480 w 989754"/>
                <a:gd name="connsiteY10" fmla="*/ 367706 h 852599"/>
                <a:gd name="connsiteX11" fmla="*/ 869956 w 989754"/>
                <a:gd name="connsiteY11" fmla="*/ 376263 h 852599"/>
                <a:gd name="connsiteX12" fmla="*/ 855695 w 989754"/>
                <a:gd name="connsiteY12" fmla="*/ 384820 h 852599"/>
                <a:gd name="connsiteX13" fmla="*/ 753011 w 989754"/>
                <a:gd name="connsiteY13" fmla="*/ 384820 h 852599"/>
                <a:gd name="connsiteX14" fmla="*/ 744455 w 989754"/>
                <a:gd name="connsiteY14" fmla="*/ 427605 h 852599"/>
                <a:gd name="connsiteX15" fmla="*/ 755864 w 989754"/>
                <a:gd name="connsiteY15" fmla="*/ 470389 h 852599"/>
                <a:gd name="connsiteX16" fmla="*/ 738750 w 989754"/>
                <a:gd name="connsiteY16" fmla="*/ 507469 h 852599"/>
                <a:gd name="connsiteX17" fmla="*/ 744455 w 989754"/>
                <a:gd name="connsiteY17" fmla="*/ 570220 h 852599"/>
                <a:gd name="connsiteX18" fmla="*/ 741602 w 989754"/>
                <a:gd name="connsiteY18" fmla="*/ 593039 h 852599"/>
                <a:gd name="connsiteX19" fmla="*/ 730193 w 989754"/>
                <a:gd name="connsiteY19" fmla="*/ 687165 h 852599"/>
                <a:gd name="connsiteX20" fmla="*/ 724488 w 989754"/>
                <a:gd name="connsiteY20" fmla="*/ 709984 h 852599"/>
                <a:gd name="connsiteX21" fmla="*/ 767273 w 989754"/>
                <a:gd name="connsiteY21" fmla="*/ 749916 h 852599"/>
                <a:gd name="connsiteX22" fmla="*/ 681704 w 989754"/>
                <a:gd name="connsiteY22" fmla="*/ 838338 h 852599"/>
                <a:gd name="connsiteX23" fmla="*/ 633214 w 989754"/>
                <a:gd name="connsiteY23" fmla="*/ 824076 h 852599"/>
                <a:gd name="connsiteX24" fmla="*/ 601839 w 989754"/>
                <a:gd name="connsiteY24" fmla="*/ 824076 h 852599"/>
                <a:gd name="connsiteX25" fmla="*/ 581873 w 989754"/>
                <a:gd name="connsiteY25" fmla="*/ 849747 h 852599"/>
                <a:gd name="connsiteX26" fmla="*/ 547645 w 989754"/>
                <a:gd name="connsiteY26" fmla="*/ 852599 h 852599"/>
                <a:gd name="connsiteX27" fmla="*/ 507712 w 989754"/>
                <a:gd name="connsiteY27" fmla="*/ 824076 h 852599"/>
                <a:gd name="connsiteX28" fmla="*/ 507712 w 989754"/>
                <a:gd name="connsiteY28" fmla="*/ 815519 h 852599"/>
                <a:gd name="connsiteX29" fmla="*/ 482042 w 989754"/>
                <a:gd name="connsiteY29" fmla="*/ 795553 h 852599"/>
                <a:gd name="connsiteX30" fmla="*/ 470632 w 989754"/>
                <a:gd name="connsiteY30" fmla="*/ 812667 h 852599"/>
                <a:gd name="connsiteX31" fmla="*/ 413586 w 989754"/>
                <a:gd name="connsiteY31" fmla="*/ 815519 h 852599"/>
                <a:gd name="connsiteX32" fmla="*/ 390767 w 989754"/>
                <a:gd name="connsiteY32" fmla="*/ 784144 h 852599"/>
                <a:gd name="connsiteX33" fmla="*/ 376506 w 989754"/>
                <a:gd name="connsiteY33" fmla="*/ 741359 h 852599"/>
                <a:gd name="connsiteX34" fmla="*/ 345130 w 989754"/>
                <a:gd name="connsiteY34" fmla="*/ 715688 h 852599"/>
                <a:gd name="connsiteX35" fmla="*/ 330869 w 989754"/>
                <a:gd name="connsiteY35" fmla="*/ 738507 h 852599"/>
                <a:gd name="connsiteX36" fmla="*/ 290936 w 989754"/>
                <a:gd name="connsiteY36" fmla="*/ 744211 h 852599"/>
                <a:gd name="connsiteX37" fmla="*/ 253856 w 989754"/>
                <a:gd name="connsiteY37" fmla="*/ 729950 h 852599"/>
                <a:gd name="connsiteX38" fmla="*/ 208219 w 989754"/>
                <a:gd name="connsiteY38" fmla="*/ 752768 h 852599"/>
                <a:gd name="connsiteX39" fmla="*/ 176844 w 989754"/>
                <a:gd name="connsiteY39" fmla="*/ 715688 h 852599"/>
                <a:gd name="connsiteX40" fmla="*/ 125502 w 989754"/>
                <a:gd name="connsiteY40" fmla="*/ 724245 h 852599"/>
                <a:gd name="connsiteX41" fmla="*/ 91274 w 989754"/>
                <a:gd name="connsiteY41" fmla="*/ 684313 h 852599"/>
                <a:gd name="connsiteX42" fmla="*/ 74160 w 989754"/>
                <a:gd name="connsiteY42" fmla="*/ 687165 h 852599"/>
                <a:gd name="connsiteX43" fmla="*/ 34228 w 989754"/>
                <a:gd name="connsiteY43" fmla="*/ 661494 h 852599"/>
                <a:gd name="connsiteX44" fmla="*/ 5705 w 989754"/>
                <a:gd name="connsiteY44" fmla="*/ 618710 h 852599"/>
                <a:gd name="connsiteX45" fmla="*/ 0 w 989754"/>
                <a:gd name="connsiteY45" fmla="*/ 590186 h 852599"/>
                <a:gd name="connsiteX46" fmla="*/ 0 w 989754"/>
                <a:gd name="connsiteY46" fmla="*/ 570220 h 852599"/>
                <a:gd name="connsiteX47" fmla="*/ 19966 w 989754"/>
                <a:gd name="connsiteY47" fmla="*/ 524583 h 852599"/>
                <a:gd name="connsiteX48" fmla="*/ 17114 w 989754"/>
                <a:gd name="connsiteY48" fmla="*/ 507469 h 852599"/>
                <a:gd name="connsiteX49" fmla="*/ 14262 w 989754"/>
                <a:gd name="connsiteY49" fmla="*/ 484651 h 852599"/>
                <a:gd name="connsiteX50" fmla="*/ 28523 w 989754"/>
                <a:gd name="connsiteY50" fmla="*/ 467537 h 852599"/>
                <a:gd name="connsiteX51" fmla="*/ 28523 w 989754"/>
                <a:gd name="connsiteY51" fmla="*/ 413343 h 852599"/>
                <a:gd name="connsiteX52" fmla="*/ 54194 w 989754"/>
                <a:gd name="connsiteY52" fmla="*/ 410491 h 852599"/>
                <a:gd name="connsiteX53" fmla="*/ 71308 w 989754"/>
                <a:gd name="connsiteY53" fmla="*/ 381968 h 852599"/>
                <a:gd name="connsiteX54" fmla="*/ 71308 w 989754"/>
                <a:gd name="connsiteY54" fmla="*/ 356297 h 852599"/>
                <a:gd name="connsiteX55" fmla="*/ 57046 w 989754"/>
                <a:gd name="connsiteY55" fmla="*/ 330626 h 852599"/>
                <a:gd name="connsiteX56" fmla="*/ 68456 w 989754"/>
                <a:gd name="connsiteY56" fmla="*/ 307807 h 852599"/>
                <a:gd name="connsiteX57" fmla="*/ 71308 w 989754"/>
                <a:gd name="connsiteY57" fmla="*/ 245057 h 852599"/>
                <a:gd name="connsiteX58" fmla="*/ 59899 w 989754"/>
                <a:gd name="connsiteY58" fmla="*/ 219386 h 852599"/>
                <a:gd name="connsiteX59" fmla="*/ 82717 w 989754"/>
                <a:gd name="connsiteY59" fmla="*/ 190863 h 852599"/>
                <a:gd name="connsiteX60" fmla="*/ 82717 w 989754"/>
                <a:gd name="connsiteY60" fmla="*/ 179453 h 852599"/>
                <a:gd name="connsiteX61" fmla="*/ 99831 w 989754"/>
                <a:gd name="connsiteY61" fmla="*/ 176601 h 852599"/>
                <a:gd name="connsiteX62" fmla="*/ 145468 w 989754"/>
                <a:gd name="connsiteY62" fmla="*/ 185158 h 852599"/>
                <a:gd name="connsiteX63" fmla="*/ 185401 w 989754"/>
                <a:gd name="connsiteY63" fmla="*/ 190863 h 852599"/>
                <a:gd name="connsiteX64" fmla="*/ 213924 w 989754"/>
                <a:gd name="connsiteY64" fmla="*/ 165192 h 852599"/>
                <a:gd name="connsiteX65" fmla="*/ 270970 w 989754"/>
                <a:gd name="connsiteY65" fmla="*/ 133816 h 852599"/>
                <a:gd name="connsiteX66" fmla="*/ 285232 w 989754"/>
                <a:gd name="connsiteY66" fmla="*/ 91032 h 852599"/>
                <a:gd name="connsiteX67" fmla="*/ 305494 w 989754"/>
                <a:gd name="connsiteY67" fmla="*/ 73302 h 852599"/>
                <a:gd name="connsiteX68" fmla="*/ 759070 w 989754"/>
                <a:gd name="connsiteY68" fmla="*/ 91440 h 852599"/>
                <a:gd name="connsiteX0" fmla="*/ 989754 w 989754"/>
                <a:gd name="connsiteY0" fmla="*/ 27964 h 807261"/>
                <a:gd name="connsiteX1" fmla="*/ 989754 w 989754"/>
                <a:gd name="connsiteY1" fmla="*/ 34284 h 807261"/>
                <a:gd name="connsiteX2" fmla="*/ 966935 w 989754"/>
                <a:gd name="connsiteY2" fmla="*/ 39989 h 807261"/>
                <a:gd name="connsiteX3" fmla="*/ 966935 w 989754"/>
                <a:gd name="connsiteY3" fmla="*/ 176900 h 807261"/>
                <a:gd name="connsiteX4" fmla="*/ 941264 w 989754"/>
                <a:gd name="connsiteY4" fmla="*/ 202571 h 807261"/>
                <a:gd name="connsiteX5" fmla="*/ 938412 w 989754"/>
                <a:gd name="connsiteY5" fmla="*/ 228242 h 807261"/>
                <a:gd name="connsiteX6" fmla="*/ 918446 w 989754"/>
                <a:gd name="connsiteY6" fmla="*/ 242503 h 807261"/>
                <a:gd name="connsiteX7" fmla="*/ 904184 w 989754"/>
                <a:gd name="connsiteY7" fmla="*/ 285288 h 807261"/>
                <a:gd name="connsiteX8" fmla="*/ 904184 w 989754"/>
                <a:gd name="connsiteY8" fmla="*/ 313811 h 807261"/>
                <a:gd name="connsiteX9" fmla="*/ 898480 w 989754"/>
                <a:gd name="connsiteY9" fmla="*/ 322368 h 807261"/>
                <a:gd name="connsiteX10" fmla="*/ 869956 w 989754"/>
                <a:gd name="connsiteY10" fmla="*/ 330925 h 807261"/>
                <a:gd name="connsiteX11" fmla="*/ 855695 w 989754"/>
                <a:gd name="connsiteY11" fmla="*/ 339482 h 807261"/>
                <a:gd name="connsiteX12" fmla="*/ 753011 w 989754"/>
                <a:gd name="connsiteY12" fmla="*/ 339482 h 807261"/>
                <a:gd name="connsiteX13" fmla="*/ 744455 w 989754"/>
                <a:gd name="connsiteY13" fmla="*/ 382267 h 807261"/>
                <a:gd name="connsiteX14" fmla="*/ 755864 w 989754"/>
                <a:gd name="connsiteY14" fmla="*/ 425051 h 807261"/>
                <a:gd name="connsiteX15" fmla="*/ 738750 w 989754"/>
                <a:gd name="connsiteY15" fmla="*/ 462131 h 807261"/>
                <a:gd name="connsiteX16" fmla="*/ 744455 w 989754"/>
                <a:gd name="connsiteY16" fmla="*/ 524882 h 807261"/>
                <a:gd name="connsiteX17" fmla="*/ 741602 w 989754"/>
                <a:gd name="connsiteY17" fmla="*/ 547701 h 807261"/>
                <a:gd name="connsiteX18" fmla="*/ 730193 w 989754"/>
                <a:gd name="connsiteY18" fmla="*/ 641827 h 807261"/>
                <a:gd name="connsiteX19" fmla="*/ 724488 w 989754"/>
                <a:gd name="connsiteY19" fmla="*/ 664646 h 807261"/>
                <a:gd name="connsiteX20" fmla="*/ 767273 w 989754"/>
                <a:gd name="connsiteY20" fmla="*/ 704578 h 807261"/>
                <a:gd name="connsiteX21" fmla="*/ 681704 w 989754"/>
                <a:gd name="connsiteY21" fmla="*/ 793000 h 807261"/>
                <a:gd name="connsiteX22" fmla="*/ 633214 w 989754"/>
                <a:gd name="connsiteY22" fmla="*/ 778738 h 807261"/>
                <a:gd name="connsiteX23" fmla="*/ 601839 w 989754"/>
                <a:gd name="connsiteY23" fmla="*/ 778738 h 807261"/>
                <a:gd name="connsiteX24" fmla="*/ 581873 w 989754"/>
                <a:gd name="connsiteY24" fmla="*/ 804409 h 807261"/>
                <a:gd name="connsiteX25" fmla="*/ 547645 w 989754"/>
                <a:gd name="connsiteY25" fmla="*/ 807261 h 807261"/>
                <a:gd name="connsiteX26" fmla="*/ 507712 w 989754"/>
                <a:gd name="connsiteY26" fmla="*/ 778738 h 807261"/>
                <a:gd name="connsiteX27" fmla="*/ 507712 w 989754"/>
                <a:gd name="connsiteY27" fmla="*/ 770181 h 807261"/>
                <a:gd name="connsiteX28" fmla="*/ 482042 w 989754"/>
                <a:gd name="connsiteY28" fmla="*/ 750215 h 807261"/>
                <a:gd name="connsiteX29" fmla="*/ 470632 w 989754"/>
                <a:gd name="connsiteY29" fmla="*/ 767329 h 807261"/>
                <a:gd name="connsiteX30" fmla="*/ 413586 w 989754"/>
                <a:gd name="connsiteY30" fmla="*/ 770181 h 807261"/>
                <a:gd name="connsiteX31" fmla="*/ 390767 w 989754"/>
                <a:gd name="connsiteY31" fmla="*/ 738806 h 807261"/>
                <a:gd name="connsiteX32" fmla="*/ 376506 w 989754"/>
                <a:gd name="connsiteY32" fmla="*/ 696021 h 807261"/>
                <a:gd name="connsiteX33" fmla="*/ 345130 w 989754"/>
                <a:gd name="connsiteY33" fmla="*/ 670350 h 807261"/>
                <a:gd name="connsiteX34" fmla="*/ 330869 w 989754"/>
                <a:gd name="connsiteY34" fmla="*/ 693169 h 807261"/>
                <a:gd name="connsiteX35" fmla="*/ 290936 w 989754"/>
                <a:gd name="connsiteY35" fmla="*/ 698873 h 807261"/>
                <a:gd name="connsiteX36" fmla="*/ 253856 w 989754"/>
                <a:gd name="connsiteY36" fmla="*/ 684612 h 807261"/>
                <a:gd name="connsiteX37" fmla="*/ 208219 w 989754"/>
                <a:gd name="connsiteY37" fmla="*/ 707430 h 807261"/>
                <a:gd name="connsiteX38" fmla="*/ 176844 w 989754"/>
                <a:gd name="connsiteY38" fmla="*/ 670350 h 807261"/>
                <a:gd name="connsiteX39" fmla="*/ 125502 w 989754"/>
                <a:gd name="connsiteY39" fmla="*/ 678907 h 807261"/>
                <a:gd name="connsiteX40" fmla="*/ 91274 w 989754"/>
                <a:gd name="connsiteY40" fmla="*/ 638975 h 807261"/>
                <a:gd name="connsiteX41" fmla="*/ 74160 w 989754"/>
                <a:gd name="connsiteY41" fmla="*/ 641827 h 807261"/>
                <a:gd name="connsiteX42" fmla="*/ 34228 w 989754"/>
                <a:gd name="connsiteY42" fmla="*/ 616156 h 807261"/>
                <a:gd name="connsiteX43" fmla="*/ 5705 w 989754"/>
                <a:gd name="connsiteY43" fmla="*/ 573372 h 807261"/>
                <a:gd name="connsiteX44" fmla="*/ 0 w 989754"/>
                <a:gd name="connsiteY44" fmla="*/ 544848 h 807261"/>
                <a:gd name="connsiteX45" fmla="*/ 0 w 989754"/>
                <a:gd name="connsiteY45" fmla="*/ 524882 h 807261"/>
                <a:gd name="connsiteX46" fmla="*/ 19966 w 989754"/>
                <a:gd name="connsiteY46" fmla="*/ 479245 h 807261"/>
                <a:gd name="connsiteX47" fmla="*/ 17114 w 989754"/>
                <a:gd name="connsiteY47" fmla="*/ 462131 h 807261"/>
                <a:gd name="connsiteX48" fmla="*/ 14262 w 989754"/>
                <a:gd name="connsiteY48" fmla="*/ 439313 h 807261"/>
                <a:gd name="connsiteX49" fmla="*/ 28523 w 989754"/>
                <a:gd name="connsiteY49" fmla="*/ 422199 h 807261"/>
                <a:gd name="connsiteX50" fmla="*/ 28523 w 989754"/>
                <a:gd name="connsiteY50" fmla="*/ 368005 h 807261"/>
                <a:gd name="connsiteX51" fmla="*/ 54194 w 989754"/>
                <a:gd name="connsiteY51" fmla="*/ 365153 h 807261"/>
                <a:gd name="connsiteX52" fmla="*/ 71308 w 989754"/>
                <a:gd name="connsiteY52" fmla="*/ 336630 h 807261"/>
                <a:gd name="connsiteX53" fmla="*/ 71308 w 989754"/>
                <a:gd name="connsiteY53" fmla="*/ 310959 h 807261"/>
                <a:gd name="connsiteX54" fmla="*/ 57046 w 989754"/>
                <a:gd name="connsiteY54" fmla="*/ 285288 h 807261"/>
                <a:gd name="connsiteX55" fmla="*/ 68456 w 989754"/>
                <a:gd name="connsiteY55" fmla="*/ 262469 h 807261"/>
                <a:gd name="connsiteX56" fmla="*/ 71308 w 989754"/>
                <a:gd name="connsiteY56" fmla="*/ 199719 h 807261"/>
                <a:gd name="connsiteX57" fmla="*/ 59899 w 989754"/>
                <a:gd name="connsiteY57" fmla="*/ 174048 h 807261"/>
                <a:gd name="connsiteX58" fmla="*/ 82717 w 989754"/>
                <a:gd name="connsiteY58" fmla="*/ 145525 h 807261"/>
                <a:gd name="connsiteX59" fmla="*/ 82717 w 989754"/>
                <a:gd name="connsiteY59" fmla="*/ 134115 h 807261"/>
                <a:gd name="connsiteX60" fmla="*/ 99831 w 989754"/>
                <a:gd name="connsiteY60" fmla="*/ 131263 h 807261"/>
                <a:gd name="connsiteX61" fmla="*/ 145468 w 989754"/>
                <a:gd name="connsiteY61" fmla="*/ 139820 h 807261"/>
                <a:gd name="connsiteX62" fmla="*/ 185401 w 989754"/>
                <a:gd name="connsiteY62" fmla="*/ 145525 h 807261"/>
                <a:gd name="connsiteX63" fmla="*/ 213924 w 989754"/>
                <a:gd name="connsiteY63" fmla="*/ 119854 h 807261"/>
                <a:gd name="connsiteX64" fmla="*/ 270970 w 989754"/>
                <a:gd name="connsiteY64" fmla="*/ 88478 h 807261"/>
                <a:gd name="connsiteX65" fmla="*/ 285232 w 989754"/>
                <a:gd name="connsiteY65" fmla="*/ 45694 h 807261"/>
                <a:gd name="connsiteX66" fmla="*/ 305494 w 989754"/>
                <a:gd name="connsiteY66" fmla="*/ 27964 h 807261"/>
                <a:gd name="connsiteX67" fmla="*/ 759070 w 989754"/>
                <a:gd name="connsiteY67" fmla="*/ 46102 h 807261"/>
                <a:gd name="connsiteX0" fmla="*/ 989754 w 989754"/>
                <a:gd name="connsiteY0" fmla="*/ 0 h 779297"/>
                <a:gd name="connsiteX1" fmla="*/ 989754 w 989754"/>
                <a:gd name="connsiteY1" fmla="*/ 6320 h 779297"/>
                <a:gd name="connsiteX2" fmla="*/ 966935 w 989754"/>
                <a:gd name="connsiteY2" fmla="*/ 12025 h 779297"/>
                <a:gd name="connsiteX3" fmla="*/ 966935 w 989754"/>
                <a:gd name="connsiteY3" fmla="*/ 148936 h 779297"/>
                <a:gd name="connsiteX4" fmla="*/ 941264 w 989754"/>
                <a:gd name="connsiteY4" fmla="*/ 174607 h 779297"/>
                <a:gd name="connsiteX5" fmla="*/ 938412 w 989754"/>
                <a:gd name="connsiteY5" fmla="*/ 200278 h 779297"/>
                <a:gd name="connsiteX6" fmla="*/ 918446 w 989754"/>
                <a:gd name="connsiteY6" fmla="*/ 214539 h 779297"/>
                <a:gd name="connsiteX7" fmla="*/ 904184 w 989754"/>
                <a:gd name="connsiteY7" fmla="*/ 257324 h 779297"/>
                <a:gd name="connsiteX8" fmla="*/ 904184 w 989754"/>
                <a:gd name="connsiteY8" fmla="*/ 285847 h 779297"/>
                <a:gd name="connsiteX9" fmla="*/ 898480 w 989754"/>
                <a:gd name="connsiteY9" fmla="*/ 294404 h 779297"/>
                <a:gd name="connsiteX10" fmla="*/ 869956 w 989754"/>
                <a:gd name="connsiteY10" fmla="*/ 302961 h 779297"/>
                <a:gd name="connsiteX11" fmla="*/ 855695 w 989754"/>
                <a:gd name="connsiteY11" fmla="*/ 311518 h 779297"/>
                <a:gd name="connsiteX12" fmla="*/ 753011 w 989754"/>
                <a:gd name="connsiteY12" fmla="*/ 311518 h 779297"/>
                <a:gd name="connsiteX13" fmla="*/ 744455 w 989754"/>
                <a:gd name="connsiteY13" fmla="*/ 354303 h 779297"/>
                <a:gd name="connsiteX14" fmla="*/ 755864 w 989754"/>
                <a:gd name="connsiteY14" fmla="*/ 397087 h 779297"/>
                <a:gd name="connsiteX15" fmla="*/ 738750 w 989754"/>
                <a:gd name="connsiteY15" fmla="*/ 434167 h 779297"/>
                <a:gd name="connsiteX16" fmla="*/ 744455 w 989754"/>
                <a:gd name="connsiteY16" fmla="*/ 496918 h 779297"/>
                <a:gd name="connsiteX17" fmla="*/ 741602 w 989754"/>
                <a:gd name="connsiteY17" fmla="*/ 519737 h 779297"/>
                <a:gd name="connsiteX18" fmla="*/ 730193 w 989754"/>
                <a:gd name="connsiteY18" fmla="*/ 613863 h 779297"/>
                <a:gd name="connsiteX19" fmla="*/ 724488 w 989754"/>
                <a:gd name="connsiteY19" fmla="*/ 636682 h 779297"/>
                <a:gd name="connsiteX20" fmla="*/ 767273 w 989754"/>
                <a:gd name="connsiteY20" fmla="*/ 676614 h 779297"/>
                <a:gd name="connsiteX21" fmla="*/ 681704 w 989754"/>
                <a:gd name="connsiteY21" fmla="*/ 765036 h 779297"/>
                <a:gd name="connsiteX22" fmla="*/ 633214 w 989754"/>
                <a:gd name="connsiteY22" fmla="*/ 750774 h 779297"/>
                <a:gd name="connsiteX23" fmla="*/ 601839 w 989754"/>
                <a:gd name="connsiteY23" fmla="*/ 750774 h 779297"/>
                <a:gd name="connsiteX24" fmla="*/ 581873 w 989754"/>
                <a:gd name="connsiteY24" fmla="*/ 776445 h 779297"/>
                <a:gd name="connsiteX25" fmla="*/ 547645 w 989754"/>
                <a:gd name="connsiteY25" fmla="*/ 779297 h 779297"/>
                <a:gd name="connsiteX26" fmla="*/ 507712 w 989754"/>
                <a:gd name="connsiteY26" fmla="*/ 750774 h 779297"/>
                <a:gd name="connsiteX27" fmla="*/ 507712 w 989754"/>
                <a:gd name="connsiteY27" fmla="*/ 742217 h 779297"/>
                <a:gd name="connsiteX28" fmla="*/ 482042 w 989754"/>
                <a:gd name="connsiteY28" fmla="*/ 722251 h 779297"/>
                <a:gd name="connsiteX29" fmla="*/ 470632 w 989754"/>
                <a:gd name="connsiteY29" fmla="*/ 739365 h 779297"/>
                <a:gd name="connsiteX30" fmla="*/ 413586 w 989754"/>
                <a:gd name="connsiteY30" fmla="*/ 742217 h 779297"/>
                <a:gd name="connsiteX31" fmla="*/ 390767 w 989754"/>
                <a:gd name="connsiteY31" fmla="*/ 710842 h 779297"/>
                <a:gd name="connsiteX32" fmla="*/ 376506 w 989754"/>
                <a:gd name="connsiteY32" fmla="*/ 668057 h 779297"/>
                <a:gd name="connsiteX33" fmla="*/ 345130 w 989754"/>
                <a:gd name="connsiteY33" fmla="*/ 642386 h 779297"/>
                <a:gd name="connsiteX34" fmla="*/ 330869 w 989754"/>
                <a:gd name="connsiteY34" fmla="*/ 665205 h 779297"/>
                <a:gd name="connsiteX35" fmla="*/ 290936 w 989754"/>
                <a:gd name="connsiteY35" fmla="*/ 670909 h 779297"/>
                <a:gd name="connsiteX36" fmla="*/ 253856 w 989754"/>
                <a:gd name="connsiteY36" fmla="*/ 656648 h 779297"/>
                <a:gd name="connsiteX37" fmla="*/ 208219 w 989754"/>
                <a:gd name="connsiteY37" fmla="*/ 679466 h 779297"/>
                <a:gd name="connsiteX38" fmla="*/ 176844 w 989754"/>
                <a:gd name="connsiteY38" fmla="*/ 642386 h 779297"/>
                <a:gd name="connsiteX39" fmla="*/ 125502 w 989754"/>
                <a:gd name="connsiteY39" fmla="*/ 650943 h 779297"/>
                <a:gd name="connsiteX40" fmla="*/ 91274 w 989754"/>
                <a:gd name="connsiteY40" fmla="*/ 611011 h 779297"/>
                <a:gd name="connsiteX41" fmla="*/ 74160 w 989754"/>
                <a:gd name="connsiteY41" fmla="*/ 613863 h 779297"/>
                <a:gd name="connsiteX42" fmla="*/ 34228 w 989754"/>
                <a:gd name="connsiteY42" fmla="*/ 588192 h 779297"/>
                <a:gd name="connsiteX43" fmla="*/ 5705 w 989754"/>
                <a:gd name="connsiteY43" fmla="*/ 545408 h 779297"/>
                <a:gd name="connsiteX44" fmla="*/ 0 w 989754"/>
                <a:gd name="connsiteY44" fmla="*/ 516884 h 779297"/>
                <a:gd name="connsiteX45" fmla="*/ 0 w 989754"/>
                <a:gd name="connsiteY45" fmla="*/ 496918 h 779297"/>
                <a:gd name="connsiteX46" fmla="*/ 19966 w 989754"/>
                <a:gd name="connsiteY46" fmla="*/ 451281 h 779297"/>
                <a:gd name="connsiteX47" fmla="*/ 17114 w 989754"/>
                <a:gd name="connsiteY47" fmla="*/ 434167 h 779297"/>
                <a:gd name="connsiteX48" fmla="*/ 14262 w 989754"/>
                <a:gd name="connsiteY48" fmla="*/ 411349 h 779297"/>
                <a:gd name="connsiteX49" fmla="*/ 28523 w 989754"/>
                <a:gd name="connsiteY49" fmla="*/ 394235 h 779297"/>
                <a:gd name="connsiteX50" fmla="*/ 28523 w 989754"/>
                <a:gd name="connsiteY50" fmla="*/ 340041 h 779297"/>
                <a:gd name="connsiteX51" fmla="*/ 54194 w 989754"/>
                <a:gd name="connsiteY51" fmla="*/ 337189 h 779297"/>
                <a:gd name="connsiteX52" fmla="*/ 71308 w 989754"/>
                <a:gd name="connsiteY52" fmla="*/ 308666 h 779297"/>
                <a:gd name="connsiteX53" fmla="*/ 71308 w 989754"/>
                <a:gd name="connsiteY53" fmla="*/ 282995 h 779297"/>
                <a:gd name="connsiteX54" fmla="*/ 57046 w 989754"/>
                <a:gd name="connsiteY54" fmla="*/ 257324 h 779297"/>
                <a:gd name="connsiteX55" fmla="*/ 68456 w 989754"/>
                <a:gd name="connsiteY55" fmla="*/ 234505 h 779297"/>
                <a:gd name="connsiteX56" fmla="*/ 71308 w 989754"/>
                <a:gd name="connsiteY56" fmla="*/ 171755 h 779297"/>
                <a:gd name="connsiteX57" fmla="*/ 59899 w 989754"/>
                <a:gd name="connsiteY57" fmla="*/ 146084 h 779297"/>
                <a:gd name="connsiteX58" fmla="*/ 82717 w 989754"/>
                <a:gd name="connsiteY58" fmla="*/ 117561 h 779297"/>
                <a:gd name="connsiteX59" fmla="*/ 82717 w 989754"/>
                <a:gd name="connsiteY59" fmla="*/ 106151 h 779297"/>
                <a:gd name="connsiteX60" fmla="*/ 99831 w 989754"/>
                <a:gd name="connsiteY60" fmla="*/ 103299 h 779297"/>
                <a:gd name="connsiteX61" fmla="*/ 145468 w 989754"/>
                <a:gd name="connsiteY61" fmla="*/ 111856 h 779297"/>
                <a:gd name="connsiteX62" fmla="*/ 185401 w 989754"/>
                <a:gd name="connsiteY62" fmla="*/ 117561 h 779297"/>
                <a:gd name="connsiteX63" fmla="*/ 213924 w 989754"/>
                <a:gd name="connsiteY63" fmla="*/ 91890 h 779297"/>
                <a:gd name="connsiteX64" fmla="*/ 270970 w 989754"/>
                <a:gd name="connsiteY64" fmla="*/ 60514 h 779297"/>
                <a:gd name="connsiteX65" fmla="*/ 285232 w 989754"/>
                <a:gd name="connsiteY65" fmla="*/ 17730 h 779297"/>
                <a:gd name="connsiteX66" fmla="*/ 305494 w 989754"/>
                <a:gd name="connsiteY66" fmla="*/ 0 h 779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989754" h="779297">
                  <a:moveTo>
                    <a:pt x="989754" y="0"/>
                  </a:moveTo>
                  <a:lnTo>
                    <a:pt x="989754" y="6320"/>
                  </a:lnTo>
                  <a:lnTo>
                    <a:pt x="966935" y="12025"/>
                  </a:lnTo>
                  <a:lnTo>
                    <a:pt x="966935" y="148936"/>
                  </a:lnTo>
                  <a:lnTo>
                    <a:pt x="941264" y="174607"/>
                  </a:lnTo>
                  <a:lnTo>
                    <a:pt x="938412" y="200278"/>
                  </a:lnTo>
                  <a:lnTo>
                    <a:pt x="918446" y="214539"/>
                  </a:lnTo>
                  <a:lnTo>
                    <a:pt x="904184" y="257324"/>
                  </a:lnTo>
                  <a:lnTo>
                    <a:pt x="904184" y="285847"/>
                  </a:lnTo>
                  <a:lnTo>
                    <a:pt x="898480" y="294404"/>
                  </a:lnTo>
                  <a:lnTo>
                    <a:pt x="869956" y="302961"/>
                  </a:lnTo>
                  <a:lnTo>
                    <a:pt x="855695" y="311518"/>
                  </a:lnTo>
                  <a:lnTo>
                    <a:pt x="753011" y="311518"/>
                  </a:lnTo>
                  <a:lnTo>
                    <a:pt x="744455" y="354303"/>
                  </a:lnTo>
                  <a:lnTo>
                    <a:pt x="755864" y="397087"/>
                  </a:lnTo>
                  <a:lnTo>
                    <a:pt x="738750" y="434167"/>
                  </a:lnTo>
                  <a:lnTo>
                    <a:pt x="744455" y="496918"/>
                  </a:lnTo>
                  <a:lnTo>
                    <a:pt x="741602" y="519737"/>
                  </a:lnTo>
                  <a:lnTo>
                    <a:pt x="730193" y="613863"/>
                  </a:lnTo>
                  <a:lnTo>
                    <a:pt x="724488" y="636682"/>
                  </a:lnTo>
                  <a:lnTo>
                    <a:pt x="767273" y="676614"/>
                  </a:lnTo>
                  <a:lnTo>
                    <a:pt x="681704" y="765036"/>
                  </a:lnTo>
                  <a:lnTo>
                    <a:pt x="633214" y="750774"/>
                  </a:lnTo>
                  <a:lnTo>
                    <a:pt x="601839" y="750774"/>
                  </a:lnTo>
                  <a:lnTo>
                    <a:pt x="581873" y="776445"/>
                  </a:lnTo>
                  <a:lnTo>
                    <a:pt x="547645" y="779297"/>
                  </a:lnTo>
                  <a:lnTo>
                    <a:pt x="507712" y="750774"/>
                  </a:lnTo>
                  <a:lnTo>
                    <a:pt x="507712" y="742217"/>
                  </a:lnTo>
                  <a:lnTo>
                    <a:pt x="482042" y="722251"/>
                  </a:lnTo>
                  <a:lnTo>
                    <a:pt x="470632" y="739365"/>
                  </a:lnTo>
                  <a:lnTo>
                    <a:pt x="413586" y="742217"/>
                  </a:lnTo>
                  <a:lnTo>
                    <a:pt x="390767" y="710842"/>
                  </a:lnTo>
                  <a:lnTo>
                    <a:pt x="376506" y="668057"/>
                  </a:lnTo>
                  <a:lnTo>
                    <a:pt x="345130" y="642386"/>
                  </a:lnTo>
                  <a:lnTo>
                    <a:pt x="330869" y="665205"/>
                  </a:lnTo>
                  <a:lnTo>
                    <a:pt x="290936" y="670909"/>
                  </a:lnTo>
                  <a:lnTo>
                    <a:pt x="253856" y="656648"/>
                  </a:lnTo>
                  <a:lnTo>
                    <a:pt x="208219" y="679466"/>
                  </a:lnTo>
                  <a:lnTo>
                    <a:pt x="176844" y="642386"/>
                  </a:lnTo>
                  <a:lnTo>
                    <a:pt x="125502" y="650943"/>
                  </a:lnTo>
                  <a:lnTo>
                    <a:pt x="91274" y="611011"/>
                  </a:lnTo>
                  <a:lnTo>
                    <a:pt x="74160" y="613863"/>
                  </a:lnTo>
                  <a:lnTo>
                    <a:pt x="34228" y="588192"/>
                  </a:lnTo>
                  <a:lnTo>
                    <a:pt x="5705" y="545408"/>
                  </a:lnTo>
                  <a:lnTo>
                    <a:pt x="0" y="516884"/>
                  </a:lnTo>
                  <a:lnTo>
                    <a:pt x="0" y="496918"/>
                  </a:lnTo>
                  <a:lnTo>
                    <a:pt x="19966" y="451281"/>
                  </a:lnTo>
                  <a:lnTo>
                    <a:pt x="17114" y="434167"/>
                  </a:lnTo>
                  <a:lnTo>
                    <a:pt x="14262" y="411349"/>
                  </a:lnTo>
                  <a:lnTo>
                    <a:pt x="28523" y="394235"/>
                  </a:lnTo>
                  <a:lnTo>
                    <a:pt x="28523" y="340041"/>
                  </a:lnTo>
                  <a:lnTo>
                    <a:pt x="54194" y="337189"/>
                  </a:lnTo>
                  <a:lnTo>
                    <a:pt x="71308" y="308666"/>
                  </a:lnTo>
                  <a:lnTo>
                    <a:pt x="71308" y="282995"/>
                  </a:lnTo>
                  <a:lnTo>
                    <a:pt x="57046" y="257324"/>
                  </a:lnTo>
                  <a:lnTo>
                    <a:pt x="68456" y="234505"/>
                  </a:lnTo>
                  <a:lnTo>
                    <a:pt x="71308" y="171755"/>
                  </a:lnTo>
                  <a:lnTo>
                    <a:pt x="59899" y="146084"/>
                  </a:lnTo>
                  <a:lnTo>
                    <a:pt x="82717" y="117561"/>
                  </a:lnTo>
                  <a:lnTo>
                    <a:pt x="82717" y="106151"/>
                  </a:lnTo>
                  <a:lnTo>
                    <a:pt x="99831" y="103299"/>
                  </a:lnTo>
                  <a:lnTo>
                    <a:pt x="145468" y="111856"/>
                  </a:lnTo>
                  <a:lnTo>
                    <a:pt x="185401" y="117561"/>
                  </a:lnTo>
                  <a:lnTo>
                    <a:pt x="213924" y="91890"/>
                  </a:lnTo>
                  <a:lnTo>
                    <a:pt x="270970" y="60514"/>
                  </a:lnTo>
                  <a:lnTo>
                    <a:pt x="285232" y="17730"/>
                  </a:lnTo>
                  <a:lnTo>
                    <a:pt x="305494" y="0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9" name="フリーフォーム: 図形 78">
              <a:extLst>
                <a:ext uri="{FF2B5EF4-FFF2-40B4-BE49-F238E27FC236}">
                  <a16:creationId xmlns:a16="http://schemas.microsoft.com/office/drawing/2014/main" id="{AA9AB8D4-6738-4C3F-D642-5241F62551BB}"/>
                </a:ext>
              </a:extLst>
            </p:cNvPr>
            <p:cNvSpPr/>
            <p:nvPr/>
          </p:nvSpPr>
          <p:spPr>
            <a:xfrm>
              <a:off x="8265045" y="3738522"/>
              <a:ext cx="864740" cy="725107"/>
            </a:xfrm>
            <a:custGeom>
              <a:avLst/>
              <a:gdLst>
                <a:gd name="connsiteX0" fmla="*/ 1410694 w 1430839"/>
                <a:gd name="connsiteY0" fmla="*/ 0 h 725107"/>
                <a:gd name="connsiteX1" fmla="*/ 1430839 w 1430839"/>
                <a:gd name="connsiteY1" fmla="*/ 0 h 725107"/>
                <a:gd name="connsiteX2" fmla="*/ 1430395 w 1430839"/>
                <a:gd name="connsiteY2" fmla="*/ 2045 h 725107"/>
                <a:gd name="connsiteX3" fmla="*/ 1416133 w 1430839"/>
                <a:gd name="connsiteY3" fmla="*/ 6799 h 725107"/>
                <a:gd name="connsiteX4" fmla="*/ 249534 w 1430839"/>
                <a:gd name="connsiteY4" fmla="*/ 0 h 725107"/>
                <a:gd name="connsiteX5" fmla="*/ 864740 w 1430839"/>
                <a:gd name="connsiteY5" fmla="*/ 0 h 725107"/>
                <a:gd name="connsiteX6" fmla="*/ 852801 w 1430839"/>
                <a:gd name="connsiteY6" fmla="*/ 4422 h 725107"/>
                <a:gd name="connsiteX7" fmla="*/ 856171 w 1430839"/>
                <a:gd name="connsiteY7" fmla="*/ 11894 h 725107"/>
                <a:gd name="connsiteX8" fmla="*/ 848521 w 1430839"/>
                <a:gd name="connsiteY8" fmla="*/ 9176 h 725107"/>
                <a:gd name="connsiteX9" fmla="*/ 825703 w 1430839"/>
                <a:gd name="connsiteY9" fmla="*/ 54813 h 725107"/>
                <a:gd name="connsiteX10" fmla="*/ 800032 w 1430839"/>
                <a:gd name="connsiteY10" fmla="*/ 114712 h 725107"/>
                <a:gd name="connsiteX11" fmla="*/ 751542 w 1430839"/>
                <a:gd name="connsiteY11" fmla="*/ 263032 h 725107"/>
                <a:gd name="connsiteX12" fmla="*/ 734429 w 1430839"/>
                <a:gd name="connsiteY12" fmla="*/ 374272 h 725107"/>
                <a:gd name="connsiteX13" fmla="*/ 734429 w 1430839"/>
                <a:gd name="connsiteY13" fmla="*/ 465547 h 725107"/>
                <a:gd name="connsiteX14" fmla="*/ 751542 w 1430839"/>
                <a:gd name="connsiteY14" fmla="*/ 548264 h 725107"/>
                <a:gd name="connsiteX15" fmla="*/ 691644 w 1430839"/>
                <a:gd name="connsiteY15" fmla="*/ 545411 h 725107"/>
                <a:gd name="connsiteX16" fmla="*/ 668825 w 1430839"/>
                <a:gd name="connsiteY16" fmla="*/ 565378 h 725107"/>
                <a:gd name="connsiteX17" fmla="*/ 668825 w 1430839"/>
                <a:gd name="connsiteY17" fmla="*/ 616719 h 725107"/>
                <a:gd name="connsiteX18" fmla="*/ 663121 w 1430839"/>
                <a:gd name="connsiteY18" fmla="*/ 690879 h 725107"/>
                <a:gd name="connsiteX19" fmla="*/ 583256 w 1430839"/>
                <a:gd name="connsiteY19" fmla="*/ 690879 h 725107"/>
                <a:gd name="connsiteX20" fmla="*/ 594665 w 1430839"/>
                <a:gd name="connsiteY20" fmla="*/ 725107 h 725107"/>
                <a:gd name="connsiteX21" fmla="*/ 534766 w 1430839"/>
                <a:gd name="connsiteY21" fmla="*/ 716550 h 725107"/>
                <a:gd name="connsiteX22" fmla="*/ 506243 w 1430839"/>
                <a:gd name="connsiteY22" fmla="*/ 716550 h 725107"/>
                <a:gd name="connsiteX23" fmla="*/ 503391 w 1430839"/>
                <a:gd name="connsiteY23" fmla="*/ 690879 h 725107"/>
                <a:gd name="connsiteX24" fmla="*/ 466310 w 1430839"/>
                <a:gd name="connsiteY24" fmla="*/ 673766 h 725107"/>
                <a:gd name="connsiteX25" fmla="*/ 474867 w 1430839"/>
                <a:gd name="connsiteY25" fmla="*/ 611015 h 725107"/>
                <a:gd name="connsiteX26" fmla="*/ 474867 w 1430839"/>
                <a:gd name="connsiteY26" fmla="*/ 588196 h 725107"/>
                <a:gd name="connsiteX27" fmla="*/ 474867 w 1430839"/>
                <a:gd name="connsiteY27" fmla="*/ 556821 h 725107"/>
                <a:gd name="connsiteX28" fmla="*/ 343661 w 1430839"/>
                <a:gd name="connsiteY28" fmla="*/ 525445 h 725107"/>
                <a:gd name="connsiteX29" fmla="*/ 266648 w 1430839"/>
                <a:gd name="connsiteY29" fmla="*/ 539707 h 725107"/>
                <a:gd name="connsiteX30" fmla="*/ 229568 w 1430839"/>
                <a:gd name="connsiteY30" fmla="*/ 525445 h 725107"/>
                <a:gd name="connsiteX31" fmla="*/ 223863 w 1430839"/>
                <a:gd name="connsiteY31" fmla="*/ 499774 h 725107"/>
                <a:gd name="connsiteX32" fmla="*/ 235272 w 1430839"/>
                <a:gd name="connsiteY32" fmla="*/ 471251 h 725107"/>
                <a:gd name="connsiteX33" fmla="*/ 169669 w 1430839"/>
                <a:gd name="connsiteY33" fmla="*/ 465547 h 725107"/>
                <a:gd name="connsiteX34" fmla="*/ 152555 w 1430839"/>
                <a:gd name="connsiteY34" fmla="*/ 431319 h 725107"/>
                <a:gd name="connsiteX35" fmla="*/ 118327 w 1430839"/>
                <a:gd name="connsiteY35" fmla="*/ 465547 h 725107"/>
                <a:gd name="connsiteX36" fmla="*/ 69838 w 1430839"/>
                <a:gd name="connsiteY36" fmla="*/ 468399 h 725107"/>
                <a:gd name="connsiteX37" fmla="*/ 0 w 1430839"/>
                <a:gd name="connsiteY37" fmla="*/ 430986 h 725107"/>
                <a:gd name="connsiteX38" fmla="*/ 15644 w 1430839"/>
                <a:gd name="connsiteY38" fmla="*/ 397091 h 725107"/>
                <a:gd name="connsiteX39" fmla="*/ 4234 w 1430839"/>
                <a:gd name="connsiteY39" fmla="*/ 354306 h 725107"/>
                <a:gd name="connsiteX40" fmla="*/ 12791 w 1430839"/>
                <a:gd name="connsiteY40" fmla="*/ 311521 h 725107"/>
                <a:gd name="connsiteX41" fmla="*/ 115475 w 1430839"/>
                <a:gd name="connsiteY41" fmla="*/ 311521 h 725107"/>
                <a:gd name="connsiteX42" fmla="*/ 129737 w 1430839"/>
                <a:gd name="connsiteY42" fmla="*/ 302965 h 725107"/>
                <a:gd name="connsiteX43" fmla="*/ 158260 w 1430839"/>
                <a:gd name="connsiteY43" fmla="*/ 294408 h 725107"/>
                <a:gd name="connsiteX44" fmla="*/ 163964 w 1430839"/>
                <a:gd name="connsiteY44" fmla="*/ 285851 h 725107"/>
                <a:gd name="connsiteX45" fmla="*/ 163964 w 1430839"/>
                <a:gd name="connsiteY45" fmla="*/ 257328 h 725107"/>
                <a:gd name="connsiteX46" fmla="*/ 178226 w 1430839"/>
                <a:gd name="connsiteY46" fmla="*/ 214543 h 725107"/>
                <a:gd name="connsiteX47" fmla="*/ 198192 w 1430839"/>
                <a:gd name="connsiteY47" fmla="*/ 200281 h 725107"/>
                <a:gd name="connsiteX48" fmla="*/ 201045 w 1430839"/>
                <a:gd name="connsiteY48" fmla="*/ 174610 h 725107"/>
                <a:gd name="connsiteX49" fmla="*/ 226715 w 1430839"/>
                <a:gd name="connsiteY49" fmla="*/ 148940 h 725107"/>
                <a:gd name="connsiteX50" fmla="*/ 226715 w 1430839"/>
                <a:gd name="connsiteY50" fmla="*/ 12028 h 725107"/>
                <a:gd name="connsiteX51" fmla="*/ 249534 w 1430839"/>
                <a:gd name="connsiteY51" fmla="*/ 6324 h 725107"/>
                <a:gd name="connsiteX0" fmla="*/ 1416133 w 1430839"/>
                <a:gd name="connsiteY0" fmla="*/ 6799 h 725107"/>
                <a:gd name="connsiteX1" fmla="*/ 1430839 w 1430839"/>
                <a:gd name="connsiteY1" fmla="*/ 0 h 725107"/>
                <a:gd name="connsiteX2" fmla="*/ 1430395 w 1430839"/>
                <a:gd name="connsiteY2" fmla="*/ 2045 h 725107"/>
                <a:gd name="connsiteX3" fmla="*/ 1416133 w 1430839"/>
                <a:gd name="connsiteY3" fmla="*/ 6799 h 725107"/>
                <a:gd name="connsiteX4" fmla="*/ 249534 w 1430839"/>
                <a:gd name="connsiteY4" fmla="*/ 0 h 725107"/>
                <a:gd name="connsiteX5" fmla="*/ 864740 w 1430839"/>
                <a:gd name="connsiteY5" fmla="*/ 0 h 725107"/>
                <a:gd name="connsiteX6" fmla="*/ 852801 w 1430839"/>
                <a:gd name="connsiteY6" fmla="*/ 4422 h 725107"/>
                <a:gd name="connsiteX7" fmla="*/ 856171 w 1430839"/>
                <a:gd name="connsiteY7" fmla="*/ 11894 h 725107"/>
                <a:gd name="connsiteX8" fmla="*/ 848521 w 1430839"/>
                <a:gd name="connsiteY8" fmla="*/ 9176 h 725107"/>
                <a:gd name="connsiteX9" fmla="*/ 825703 w 1430839"/>
                <a:gd name="connsiteY9" fmla="*/ 54813 h 725107"/>
                <a:gd name="connsiteX10" fmla="*/ 800032 w 1430839"/>
                <a:gd name="connsiteY10" fmla="*/ 114712 h 725107"/>
                <a:gd name="connsiteX11" fmla="*/ 751542 w 1430839"/>
                <a:gd name="connsiteY11" fmla="*/ 263032 h 725107"/>
                <a:gd name="connsiteX12" fmla="*/ 734429 w 1430839"/>
                <a:gd name="connsiteY12" fmla="*/ 374272 h 725107"/>
                <a:gd name="connsiteX13" fmla="*/ 734429 w 1430839"/>
                <a:gd name="connsiteY13" fmla="*/ 465547 h 725107"/>
                <a:gd name="connsiteX14" fmla="*/ 751542 w 1430839"/>
                <a:gd name="connsiteY14" fmla="*/ 548264 h 725107"/>
                <a:gd name="connsiteX15" fmla="*/ 691644 w 1430839"/>
                <a:gd name="connsiteY15" fmla="*/ 545411 h 725107"/>
                <a:gd name="connsiteX16" fmla="*/ 668825 w 1430839"/>
                <a:gd name="connsiteY16" fmla="*/ 565378 h 725107"/>
                <a:gd name="connsiteX17" fmla="*/ 668825 w 1430839"/>
                <a:gd name="connsiteY17" fmla="*/ 616719 h 725107"/>
                <a:gd name="connsiteX18" fmla="*/ 663121 w 1430839"/>
                <a:gd name="connsiteY18" fmla="*/ 690879 h 725107"/>
                <a:gd name="connsiteX19" fmla="*/ 583256 w 1430839"/>
                <a:gd name="connsiteY19" fmla="*/ 690879 h 725107"/>
                <a:gd name="connsiteX20" fmla="*/ 594665 w 1430839"/>
                <a:gd name="connsiteY20" fmla="*/ 725107 h 725107"/>
                <a:gd name="connsiteX21" fmla="*/ 534766 w 1430839"/>
                <a:gd name="connsiteY21" fmla="*/ 716550 h 725107"/>
                <a:gd name="connsiteX22" fmla="*/ 506243 w 1430839"/>
                <a:gd name="connsiteY22" fmla="*/ 716550 h 725107"/>
                <a:gd name="connsiteX23" fmla="*/ 503391 w 1430839"/>
                <a:gd name="connsiteY23" fmla="*/ 690879 h 725107"/>
                <a:gd name="connsiteX24" fmla="*/ 466310 w 1430839"/>
                <a:gd name="connsiteY24" fmla="*/ 673766 h 725107"/>
                <a:gd name="connsiteX25" fmla="*/ 474867 w 1430839"/>
                <a:gd name="connsiteY25" fmla="*/ 611015 h 725107"/>
                <a:gd name="connsiteX26" fmla="*/ 474867 w 1430839"/>
                <a:gd name="connsiteY26" fmla="*/ 588196 h 725107"/>
                <a:gd name="connsiteX27" fmla="*/ 474867 w 1430839"/>
                <a:gd name="connsiteY27" fmla="*/ 556821 h 725107"/>
                <a:gd name="connsiteX28" fmla="*/ 343661 w 1430839"/>
                <a:gd name="connsiteY28" fmla="*/ 525445 h 725107"/>
                <a:gd name="connsiteX29" fmla="*/ 266648 w 1430839"/>
                <a:gd name="connsiteY29" fmla="*/ 539707 h 725107"/>
                <a:gd name="connsiteX30" fmla="*/ 229568 w 1430839"/>
                <a:gd name="connsiteY30" fmla="*/ 525445 h 725107"/>
                <a:gd name="connsiteX31" fmla="*/ 223863 w 1430839"/>
                <a:gd name="connsiteY31" fmla="*/ 499774 h 725107"/>
                <a:gd name="connsiteX32" fmla="*/ 235272 w 1430839"/>
                <a:gd name="connsiteY32" fmla="*/ 471251 h 725107"/>
                <a:gd name="connsiteX33" fmla="*/ 169669 w 1430839"/>
                <a:gd name="connsiteY33" fmla="*/ 465547 h 725107"/>
                <a:gd name="connsiteX34" fmla="*/ 152555 w 1430839"/>
                <a:gd name="connsiteY34" fmla="*/ 431319 h 725107"/>
                <a:gd name="connsiteX35" fmla="*/ 118327 w 1430839"/>
                <a:gd name="connsiteY35" fmla="*/ 465547 h 725107"/>
                <a:gd name="connsiteX36" fmla="*/ 69838 w 1430839"/>
                <a:gd name="connsiteY36" fmla="*/ 468399 h 725107"/>
                <a:gd name="connsiteX37" fmla="*/ 0 w 1430839"/>
                <a:gd name="connsiteY37" fmla="*/ 430986 h 725107"/>
                <a:gd name="connsiteX38" fmla="*/ 15644 w 1430839"/>
                <a:gd name="connsiteY38" fmla="*/ 397091 h 725107"/>
                <a:gd name="connsiteX39" fmla="*/ 4234 w 1430839"/>
                <a:gd name="connsiteY39" fmla="*/ 354306 h 725107"/>
                <a:gd name="connsiteX40" fmla="*/ 12791 w 1430839"/>
                <a:gd name="connsiteY40" fmla="*/ 311521 h 725107"/>
                <a:gd name="connsiteX41" fmla="*/ 115475 w 1430839"/>
                <a:gd name="connsiteY41" fmla="*/ 311521 h 725107"/>
                <a:gd name="connsiteX42" fmla="*/ 129737 w 1430839"/>
                <a:gd name="connsiteY42" fmla="*/ 302965 h 725107"/>
                <a:gd name="connsiteX43" fmla="*/ 158260 w 1430839"/>
                <a:gd name="connsiteY43" fmla="*/ 294408 h 725107"/>
                <a:gd name="connsiteX44" fmla="*/ 163964 w 1430839"/>
                <a:gd name="connsiteY44" fmla="*/ 285851 h 725107"/>
                <a:gd name="connsiteX45" fmla="*/ 163964 w 1430839"/>
                <a:gd name="connsiteY45" fmla="*/ 257328 h 725107"/>
                <a:gd name="connsiteX46" fmla="*/ 178226 w 1430839"/>
                <a:gd name="connsiteY46" fmla="*/ 214543 h 725107"/>
                <a:gd name="connsiteX47" fmla="*/ 198192 w 1430839"/>
                <a:gd name="connsiteY47" fmla="*/ 200281 h 725107"/>
                <a:gd name="connsiteX48" fmla="*/ 201045 w 1430839"/>
                <a:gd name="connsiteY48" fmla="*/ 174610 h 725107"/>
                <a:gd name="connsiteX49" fmla="*/ 226715 w 1430839"/>
                <a:gd name="connsiteY49" fmla="*/ 148940 h 725107"/>
                <a:gd name="connsiteX50" fmla="*/ 226715 w 1430839"/>
                <a:gd name="connsiteY50" fmla="*/ 12028 h 725107"/>
                <a:gd name="connsiteX51" fmla="*/ 249534 w 1430839"/>
                <a:gd name="connsiteY51" fmla="*/ 6324 h 725107"/>
                <a:gd name="connsiteX52" fmla="*/ 249534 w 1430839"/>
                <a:gd name="connsiteY52" fmla="*/ 0 h 725107"/>
                <a:gd name="connsiteX0" fmla="*/ 1430395 w 1430839"/>
                <a:gd name="connsiteY0" fmla="*/ 2045 h 725107"/>
                <a:gd name="connsiteX1" fmla="*/ 1430839 w 1430839"/>
                <a:gd name="connsiteY1" fmla="*/ 0 h 725107"/>
                <a:gd name="connsiteX2" fmla="*/ 1430395 w 1430839"/>
                <a:gd name="connsiteY2" fmla="*/ 2045 h 725107"/>
                <a:gd name="connsiteX3" fmla="*/ 249534 w 1430839"/>
                <a:gd name="connsiteY3" fmla="*/ 0 h 725107"/>
                <a:gd name="connsiteX4" fmla="*/ 864740 w 1430839"/>
                <a:gd name="connsiteY4" fmla="*/ 0 h 725107"/>
                <a:gd name="connsiteX5" fmla="*/ 852801 w 1430839"/>
                <a:gd name="connsiteY5" fmla="*/ 4422 h 725107"/>
                <a:gd name="connsiteX6" fmla="*/ 856171 w 1430839"/>
                <a:gd name="connsiteY6" fmla="*/ 11894 h 725107"/>
                <a:gd name="connsiteX7" fmla="*/ 848521 w 1430839"/>
                <a:gd name="connsiteY7" fmla="*/ 9176 h 725107"/>
                <a:gd name="connsiteX8" fmla="*/ 825703 w 1430839"/>
                <a:gd name="connsiteY8" fmla="*/ 54813 h 725107"/>
                <a:gd name="connsiteX9" fmla="*/ 800032 w 1430839"/>
                <a:gd name="connsiteY9" fmla="*/ 114712 h 725107"/>
                <a:gd name="connsiteX10" fmla="*/ 751542 w 1430839"/>
                <a:gd name="connsiteY10" fmla="*/ 263032 h 725107"/>
                <a:gd name="connsiteX11" fmla="*/ 734429 w 1430839"/>
                <a:gd name="connsiteY11" fmla="*/ 374272 h 725107"/>
                <a:gd name="connsiteX12" fmla="*/ 734429 w 1430839"/>
                <a:gd name="connsiteY12" fmla="*/ 465547 h 725107"/>
                <a:gd name="connsiteX13" fmla="*/ 751542 w 1430839"/>
                <a:gd name="connsiteY13" fmla="*/ 548264 h 725107"/>
                <a:gd name="connsiteX14" fmla="*/ 691644 w 1430839"/>
                <a:gd name="connsiteY14" fmla="*/ 545411 h 725107"/>
                <a:gd name="connsiteX15" fmla="*/ 668825 w 1430839"/>
                <a:gd name="connsiteY15" fmla="*/ 565378 h 725107"/>
                <a:gd name="connsiteX16" fmla="*/ 668825 w 1430839"/>
                <a:gd name="connsiteY16" fmla="*/ 616719 h 725107"/>
                <a:gd name="connsiteX17" fmla="*/ 663121 w 1430839"/>
                <a:gd name="connsiteY17" fmla="*/ 690879 h 725107"/>
                <a:gd name="connsiteX18" fmla="*/ 583256 w 1430839"/>
                <a:gd name="connsiteY18" fmla="*/ 690879 h 725107"/>
                <a:gd name="connsiteX19" fmla="*/ 594665 w 1430839"/>
                <a:gd name="connsiteY19" fmla="*/ 725107 h 725107"/>
                <a:gd name="connsiteX20" fmla="*/ 534766 w 1430839"/>
                <a:gd name="connsiteY20" fmla="*/ 716550 h 725107"/>
                <a:gd name="connsiteX21" fmla="*/ 506243 w 1430839"/>
                <a:gd name="connsiteY21" fmla="*/ 716550 h 725107"/>
                <a:gd name="connsiteX22" fmla="*/ 503391 w 1430839"/>
                <a:gd name="connsiteY22" fmla="*/ 690879 h 725107"/>
                <a:gd name="connsiteX23" fmla="*/ 466310 w 1430839"/>
                <a:gd name="connsiteY23" fmla="*/ 673766 h 725107"/>
                <a:gd name="connsiteX24" fmla="*/ 474867 w 1430839"/>
                <a:gd name="connsiteY24" fmla="*/ 611015 h 725107"/>
                <a:gd name="connsiteX25" fmla="*/ 474867 w 1430839"/>
                <a:gd name="connsiteY25" fmla="*/ 588196 h 725107"/>
                <a:gd name="connsiteX26" fmla="*/ 474867 w 1430839"/>
                <a:gd name="connsiteY26" fmla="*/ 556821 h 725107"/>
                <a:gd name="connsiteX27" fmla="*/ 343661 w 1430839"/>
                <a:gd name="connsiteY27" fmla="*/ 525445 h 725107"/>
                <a:gd name="connsiteX28" fmla="*/ 266648 w 1430839"/>
                <a:gd name="connsiteY28" fmla="*/ 539707 h 725107"/>
                <a:gd name="connsiteX29" fmla="*/ 229568 w 1430839"/>
                <a:gd name="connsiteY29" fmla="*/ 525445 h 725107"/>
                <a:gd name="connsiteX30" fmla="*/ 223863 w 1430839"/>
                <a:gd name="connsiteY30" fmla="*/ 499774 h 725107"/>
                <a:gd name="connsiteX31" fmla="*/ 235272 w 1430839"/>
                <a:gd name="connsiteY31" fmla="*/ 471251 h 725107"/>
                <a:gd name="connsiteX32" fmla="*/ 169669 w 1430839"/>
                <a:gd name="connsiteY32" fmla="*/ 465547 h 725107"/>
                <a:gd name="connsiteX33" fmla="*/ 152555 w 1430839"/>
                <a:gd name="connsiteY33" fmla="*/ 431319 h 725107"/>
                <a:gd name="connsiteX34" fmla="*/ 118327 w 1430839"/>
                <a:gd name="connsiteY34" fmla="*/ 465547 h 725107"/>
                <a:gd name="connsiteX35" fmla="*/ 69838 w 1430839"/>
                <a:gd name="connsiteY35" fmla="*/ 468399 h 725107"/>
                <a:gd name="connsiteX36" fmla="*/ 0 w 1430839"/>
                <a:gd name="connsiteY36" fmla="*/ 430986 h 725107"/>
                <a:gd name="connsiteX37" fmla="*/ 15644 w 1430839"/>
                <a:gd name="connsiteY37" fmla="*/ 397091 h 725107"/>
                <a:gd name="connsiteX38" fmla="*/ 4234 w 1430839"/>
                <a:gd name="connsiteY38" fmla="*/ 354306 h 725107"/>
                <a:gd name="connsiteX39" fmla="*/ 12791 w 1430839"/>
                <a:gd name="connsiteY39" fmla="*/ 311521 h 725107"/>
                <a:gd name="connsiteX40" fmla="*/ 115475 w 1430839"/>
                <a:gd name="connsiteY40" fmla="*/ 311521 h 725107"/>
                <a:gd name="connsiteX41" fmla="*/ 129737 w 1430839"/>
                <a:gd name="connsiteY41" fmla="*/ 302965 h 725107"/>
                <a:gd name="connsiteX42" fmla="*/ 158260 w 1430839"/>
                <a:gd name="connsiteY42" fmla="*/ 294408 h 725107"/>
                <a:gd name="connsiteX43" fmla="*/ 163964 w 1430839"/>
                <a:gd name="connsiteY43" fmla="*/ 285851 h 725107"/>
                <a:gd name="connsiteX44" fmla="*/ 163964 w 1430839"/>
                <a:gd name="connsiteY44" fmla="*/ 257328 h 725107"/>
                <a:gd name="connsiteX45" fmla="*/ 178226 w 1430839"/>
                <a:gd name="connsiteY45" fmla="*/ 214543 h 725107"/>
                <a:gd name="connsiteX46" fmla="*/ 198192 w 1430839"/>
                <a:gd name="connsiteY46" fmla="*/ 200281 h 725107"/>
                <a:gd name="connsiteX47" fmla="*/ 201045 w 1430839"/>
                <a:gd name="connsiteY47" fmla="*/ 174610 h 725107"/>
                <a:gd name="connsiteX48" fmla="*/ 226715 w 1430839"/>
                <a:gd name="connsiteY48" fmla="*/ 148940 h 725107"/>
                <a:gd name="connsiteX49" fmla="*/ 226715 w 1430839"/>
                <a:gd name="connsiteY49" fmla="*/ 12028 h 725107"/>
                <a:gd name="connsiteX50" fmla="*/ 249534 w 1430839"/>
                <a:gd name="connsiteY50" fmla="*/ 6324 h 725107"/>
                <a:gd name="connsiteX51" fmla="*/ 249534 w 1430839"/>
                <a:gd name="connsiteY51" fmla="*/ 0 h 725107"/>
                <a:gd name="connsiteX0" fmla="*/ 249534 w 864740"/>
                <a:gd name="connsiteY0" fmla="*/ 0 h 725107"/>
                <a:gd name="connsiteX1" fmla="*/ 864740 w 864740"/>
                <a:gd name="connsiteY1" fmla="*/ 0 h 725107"/>
                <a:gd name="connsiteX2" fmla="*/ 852801 w 864740"/>
                <a:gd name="connsiteY2" fmla="*/ 4422 h 725107"/>
                <a:gd name="connsiteX3" fmla="*/ 856171 w 864740"/>
                <a:gd name="connsiteY3" fmla="*/ 11894 h 725107"/>
                <a:gd name="connsiteX4" fmla="*/ 848521 w 864740"/>
                <a:gd name="connsiteY4" fmla="*/ 9176 h 725107"/>
                <a:gd name="connsiteX5" fmla="*/ 825703 w 864740"/>
                <a:gd name="connsiteY5" fmla="*/ 54813 h 725107"/>
                <a:gd name="connsiteX6" fmla="*/ 800032 w 864740"/>
                <a:gd name="connsiteY6" fmla="*/ 114712 h 725107"/>
                <a:gd name="connsiteX7" fmla="*/ 751542 w 864740"/>
                <a:gd name="connsiteY7" fmla="*/ 263032 h 725107"/>
                <a:gd name="connsiteX8" fmla="*/ 734429 w 864740"/>
                <a:gd name="connsiteY8" fmla="*/ 374272 h 725107"/>
                <a:gd name="connsiteX9" fmla="*/ 734429 w 864740"/>
                <a:gd name="connsiteY9" fmla="*/ 465547 h 725107"/>
                <a:gd name="connsiteX10" fmla="*/ 751542 w 864740"/>
                <a:gd name="connsiteY10" fmla="*/ 548264 h 725107"/>
                <a:gd name="connsiteX11" fmla="*/ 691644 w 864740"/>
                <a:gd name="connsiteY11" fmla="*/ 545411 h 725107"/>
                <a:gd name="connsiteX12" fmla="*/ 668825 w 864740"/>
                <a:gd name="connsiteY12" fmla="*/ 565378 h 725107"/>
                <a:gd name="connsiteX13" fmla="*/ 668825 w 864740"/>
                <a:gd name="connsiteY13" fmla="*/ 616719 h 725107"/>
                <a:gd name="connsiteX14" fmla="*/ 663121 w 864740"/>
                <a:gd name="connsiteY14" fmla="*/ 690879 h 725107"/>
                <a:gd name="connsiteX15" fmla="*/ 583256 w 864740"/>
                <a:gd name="connsiteY15" fmla="*/ 690879 h 725107"/>
                <a:gd name="connsiteX16" fmla="*/ 594665 w 864740"/>
                <a:gd name="connsiteY16" fmla="*/ 725107 h 725107"/>
                <a:gd name="connsiteX17" fmla="*/ 534766 w 864740"/>
                <a:gd name="connsiteY17" fmla="*/ 716550 h 725107"/>
                <a:gd name="connsiteX18" fmla="*/ 506243 w 864740"/>
                <a:gd name="connsiteY18" fmla="*/ 716550 h 725107"/>
                <a:gd name="connsiteX19" fmla="*/ 503391 w 864740"/>
                <a:gd name="connsiteY19" fmla="*/ 690879 h 725107"/>
                <a:gd name="connsiteX20" fmla="*/ 466310 w 864740"/>
                <a:gd name="connsiteY20" fmla="*/ 673766 h 725107"/>
                <a:gd name="connsiteX21" fmla="*/ 474867 w 864740"/>
                <a:gd name="connsiteY21" fmla="*/ 611015 h 725107"/>
                <a:gd name="connsiteX22" fmla="*/ 474867 w 864740"/>
                <a:gd name="connsiteY22" fmla="*/ 588196 h 725107"/>
                <a:gd name="connsiteX23" fmla="*/ 474867 w 864740"/>
                <a:gd name="connsiteY23" fmla="*/ 556821 h 725107"/>
                <a:gd name="connsiteX24" fmla="*/ 343661 w 864740"/>
                <a:gd name="connsiteY24" fmla="*/ 525445 h 725107"/>
                <a:gd name="connsiteX25" fmla="*/ 266648 w 864740"/>
                <a:gd name="connsiteY25" fmla="*/ 539707 h 725107"/>
                <a:gd name="connsiteX26" fmla="*/ 229568 w 864740"/>
                <a:gd name="connsiteY26" fmla="*/ 525445 h 725107"/>
                <a:gd name="connsiteX27" fmla="*/ 223863 w 864740"/>
                <a:gd name="connsiteY27" fmla="*/ 499774 h 725107"/>
                <a:gd name="connsiteX28" fmla="*/ 235272 w 864740"/>
                <a:gd name="connsiteY28" fmla="*/ 471251 h 725107"/>
                <a:gd name="connsiteX29" fmla="*/ 169669 w 864740"/>
                <a:gd name="connsiteY29" fmla="*/ 465547 h 725107"/>
                <a:gd name="connsiteX30" fmla="*/ 152555 w 864740"/>
                <a:gd name="connsiteY30" fmla="*/ 431319 h 725107"/>
                <a:gd name="connsiteX31" fmla="*/ 118327 w 864740"/>
                <a:gd name="connsiteY31" fmla="*/ 465547 h 725107"/>
                <a:gd name="connsiteX32" fmla="*/ 69838 w 864740"/>
                <a:gd name="connsiteY32" fmla="*/ 468399 h 725107"/>
                <a:gd name="connsiteX33" fmla="*/ 0 w 864740"/>
                <a:gd name="connsiteY33" fmla="*/ 430986 h 725107"/>
                <a:gd name="connsiteX34" fmla="*/ 15644 w 864740"/>
                <a:gd name="connsiteY34" fmla="*/ 397091 h 725107"/>
                <a:gd name="connsiteX35" fmla="*/ 4234 w 864740"/>
                <a:gd name="connsiteY35" fmla="*/ 354306 h 725107"/>
                <a:gd name="connsiteX36" fmla="*/ 12791 w 864740"/>
                <a:gd name="connsiteY36" fmla="*/ 311521 h 725107"/>
                <a:gd name="connsiteX37" fmla="*/ 115475 w 864740"/>
                <a:gd name="connsiteY37" fmla="*/ 311521 h 725107"/>
                <a:gd name="connsiteX38" fmla="*/ 129737 w 864740"/>
                <a:gd name="connsiteY38" fmla="*/ 302965 h 725107"/>
                <a:gd name="connsiteX39" fmla="*/ 158260 w 864740"/>
                <a:gd name="connsiteY39" fmla="*/ 294408 h 725107"/>
                <a:gd name="connsiteX40" fmla="*/ 163964 w 864740"/>
                <a:gd name="connsiteY40" fmla="*/ 285851 h 725107"/>
                <a:gd name="connsiteX41" fmla="*/ 163964 w 864740"/>
                <a:gd name="connsiteY41" fmla="*/ 257328 h 725107"/>
                <a:gd name="connsiteX42" fmla="*/ 178226 w 864740"/>
                <a:gd name="connsiteY42" fmla="*/ 214543 h 725107"/>
                <a:gd name="connsiteX43" fmla="*/ 198192 w 864740"/>
                <a:gd name="connsiteY43" fmla="*/ 200281 h 725107"/>
                <a:gd name="connsiteX44" fmla="*/ 201045 w 864740"/>
                <a:gd name="connsiteY44" fmla="*/ 174610 h 725107"/>
                <a:gd name="connsiteX45" fmla="*/ 226715 w 864740"/>
                <a:gd name="connsiteY45" fmla="*/ 148940 h 725107"/>
                <a:gd name="connsiteX46" fmla="*/ 226715 w 864740"/>
                <a:gd name="connsiteY46" fmla="*/ 12028 h 725107"/>
                <a:gd name="connsiteX47" fmla="*/ 249534 w 864740"/>
                <a:gd name="connsiteY47" fmla="*/ 6324 h 725107"/>
                <a:gd name="connsiteX48" fmla="*/ 249534 w 864740"/>
                <a:gd name="connsiteY48" fmla="*/ 0 h 725107"/>
                <a:gd name="connsiteX0" fmla="*/ 249534 w 864740"/>
                <a:gd name="connsiteY0" fmla="*/ 103788 h 828895"/>
                <a:gd name="connsiteX1" fmla="*/ 597967 w 864740"/>
                <a:gd name="connsiteY1" fmla="*/ 6 h 828895"/>
                <a:gd name="connsiteX2" fmla="*/ 864740 w 864740"/>
                <a:gd name="connsiteY2" fmla="*/ 103788 h 828895"/>
                <a:gd name="connsiteX3" fmla="*/ 852801 w 864740"/>
                <a:gd name="connsiteY3" fmla="*/ 108210 h 828895"/>
                <a:gd name="connsiteX4" fmla="*/ 856171 w 864740"/>
                <a:gd name="connsiteY4" fmla="*/ 115682 h 828895"/>
                <a:gd name="connsiteX5" fmla="*/ 848521 w 864740"/>
                <a:gd name="connsiteY5" fmla="*/ 112964 h 828895"/>
                <a:gd name="connsiteX6" fmla="*/ 825703 w 864740"/>
                <a:gd name="connsiteY6" fmla="*/ 158601 h 828895"/>
                <a:gd name="connsiteX7" fmla="*/ 800032 w 864740"/>
                <a:gd name="connsiteY7" fmla="*/ 218500 h 828895"/>
                <a:gd name="connsiteX8" fmla="*/ 751542 w 864740"/>
                <a:gd name="connsiteY8" fmla="*/ 366820 h 828895"/>
                <a:gd name="connsiteX9" fmla="*/ 734429 w 864740"/>
                <a:gd name="connsiteY9" fmla="*/ 478060 h 828895"/>
                <a:gd name="connsiteX10" fmla="*/ 734429 w 864740"/>
                <a:gd name="connsiteY10" fmla="*/ 569335 h 828895"/>
                <a:gd name="connsiteX11" fmla="*/ 751542 w 864740"/>
                <a:gd name="connsiteY11" fmla="*/ 652052 h 828895"/>
                <a:gd name="connsiteX12" fmla="*/ 691644 w 864740"/>
                <a:gd name="connsiteY12" fmla="*/ 649199 h 828895"/>
                <a:gd name="connsiteX13" fmla="*/ 668825 w 864740"/>
                <a:gd name="connsiteY13" fmla="*/ 669166 h 828895"/>
                <a:gd name="connsiteX14" fmla="*/ 668825 w 864740"/>
                <a:gd name="connsiteY14" fmla="*/ 720507 h 828895"/>
                <a:gd name="connsiteX15" fmla="*/ 663121 w 864740"/>
                <a:gd name="connsiteY15" fmla="*/ 794667 h 828895"/>
                <a:gd name="connsiteX16" fmla="*/ 583256 w 864740"/>
                <a:gd name="connsiteY16" fmla="*/ 794667 h 828895"/>
                <a:gd name="connsiteX17" fmla="*/ 594665 w 864740"/>
                <a:gd name="connsiteY17" fmla="*/ 828895 h 828895"/>
                <a:gd name="connsiteX18" fmla="*/ 534766 w 864740"/>
                <a:gd name="connsiteY18" fmla="*/ 820338 h 828895"/>
                <a:gd name="connsiteX19" fmla="*/ 506243 w 864740"/>
                <a:gd name="connsiteY19" fmla="*/ 820338 h 828895"/>
                <a:gd name="connsiteX20" fmla="*/ 503391 w 864740"/>
                <a:gd name="connsiteY20" fmla="*/ 794667 h 828895"/>
                <a:gd name="connsiteX21" fmla="*/ 466310 w 864740"/>
                <a:gd name="connsiteY21" fmla="*/ 777554 h 828895"/>
                <a:gd name="connsiteX22" fmla="*/ 474867 w 864740"/>
                <a:gd name="connsiteY22" fmla="*/ 714803 h 828895"/>
                <a:gd name="connsiteX23" fmla="*/ 474867 w 864740"/>
                <a:gd name="connsiteY23" fmla="*/ 691984 h 828895"/>
                <a:gd name="connsiteX24" fmla="*/ 474867 w 864740"/>
                <a:gd name="connsiteY24" fmla="*/ 660609 h 828895"/>
                <a:gd name="connsiteX25" fmla="*/ 343661 w 864740"/>
                <a:gd name="connsiteY25" fmla="*/ 629233 h 828895"/>
                <a:gd name="connsiteX26" fmla="*/ 266648 w 864740"/>
                <a:gd name="connsiteY26" fmla="*/ 643495 h 828895"/>
                <a:gd name="connsiteX27" fmla="*/ 229568 w 864740"/>
                <a:gd name="connsiteY27" fmla="*/ 629233 h 828895"/>
                <a:gd name="connsiteX28" fmla="*/ 223863 w 864740"/>
                <a:gd name="connsiteY28" fmla="*/ 603562 h 828895"/>
                <a:gd name="connsiteX29" fmla="*/ 235272 w 864740"/>
                <a:gd name="connsiteY29" fmla="*/ 575039 h 828895"/>
                <a:gd name="connsiteX30" fmla="*/ 169669 w 864740"/>
                <a:gd name="connsiteY30" fmla="*/ 569335 h 828895"/>
                <a:gd name="connsiteX31" fmla="*/ 152555 w 864740"/>
                <a:gd name="connsiteY31" fmla="*/ 535107 h 828895"/>
                <a:gd name="connsiteX32" fmla="*/ 118327 w 864740"/>
                <a:gd name="connsiteY32" fmla="*/ 569335 h 828895"/>
                <a:gd name="connsiteX33" fmla="*/ 69838 w 864740"/>
                <a:gd name="connsiteY33" fmla="*/ 572187 h 828895"/>
                <a:gd name="connsiteX34" fmla="*/ 0 w 864740"/>
                <a:gd name="connsiteY34" fmla="*/ 534774 h 828895"/>
                <a:gd name="connsiteX35" fmla="*/ 15644 w 864740"/>
                <a:gd name="connsiteY35" fmla="*/ 500879 h 828895"/>
                <a:gd name="connsiteX36" fmla="*/ 4234 w 864740"/>
                <a:gd name="connsiteY36" fmla="*/ 458094 h 828895"/>
                <a:gd name="connsiteX37" fmla="*/ 12791 w 864740"/>
                <a:gd name="connsiteY37" fmla="*/ 415309 h 828895"/>
                <a:gd name="connsiteX38" fmla="*/ 115475 w 864740"/>
                <a:gd name="connsiteY38" fmla="*/ 415309 h 828895"/>
                <a:gd name="connsiteX39" fmla="*/ 129737 w 864740"/>
                <a:gd name="connsiteY39" fmla="*/ 406753 h 828895"/>
                <a:gd name="connsiteX40" fmla="*/ 158260 w 864740"/>
                <a:gd name="connsiteY40" fmla="*/ 398196 h 828895"/>
                <a:gd name="connsiteX41" fmla="*/ 163964 w 864740"/>
                <a:gd name="connsiteY41" fmla="*/ 389639 h 828895"/>
                <a:gd name="connsiteX42" fmla="*/ 163964 w 864740"/>
                <a:gd name="connsiteY42" fmla="*/ 361116 h 828895"/>
                <a:gd name="connsiteX43" fmla="*/ 178226 w 864740"/>
                <a:gd name="connsiteY43" fmla="*/ 318331 h 828895"/>
                <a:gd name="connsiteX44" fmla="*/ 198192 w 864740"/>
                <a:gd name="connsiteY44" fmla="*/ 304069 h 828895"/>
                <a:gd name="connsiteX45" fmla="*/ 201045 w 864740"/>
                <a:gd name="connsiteY45" fmla="*/ 278398 h 828895"/>
                <a:gd name="connsiteX46" fmla="*/ 226715 w 864740"/>
                <a:gd name="connsiteY46" fmla="*/ 252728 h 828895"/>
                <a:gd name="connsiteX47" fmla="*/ 226715 w 864740"/>
                <a:gd name="connsiteY47" fmla="*/ 115816 h 828895"/>
                <a:gd name="connsiteX48" fmla="*/ 249534 w 864740"/>
                <a:gd name="connsiteY48" fmla="*/ 110112 h 828895"/>
                <a:gd name="connsiteX49" fmla="*/ 249534 w 864740"/>
                <a:gd name="connsiteY49" fmla="*/ 103788 h 828895"/>
                <a:gd name="connsiteX0" fmla="*/ 597967 w 864740"/>
                <a:gd name="connsiteY0" fmla="*/ 0 h 828889"/>
                <a:gd name="connsiteX1" fmla="*/ 864740 w 864740"/>
                <a:gd name="connsiteY1" fmla="*/ 103782 h 828889"/>
                <a:gd name="connsiteX2" fmla="*/ 852801 w 864740"/>
                <a:gd name="connsiteY2" fmla="*/ 108204 h 828889"/>
                <a:gd name="connsiteX3" fmla="*/ 856171 w 864740"/>
                <a:gd name="connsiteY3" fmla="*/ 115676 h 828889"/>
                <a:gd name="connsiteX4" fmla="*/ 848521 w 864740"/>
                <a:gd name="connsiteY4" fmla="*/ 112958 h 828889"/>
                <a:gd name="connsiteX5" fmla="*/ 825703 w 864740"/>
                <a:gd name="connsiteY5" fmla="*/ 158595 h 828889"/>
                <a:gd name="connsiteX6" fmla="*/ 800032 w 864740"/>
                <a:gd name="connsiteY6" fmla="*/ 218494 h 828889"/>
                <a:gd name="connsiteX7" fmla="*/ 751542 w 864740"/>
                <a:gd name="connsiteY7" fmla="*/ 366814 h 828889"/>
                <a:gd name="connsiteX8" fmla="*/ 734429 w 864740"/>
                <a:gd name="connsiteY8" fmla="*/ 478054 h 828889"/>
                <a:gd name="connsiteX9" fmla="*/ 734429 w 864740"/>
                <a:gd name="connsiteY9" fmla="*/ 569329 h 828889"/>
                <a:gd name="connsiteX10" fmla="*/ 751542 w 864740"/>
                <a:gd name="connsiteY10" fmla="*/ 652046 h 828889"/>
                <a:gd name="connsiteX11" fmla="*/ 691644 w 864740"/>
                <a:gd name="connsiteY11" fmla="*/ 649193 h 828889"/>
                <a:gd name="connsiteX12" fmla="*/ 668825 w 864740"/>
                <a:gd name="connsiteY12" fmla="*/ 669160 h 828889"/>
                <a:gd name="connsiteX13" fmla="*/ 668825 w 864740"/>
                <a:gd name="connsiteY13" fmla="*/ 720501 h 828889"/>
                <a:gd name="connsiteX14" fmla="*/ 663121 w 864740"/>
                <a:gd name="connsiteY14" fmla="*/ 794661 h 828889"/>
                <a:gd name="connsiteX15" fmla="*/ 583256 w 864740"/>
                <a:gd name="connsiteY15" fmla="*/ 794661 h 828889"/>
                <a:gd name="connsiteX16" fmla="*/ 594665 w 864740"/>
                <a:gd name="connsiteY16" fmla="*/ 828889 h 828889"/>
                <a:gd name="connsiteX17" fmla="*/ 534766 w 864740"/>
                <a:gd name="connsiteY17" fmla="*/ 820332 h 828889"/>
                <a:gd name="connsiteX18" fmla="*/ 506243 w 864740"/>
                <a:gd name="connsiteY18" fmla="*/ 820332 h 828889"/>
                <a:gd name="connsiteX19" fmla="*/ 503391 w 864740"/>
                <a:gd name="connsiteY19" fmla="*/ 794661 h 828889"/>
                <a:gd name="connsiteX20" fmla="*/ 466310 w 864740"/>
                <a:gd name="connsiteY20" fmla="*/ 777548 h 828889"/>
                <a:gd name="connsiteX21" fmla="*/ 474867 w 864740"/>
                <a:gd name="connsiteY21" fmla="*/ 714797 h 828889"/>
                <a:gd name="connsiteX22" fmla="*/ 474867 w 864740"/>
                <a:gd name="connsiteY22" fmla="*/ 691978 h 828889"/>
                <a:gd name="connsiteX23" fmla="*/ 474867 w 864740"/>
                <a:gd name="connsiteY23" fmla="*/ 660603 h 828889"/>
                <a:gd name="connsiteX24" fmla="*/ 343661 w 864740"/>
                <a:gd name="connsiteY24" fmla="*/ 629227 h 828889"/>
                <a:gd name="connsiteX25" fmla="*/ 266648 w 864740"/>
                <a:gd name="connsiteY25" fmla="*/ 643489 h 828889"/>
                <a:gd name="connsiteX26" fmla="*/ 229568 w 864740"/>
                <a:gd name="connsiteY26" fmla="*/ 629227 h 828889"/>
                <a:gd name="connsiteX27" fmla="*/ 223863 w 864740"/>
                <a:gd name="connsiteY27" fmla="*/ 603556 h 828889"/>
                <a:gd name="connsiteX28" fmla="*/ 235272 w 864740"/>
                <a:gd name="connsiteY28" fmla="*/ 575033 h 828889"/>
                <a:gd name="connsiteX29" fmla="*/ 169669 w 864740"/>
                <a:gd name="connsiteY29" fmla="*/ 569329 h 828889"/>
                <a:gd name="connsiteX30" fmla="*/ 152555 w 864740"/>
                <a:gd name="connsiteY30" fmla="*/ 535101 h 828889"/>
                <a:gd name="connsiteX31" fmla="*/ 118327 w 864740"/>
                <a:gd name="connsiteY31" fmla="*/ 569329 h 828889"/>
                <a:gd name="connsiteX32" fmla="*/ 69838 w 864740"/>
                <a:gd name="connsiteY32" fmla="*/ 572181 h 828889"/>
                <a:gd name="connsiteX33" fmla="*/ 0 w 864740"/>
                <a:gd name="connsiteY33" fmla="*/ 534768 h 828889"/>
                <a:gd name="connsiteX34" fmla="*/ 15644 w 864740"/>
                <a:gd name="connsiteY34" fmla="*/ 500873 h 828889"/>
                <a:gd name="connsiteX35" fmla="*/ 4234 w 864740"/>
                <a:gd name="connsiteY35" fmla="*/ 458088 h 828889"/>
                <a:gd name="connsiteX36" fmla="*/ 12791 w 864740"/>
                <a:gd name="connsiteY36" fmla="*/ 415303 h 828889"/>
                <a:gd name="connsiteX37" fmla="*/ 115475 w 864740"/>
                <a:gd name="connsiteY37" fmla="*/ 415303 h 828889"/>
                <a:gd name="connsiteX38" fmla="*/ 129737 w 864740"/>
                <a:gd name="connsiteY38" fmla="*/ 406747 h 828889"/>
                <a:gd name="connsiteX39" fmla="*/ 158260 w 864740"/>
                <a:gd name="connsiteY39" fmla="*/ 398190 h 828889"/>
                <a:gd name="connsiteX40" fmla="*/ 163964 w 864740"/>
                <a:gd name="connsiteY40" fmla="*/ 389633 h 828889"/>
                <a:gd name="connsiteX41" fmla="*/ 163964 w 864740"/>
                <a:gd name="connsiteY41" fmla="*/ 361110 h 828889"/>
                <a:gd name="connsiteX42" fmla="*/ 178226 w 864740"/>
                <a:gd name="connsiteY42" fmla="*/ 318325 h 828889"/>
                <a:gd name="connsiteX43" fmla="*/ 198192 w 864740"/>
                <a:gd name="connsiteY43" fmla="*/ 304063 h 828889"/>
                <a:gd name="connsiteX44" fmla="*/ 201045 w 864740"/>
                <a:gd name="connsiteY44" fmla="*/ 278392 h 828889"/>
                <a:gd name="connsiteX45" fmla="*/ 226715 w 864740"/>
                <a:gd name="connsiteY45" fmla="*/ 252722 h 828889"/>
                <a:gd name="connsiteX46" fmla="*/ 226715 w 864740"/>
                <a:gd name="connsiteY46" fmla="*/ 115810 h 828889"/>
                <a:gd name="connsiteX47" fmla="*/ 249534 w 864740"/>
                <a:gd name="connsiteY47" fmla="*/ 110106 h 828889"/>
                <a:gd name="connsiteX48" fmla="*/ 249534 w 864740"/>
                <a:gd name="connsiteY48" fmla="*/ 103782 h 828889"/>
                <a:gd name="connsiteX49" fmla="*/ 689407 w 864740"/>
                <a:gd name="connsiteY49" fmla="*/ 91440 h 828889"/>
                <a:gd name="connsiteX0" fmla="*/ 864740 w 864740"/>
                <a:gd name="connsiteY0" fmla="*/ 50252 h 775359"/>
                <a:gd name="connsiteX1" fmla="*/ 852801 w 864740"/>
                <a:gd name="connsiteY1" fmla="*/ 54674 h 775359"/>
                <a:gd name="connsiteX2" fmla="*/ 856171 w 864740"/>
                <a:gd name="connsiteY2" fmla="*/ 62146 h 775359"/>
                <a:gd name="connsiteX3" fmla="*/ 848521 w 864740"/>
                <a:gd name="connsiteY3" fmla="*/ 59428 h 775359"/>
                <a:gd name="connsiteX4" fmla="*/ 825703 w 864740"/>
                <a:gd name="connsiteY4" fmla="*/ 105065 h 775359"/>
                <a:gd name="connsiteX5" fmla="*/ 800032 w 864740"/>
                <a:gd name="connsiteY5" fmla="*/ 164964 h 775359"/>
                <a:gd name="connsiteX6" fmla="*/ 751542 w 864740"/>
                <a:gd name="connsiteY6" fmla="*/ 313284 h 775359"/>
                <a:gd name="connsiteX7" fmla="*/ 734429 w 864740"/>
                <a:gd name="connsiteY7" fmla="*/ 424524 h 775359"/>
                <a:gd name="connsiteX8" fmla="*/ 734429 w 864740"/>
                <a:gd name="connsiteY8" fmla="*/ 515799 h 775359"/>
                <a:gd name="connsiteX9" fmla="*/ 751542 w 864740"/>
                <a:gd name="connsiteY9" fmla="*/ 598516 h 775359"/>
                <a:gd name="connsiteX10" fmla="*/ 691644 w 864740"/>
                <a:gd name="connsiteY10" fmla="*/ 595663 h 775359"/>
                <a:gd name="connsiteX11" fmla="*/ 668825 w 864740"/>
                <a:gd name="connsiteY11" fmla="*/ 615630 h 775359"/>
                <a:gd name="connsiteX12" fmla="*/ 668825 w 864740"/>
                <a:gd name="connsiteY12" fmla="*/ 666971 h 775359"/>
                <a:gd name="connsiteX13" fmla="*/ 663121 w 864740"/>
                <a:gd name="connsiteY13" fmla="*/ 741131 h 775359"/>
                <a:gd name="connsiteX14" fmla="*/ 583256 w 864740"/>
                <a:gd name="connsiteY14" fmla="*/ 741131 h 775359"/>
                <a:gd name="connsiteX15" fmla="*/ 594665 w 864740"/>
                <a:gd name="connsiteY15" fmla="*/ 775359 h 775359"/>
                <a:gd name="connsiteX16" fmla="*/ 534766 w 864740"/>
                <a:gd name="connsiteY16" fmla="*/ 766802 h 775359"/>
                <a:gd name="connsiteX17" fmla="*/ 506243 w 864740"/>
                <a:gd name="connsiteY17" fmla="*/ 766802 h 775359"/>
                <a:gd name="connsiteX18" fmla="*/ 503391 w 864740"/>
                <a:gd name="connsiteY18" fmla="*/ 741131 h 775359"/>
                <a:gd name="connsiteX19" fmla="*/ 466310 w 864740"/>
                <a:gd name="connsiteY19" fmla="*/ 724018 h 775359"/>
                <a:gd name="connsiteX20" fmla="*/ 474867 w 864740"/>
                <a:gd name="connsiteY20" fmla="*/ 661267 h 775359"/>
                <a:gd name="connsiteX21" fmla="*/ 474867 w 864740"/>
                <a:gd name="connsiteY21" fmla="*/ 638448 h 775359"/>
                <a:gd name="connsiteX22" fmla="*/ 474867 w 864740"/>
                <a:gd name="connsiteY22" fmla="*/ 607073 h 775359"/>
                <a:gd name="connsiteX23" fmla="*/ 343661 w 864740"/>
                <a:gd name="connsiteY23" fmla="*/ 575697 h 775359"/>
                <a:gd name="connsiteX24" fmla="*/ 266648 w 864740"/>
                <a:gd name="connsiteY24" fmla="*/ 589959 h 775359"/>
                <a:gd name="connsiteX25" fmla="*/ 229568 w 864740"/>
                <a:gd name="connsiteY25" fmla="*/ 575697 h 775359"/>
                <a:gd name="connsiteX26" fmla="*/ 223863 w 864740"/>
                <a:gd name="connsiteY26" fmla="*/ 550026 h 775359"/>
                <a:gd name="connsiteX27" fmla="*/ 235272 w 864740"/>
                <a:gd name="connsiteY27" fmla="*/ 521503 h 775359"/>
                <a:gd name="connsiteX28" fmla="*/ 169669 w 864740"/>
                <a:gd name="connsiteY28" fmla="*/ 515799 h 775359"/>
                <a:gd name="connsiteX29" fmla="*/ 152555 w 864740"/>
                <a:gd name="connsiteY29" fmla="*/ 481571 h 775359"/>
                <a:gd name="connsiteX30" fmla="*/ 118327 w 864740"/>
                <a:gd name="connsiteY30" fmla="*/ 515799 h 775359"/>
                <a:gd name="connsiteX31" fmla="*/ 69838 w 864740"/>
                <a:gd name="connsiteY31" fmla="*/ 518651 h 775359"/>
                <a:gd name="connsiteX32" fmla="*/ 0 w 864740"/>
                <a:gd name="connsiteY32" fmla="*/ 481238 h 775359"/>
                <a:gd name="connsiteX33" fmla="*/ 15644 w 864740"/>
                <a:gd name="connsiteY33" fmla="*/ 447343 h 775359"/>
                <a:gd name="connsiteX34" fmla="*/ 4234 w 864740"/>
                <a:gd name="connsiteY34" fmla="*/ 404558 h 775359"/>
                <a:gd name="connsiteX35" fmla="*/ 12791 w 864740"/>
                <a:gd name="connsiteY35" fmla="*/ 361773 h 775359"/>
                <a:gd name="connsiteX36" fmla="*/ 115475 w 864740"/>
                <a:gd name="connsiteY36" fmla="*/ 361773 h 775359"/>
                <a:gd name="connsiteX37" fmla="*/ 129737 w 864740"/>
                <a:gd name="connsiteY37" fmla="*/ 353217 h 775359"/>
                <a:gd name="connsiteX38" fmla="*/ 158260 w 864740"/>
                <a:gd name="connsiteY38" fmla="*/ 344660 h 775359"/>
                <a:gd name="connsiteX39" fmla="*/ 163964 w 864740"/>
                <a:gd name="connsiteY39" fmla="*/ 336103 h 775359"/>
                <a:gd name="connsiteX40" fmla="*/ 163964 w 864740"/>
                <a:gd name="connsiteY40" fmla="*/ 307580 h 775359"/>
                <a:gd name="connsiteX41" fmla="*/ 178226 w 864740"/>
                <a:gd name="connsiteY41" fmla="*/ 264795 h 775359"/>
                <a:gd name="connsiteX42" fmla="*/ 198192 w 864740"/>
                <a:gd name="connsiteY42" fmla="*/ 250533 h 775359"/>
                <a:gd name="connsiteX43" fmla="*/ 201045 w 864740"/>
                <a:gd name="connsiteY43" fmla="*/ 224862 h 775359"/>
                <a:gd name="connsiteX44" fmla="*/ 226715 w 864740"/>
                <a:gd name="connsiteY44" fmla="*/ 199192 h 775359"/>
                <a:gd name="connsiteX45" fmla="*/ 226715 w 864740"/>
                <a:gd name="connsiteY45" fmla="*/ 62280 h 775359"/>
                <a:gd name="connsiteX46" fmla="*/ 249534 w 864740"/>
                <a:gd name="connsiteY46" fmla="*/ 56576 h 775359"/>
                <a:gd name="connsiteX47" fmla="*/ 249534 w 864740"/>
                <a:gd name="connsiteY47" fmla="*/ 50252 h 775359"/>
                <a:gd name="connsiteX48" fmla="*/ 689407 w 864740"/>
                <a:gd name="connsiteY48" fmla="*/ 37910 h 775359"/>
                <a:gd name="connsiteX0" fmla="*/ 864740 w 864740"/>
                <a:gd name="connsiteY0" fmla="*/ 0 h 725107"/>
                <a:gd name="connsiteX1" fmla="*/ 852801 w 864740"/>
                <a:gd name="connsiteY1" fmla="*/ 4422 h 725107"/>
                <a:gd name="connsiteX2" fmla="*/ 856171 w 864740"/>
                <a:gd name="connsiteY2" fmla="*/ 11894 h 725107"/>
                <a:gd name="connsiteX3" fmla="*/ 848521 w 864740"/>
                <a:gd name="connsiteY3" fmla="*/ 9176 h 725107"/>
                <a:gd name="connsiteX4" fmla="*/ 825703 w 864740"/>
                <a:gd name="connsiteY4" fmla="*/ 54813 h 725107"/>
                <a:gd name="connsiteX5" fmla="*/ 800032 w 864740"/>
                <a:gd name="connsiteY5" fmla="*/ 114712 h 725107"/>
                <a:gd name="connsiteX6" fmla="*/ 751542 w 864740"/>
                <a:gd name="connsiteY6" fmla="*/ 263032 h 725107"/>
                <a:gd name="connsiteX7" fmla="*/ 734429 w 864740"/>
                <a:gd name="connsiteY7" fmla="*/ 374272 h 725107"/>
                <a:gd name="connsiteX8" fmla="*/ 734429 w 864740"/>
                <a:gd name="connsiteY8" fmla="*/ 465547 h 725107"/>
                <a:gd name="connsiteX9" fmla="*/ 751542 w 864740"/>
                <a:gd name="connsiteY9" fmla="*/ 548264 h 725107"/>
                <a:gd name="connsiteX10" fmla="*/ 691644 w 864740"/>
                <a:gd name="connsiteY10" fmla="*/ 545411 h 725107"/>
                <a:gd name="connsiteX11" fmla="*/ 668825 w 864740"/>
                <a:gd name="connsiteY11" fmla="*/ 565378 h 725107"/>
                <a:gd name="connsiteX12" fmla="*/ 668825 w 864740"/>
                <a:gd name="connsiteY12" fmla="*/ 616719 h 725107"/>
                <a:gd name="connsiteX13" fmla="*/ 663121 w 864740"/>
                <a:gd name="connsiteY13" fmla="*/ 690879 h 725107"/>
                <a:gd name="connsiteX14" fmla="*/ 583256 w 864740"/>
                <a:gd name="connsiteY14" fmla="*/ 690879 h 725107"/>
                <a:gd name="connsiteX15" fmla="*/ 594665 w 864740"/>
                <a:gd name="connsiteY15" fmla="*/ 725107 h 725107"/>
                <a:gd name="connsiteX16" fmla="*/ 534766 w 864740"/>
                <a:gd name="connsiteY16" fmla="*/ 716550 h 725107"/>
                <a:gd name="connsiteX17" fmla="*/ 506243 w 864740"/>
                <a:gd name="connsiteY17" fmla="*/ 716550 h 725107"/>
                <a:gd name="connsiteX18" fmla="*/ 503391 w 864740"/>
                <a:gd name="connsiteY18" fmla="*/ 690879 h 725107"/>
                <a:gd name="connsiteX19" fmla="*/ 466310 w 864740"/>
                <a:gd name="connsiteY19" fmla="*/ 673766 h 725107"/>
                <a:gd name="connsiteX20" fmla="*/ 474867 w 864740"/>
                <a:gd name="connsiteY20" fmla="*/ 611015 h 725107"/>
                <a:gd name="connsiteX21" fmla="*/ 474867 w 864740"/>
                <a:gd name="connsiteY21" fmla="*/ 588196 h 725107"/>
                <a:gd name="connsiteX22" fmla="*/ 474867 w 864740"/>
                <a:gd name="connsiteY22" fmla="*/ 556821 h 725107"/>
                <a:gd name="connsiteX23" fmla="*/ 343661 w 864740"/>
                <a:gd name="connsiteY23" fmla="*/ 525445 h 725107"/>
                <a:gd name="connsiteX24" fmla="*/ 266648 w 864740"/>
                <a:gd name="connsiteY24" fmla="*/ 539707 h 725107"/>
                <a:gd name="connsiteX25" fmla="*/ 229568 w 864740"/>
                <a:gd name="connsiteY25" fmla="*/ 525445 h 725107"/>
                <a:gd name="connsiteX26" fmla="*/ 223863 w 864740"/>
                <a:gd name="connsiteY26" fmla="*/ 499774 h 725107"/>
                <a:gd name="connsiteX27" fmla="*/ 235272 w 864740"/>
                <a:gd name="connsiteY27" fmla="*/ 471251 h 725107"/>
                <a:gd name="connsiteX28" fmla="*/ 169669 w 864740"/>
                <a:gd name="connsiteY28" fmla="*/ 465547 h 725107"/>
                <a:gd name="connsiteX29" fmla="*/ 152555 w 864740"/>
                <a:gd name="connsiteY29" fmla="*/ 431319 h 725107"/>
                <a:gd name="connsiteX30" fmla="*/ 118327 w 864740"/>
                <a:gd name="connsiteY30" fmla="*/ 465547 h 725107"/>
                <a:gd name="connsiteX31" fmla="*/ 69838 w 864740"/>
                <a:gd name="connsiteY31" fmla="*/ 468399 h 725107"/>
                <a:gd name="connsiteX32" fmla="*/ 0 w 864740"/>
                <a:gd name="connsiteY32" fmla="*/ 430986 h 725107"/>
                <a:gd name="connsiteX33" fmla="*/ 15644 w 864740"/>
                <a:gd name="connsiteY33" fmla="*/ 397091 h 725107"/>
                <a:gd name="connsiteX34" fmla="*/ 4234 w 864740"/>
                <a:gd name="connsiteY34" fmla="*/ 354306 h 725107"/>
                <a:gd name="connsiteX35" fmla="*/ 12791 w 864740"/>
                <a:gd name="connsiteY35" fmla="*/ 311521 h 725107"/>
                <a:gd name="connsiteX36" fmla="*/ 115475 w 864740"/>
                <a:gd name="connsiteY36" fmla="*/ 311521 h 725107"/>
                <a:gd name="connsiteX37" fmla="*/ 129737 w 864740"/>
                <a:gd name="connsiteY37" fmla="*/ 302965 h 725107"/>
                <a:gd name="connsiteX38" fmla="*/ 158260 w 864740"/>
                <a:gd name="connsiteY38" fmla="*/ 294408 h 725107"/>
                <a:gd name="connsiteX39" fmla="*/ 163964 w 864740"/>
                <a:gd name="connsiteY39" fmla="*/ 285851 h 725107"/>
                <a:gd name="connsiteX40" fmla="*/ 163964 w 864740"/>
                <a:gd name="connsiteY40" fmla="*/ 257328 h 725107"/>
                <a:gd name="connsiteX41" fmla="*/ 178226 w 864740"/>
                <a:gd name="connsiteY41" fmla="*/ 214543 h 725107"/>
                <a:gd name="connsiteX42" fmla="*/ 198192 w 864740"/>
                <a:gd name="connsiteY42" fmla="*/ 200281 h 725107"/>
                <a:gd name="connsiteX43" fmla="*/ 201045 w 864740"/>
                <a:gd name="connsiteY43" fmla="*/ 174610 h 725107"/>
                <a:gd name="connsiteX44" fmla="*/ 226715 w 864740"/>
                <a:gd name="connsiteY44" fmla="*/ 148940 h 725107"/>
                <a:gd name="connsiteX45" fmla="*/ 226715 w 864740"/>
                <a:gd name="connsiteY45" fmla="*/ 12028 h 725107"/>
                <a:gd name="connsiteX46" fmla="*/ 249534 w 864740"/>
                <a:gd name="connsiteY46" fmla="*/ 6324 h 725107"/>
                <a:gd name="connsiteX47" fmla="*/ 249534 w 864740"/>
                <a:gd name="connsiteY47" fmla="*/ 0 h 725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864740" h="725107">
                  <a:moveTo>
                    <a:pt x="864740" y="0"/>
                  </a:moveTo>
                  <a:lnTo>
                    <a:pt x="852801" y="4422"/>
                  </a:lnTo>
                  <a:lnTo>
                    <a:pt x="856171" y="11894"/>
                  </a:lnTo>
                  <a:lnTo>
                    <a:pt x="848521" y="9176"/>
                  </a:lnTo>
                  <a:lnTo>
                    <a:pt x="825703" y="54813"/>
                  </a:lnTo>
                  <a:lnTo>
                    <a:pt x="800032" y="114712"/>
                  </a:lnTo>
                  <a:lnTo>
                    <a:pt x="751542" y="263032"/>
                  </a:lnTo>
                  <a:lnTo>
                    <a:pt x="734429" y="374272"/>
                  </a:lnTo>
                  <a:lnTo>
                    <a:pt x="734429" y="465547"/>
                  </a:lnTo>
                  <a:lnTo>
                    <a:pt x="751542" y="548264"/>
                  </a:lnTo>
                  <a:lnTo>
                    <a:pt x="691644" y="545411"/>
                  </a:lnTo>
                  <a:lnTo>
                    <a:pt x="668825" y="565378"/>
                  </a:lnTo>
                  <a:lnTo>
                    <a:pt x="668825" y="616719"/>
                  </a:lnTo>
                  <a:lnTo>
                    <a:pt x="663121" y="690879"/>
                  </a:lnTo>
                  <a:lnTo>
                    <a:pt x="583256" y="690879"/>
                  </a:lnTo>
                  <a:lnTo>
                    <a:pt x="594665" y="725107"/>
                  </a:lnTo>
                  <a:lnTo>
                    <a:pt x="534766" y="716550"/>
                  </a:lnTo>
                  <a:lnTo>
                    <a:pt x="506243" y="716550"/>
                  </a:lnTo>
                  <a:lnTo>
                    <a:pt x="503391" y="690879"/>
                  </a:lnTo>
                  <a:lnTo>
                    <a:pt x="466310" y="673766"/>
                  </a:lnTo>
                  <a:lnTo>
                    <a:pt x="474867" y="611015"/>
                  </a:lnTo>
                  <a:lnTo>
                    <a:pt x="474867" y="588196"/>
                  </a:lnTo>
                  <a:lnTo>
                    <a:pt x="474867" y="556821"/>
                  </a:lnTo>
                  <a:lnTo>
                    <a:pt x="343661" y="525445"/>
                  </a:lnTo>
                  <a:lnTo>
                    <a:pt x="266648" y="539707"/>
                  </a:lnTo>
                  <a:lnTo>
                    <a:pt x="229568" y="525445"/>
                  </a:lnTo>
                  <a:lnTo>
                    <a:pt x="223863" y="499774"/>
                  </a:lnTo>
                  <a:lnTo>
                    <a:pt x="235272" y="471251"/>
                  </a:lnTo>
                  <a:lnTo>
                    <a:pt x="169669" y="465547"/>
                  </a:lnTo>
                  <a:lnTo>
                    <a:pt x="152555" y="431319"/>
                  </a:lnTo>
                  <a:lnTo>
                    <a:pt x="118327" y="465547"/>
                  </a:lnTo>
                  <a:lnTo>
                    <a:pt x="69838" y="468399"/>
                  </a:lnTo>
                  <a:lnTo>
                    <a:pt x="0" y="430986"/>
                  </a:lnTo>
                  <a:lnTo>
                    <a:pt x="15644" y="397091"/>
                  </a:lnTo>
                  <a:lnTo>
                    <a:pt x="4234" y="354306"/>
                  </a:lnTo>
                  <a:lnTo>
                    <a:pt x="12791" y="311521"/>
                  </a:lnTo>
                  <a:lnTo>
                    <a:pt x="115475" y="311521"/>
                  </a:lnTo>
                  <a:lnTo>
                    <a:pt x="129737" y="302965"/>
                  </a:lnTo>
                  <a:lnTo>
                    <a:pt x="158260" y="294408"/>
                  </a:lnTo>
                  <a:lnTo>
                    <a:pt x="163964" y="285851"/>
                  </a:lnTo>
                  <a:lnTo>
                    <a:pt x="163964" y="257328"/>
                  </a:lnTo>
                  <a:lnTo>
                    <a:pt x="178226" y="214543"/>
                  </a:lnTo>
                  <a:lnTo>
                    <a:pt x="198192" y="200281"/>
                  </a:lnTo>
                  <a:lnTo>
                    <a:pt x="201045" y="174610"/>
                  </a:lnTo>
                  <a:lnTo>
                    <a:pt x="226715" y="148940"/>
                  </a:lnTo>
                  <a:lnTo>
                    <a:pt x="226715" y="12028"/>
                  </a:lnTo>
                  <a:lnTo>
                    <a:pt x="249534" y="6324"/>
                  </a:lnTo>
                  <a:lnTo>
                    <a:pt x="249534" y="0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80" name="フリーフォーム: 図形 79">
              <a:extLst>
                <a:ext uri="{FF2B5EF4-FFF2-40B4-BE49-F238E27FC236}">
                  <a16:creationId xmlns:a16="http://schemas.microsoft.com/office/drawing/2014/main" id="{558D1320-2623-678B-C439-4D6C2B21CA47}"/>
                </a:ext>
              </a:extLst>
            </p:cNvPr>
            <p:cNvSpPr/>
            <p:nvPr/>
          </p:nvSpPr>
          <p:spPr>
            <a:xfrm>
              <a:off x="8185773" y="5658748"/>
              <a:ext cx="682490" cy="700274"/>
            </a:xfrm>
            <a:custGeom>
              <a:avLst/>
              <a:gdLst>
                <a:gd name="connsiteX0" fmla="*/ 442419 w 682490"/>
                <a:gd name="connsiteY0" fmla="*/ 0 h 700274"/>
                <a:gd name="connsiteX1" fmla="*/ 482828 w 682490"/>
                <a:gd name="connsiteY1" fmla="*/ 59423 h 700274"/>
                <a:gd name="connsiteX2" fmla="*/ 527989 w 682490"/>
                <a:gd name="connsiteY2" fmla="*/ 66554 h 700274"/>
                <a:gd name="connsiteX3" fmla="*/ 570775 w 682490"/>
                <a:gd name="connsiteY3" fmla="*/ 83193 h 700274"/>
                <a:gd name="connsiteX4" fmla="*/ 592167 w 682490"/>
                <a:gd name="connsiteY4" fmla="*/ 104585 h 700274"/>
                <a:gd name="connsiteX5" fmla="*/ 623066 w 682490"/>
                <a:gd name="connsiteY5" fmla="*/ 92700 h 700274"/>
                <a:gd name="connsiteX6" fmla="*/ 661097 w 682490"/>
                <a:gd name="connsiteY6" fmla="*/ 111716 h 700274"/>
                <a:gd name="connsiteX7" fmla="*/ 663180 w 682490"/>
                <a:gd name="connsiteY7" fmla="*/ 106660 h 700274"/>
                <a:gd name="connsiteX8" fmla="*/ 682490 w 682490"/>
                <a:gd name="connsiteY8" fmla="*/ 139764 h 700274"/>
                <a:gd name="connsiteX9" fmla="*/ 682490 w 682490"/>
                <a:gd name="connsiteY9" fmla="*/ 165434 h 700274"/>
                <a:gd name="connsiteX10" fmla="*/ 651114 w 682490"/>
                <a:gd name="connsiteY10" fmla="*/ 176844 h 700274"/>
                <a:gd name="connsiteX11" fmla="*/ 599773 w 682490"/>
                <a:gd name="connsiteY11" fmla="*/ 276675 h 700274"/>
                <a:gd name="connsiteX12" fmla="*/ 596920 w 682490"/>
                <a:gd name="connsiteY12" fmla="*/ 330869 h 700274"/>
                <a:gd name="connsiteX13" fmla="*/ 579807 w 682490"/>
                <a:gd name="connsiteY13" fmla="*/ 353687 h 700274"/>
                <a:gd name="connsiteX14" fmla="*/ 582659 w 682490"/>
                <a:gd name="connsiteY14" fmla="*/ 405029 h 700274"/>
                <a:gd name="connsiteX15" fmla="*/ 554136 w 682490"/>
                <a:gd name="connsiteY15" fmla="*/ 447814 h 700274"/>
                <a:gd name="connsiteX16" fmla="*/ 537022 w 682490"/>
                <a:gd name="connsiteY16" fmla="*/ 473484 h 700274"/>
                <a:gd name="connsiteX17" fmla="*/ 485680 w 682490"/>
                <a:gd name="connsiteY17" fmla="*/ 601839 h 700274"/>
                <a:gd name="connsiteX18" fmla="*/ 485680 w 682490"/>
                <a:gd name="connsiteY18" fmla="*/ 636066 h 700274"/>
                <a:gd name="connsiteX19" fmla="*/ 468566 w 682490"/>
                <a:gd name="connsiteY19" fmla="*/ 661737 h 700274"/>
                <a:gd name="connsiteX20" fmla="*/ 465714 w 682490"/>
                <a:gd name="connsiteY20" fmla="*/ 687408 h 700274"/>
                <a:gd name="connsiteX21" fmla="*/ 466704 w 682490"/>
                <a:gd name="connsiteY21" fmla="*/ 700274 h 700274"/>
                <a:gd name="connsiteX22" fmla="*/ 0 w 682490"/>
                <a:gd name="connsiteY22" fmla="*/ 700274 h 700274"/>
                <a:gd name="connsiteX23" fmla="*/ 786 w 682490"/>
                <a:gd name="connsiteY23" fmla="*/ 684556 h 700274"/>
                <a:gd name="connsiteX24" fmla="*/ 54980 w 682490"/>
                <a:gd name="connsiteY24" fmla="*/ 607543 h 700274"/>
                <a:gd name="connsiteX25" fmla="*/ 40719 w 682490"/>
                <a:gd name="connsiteY25" fmla="*/ 573315 h 700274"/>
                <a:gd name="connsiteX26" fmla="*/ 46423 w 682490"/>
                <a:gd name="connsiteY26" fmla="*/ 473484 h 700274"/>
                <a:gd name="connsiteX27" fmla="*/ 35014 w 682490"/>
                <a:gd name="connsiteY27" fmla="*/ 405029 h 700274"/>
                <a:gd name="connsiteX28" fmla="*/ 20753 w 682490"/>
                <a:gd name="connsiteY28" fmla="*/ 365096 h 700274"/>
                <a:gd name="connsiteX29" fmla="*/ 35014 w 682490"/>
                <a:gd name="connsiteY29" fmla="*/ 342278 h 700274"/>
                <a:gd name="connsiteX30" fmla="*/ 106322 w 682490"/>
                <a:gd name="connsiteY30" fmla="*/ 333721 h 700274"/>
                <a:gd name="connsiteX31" fmla="*/ 63537 w 682490"/>
                <a:gd name="connsiteY31" fmla="*/ 262413 h 700274"/>
                <a:gd name="connsiteX32" fmla="*/ 66390 w 682490"/>
                <a:gd name="connsiteY32" fmla="*/ 231038 h 700274"/>
                <a:gd name="connsiteX33" fmla="*/ 74947 w 682490"/>
                <a:gd name="connsiteY33" fmla="*/ 219628 h 700274"/>
                <a:gd name="connsiteX34" fmla="*/ 77799 w 682490"/>
                <a:gd name="connsiteY34" fmla="*/ 165434 h 700274"/>
                <a:gd name="connsiteX35" fmla="*/ 57833 w 682490"/>
                <a:gd name="connsiteY35" fmla="*/ 125502 h 700274"/>
                <a:gd name="connsiteX36" fmla="*/ 52128 w 682490"/>
                <a:gd name="connsiteY36" fmla="*/ 28523 h 700274"/>
                <a:gd name="connsiteX37" fmla="*/ 61471 w 682490"/>
                <a:gd name="connsiteY37" fmla="*/ 15817 h 700274"/>
                <a:gd name="connsiteX38" fmla="*/ 62110 w 682490"/>
                <a:gd name="connsiteY38" fmla="*/ 16639 h 700274"/>
                <a:gd name="connsiteX39" fmla="*/ 83504 w 682490"/>
                <a:gd name="connsiteY39" fmla="*/ 21393 h 700274"/>
                <a:gd name="connsiteX40" fmla="*/ 121534 w 682490"/>
                <a:gd name="connsiteY40" fmla="*/ 30900 h 700274"/>
                <a:gd name="connsiteX41" fmla="*/ 138172 w 682490"/>
                <a:gd name="connsiteY41" fmla="*/ 71308 h 700274"/>
                <a:gd name="connsiteX42" fmla="*/ 180958 w 682490"/>
                <a:gd name="connsiteY42" fmla="*/ 90324 h 700274"/>
                <a:gd name="connsiteX43" fmla="*/ 192842 w 682490"/>
                <a:gd name="connsiteY43" fmla="*/ 147370 h 700274"/>
                <a:gd name="connsiteX44" fmla="*/ 245135 w 682490"/>
                <a:gd name="connsiteY44" fmla="*/ 161631 h 700274"/>
                <a:gd name="connsiteX45" fmla="*/ 273658 w 682490"/>
                <a:gd name="connsiteY45" fmla="*/ 180647 h 700274"/>
                <a:gd name="connsiteX46" fmla="*/ 302181 w 682490"/>
                <a:gd name="connsiteY46" fmla="*/ 216301 h 700274"/>
                <a:gd name="connsiteX47" fmla="*/ 323574 w 682490"/>
                <a:gd name="connsiteY47" fmla="*/ 183024 h 700274"/>
                <a:gd name="connsiteX48" fmla="*/ 347342 w 682490"/>
                <a:gd name="connsiteY48" fmla="*/ 166385 h 700274"/>
                <a:gd name="connsiteX49" fmla="*/ 371113 w 682490"/>
                <a:gd name="connsiteY49" fmla="*/ 130731 h 700274"/>
                <a:gd name="connsiteX50" fmla="*/ 380621 w 682490"/>
                <a:gd name="connsiteY50" fmla="*/ 123601 h 700274"/>
                <a:gd name="connsiteX51" fmla="*/ 442419 w 682490"/>
                <a:gd name="connsiteY51" fmla="*/ 87947 h 700274"/>
                <a:gd name="connsiteX52" fmla="*/ 416274 w 682490"/>
                <a:gd name="connsiteY52" fmla="*/ 38031 h 700274"/>
                <a:gd name="connsiteX53" fmla="*/ 416274 w 682490"/>
                <a:gd name="connsiteY53" fmla="*/ 2377 h 700274"/>
                <a:gd name="connsiteX0" fmla="*/ 442419 w 682490"/>
                <a:gd name="connsiteY0" fmla="*/ 0 h 789679"/>
                <a:gd name="connsiteX1" fmla="*/ 482828 w 682490"/>
                <a:gd name="connsiteY1" fmla="*/ 59423 h 789679"/>
                <a:gd name="connsiteX2" fmla="*/ 527989 w 682490"/>
                <a:gd name="connsiteY2" fmla="*/ 66554 h 789679"/>
                <a:gd name="connsiteX3" fmla="*/ 570775 w 682490"/>
                <a:gd name="connsiteY3" fmla="*/ 83193 h 789679"/>
                <a:gd name="connsiteX4" fmla="*/ 592167 w 682490"/>
                <a:gd name="connsiteY4" fmla="*/ 104585 h 789679"/>
                <a:gd name="connsiteX5" fmla="*/ 623066 w 682490"/>
                <a:gd name="connsiteY5" fmla="*/ 92700 h 789679"/>
                <a:gd name="connsiteX6" fmla="*/ 661097 w 682490"/>
                <a:gd name="connsiteY6" fmla="*/ 111716 h 789679"/>
                <a:gd name="connsiteX7" fmla="*/ 663180 w 682490"/>
                <a:gd name="connsiteY7" fmla="*/ 106660 h 789679"/>
                <a:gd name="connsiteX8" fmla="*/ 682490 w 682490"/>
                <a:gd name="connsiteY8" fmla="*/ 139764 h 789679"/>
                <a:gd name="connsiteX9" fmla="*/ 682490 w 682490"/>
                <a:gd name="connsiteY9" fmla="*/ 165434 h 789679"/>
                <a:gd name="connsiteX10" fmla="*/ 651114 w 682490"/>
                <a:gd name="connsiteY10" fmla="*/ 176844 h 789679"/>
                <a:gd name="connsiteX11" fmla="*/ 599773 w 682490"/>
                <a:gd name="connsiteY11" fmla="*/ 276675 h 789679"/>
                <a:gd name="connsiteX12" fmla="*/ 596920 w 682490"/>
                <a:gd name="connsiteY12" fmla="*/ 330869 h 789679"/>
                <a:gd name="connsiteX13" fmla="*/ 579807 w 682490"/>
                <a:gd name="connsiteY13" fmla="*/ 353687 h 789679"/>
                <a:gd name="connsiteX14" fmla="*/ 582659 w 682490"/>
                <a:gd name="connsiteY14" fmla="*/ 405029 h 789679"/>
                <a:gd name="connsiteX15" fmla="*/ 554136 w 682490"/>
                <a:gd name="connsiteY15" fmla="*/ 447814 h 789679"/>
                <a:gd name="connsiteX16" fmla="*/ 537022 w 682490"/>
                <a:gd name="connsiteY16" fmla="*/ 473484 h 789679"/>
                <a:gd name="connsiteX17" fmla="*/ 485680 w 682490"/>
                <a:gd name="connsiteY17" fmla="*/ 601839 h 789679"/>
                <a:gd name="connsiteX18" fmla="*/ 485680 w 682490"/>
                <a:gd name="connsiteY18" fmla="*/ 636066 h 789679"/>
                <a:gd name="connsiteX19" fmla="*/ 468566 w 682490"/>
                <a:gd name="connsiteY19" fmla="*/ 661737 h 789679"/>
                <a:gd name="connsiteX20" fmla="*/ 465714 w 682490"/>
                <a:gd name="connsiteY20" fmla="*/ 687408 h 789679"/>
                <a:gd name="connsiteX21" fmla="*/ 466704 w 682490"/>
                <a:gd name="connsiteY21" fmla="*/ 700274 h 789679"/>
                <a:gd name="connsiteX22" fmla="*/ 270522 w 682490"/>
                <a:gd name="connsiteY22" fmla="*/ 789678 h 789679"/>
                <a:gd name="connsiteX23" fmla="*/ 0 w 682490"/>
                <a:gd name="connsiteY23" fmla="*/ 700274 h 789679"/>
                <a:gd name="connsiteX24" fmla="*/ 786 w 682490"/>
                <a:gd name="connsiteY24" fmla="*/ 684556 h 789679"/>
                <a:gd name="connsiteX25" fmla="*/ 54980 w 682490"/>
                <a:gd name="connsiteY25" fmla="*/ 607543 h 789679"/>
                <a:gd name="connsiteX26" fmla="*/ 40719 w 682490"/>
                <a:gd name="connsiteY26" fmla="*/ 573315 h 789679"/>
                <a:gd name="connsiteX27" fmla="*/ 46423 w 682490"/>
                <a:gd name="connsiteY27" fmla="*/ 473484 h 789679"/>
                <a:gd name="connsiteX28" fmla="*/ 35014 w 682490"/>
                <a:gd name="connsiteY28" fmla="*/ 405029 h 789679"/>
                <a:gd name="connsiteX29" fmla="*/ 20753 w 682490"/>
                <a:gd name="connsiteY29" fmla="*/ 365096 h 789679"/>
                <a:gd name="connsiteX30" fmla="*/ 35014 w 682490"/>
                <a:gd name="connsiteY30" fmla="*/ 342278 h 789679"/>
                <a:gd name="connsiteX31" fmla="*/ 106322 w 682490"/>
                <a:gd name="connsiteY31" fmla="*/ 333721 h 789679"/>
                <a:gd name="connsiteX32" fmla="*/ 63537 w 682490"/>
                <a:gd name="connsiteY32" fmla="*/ 262413 h 789679"/>
                <a:gd name="connsiteX33" fmla="*/ 66390 w 682490"/>
                <a:gd name="connsiteY33" fmla="*/ 231038 h 789679"/>
                <a:gd name="connsiteX34" fmla="*/ 74947 w 682490"/>
                <a:gd name="connsiteY34" fmla="*/ 219628 h 789679"/>
                <a:gd name="connsiteX35" fmla="*/ 77799 w 682490"/>
                <a:gd name="connsiteY35" fmla="*/ 165434 h 789679"/>
                <a:gd name="connsiteX36" fmla="*/ 57833 w 682490"/>
                <a:gd name="connsiteY36" fmla="*/ 125502 h 789679"/>
                <a:gd name="connsiteX37" fmla="*/ 52128 w 682490"/>
                <a:gd name="connsiteY37" fmla="*/ 28523 h 789679"/>
                <a:gd name="connsiteX38" fmla="*/ 61471 w 682490"/>
                <a:gd name="connsiteY38" fmla="*/ 15817 h 789679"/>
                <a:gd name="connsiteX39" fmla="*/ 62110 w 682490"/>
                <a:gd name="connsiteY39" fmla="*/ 16639 h 789679"/>
                <a:gd name="connsiteX40" fmla="*/ 83504 w 682490"/>
                <a:gd name="connsiteY40" fmla="*/ 21393 h 789679"/>
                <a:gd name="connsiteX41" fmla="*/ 121534 w 682490"/>
                <a:gd name="connsiteY41" fmla="*/ 30900 h 789679"/>
                <a:gd name="connsiteX42" fmla="*/ 138172 w 682490"/>
                <a:gd name="connsiteY42" fmla="*/ 71308 h 789679"/>
                <a:gd name="connsiteX43" fmla="*/ 180958 w 682490"/>
                <a:gd name="connsiteY43" fmla="*/ 90324 h 789679"/>
                <a:gd name="connsiteX44" fmla="*/ 192842 w 682490"/>
                <a:gd name="connsiteY44" fmla="*/ 147370 h 789679"/>
                <a:gd name="connsiteX45" fmla="*/ 245135 w 682490"/>
                <a:gd name="connsiteY45" fmla="*/ 161631 h 789679"/>
                <a:gd name="connsiteX46" fmla="*/ 273658 w 682490"/>
                <a:gd name="connsiteY46" fmla="*/ 180647 h 789679"/>
                <a:gd name="connsiteX47" fmla="*/ 302181 w 682490"/>
                <a:gd name="connsiteY47" fmla="*/ 216301 h 789679"/>
                <a:gd name="connsiteX48" fmla="*/ 323574 w 682490"/>
                <a:gd name="connsiteY48" fmla="*/ 183024 h 789679"/>
                <a:gd name="connsiteX49" fmla="*/ 347342 w 682490"/>
                <a:gd name="connsiteY49" fmla="*/ 166385 h 789679"/>
                <a:gd name="connsiteX50" fmla="*/ 371113 w 682490"/>
                <a:gd name="connsiteY50" fmla="*/ 130731 h 789679"/>
                <a:gd name="connsiteX51" fmla="*/ 380621 w 682490"/>
                <a:gd name="connsiteY51" fmla="*/ 123601 h 789679"/>
                <a:gd name="connsiteX52" fmla="*/ 442419 w 682490"/>
                <a:gd name="connsiteY52" fmla="*/ 87947 h 789679"/>
                <a:gd name="connsiteX53" fmla="*/ 416274 w 682490"/>
                <a:gd name="connsiteY53" fmla="*/ 38031 h 789679"/>
                <a:gd name="connsiteX54" fmla="*/ 416274 w 682490"/>
                <a:gd name="connsiteY54" fmla="*/ 2377 h 789679"/>
                <a:gd name="connsiteX55" fmla="*/ 442419 w 682490"/>
                <a:gd name="connsiteY55" fmla="*/ 0 h 789679"/>
                <a:gd name="connsiteX0" fmla="*/ 270522 w 682490"/>
                <a:gd name="connsiteY0" fmla="*/ 789678 h 881118"/>
                <a:gd name="connsiteX1" fmla="*/ 0 w 682490"/>
                <a:gd name="connsiteY1" fmla="*/ 700274 h 881118"/>
                <a:gd name="connsiteX2" fmla="*/ 786 w 682490"/>
                <a:gd name="connsiteY2" fmla="*/ 684556 h 881118"/>
                <a:gd name="connsiteX3" fmla="*/ 54980 w 682490"/>
                <a:gd name="connsiteY3" fmla="*/ 607543 h 881118"/>
                <a:gd name="connsiteX4" fmla="*/ 40719 w 682490"/>
                <a:gd name="connsiteY4" fmla="*/ 573315 h 881118"/>
                <a:gd name="connsiteX5" fmla="*/ 46423 w 682490"/>
                <a:gd name="connsiteY5" fmla="*/ 473484 h 881118"/>
                <a:gd name="connsiteX6" fmla="*/ 35014 w 682490"/>
                <a:gd name="connsiteY6" fmla="*/ 405029 h 881118"/>
                <a:gd name="connsiteX7" fmla="*/ 20753 w 682490"/>
                <a:gd name="connsiteY7" fmla="*/ 365096 h 881118"/>
                <a:gd name="connsiteX8" fmla="*/ 35014 w 682490"/>
                <a:gd name="connsiteY8" fmla="*/ 342278 h 881118"/>
                <a:gd name="connsiteX9" fmla="*/ 106322 w 682490"/>
                <a:gd name="connsiteY9" fmla="*/ 333721 h 881118"/>
                <a:gd name="connsiteX10" fmla="*/ 63537 w 682490"/>
                <a:gd name="connsiteY10" fmla="*/ 262413 h 881118"/>
                <a:gd name="connsiteX11" fmla="*/ 66390 w 682490"/>
                <a:gd name="connsiteY11" fmla="*/ 231038 h 881118"/>
                <a:gd name="connsiteX12" fmla="*/ 74947 w 682490"/>
                <a:gd name="connsiteY12" fmla="*/ 219628 h 881118"/>
                <a:gd name="connsiteX13" fmla="*/ 77799 w 682490"/>
                <a:gd name="connsiteY13" fmla="*/ 165434 h 881118"/>
                <a:gd name="connsiteX14" fmla="*/ 57833 w 682490"/>
                <a:gd name="connsiteY14" fmla="*/ 125502 h 881118"/>
                <a:gd name="connsiteX15" fmla="*/ 52128 w 682490"/>
                <a:gd name="connsiteY15" fmla="*/ 28523 h 881118"/>
                <a:gd name="connsiteX16" fmla="*/ 61471 w 682490"/>
                <a:gd name="connsiteY16" fmla="*/ 15817 h 881118"/>
                <a:gd name="connsiteX17" fmla="*/ 62110 w 682490"/>
                <a:gd name="connsiteY17" fmla="*/ 16639 h 881118"/>
                <a:gd name="connsiteX18" fmla="*/ 83504 w 682490"/>
                <a:gd name="connsiteY18" fmla="*/ 21393 h 881118"/>
                <a:gd name="connsiteX19" fmla="*/ 121534 w 682490"/>
                <a:gd name="connsiteY19" fmla="*/ 30900 h 881118"/>
                <a:gd name="connsiteX20" fmla="*/ 138172 w 682490"/>
                <a:gd name="connsiteY20" fmla="*/ 71308 h 881118"/>
                <a:gd name="connsiteX21" fmla="*/ 180958 w 682490"/>
                <a:gd name="connsiteY21" fmla="*/ 90324 h 881118"/>
                <a:gd name="connsiteX22" fmla="*/ 192842 w 682490"/>
                <a:gd name="connsiteY22" fmla="*/ 147370 h 881118"/>
                <a:gd name="connsiteX23" fmla="*/ 245135 w 682490"/>
                <a:gd name="connsiteY23" fmla="*/ 161631 h 881118"/>
                <a:gd name="connsiteX24" fmla="*/ 273658 w 682490"/>
                <a:gd name="connsiteY24" fmla="*/ 180647 h 881118"/>
                <a:gd name="connsiteX25" fmla="*/ 302181 w 682490"/>
                <a:gd name="connsiteY25" fmla="*/ 216301 h 881118"/>
                <a:gd name="connsiteX26" fmla="*/ 323574 w 682490"/>
                <a:gd name="connsiteY26" fmla="*/ 183024 h 881118"/>
                <a:gd name="connsiteX27" fmla="*/ 347342 w 682490"/>
                <a:gd name="connsiteY27" fmla="*/ 166385 h 881118"/>
                <a:gd name="connsiteX28" fmla="*/ 371113 w 682490"/>
                <a:gd name="connsiteY28" fmla="*/ 130731 h 881118"/>
                <a:gd name="connsiteX29" fmla="*/ 380621 w 682490"/>
                <a:gd name="connsiteY29" fmla="*/ 123601 h 881118"/>
                <a:gd name="connsiteX30" fmla="*/ 442419 w 682490"/>
                <a:gd name="connsiteY30" fmla="*/ 87947 h 881118"/>
                <a:gd name="connsiteX31" fmla="*/ 416274 w 682490"/>
                <a:gd name="connsiteY31" fmla="*/ 38031 h 881118"/>
                <a:gd name="connsiteX32" fmla="*/ 416274 w 682490"/>
                <a:gd name="connsiteY32" fmla="*/ 2377 h 881118"/>
                <a:gd name="connsiteX33" fmla="*/ 442419 w 682490"/>
                <a:gd name="connsiteY33" fmla="*/ 0 h 881118"/>
                <a:gd name="connsiteX34" fmla="*/ 482828 w 682490"/>
                <a:gd name="connsiteY34" fmla="*/ 59423 h 881118"/>
                <a:gd name="connsiteX35" fmla="*/ 527989 w 682490"/>
                <a:gd name="connsiteY35" fmla="*/ 66554 h 881118"/>
                <a:gd name="connsiteX36" fmla="*/ 570775 w 682490"/>
                <a:gd name="connsiteY36" fmla="*/ 83193 h 881118"/>
                <a:gd name="connsiteX37" fmla="*/ 592167 w 682490"/>
                <a:gd name="connsiteY37" fmla="*/ 104585 h 881118"/>
                <a:gd name="connsiteX38" fmla="*/ 623066 w 682490"/>
                <a:gd name="connsiteY38" fmla="*/ 92700 h 881118"/>
                <a:gd name="connsiteX39" fmla="*/ 661097 w 682490"/>
                <a:gd name="connsiteY39" fmla="*/ 111716 h 881118"/>
                <a:gd name="connsiteX40" fmla="*/ 663180 w 682490"/>
                <a:gd name="connsiteY40" fmla="*/ 106660 h 881118"/>
                <a:gd name="connsiteX41" fmla="*/ 682490 w 682490"/>
                <a:gd name="connsiteY41" fmla="*/ 139764 h 881118"/>
                <a:gd name="connsiteX42" fmla="*/ 682490 w 682490"/>
                <a:gd name="connsiteY42" fmla="*/ 165434 h 881118"/>
                <a:gd name="connsiteX43" fmla="*/ 651114 w 682490"/>
                <a:gd name="connsiteY43" fmla="*/ 176844 h 881118"/>
                <a:gd name="connsiteX44" fmla="*/ 599773 w 682490"/>
                <a:gd name="connsiteY44" fmla="*/ 276675 h 881118"/>
                <a:gd name="connsiteX45" fmla="*/ 596920 w 682490"/>
                <a:gd name="connsiteY45" fmla="*/ 330869 h 881118"/>
                <a:gd name="connsiteX46" fmla="*/ 579807 w 682490"/>
                <a:gd name="connsiteY46" fmla="*/ 353687 h 881118"/>
                <a:gd name="connsiteX47" fmla="*/ 582659 w 682490"/>
                <a:gd name="connsiteY47" fmla="*/ 405029 h 881118"/>
                <a:gd name="connsiteX48" fmla="*/ 554136 w 682490"/>
                <a:gd name="connsiteY48" fmla="*/ 447814 h 881118"/>
                <a:gd name="connsiteX49" fmla="*/ 537022 w 682490"/>
                <a:gd name="connsiteY49" fmla="*/ 473484 h 881118"/>
                <a:gd name="connsiteX50" fmla="*/ 485680 w 682490"/>
                <a:gd name="connsiteY50" fmla="*/ 601839 h 881118"/>
                <a:gd name="connsiteX51" fmla="*/ 485680 w 682490"/>
                <a:gd name="connsiteY51" fmla="*/ 636066 h 881118"/>
                <a:gd name="connsiteX52" fmla="*/ 468566 w 682490"/>
                <a:gd name="connsiteY52" fmla="*/ 661737 h 881118"/>
                <a:gd name="connsiteX53" fmla="*/ 465714 w 682490"/>
                <a:gd name="connsiteY53" fmla="*/ 687408 h 881118"/>
                <a:gd name="connsiteX54" fmla="*/ 466704 w 682490"/>
                <a:gd name="connsiteY54" fmla="*/ 700274 h 881118"/>
                <a:gd name="connsiteX55" fmla="*/ 361962 w 682490"/>
                <a:gd name="connsiteY55" fmla="*/ 881118 h 881118"/>
                <a:gd name="connsiteX0" fmla="*/ 0 w 682490"/>
                <a:gd name="connsiteY0" fmla="*/ 700274 h 881118"/>
                <a:gd name="connsiteX1" fmla="*/ 786 w 682490"/>
                <a:gd name="connsiteY1" fmla="*/ 684556 h 881118"/>
                <a:gd name="connsiteX2" fmla="*/ 54980 w 682490"/>
                <a:gd name="connsiteY2" fmla="*/ 607543 h 881118"/>
                <a:gd name="connsiteX3" fmla="*/ 40719 w 682490"/>
                <a:gd name="connsiteY3" fmla="*/ 573315 h 881118"/>
                <a:gd name="connsiteX4" fmla="*/ 46423 w 682490"/>
                <a:gd name="connsiteY4" fmla="*/ 473484 h 881118"/>
                <a:gd name="connsiteX5" fmla="*/ 35014 w 682490"/>
                <a:gd name="connsiteY5" fmla="*/ 405029 h 881118"/>
                <a:gd name="connsiteX6" fmla="*/ 20753 w 682490"/>
                <a:gd name="connsiteY6" fmla="*/ 365096 h 881118"/>
                <a:gd name="connsiteX7" fmla="*/ 35014 w 682490"/>
                <a:gd name="connsiteY7" fmla="*/ 342278 h 881118"/>
                <a:gd name="connsiteX8" fmla="*/ 106322 w 682490"/>
                <a:gd name="connsiteY8" fmla="*/ 333721 h 881118"/>
                <a:gd name="connsiteX9" fmla="*/ 63537 w 682490"/>
                <a:gd name="connsiteY9" fmla="*/ 262413 h 881118"/>
                <a:gd name="connsiteX10" fmla="*/ 66390 w 682490"/>
                <a:gd name="connsiteY10" fmla="*/ 231038 h 881118"/>
                <a:gd name="connsiteX11" fmla="*/ 74947 w 682490"/>
                <a:gd name="connsiteY11" fmla="*/ 219628 h 881118"/>
                <a:gd name="connsiteX12" fmla="*/ 77799 w 682490"/>
                <a:gd name="connsiteY12" fmla="*/ 165434 h 881118"/>
                <a:gd name="connsiteX13" fmla="*/ 57833 w 682490"/>
                <a:gd name="connsiteY13" fmla="*/ 125502 h 881118"/>
                <a:gd name="connsiteX14" fmla="*/ 52128 w 682490"/>
                <a:gd name="connsiteY14" fmla="*/ 28523 h 881118"/>
                <a:gd name="connsiteX15" fmla="*/ 61471 w 682490"/>
                <a:gd name="connsiteY15" fmla="*/ 15817 h 881118"/>
                <a:gd name="connsiteX16" fmla="*/ 62110 w 682490"/>
                <a:gd name="connsiteY16" fmla="*/ 16639 h 881118"/>
                <a:gd name="connsiteX17" fmla="*/ 83504 w 682490"/>
                <a:gd name="connsiteY17" fmla="*/ 21393 h 881118"/>
                <a:gd name="connsiteX18" fmla="*/ 121534 w 682490"/>
                <a:gd name="connsiteY18" fmla="*/ 30900 h 881118"/>
                <a:gd name="connsiteX19" fmla="*/ 138172 w 682490"/>
                <a:gd name="connsiteY19" fmla="*/ 71308 h 881118"/>
                <a:gd name="connsiteX20" fmla="*/ 180958 w 682490"/>
                <a:gd name="connsiteY20" fmla="*/ 90324 h 881118"/>
                <a:gd name="connsiteX21" fmla="*/ 192842 w 682490"/>
                <a:gd name="connsiteY21" fmla="*/ 147370 h 881118"/>
                <a:gd name="connsiteX22" fmla="*/ 245135 w 682490"/>
                <a:gd name="connsiteY22" fmla="*/ 161631 h 881118"/>
                <a:gd name="connsiteX23" fmla="*/ 273658 w 682490"/>
                <a:gd name="connsiteY23" fmla="*/ 180647 h 881118"/>
                <a:gd name="connsiteX24" fmla="*/ 302181 w 682490"/>
                <a:gd name="connsiteY24" fmla="*/ 216301 h 881118"/>
                <a:gd name="connsiteX25" fmla="*/ 323574 w 682490"/>
                <a:gd name="connsiteY25" fmla="*/ 183024 h 881118"/>
                <a:gd name="connsiteX26" fmla="*/ 347342 w 682490"/>
                <a:gd name="connsiteY26" fmla="*/ 166385 h 881118"/>
                <a:gd name="connsiteX27" fmla="*/ 371113 w 682490"/>
                <a:gd name="connsiteY27" fmla="*/ 130731 h 881118"/>
                <a:gd name="connsiteX28" fmla="*/ 380621 w 682490"/>
                <a:gd name="connsiteY28" fmla="*/ 123601 h 881118"/>
                <a:gd name="connsiteX29" fmla="*/ 442419 w 682490"/>
                <a:gd name="connsiteY29" fmla="*/ 87947 h 881118"/>
                <a:gd name="connsiteX30" fmla="*/ 416274 w 682490"/>
                <a:gd name="connsiteY30" fmla="*/ 38031 h 881118"/>
                <a:gd name="connsiteX31" fmla="*/ 416274 w 682490"/>
                <a:gd name="connsiteY31" fmla="*/ 2377 h 881118"/>
                <a:gd name="connsiteX32" fmla="*/ 442419 w 682490"/>
                <a:gd name="connsiteY32" fmla="*/ 0 h 881118"/>
                <a:gd name="connsiteX33" fmla="*/ 482828 w 682490"/>
                <a:gd name="connsiteY33" fmla="*/ 59423 h 881118"/>
                <a:gd name="connsiteX34" fmla="*/ 527989 w 682490"/>
                <a:gd name="connsiteY34" fmla="*/ 66554 h 881118"/>
                <a:gd name="connsiteX35" fmla="*/ 570775 w 682490"/>
                <a:gd name="connsiteY35" fmla="*/ 83193 h 881118"/>
                <a:gd name="connsiteX36" fmla="*/ 592167 w 682490"/>
                <a:gd name="connsiteY36" fmla="*/ 104585 h 881118"/>
                <a:gd name="connsiteX37" fmla="*/ 623066 w 682490"/>
                <a:gd name="connsiteY37" fmla="*/ 92700 h 881118"/>
                <a:gd name="connsiteX38" fmla="*/ 661097 w 682490"/>
                <a:gd name="connsiteY38" fmla="*/ 111716 h 881118"/>
                <a:gd name="connsiteX39" fmla="*/ 663180 w 682490"/>
                <a:gd name="connsiteY39" fmla="*/ 106660 h 881118"/>
                <a:gd name="connsiteX40" fmla="*/ 682490 w 682490"/>
                <a:gd name="connsiteY40" fmla="*/ 139764 h 881118"/>
                <a:gd name="connsiteX41" fmla="*/ 682490 w 682490"/>
                <a:gd name="connsiteY41" fmla="*/ 165434 h 881118"/>
                <a:gd name="connsiteX42" fmla="*/ 651114 w 682490"/>
                <a:gd name="connsiteY42" fmla="*/ 176844 h 881118"/>
                <a:gd name="connsiteX43" fmla="*/ 599773 w 682490"/>
                <a:gd name="connsiteY43" fmla="*/ 276675 h 881118"/>
                <a:gd name="connsiteX44" fmla="*/ 596920 w 682490"/>
                <a:gd name="connsiteY44" fmla="*/ 330869 h 881118"/>
                <a:gd name="connsiteX45" fmla="*/ 579807 w 682490"/>
                <a:gd name="connsiteY45" fmla="*/ 353687 h 881118"/>
                <a:gd name="connsiteX46" fmla="*/ 582659 w 682490"/>
                <a:gd name="connsiteY46" fmla="*/ 405029 h 881118"/>
                <a:gd name="connsiteX47" fmla="*/ 554136 w 682490"/>
                <a:gd name="connsiteY47" fmla="*/ 447814 h 881118"/>
                <a:gd name="connsiteX48" fmla="*/ 537022 w 682490"/>
                <a:gd name="connsiteY48" fmla="*/ 473484 h 881118"/>
                <a:gd name="connsiteX49" fmla="*/ 485680 w 682490"/>
                <a:gd name="connsiteY49" fmla="*/ 601839 h 881118"/>
                <a:gd name="connsiteX50" fmla="*/ 485680 w 682490"/>
                <a:gd name="connsiteY50" fmla="*/ 636066 h 881118"/>
                <a:gd name="connsiteX51" fmla="*/ 468566 w 682490"/>
                <a:gd name="connsiteY51" fmla="*/ 661737 h 881118"/>
                <a:gd name="connsiteX52" fmla="*/ 465714 w 682490"/>
                <a:gd name="connsiteY52" fmla="*/ 687408 h 881118"/>
                <a:gd name="connsiteX53" fmla="*/ 466704 w 682490"/>
                <a:gd name="connsiteY53" fmla="*/ 700274 h 881118"/>
                <a:gd name="connsiteX54" fmla="*/ 361962 w 682490"/>
                <a:gd name="connsiteY54" fmla="*/ 881118 h 881118"/>
                <a:gd name="connsiteX0" fmla="*/ 0 w 682490"/>
                <a:gd name="connsiteY0" fmla="*/ 700274 h 700274"/>
                <a:gd name="connsiteX1" fmla="*/ 786 w 682490"/>
                <a:gd name="connsiteY1" fmla="*/ 684556 h 700274"/>
                <a:gd name="connsiteX2" fmla="*/ 54980 w 682490"/>
                <a:gd name="connsiteY2" fmla="*/ 607543 h 700274"/>
                <a:gd name="connsiteX3" fmla="*/ 40719 w 682490"/>
                <a:gd name="connsiteY3" fmla="*/ 573315 h 700274"/>
                <a:gd name="connsiteX4" fmla="*/ 46423 w 682490"/>
                <a:gd name="connsiteY4" fmla="*/ 473484 h 700274"/>
                <a:gd name="connsiteX5" fmla="*/ 35014 w 682490"/>
                <a:gd name="connsiteY5" fmla="*/ 405029 h 700274"/>
                <a:gd name="connsiteX6" fmla="*/ 20753 w 682490"/>
                <a:gd name="connsiteY6" fmla="*/ 365096 h 700274"/>
                <a:gd name="connsiteX7" fmla="*/ 35014 w 682490"/>
                <a:gd name="connsiteY7" fmla="*/ 342278 h 700274"/>
                <a:gd name="connsiteX8" fmla="*/ 106322 w 682490"/>
                <a:gd name="connsiteY8" fmla="*/ 333721 h 700274"/>
                <a:gd name="connsiteX9" fmla="*/ 63537 w 682490"/>
                <a:gd name="connsiteY9" fmla="*/ 262413 h 700274"/>
                <a:gd name="connsiteX10" fmla="*/ 66390 w 682490"/>
                <a:gd name="connsiteY10" fmla="*/ 231038 h 700274"/>
                <a:gd name="connsiteX11" fmla="*/ 74947 w 682490"/>
                <a:gd name="connsiteY11" fmla="*/ 219628 h 700274"/>
                <a:gd name="connsiteX12" fmla="*/ 77799 w 682490"/>
                <a:gd name="connsiteY12" fmla="*/ 165434 h 700274"/>
                <a:gd name="connsiteX13" fmla="*/ 57833 w 682490"/>
                <a:gd name="connsiteY13" fmla="*/ 125502 h 700274"/>
                <a:gd name="connsiteX14" fmla="*/ 52128 w 682490"/>
                <a:gd name="connsiteY14" fmla="*/ 28523 h 700274"/>
                <a:gd name="connsiteX15" fmla="*/ 61471 w 682490"/>
                <a:gd name="connsiteY15" fmla="*/ 15817 h 700274"/>
                <a:gd name="connsiteX16" fmla="*/ 62110 w 682490"/>
                <a:gd name="connsiteY16" fmla="*/ 16639 h 700274"/>
                <a:gd name="connsiteX17" fmla="*/ 83504 w 682490"/>
                <a:gd name="connsiteY17" fmla="*/ 21393 h 700274"/>
                <a:gd name="connsiteX18" fmla="*/ 121534 w 682490"/>
                <a:gd name="connsiteY18" fmla="*/ 30900 h 700274"/>
                <a:gd name="connsiteX19" fmla="*/ 138172 w 682490"/>
                <a:gd name="connsiteY19" fmla="*/ 71308 h 700274"/>
                <a:gd name="connsiteX20" fmla="*/ 180958 w 682490"/>
                <a:gd name="connsiteY20" fmla="*/ 90324 h 700274"/>
                <a:gd name="connsiteX21" fmla="*/ 192842 w 682490"/>
                <a:gd name="connsiteY21" fmla="*/ 147370 h 700274"/>
                <a:gd name="connsiteX22" fmla="*/ 245135 w 682490"/>
                <a:gd name="connsiteY22" fmla="*/ 161631 h 700274"/>
                <a:gd name="connsiteX23" fmla="*/ 273658 w 682490"/>
                <a:gd name="connsiteY23" fmla="*/ 180647 h 700274"/>
                <a:gd name="connsiteX24" fmla="*/ 302181 w 682490"/>
                <a:gd name="connsiteY24" fmla="*/ 216301 h 700274"/>
                <a:gd name="connsiteX25" fmla="*/ 323574 w 682490"/>
                <a:gd name="connsiteY25" fmla="*/ 183024 h 700274"/>
                <a:gd name="connsiteX26" fmla="*/ 347342 w 682490"/>
                <a:gd name="connsiteY26" fmla="*/ 166385 h 700274"/>
                <a:gd name="connsiteX27" fmla="*/ 371113 w 682490"/>
                <a:gd name="connsiteY27" fmla="*/ 130731 h 700274"/>
                <a:gd name="connsiteX28" fmla="*/ 380621 w 682490"/>
                <a:gd name="connsiteY28" fmla="*/ 123601 h 700274"/>
                <a:gd name="connsiteX29" fmla="*/ 442419 w 682490"/>
                <a:gd name="connsiteY29" fmla="*/ 87947 h 700274"/>
                <a:gd name="connsiteX30" fmla="*/ 416274 w 682490"/>
                <a:gd name="connsiteY30" fmla="*/ 38031 h 700274"/>
                <a:gd name="connsiteX31" fmla="*/ 416274 w 682490"/>
                <a:gd name="connsiteY31" fmla="*/ 2377 h 700274"/>
                <a:gd name="connsiteX32" fmla="*/ 442419 w 682490"/>
                <a:gd name="connsiteY32" fmla="*/ 0 h 700274"/>
                <a:gd name="connsiteX33" fmla="*/ 482828 w 682490"/>
                <a:gd name="connsiteY33" fmla="*/ 59423 h 700274"/>
                <a:gd name="connsiteX34" fmla="*/ 527989 w 682490"/>
                <a:gd name="connsiteY34" fmla="*/ 66554 h 700274"/>
                <a:gd name="connsiteX35" fmla="*/ 570775 w 682490"/>
                <a:gd name="connsiteY35" fmla="*/ 83193 h 700274"/>
                <a:gd name="connsiteX36" fmla="*/ 592167 w 682490"/>
                <a:gd name="connsiteY36" fmla="*/ 104585 h 700274"/>
                <a:gd name="connsiteX37" fmla="*/ 623066 w 682490"/>
                <a:gd name="connsiteY37" fmla="*/ 92700 h 700274"/>
                <a:gd name="connsiteX38" fmla="*/ 661097 w 682490"/>
                <a:gd name="connsiteY38" fmla="*/ 111716 h 700274"/>
                <a:gd name="connsiteX39" fmla="*/ 663180 w 682490"/>
                <a:gd name="connsiteY39" fmla="*/ 106660 h 700274"/>
                <a:gd name="connsiteX40" fmla="*/ 682490 w 682490"/>
                <a:gd name="connsiteY40" fmla="*/ 139764 h 700274"/>
                <a:gd name="connsiteX41" fmla="*/ 682490 w 682490"/>
                <a:gd name="connsiteY41" fmla="*/ 165434 h 700274"/>
                <a:gd name="connsiteX42" fmla="*/ 651114 w 682490"/>
                <a:gd name="connsiteY42" fmla="*/ 176844 h 700274"/>
                <a:gd name="connsiteX43" fmla="*/ 599773 w 682490"/>
                <a:gd name="connsiteY43" fmla="*/ 276675 h 700274"/>
                <a:gd name="connsiteX44" fmla="*/ 596920 w 682490"/>
                <a:gd name="connsiteY44" fmla="*/ 330869 h 700274"/>
                <a:gd name="connsiteX45" fmla="*/ 579807 w 682490"/>
                <a:gd name="connsiteY45" fmla="*/ 353687 h 700274"/>
                <a:gd name="connsiteX46" fmla="*/ 582659 w 682490"/>
                <a:gd name="connsiteY46" fmla="*/ 405029 h 700274"/>
                <a:gd name="connsiteX47" fmla="*/ 554136 w 682490"/>
                <a:gd name="connsiteY47" fmla="*/ 447814 h 700274"/>
                <a:gd name="connsiteX48" fmla="*/ 537022 w 682490"/>
                <a:gd name="connsiteY48" fmla="*/ 473484 h 700274"/>
                <a:gd name="connsiteX49" fmla="*/ 485680 w 682490"/>
                <a:gd name="connsiteY49" fmla="*/ 601839 h 700274"/>
                <a:gd name="connsiteX50" fmla="*/ 485680 w 682490"/>
                <a:gd name="connsiteY50" fmla="*/ 636066 h 700274"/>
                <a:gd name="connsiteX51" fmla="*/ 468566 w 682490"/>
                <a:gd name="connsiteY51" fmla="*/ 661737 h 700274"/>
                <a:gd name="connsiteX52" fmla="*/ 465714 w 682490"/>
                <a:gd name="connsiteY52" fmla="*/ 687408 h 700274"/>
                <a:gd name="connsiteX53" fmla="*/ 466704 w 682490"/>
                <a:gd name="connsiteY53" fmla="*/ 700274 h 7002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682490" h="700274">
                  <a:moveTo>
                    <a:pt x="0" y="700274"/>
                  </a:moveTo>
                  <a:lnTo>
                    <a:pt x="786" y="684556"/>
                  </a:lnTo>
                  <a:lnTo>
                    <a:pt x="54980" y="607543"/>
                  </a:lnTo>
                  <a:lnTo>
                    <a:pt x="40719" y="573315"/>
                  </a:lnTo>
                  <a:lnTo>
                    <a:pt x="46423" y="473484"/>
                  </a:lnTo>
                  <a:lnTo>
                    <a:pt x="35014" y="405029"/>
                  </a:lnTo>
                  <a:lnTo>
                    <a:pt x="20753" y="365096"/>
                  </a:lnTo>
                  <a:lnTo>
                    <a:pt x="35014" y="342278"/>
                  </a:lnTo>
                  <a:lnTo>
                    <a:pt x="106322" y="333721"/>
                  </a:lnTo>
                  <a:lnTo>
                    <a:pt x="63537" y="262413"/>
                  </a:lnTo>
                  <a:lnTo>
                    <a:pt x="66390" y="231038"/>
                  </a:lnTo>
                  <a:lnTo>
                    <a:pt x="74947" y="219628"/>
                  </a:lnTo>
                  <a:lnTo>
                    <a:pt x="77799" y="165434"/>
                  </a:lnTo>
                  <a:lnTo>
                    <a:pt x="57833" y="125502"/>
                  </a:lnTo>
                  <a:lnTo>
                    <a:pt x="52128" y="28523"/>
                  </a:lnTo>
                  <a:lnTo>
                    <a:pt x="61471" y="15817"/>
                  </a:lnTo>
                  <a:lnTo>
                    <a:pt x="62110" y="16639"/>
                  </a:lnTo>
                  <a:lnTo>
                    <a:pt x="83504" y="21393"/>
                  </a:lnTo>
                  <a:lnTo>
                    <a:pt x="121534" y="30900"/>
                  </a:lnTo>
                  <a:lnTo>
                    <a:pt x="138172" y="71308"/>
                  </a:lnTo>
                  <a:lnTo>
                    <a:pt x="180958" y="90324"/>
                  </a:lnTo>
                  <a:lnTo>
                    <a:pt x="192842" y="147370"/>
                  </a:lnTo>
                  <a:lnTo>
                    <a:pt x="245135" y="161631"/>
                  </a:lnTo>
                  <a:lnTo>
                    <a:pt x="273658" y="180647"/>
                  </a:lnTo>
                  <a:lnTo>
                    <a:pt x="302181" y="216301"/>
                  </a:lnTo>
                  <a:lnTo>
                    <a:pt x="323574" y="183024"/>
                  </a:lnTo>
                  <a:lnTo>
                    <a:pt x="347342" y="166385"/>
                  </a:lnTo>
                  <a:lnTo>
                    <a:pt x="371113" y="130731"/>
                  </a:lnTo>
                  <a:lnTo>
                    <a:pt x="380621" y="123601"/>
                  </a:lnTo>
                  <a:lnTo>
                    <a:pt x="442419" y="87947"/>
                  </a:lnTo>
                  <a:lnTo>
                    <a:pt x="416274" y="38031"/>
                  </a:lnTo>
                  <a:lnTo>
                    <a:pt x="416274" y="2377"/>
                  </a:lnTo>
                  <a:lnTo>
                    <a:pt x="442419" y="0"/>
                  </a:lnTo>
                  <a:lnTo>
                    <a:pt x="482828" y="59423"/>
                  </a:lnTo>
                  <a:lnTo>
                    <a:pt x="527989" y="66554"/>
                  </a:lnTo>
                  <a:lnTo>
                    <a:pt x="570775" y="83193"/>
                  </a:lnTo>
                  <a:lnTo>
                    <a:pt x="592167" y="104585"/>
                  </a:lnTo>
                  <a:lnTo>
                    <a:pt x="623066" y="92700"/>
                  </a:lnTo>
                  <a:lnTo>
                    <a:pt x="661097" y="111716"/>
                  </a:lnTo>
                  <a:lnTo>
                    <a:pt x="663180" y="106660"/>
                  </a:lnTo>
                  <a:lnTo>
                    <a:pt x="682490" y="139764"/>
                  </a:lnTo>
                  <a:lnTo>
                    <a:pt x="682490" y="165434"/>
                  </a:lnTo>
                  <a:lnTo>
                    <a:pt x="651114" y="176844"/>
                  </a:lnTo>
                  <a:lnTo>
                    <a:pt x="599773" y="276675"/>
                  </a:lnTo>
                  <a:lnTo>
                    <a:pt x="596920" y="330869"/>
                  </a:lnTo>
                  <a:lnTo>
                    <a:pt x="579807" y="353687"/>
                  </a:lnTo>
                  <a:lnTo>
                    <a:pt x="582659" y="405029"/>
                  </a:lnTo>
                  <a:lnTo>
                    <a:pt x="554136" y="447814"/>
                  </a:lnTo>
                  <a:lnTo>
                    <a:pt x="537022" y="473484"/>
                  </a:lnTo>
                  <a:lnTo>
                    <a:pt x="485680" y="601839"/>
                  </a:lnTo>
                  <a:lnTo>
                    <a:pt x="485680" y="636066"/>
                  </a:lnTo>
                  <a:lnTo>
                    <a:pt x="468566" y="661737"/>
                  </a:lnTo>
                  <a:lnTo>
                    <a:pt x="465714" y="687408"/>
                  </a:lnTo>
                  <a:lnTo>
                    <a:pt x="466704" y="700274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81" name="正方形/長方形 80">
              <a:extLst>
                <a:ext uri="{FF2B5EF4-FFF2-40B4-BE49-F238E27FC236}">
                  <a16:creationId xmlns:a16="http://schemas.microsoft.com/office/drawing/2014/main" id="{2BED380C-1F27-0649-6574-80863CA41AEA}"/>
                </a:ext>
              </a:extLst>
            </p:cNvPr>
            <p:cNvSpPr/>
            <p:nvPr/>
          </p:nvSpPr>
          <p:spPr>
            <a:xfrm rot="20820390">
              <a:off x="7927895" y="3900189"/>
              <a:ext cx="160300" cy="369332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lIns="0" tIns="0" rIns="0" bIns="0">
              <a:no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山</a:t>
              </a:r>
              <a:endParaRPr lang="en-US" altLang="ja-JP" sz="1200" b="1" spc="50" dirty="0">
                <a:ln w="1143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形</a:t>
              </a:r>
            </a:p>
          </p:txBody>
        </p:sp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AEC40239-518A-5107-E58E-01287C0A0853}"/>
                </a:ext>
              </a:extLst>
            </p:cNvPr>
            <p:cNvSpPr/>
            <p:nvPr/>
          </p:nvSpPr>
          <p:spPr>
            <a:xfrm rot="1511888">
              <a:off x="8619905" y="3843535"/>
              <a:ext cx="160300" cy="369332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lIns="0" tIns="0" rIns="0" bIns="0">
              <a:no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宮</a:t>
              </a:r>
              <a:endParaRPr lang="en-US" altLang="ja-JP" sz="1200" b="1" spc="50" dirty="0">
                <a:ln w="1143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城</a:t>
              </a:r>
            </a:p>
          </p:txBody>
        </p:sp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61B6440C-17CB-4A4A-4391-C1FBA1EBE83A}"/>
                </a:ext>
              </a:extLst>
            </p:cNvPr>
            <p:cNvSpPr/>
            <p:nvPr/>
          </p:nvSpPr>
          <p:spPr>
            <a:xfrm rot="1958066">
              <a:off x="6842861" y="4454284"/>
              <a:ext cx="160300" cy="369332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lIns="0" tIns="0" rIns="0" bIns="0">
              <a:no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新</a:t>
              </a:r>
              <a:endParaRPr lang="en-US" altLang="ja-JP" sz="1200" b="1" spc="50" dirty="0">
                <a:ln w="1143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潟</a:t>
              </a:r>
            </a:p>
          </p:txBody>
        </p:sp>
        <p:sp>
          <p:nvSpPr>
            <p:cNvPr id="84" name="正方形/長方形 83">
              <a:extLst>
                <a:ext uri="{FF2B5EF4-FFF2-40B4-BE49-F238E27FC236}">
                  <a16:creationId xmlns:a16="http://schemas.microsoft.com/office/drawing/2014/main" id="{8D9A6120-7C8F-D41B-2BC1-CC9DEFAEBC8C}"/>
                </a:ext>
              </a:extLst>
            </p:cNvPr>
            <p:cNvSpPr/>
            <p:nvPr/>
          </p:nvSpPr>
          <p:spPr>
            <a:xfrm>
              <a:off x="7587001" y="5939032"/>
              <a:ext cx="320602" cy="184666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lIns="0" tIns="0" rIns="0" bIns="0">
              <a:no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栃木</a:t>
              </a:r>
            </a:p>
          </p:txBody>
        </p:sp>
        <p:sp>
          <p:nvSpPr>
            <p:cNvPr id="85" name="正方形/長方形 84">
              <a:extLst>
                <a:ext uri="{FF2B5EF4-FFF2-40B4-BE49-F238E27FC236}">
                  <a16:creationId xmlns:a16="http://schemas.microsoft.com/office/drawing/2014/main" id="{1D472099-DFE3-4D83-5686-7B904149CA26}"/>
                </a:ext>
              </a:extLst>
            </p:cNvPr>
            <p:cNvSpPr/>
            <p:nvPr/>
          </p:nvSpPr>
          <p:spPr>
            <a:xfrm>
              <a:off x="8350128" y="6024700"/>
              <a:ext cx="320602" cy="184666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lIns="0" tIns="0" rIns="0" bIns="0">
              <a:no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茨城</a:t>
              </a:r>
            </a:p>
          </p:txBody>
        </p:sp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03156498-0D89-D89F-1AD2-32EE773F66B1}"/>
                </a:ext>
              </a:extLst>
            </p:cNvPr>
            <p:cNvSpPr/>
            <p:nvPr/>
          </p:nvSpPr>
          <p:spPr>
            <a:xfrm>
              <a:off x="8026077" y="4773089"/>
              <a:ext cx="525785" cy="307777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none"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2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福島</a:t>
              </a:r>
            </a:p>
          </p:txBody>
        </p:sp>
        <p:sp>
          <p:nvSpPr>
            <p:cNvPr id="87" name="フリーフォーム: 図形 86">
              <a:extLst>
                <a:ext uri="{FF2B5EF4-FFF2-40B4-BE49-F238E27FC236}">
                  <a16:creationId xmlns:a16="http://schemas.microsoft.com/office/drawing/2014/main" id="{95A29C46-DEC9-8575-DB32-5FDD1CF2B956}"/>
                </a:ext>
              </a:extLst>
            </p:cNvPr>
            <p:cNvSpPr/>
            <p:nvPr/>
          </p:nvSpPr>
          <p:spPr>
            <a:xfrm>
              <a:off x="6558358" y="3738523"/>
              <a:ext cx="764697" cy="945368"/>
            </a:xfrm>
            <a:custGeom>
              <a:avLst/>
              <a:gdLst>
                <a:gd name="connsiteX0" fmla="*/ 764697 w 925723"/>
                <a:gd name="connsiteY0" fmla="*/ 0 h 945368"/>
                <a:gd name="connsiteX1" fmla="*/ 925723 w 925723"/>
                <a:gd name="connsiteY1" fmla="*/ 0 h 945368"/>
                <a:gd name="connsiteX2" fmla="*/ 529551 w 925723"/>
                <a:gd name="connsiteY2" fmla="*/ 871577 h 945368"/>
                <a:gd name="connsiteX3" fmla="*/ 0 w 925723"/>
                <a:gd name="connsiteY3" fmla="*/ 945368 h 945368"/>
                <a:gd name="connsiteX4" fmla="*/ 0 w 925723"/>
                <a:gd name="connsiteY4" fmla="*/ 829106 h 945368"/>
                <a:gd name="connsiteX5" fmla="*/ 6658 w 925723"/>
                <a:gd name="connsiteY5" fmla="*/ 802473 h 945368"/>
                <a:gd name="connsiteX6" fmla="*/ 6658 w 925723"/>
                <a:gd name="connsiteY6" fmla="*/ 784646 h 945368"/>
                <a:gd name="connsiteX7" fmla="*/ 5473 w 925723"/>
                <a:gd name="connsiteY7" fmla="*/ 775701 h 945368"/>
                <a:gd name="connsiteX8" fmla="*/ 51226 w 925723"/>
                <a:gd name="connsiteY8" fmla="*/ 672336 h 945368"/>
                <a:gd name="connsiteX9" fmla="*/ 129665 w 925723"/>
                <a:gd name="connsiteY9" fmla="*/ 602811 h 945368"/>
                <a:gd name="connsiteX10" fmla="*/ 229496 w 925723"/>
                <a:gd name="connsiteY10" fmla="*/ 545764 h 945368"/>
                <a:gd name="connsiteX11" fmla="*/ 331109 w 925723"/>
                <a:gd name="connsiteY11" fmla="*/ 469108 h 945368"/>
                <a:gd name="connsiteX12" fmla="*/ 409549 w 925723"/>
                <a:gd name="connsiteY12" fmla="*/ 442368 h 945368"/>
                <a:gd name="connsiteX13" fmla="*/ 487987 w 925723"/>
                <a:gd name="connsiteY13" fmla="*/ 422758 h 945368"/>
                <a:gd name="connsiteX14" fmla="*/ 516510 w 925723"/>
                <a:gd name="connsiteY14" fmla="*/ 383539 h 945368"/>
                <a:gd name="connsiteX15" fmla="*/ 528990 w 925723"/>
                <a:gd name="connsiteY15" fmla="*/ 381757 h 945368"/>
                <a:gd name="connsiteX16" fmla="*/ 577121 w 925723"/>
                <a:gd name="connsiteY16" fmla="*/ 358581 h 945368"/>
                <a:gd name="connsiteX17" fmla="*/ 648431 w 925723"/>
                <a:gd name="connsiteY17" fmla="*/ 281926 h 945368"/>
                <a:gd name="connsiteX18" fmla="*/ 712607 w 925723"/>
                <a:gd name="connsiteY18" fmla="*/ 194573 h 945368"/>
                <a:gd name="connsiteX19" fmla="*/ 742914 w 925723"/>
                <a:gd name="connsiteY19" fmla="*/ 125049 h 945368"/>
                <a:gd name="connsiteX20" fmla="*/ 742914 w 925723"/>
                <a:gd name="connsiteY20" fmla="*/ 91177 h 945368"/>
                <a:gd name="connsiteX21" fmla="*/ 764305 w 925723"/>
                <a:gd name="connsiteY21" fmla="*/ 50175 h 945368"/>
                <a:gd name="connsiteX0" fmla="*/ 529551 w 925723"/>
                <a:gd name="connsiteY0" fmla="*/ 871577 h 963017"/>
                <a:gd name="connsiteX1" fmla="*/ 0 w 925723"/>
                <a:gd name="connsiteY1" fmla="*/ 945368 h 963017"/>
                <a:gd name="connsiteX2" fmla="*/ 0 w 925723"/>
                <a:gd name="connsiteY2" fmla="*/ 829106 h 963017"/>
                <a:gd name="connsiteX3" fmla="*/ 6658 w 925723"/>
                <a:gd name="connsiteY3" fmla="*/ 802473 h 963017"/>
                <a:gd name="connsiteX4" fmla="*/ 6658 w 925723"/>
                <a:gd name="connsiteY4" fmla="*/ 784646 h 963017"/>
                <a:gd name="connsiteX5" fmla="*/ 5473 w 925723"/>
                <a:gd name="connsiteY5" fmla="*/ 775701 h 963017"/>
                <a:gd name="connsiteX6" fmla="*/ 51226 w 925723"/>
                <a:gd name="connsiteY6" fmla="*/ 672336 h 963017"/>
                <a:gd name="connsiteX7" fmla="*/ 129665 w 925723"/>
                <a:gd name="connsiteY7" fmla="*/ 602811 h 963017"/>
                <a:gd name="connsiteX8" fmla="*/ 229496 w 925723"/>
                <a:gd name="connsiteY8" fmla="*/ 545764 h 963017"/>
                <a:gd name="connsiteX9" fmla="*/ 331109 w 925723"/>
                <a:gd name="connsiteY9" fmla="*/ 469108 h 963017"/>
                <a:gd name="connsiteX10" fmla="*/ 409549 w 925723"/>
                <a:gd name="connsiteY10" fmla="*/ 442368 h 963017"/>
                <a:gd name="connsiteX11" fmla="*/ 487987 w 925723"/>
                <a:gd name="connsiteY11" fmla="*/ 422758 h 963017"/>
                <a:gd name="connsiteX12" fmla="*/ 516510 w 925723"/>
                <a:gd name="connsiteY12" fmla="*/ 383539 h 963017"/>
                <a:gd name="connsiteX13" fmla="*/ 528990 w 925723"/>
                <a:gd name="connsiteY13" fmla="*/ 381757 h 963017"/>
                <a:gd name="connsiteX14" fmla="*/ 577121 w 925723"/>
                <a:gd name="connsiteY14" fmla="*/ 358581 h 963017"/>
                <a:gd name="connsiteX15" fmla="*/ 648431 w 925723"/>
                <a:gd name="connsiteY15" fmla="*/ 281926 h 963017"/>
                <a:gd name="connsiteX16" fmla="*/ 712607 w 925723"/>
                <a:gd name="connsiteY16" fmla="*/ 194573 h 963017"/>
                <a:gd name="connsiteX17" fmla="*/ 742914 w 925723"/>
                <a:gd name="connsiteY17" fmla="*/ 125049 h 963017"/>
                <a:gd name="connsiteX18" fmla="*/ 742914 w 925723"/>
                <a:gd name="connsiteY18" fmla="*/ 91177 h 963017"/>
                <a:gd name="connsiteX19" fmla="*/ 764305 w 925723"/>
                <a:gd name="connsiteY19" fmla="*/ 50175 h 963017"/>
                <a:gd name="connsiteX20" fmla="*/ 764697 w 925723"/>
                <a:gd name="connsiteY20" fmla="*/ 0 h 963017"/>
                <a:gd name="connsiteX21" fmla="*/ 925723 w 925723"/>
                <a:gd name="connsiteY21" fmla="*/ 0 h 963017"/>
                <a:gd name="connsiteX22" fmla="*/ 620991 w 925723"/>
                <a:gd name="connsiteY22" fmla="*/ 963017 h 963017"/>
                <a:gd name="connsiteX0" fmla="*/ 0 w 925723"/>
                <a:gd name="connsiteY0" fmla="*/ 945368 h 963017"/>
                <a:gd name="connsiteX1" fmla="*/ 0 w 925723"/>
                <a:gd name="connsiteY1" fmla="*/ 829106 h 963017"/>
                <a:gd name="connsiteX2" fmla="*/ 6658 w 925723"/>
                <a:gd name="connsiteY2" fmla="*/ 802473 h 963017"/>
                <a:gd name="connsiteX3" fmla="*/ 6658 w 925723"/>
                <a:gd name="connsiteY3" fmla="*/ 784646 h 963017"/>
                <a:gd name="connsiteX4" fmla="*/ 5473 w 925723"/>
                <a:gd name="connsiteY4" fmla="*/ 775701 h 963017"/>
                <a:gd name="connsiteX5" fmla="*/ 51226 w 925723"/>
                <a:gd name="connsiteY5" fmla="*/ 672336 h 963017"/>
                <a:gd name="connsiteX6" fmla="*/ 129665 w 925723"/>
                <a:gd name="connsiteY6" fmla="*/ 602811 h 963017"/>
                <a:gd name="connsiteX7" fmla="*/ 229496 w 925723"/>
                <a:gd name="connsiteY7" fmla="*/ 545764 h 963017"/>
                <a:gd name="connsiteX8" fmla="*/ 331109 w 925723"/>
                <a:gd name="connsiteY8" fmla="*/ 469108 h 963017"/>
                <a:gd name="connsiteX9" fmla="*/ 409549 w 925723"/>
                <a:gd name="connsiteY9" fmla="*/ 442368 h 963017"/>
                <a:gd name="connsiteX10" fmla="*/ 487987 w 925723"/>
                <a:gd name="connsiteY10" fmla="*/ 422758 h 963017"/>
                <a:gd name="connsiteX11" fmla="*/ 516510 w 925723"/>
                <a:gd name="connsiteY11" fmla="*/ 383539 h 963017"/>
                <a:gd name="connsiteX12" fmla="*/ 528990 w 925723"/>
                <a:gd name="connsiteY12" fmla="*/ 381757 h 963017"/>
                <a:gd name="connsiteX13" fmla="*/ 577121 w 925723"/>
                <a:gd name="connsiteY13" fmla="*/ 358581 h 963017"/>
                <a:gd name="connsiteX14" fmla="*/ 648431 w 925723"/>
                <a:gd name="connsiteY14" fmla="*/ 281926 h 963017"/>
                <a:gd name="connsiteX15" fmla="*/ 712607 w 925723"/>
                <a:gd name="connsiteY15" fmla="*/ 194573 h 963017"/>
                <a:gd name="connsiteX16" fmla="*/ 742914 w 925723"/>
                <a:gd name="connsiteY16" fmla="*/ 125049 h 963017"/>
                <a:gd name="connsiteX17" fmla="*/ 742914 w 925723"/>
                <a:gd name="connsiteY17" fmla="*/ 91177 h 963017"/>
                <a:gd name="connsiteX18" fmla="*/ 764305 w 925723"/>
                <a:gd name="connsiteY18" fmla="*/ 50175 h 963017"/>
                <a:gd name="connsiteX19" fmla="*/ 764697 w 925723"/>
                <a:gd name="connsiteY19" fmla="*/ 0 h 963017"/>
                <a:gd name="connsiteX20" fmla="*/ 925723 w 925723"/>
                <a:gd name="connsiteY20" fmla="*/ 0 h 963017"/>
                <a:gd name="connsiteX21" fmla="*/ 620991 w 925723"/>
                <a:gd name="connsiteY21" fmla="*/ 963017 h 963017"/>
                <a:gd name="connsiteX0" fmla="*/ 0 w 925723"/>
                <a:gd name="connsiteY0" fmla="*/ 945368 h 1032732"/>
                <a:gd name="connsiteX1" fmla="*/ 0 w 925723"/>
                <a:gd name="connsiteY1" fmla="*/ 829106 h 1032732"/>
                <a:gd name="connsiteX2" fmla="*/ 6658 w 925723"/>
                <a:gd name="connsiteY2" fmla="*/ 802473 h 1032732"/>
                <a:gd name="connsiteX3" fmla="*/ 6658 w 925723"/>
                <a:gd name="connsiteY3" fmla="*/ 784646 h 1032732"/>
                <a:gd name="connsiteX4" fmla="*/ 5473 w 925723"/>
                <a:gd name="connsiteY4" fmla="*/ 775701 h 1032732"/>
                <a:gd name="connsiteX5" fmla="*/ 51226 w 925723"/>
                <a:gd name="connsiteY5" fmla="*/ 672336 h 1032732"/>
                <a:gd name="connsiteX6" fmla="*/ 129665 w 925723"/>
                <a:gd name="connsiteY6" fmla="*/ 602811 h 1032732"/>
                <a:gd name="connsiteX7" fmla="*/ 229496 w 925723"/>
                <a:gd name="connsiteY7" fmla="*/ 545764 h 1032732"/>
                <a:gd name="connsiteX8" fmla="*/ 331109 w 925723"/>
                <a:gd name="connsiteY8" fmla="*/ 469108 h 1032732"/>
                <a:gd name="connsiteX9" fmla="*/ 409549 w 925723"/>
                <a:gd name="connsiteY9" fmla="*/ 442368 h 1032732"/>
                <a:gd name="connsiteX10" fmla="*/ 487987 w 925723"/>
                <a:gd name="connsiteY10" fmla="*/ 422758 h 1032732"/>
                <a:gd name="connsiteX11" fmla="*/ 516510 w 925723"/>
                <a:gd name="connsiteY11" fmla="*/ 383539 h 1032732"/>
                <a:gd name="connsiteX12" fmla="*/ 528990 w 925723"/>
                <a:gd name="connsiteY12" fmla="*/ 381757 h 1032732"/>
                <a:gd name="connsiteX13" fmla="*/ 577121 w 925723"/>
                <a:gd name="connsiteY13" fmla="*/ 358581 h 1032732"/>
                <a:gd name="connsiteX14" fmla="*/ 648431 w 925723"/>
                <a:gd name="connsiteY14" fmla="*/ 281926 h 1032732"/>
                <a:gd name="connsiteX15" fmla="*/ 712607 w 925723"/>
                <a:gd name="connsiteY15" fmla="*/ 194573 h 1032732"/>
                <a:gd name="connsiteX16" fmla="*/ 742914 w 925723"/>
                <a:gd name="connsiteY16" fmla="*/ 125049 h 1032732"/>
                <a:gd name="connsiteX17" fmla="*/ 742914 w 925723"/>
                <a:gd name="connsiteY17" fmla="*/ 91177 h 1032732"/>
                <a:gd name="connsiteX18" fmla="*/ 764305 w 925723"/>
                <a:gd name="connsiteY18" fmla="*/ 50175 h 1032732"/>
                <a:gd name="connsiteX19" fmla="*/ 764697 w 925723"/>
                <a:gd name="connsiteY19" fmla="*/ 0 h 1032732"/>
                <a:gd name="connsiteX20" fmla="*/ 925723 w 925723"/>
                <a:gd name="connsiteY20" fmla="*/ 0 h 1032732"/>
                <a:gd name="connsiteX21" fmla="*/ 620991 w 925723"/>
                <a:gd name="connsiteY21" fmla="*/ 963017 h 1032732"/>
                <a:gd name="connsiteX22" fmla="*/ 624800 w 925723"/>
                <a:gd name="connsiteY22" fmla="*/ 957302 h 1032732"/>
                <a:gd name="connsiteX0" fmla="*/ 0 w 925723"/>
                <a:gd name="connsiteY0" fmla="*/ 945368 h 963017"/>
                <a:gd name="connsiteX1" fmla="*/ 0 w 925723"/>
                <a:gd name="connsiteY1" fmla="*/ 829106 h 963017"/>
                <a:gd name="connsiteX2" fmla="*/ 6658 w 925723"/>
                <a:gd name="connsiteY2" fmla="*/ 802473 h 963017"/>
                <a:gd name="connsiteX3" fmla="*/ 6658 w 925723"/>
                <a:gd name="connsiteY3" fmla="*/ 784646 h 963017"/>
                <a:gd name="connsiteX4" fmla="*/ 5473 w 925723"/>
                <a:gd name="connsiteY4" fmla="*/ 775701 h 963017"/>
                <a:gd name="connsiteX5" fmla="*/ 51226 w 925723"/>
                <a:gd name="connsiteY5" fmla="*/ 672336 h 963017"/>
                <a:gd name="connsiteX6" fmla="*/ 129665 w 925723"/>
                <a:gd name="connsiteY6" fmla="*/ 602811 h 963017"/>
                <a:gd name="connsiteX7" fmla="*/ 229496 w 925723"/>
                <a:gd name="connsiteY7" fmla="*/ 545764 h 963017"/>
                <a:gd name="connsiteX8" fmla="*/ 331109 w 925723"/>
                <a:gd name="connsiteY8" fmla="*/ 469108 h 963017"/>
                <a:gd name="connsiteX9" fmla="*/ 409549 w 925723"/>
                <a:gd name="connsiteY9" fmla="*/ 442368 h 963017"/>
                <a:gd name="connsiteX10" fmla="*/ 487987 w 925723"/>
                <a:gd name="connsiteY10" fmla="*/ 422758 h 963017"/>
                <a:gd name="connsiteX11" fmla="*/ 516510 w 925723"/>
                <a:gd name="connsiteY11" fmla="*/ 383539 h 963017"/>
                <a:gd name="connsiteX12" fmla="*/ 528990 w 925723"/>
                <a:gd name="connsiteY12" fmla="*/ 381757 h 963017"/>
                <a:gd name="connsiteX13" fmla="*/ 577121 w 925723"/>
                <a:gd name="connsiteY13" fmla="*/ 358581 h 963017"/>
                <a:gd name="connsiteX14" fmla="*/ 648431 w 925723"/>
                <a:gd name="connsiteY14" fmla="*/ 281926 h 963017"/>
                <a:gd name="connsiteX15" fmla="*/ 712607 w 925723"/>
                <a:gd name="connsiteY15" fmla="*/ 194573 h 963017"/>
                <a:gd name="connsiteX16" fmla="*/ 742914 w 925723"/>
                <a:gd name="connsiteY16" fmla="*/ 125049 h 963017"/>
                <a:gd name="connsiteX17" fmla="*/ 742914 w 925723"/>
                <a:gd name="connsiteY17" fmla="*/ 91177 h 963017"/>
                <a:gd name="connsiteX18" fmla="*/ 764305 w 925723"/>
                <a:gd name="connsiteY18" fmla="*/ 50175 h 963017"/>
                <a:gd name="connsiteX19" fmla="*/ 764697 w 925723"/>
                <a:gd name="connsiteY19" fmla="*/ 0 h 963017"/>
                <a:gd name="connsiteX20" fmla="*/ 925723 w 925723"/>
                <a:gd name="connsiteY20" fmla="*/ 0 h 963017"/>
                <a:gd name="connsiteX21" fmla="*/ 620991 w 925723"/>
                <a:gd name="connsiteY21" fmla="*/ 963017 h 963017"/>
                <a:gd name="connsiteX0" fmla="*/ 0 w 925723"/>
                <a:gd name="connsiteY0" fmla="*/ 945368 h 945368"/>
                <a:gd name="connsiteX1" fmla="*/ 0 w 925723"/>
                <a:gd name="connsiteY1" fmla="*/ 829106 h 945368"/>
                <a:gd name="connsiteX2" fmla="*/ 6658 w 925723"/>
                <a:gd name="connsiteY2" fmla="*/ 802473 h 945368"/>
                <a:gd name="connsiteX3" fmla="*/ 6658 w 925723"/>
                <a:gd name="connsiteY3" fmla="*/ 784646 h 945368"/>
                <a:gd name="connsiteX4" fmla="*/ 5473 w 925723"/>
                <a:gd name="connsiteY4" fmla="*/ 775701 h 945368"/>
                <a:gd name="connsiteX5" fmla="*/ 51226 w 925723"/>
                <a:gd name="connsiteY5" fmla="*/ 672336 h 945368"/>
                <a:gd name="connsiteX6" fmla="*/ 129665 w 925723"/>
                <a:gd name="connsiteY6" fmla="*/ 602811 h 945368"/>
                <a:gd name="connsiteX7" fmla="*/ 229496 w 925723"/>
                <a:gd name="connsiteY7" fmla="*/ 545764 h 945368"/>
                <a:gd name="connsiteX8" fmla="*/ 331109 w 925723"/>
                <a:gd name="connsiteY8" fmla="*/ 469108 h 945368"/>
                <a:gd name="connsiteX9" fmla="*/ 409549 w 925723"/>
                <a:gd name="connsiteY9" fmla="*/ 442368 h 945368"/>
                <a:gd name="connsiteX10" fmla="*/ 487987 w 925723"/>
                <a:gd name="connsiteY10" fmla="*/ 422758 h 945368"/>
                <a:gd name="connsiteX11" fmla="*/ 516510 w 925723"/>
                <a:gd name="connsiteY11" fmla="*/ 383539 h 945368"/>
                <a:gd name="connsiteX12" fmla="*/ 528990 w 925723"/>
                <a:gd name="connsiteY12" fmla="*/ 381757 h 945368"/>
                <a:gd name="connsiteX13" fmla="*/ 577121 w 925723"/>
                <a:gd name="connsiteY13" fmla="*/ 358581 h 945368"/>
                <a:gd name="connsiteX14" fmla="*/ 648431 w 925723"/>
                <a:gd name="connsiteY14" fmla="*/ 281926 h 945368"/>
                <a:gd name="connsiteX15" fmla="*/ 712607 w 925723"/>
                <a:gd name="connsiteY15" fmla="*/ 194573 h 945368"/>
                <a:gd name="connsiteX16" fmla="*/ 742914 w 925723"/>
                <a:gd name="connsiteY16" fmla="*/ 125049 h 945368"/>
                <a:gd name="connsiteX17" fmla="*/ 742914 w 925723"/>
                <a:gd name="connsiteY17" fmla="*/ 91177 h 945368"/>
                <a:gd name="connsiteX18" fmla="*/ 764305 w 925723"/>
                <a:gd name="connsiteY18" fmla="*/ 50175 h 945368"/>
                <a:gd name="connsiteX19" fmla="*/ 764697 w 925723"/>
                <a:gd name="connsiteY19" fmla="*/ 0 h 945368"/>
                <a:gd name="connsiteX20" fmla="*/ 925723 w 925723"/>
                <a:gd name="connsiteY20" fmla="*/ 0 h 945368"/>
                <a:gd name="connsiteX0" fmla="*/ 0 w 764697"/>
                <a:gd name="connsiteY0" fmla="*/ 945368 h 945368"/>
                <a:gd name="connsiteX1" fmla="*/ 0 w 764697"/>
                <a:gd name="connsiteY1" fmla="*/ 829106 h 945368"/>
                <a:gd name="connsiteX2" fmla="*/ 6658 w 764697"/>
                <a:gd name="connsiteY2" fmla="*/ 802473 h 945368"/>
                <a:gd name="connsiteX3" fmla="*/ 6658 w 764697"/>
                <a:gd name="connsiteY3" fmla="*/ 784646 h 945368"/>
                <a:gd name="connsiteX4" fmla="*/ 5473 w 764697"/>
                <a:gd name="connsiteY4" fmla="*/ 775701 h 945368"/>
                <a:gd name="connsiteX5" fmla="*/ 51226 w 764697"/>
                <a:gd name="connsiteY5" fmla="*/ 672336 h 945368"/>
                <a:gd name="connsiteX6" fmla="*/ 129665 w 764697"/>
                <a:gd name="connsiteY6" fmla="*/ 602811 h 945368"/>
                <a:gd name="connsiteX7" fmla="*/ 229496 w 764697"/>
                <a:gd name="connsiteY7" fmla="*/ 545764 h 945368"/>
                <a:gd name="connsiteX8" fmla="*/ 331109 w 764697"/>
                <a:gd name="connsiteY8" fmla="*/ 469108 h 945368"/>
                <a:gd name="connsiteX9" fmla="*/ 409549 w 764697"/>
                <a:gd name="connsiteY9" fmla="*/ 442368 h 945368"/>
                <a:gd name="connsiteX10" fmla="*/ 487987 w 764697"/>
                <a:gd name="connsiteY10" fmla="*/ 422758 h 945368"/>
                <a:gd name="connsiteX11" fmla="*/ 516510 w 764697"/>
                <a:gd name="connsiteY11" fmla="*/ 383539 h 945368"/>
                <a:gd name="connsiteX12" fmla="*/ 528990 w 764697"/>
                <a:gd name="connsiteY12" fmla="*/ 381757 h 945368"/>
                <a:gd name="connsiteX13" fmla="*/ 577121 w 764697"/>
                <a:gd name="connsiteY13" fmla="*/ 358581 h 945368"/>
                <a:gd name="connsiteX14" fmla="*/ 648431 w 764697"/>
                <a:gd name="connsiteY14" fmla="*/ 281926 h 945368"/>
                <a:gd name="connsiteX15" fmla="*/ 712607 w 764697"/>
                <a:gd name="connsiteY15" fmla="*/ 194573 h 945368"/>
                <a:gd name="connsiteX16" fmla="*/ 742914 w 764697"/>
                <a:gd name="connsiteY16" fmla="*/ 125049 h 945368"/>
                <a:gd name="connsiteX17" fmla="*/ 742914 w 764697"/>
                <a:gd name="connsiteY17" fmla="*/ 91177 h 945368"/>
                <a:gd name="connsiteX18" fmla="*/ 764305 w 764697"/>
                <a:gd name="connsiteY18" fmla="*/ 50175 h 945368"/>
                <a:gd name="connsiteX19" fmla="*/ 764697 w 764697"/>
                <a:gd name="connsiteY19" fmla="*/ 0 h 9453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764697" h="945368">
                  <a:moveTo>
                    <a:pt x="0" y="945368"/>
                  </a:moveTo>
                  <a:lnTo>
                    <a:pt x="0" y="829106"/>
                  </a:lnTo>
                  <a:lnTo>
                    <a:pt x="6658" y="802473"/>
                  </a:lnTo>
                  <a:lnTo>
                    <a:pt x="6658" y="784646"/>
                  </a:lnTo>
                  <a:lnTo>
                    <a:pt x="5473" y="775701"/>
                  </a:lnTo>
                  <a:lnTo>
                    <a:pt x="51226" y="672336"/>
                  </a:lnTo>
                  <a:lnTo>
                    <a:pt x="129665" y="602811"/>
                  </a:lnTo>
                  <a:lnTo>
                    <a:pt x="229496" y="545764"/>
                  </a:lnTo>
                  <a:lnTo>
                    <a:pt x="331109" y="469108"/>
                  </a:lnTo>
                  <a:lnTo>
                    <a:pt x="409549" y="442368"/>
                  </a:lnTo>
                  <a:lnTo>
                    <a:pt x="487987" y="422758"/>
                  </a:lnTo>
                  <a:lnTo>
                    <a:pt x="516510" y="383539"/>
                  </a:lnTo>
                  <a:lnTo>
                    <a:pt x="528990" y="381757"/>
                  </a:lnTo>
                  <a:lnTo>
                    <a:pt x="577121" y="358581"/>
                  </a:lnTo>
                  <a:lnTo>
                    <a:pt x="648431" y="281926"/>
                  </a:lnTo>
                  <a:lnTo>
                    <a:pt x="712607" y="194573"/>
                  </a:lnTo>
                  <a:lnTo>
                    <a:pt x="742914" y="125049"/>
                  </a:lnTo>
                  <a:lnTo>
                    <a:pt x="742914" y="91177"/>
                  </a:lnTo>
                  <a:lnTo>
                    <a:pt x="764305" y="50175"/>
                  </a:lnTo>
                  <a:cubicBezTo>
                    <a:pt x="764436" y="33450"/>
                    <a:pt x="764566" y="16725"/>
                    <a:pt x="764697" y="0"/>
                  </a:cubicBezTo>
                </a:path>
              </a:pathLst>
            </a:custGeom>
            <a:noFill/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E9BE28FA-9AD4-C7F5-28CE-62BB15955168}"/>
                </a:ext>
              </a:extLst>
            </p:cNvPr>
            <p:cNvSpPr/>
            <p:nvPr/>
          </p:nvSpPr>
          <p:spPr>
            <a:xfrm>
              <a:off x="6558358" y="5497115"/>
              <a:ext cx="802932" cy="861906"/>
            </a:xfrm>
            <a:custGeom>
              <a:avLst/>
              <a:gdLst>
                <a:gd name="connsiteX0" fmla="*/ 363200 w 802932"/>
                <a:gd name="connsiteY0" fmla="*/ 0 h 861906"/>
                <a:gd name="connsiteX1" fmla="*/ 384591 w 802932"/>
                <a:gd name="connsiteY1" fmla="*/ 14262 h 861906"/>
                <a:gd name="connsiteX2" fmla="*/ 405983 w 802932"/>
                <a:gd name="connsiteY2" fmla="*/ 40408 h 861906"/>
                <a:gd name="connsiteX3" fmla="*/ 424999 w 802932"/>
                <a:gd name="connsiteY3" fmla="*/ 71308 h 861906"/>
                <a:gd name="connsiteX4" fmla="*/ 446392 w 802932"/>
                <a:gd name="connsiteY4" fmla="*/ 76062 h 861906"/>
                <a:gd name="connsiteX5" fmla="*/ 448769 w 802932"/>
                <a:gd name="connsiteY5" fmla="*/ 116470 h 861906"/>
                <a:gd name="connsiteX6" fmla="*/ 460653 w 802932"/>
                <a:gd name="connsiteY6" fmla="*/ 130731 h 861906"/>
                <a:gd name="connsiteX7" fmla="*/ 482045 w 802932"/>
                <a:gd name="connsiteY7" fmla="*/ 140239 h 861906"/>
                <a:gd name="connsiteX8" fmla="*/ 498684 w 802932"/>
                <a:gd name="connsiteY8" fmla="*/ 137862 h 861906"/>
                <a:gd name="connsiteX9" fmla="*/ 528645 w 802932"/>
                <a:gd name="connsiteY9" fmla="*/ 142057 h 861906"/>
                <a:gd name="connsiteX10" fmla="*/ 512946 w 802932"/>
                <a:gd name="connsiteY10" fmla="*/ 164484 h 861906"/>
                <a:gd name="connsiteX11" fmla="*/ 514180 w 802932"/>
                <a:gd name="connsiteY11" fmla="*/ 171771 h 861906"/>
                <a:gd name="connsiteX12" fmla="*/ 524831 w 802932"/>
                <a:gd name="connsiteY12" fmla="*/ 180647 h 861906"/>
                <a:gd name="connsiteX13" fmla="*/ 560485 w 802932"/>
                <a:gd name="connsiteY13" fmla="*/ 171139 h 861906"/>
                <a:gd name="connsiteX14" fmla="*/ 636547 w 802932"/>
                <a:gd name="connsiteY14" fmla="*/ 185400 h 861906"/>
                <a:gd name="connsiteX15" fmla="*/ 674578 w 802932"/>
                <a:gd name="connsiteY15" fmla="*/ 197285 h 861906"/>
                <a:gd name="connsiteX16" fmla="*/ 686463 w 802932"/>
                <a:gd name="connsiteY16" fmla="*/ 206793 h 861906"/>
                <a:gd name="connsiteX17" fmla="*/ 691215 w 802932"/>
                <a:gd name="connsiteY17" fmla="*/ 204417 h 861906"/>
                <a:gd name="connsiteX18" fmla="*/ 691215 w 802932"/>
                <a:gd name="connsiteY18" fmla="*/ 223431 h 861906"/>
                <a:gd name="connsiteX19" fmla="*/ 674578 w 802932"/>
                <a:gd name="connsiteY19" fmla="*/ 230562 h 861906"/>
                <a:gd name="connsiteX20" fmla="*/ 669824 w 802932"/>
                <a:gd name="connsiteY20" fmla="*/ 247201 h 861906"/>
                <a:gd name="connsiteX21" fmla="*/ 657940 w 802932"/>
                <a:gd name="connsiteY21" fmla="*/ 249577 h 861906"/>
                <a:gd name="connsiteX22" fmla="*/ 653184 w 802932"/>
                <a:gd name="connsiteY22" fmla="*/ 292362 h 861906"/>
                <a:gd name="connsiteX23" fmla="*/ 679331 w 802932"/>
                <a:gd name="connsiteY23" fmla="*/ 316131 h 861906"/>
                <a:gd name="connsiteX24" fmla="*/ 695971 w 802932"/>
                <a:gd name="connsiteY24" fmla="*/ 318508 h 861906"/>
                <a:gd name="connsiteX25" fmla="*/ 712608 w 802932"/>
                <a:gd name="connsiteY25" fmla="*/ 337524 h 861906"/>
                <a:gd name="connsiteX26" fmla="*/ 679331 w 802932"/>
                <a:gd name="connsiteY26" fmla="*/ 382685 h 861906"/>
                <a:gd name="connsiteX27" fmla="*/ 650808 w 802932"/>
                <a:gd name="connsiteY27" fmla="*/ 408831 h 861906"/>
                <a:gd name="connsiteX28" fmla="*/ 650808 w 802932"/>
                <a:gd name="connsiteY28" fmla="*/ 423093 h 861906"/>
                <a:gd name="connsiteX29" fmla="*/ 674578 w 802932"/>
                <a:gd name="connsiteY29" fmla="*/ 451616 h 861906"/>
                <a:gd name="connsiteX30" fmla="*/ 660316 w 802932"/>
                <a:gd name="connsiteY30" fmla="*/ 482516 h 861906"/>
                <a:gd name="connsiteX31" fmla="*/ 629417 w 802932"/>
                <a:gd name="connsiteY31" fmla="*/ 525301 h 861906"/>
                <a:gd name="connsiteX32" fmla="*/ 638924 w 802932"/>
                <a:gd name="connsiteY32" fmla="*/ 544316 h 861906"/>
                <a:gd name="connsiteX33" fmla="*/ 624661 w 802932"/>
                <a:gd name="connsiteY33" fmla="*/ 572839 h 861906"/>
                <a:gd name="connsiteX34" fmla="*/ 634169 w 802932"/>
                <a:gd name="connsiteY34" fmla="*/ 610870 h 861906"/>
                <a:gd name="connsiteX35" fmla="*/ 660316 w 802932"/>
                <a:gd name="connsiteY35" fmla="*/ 634639 h 861906"/>
                <a:gd name="connsiteX36" fmla="*/ 691215 w 802932"/>
                <a:gd name="connsiteY36" fmla="*/ 637016 h 861906"/>
                <a:gd name="connsiteX37" fmla="*/ 705478 w 802932"/>
                <a:gd name="connsiteY37" fmla="*/ 644147 h 861906"/>
                <a:gd name="connsiteX38" fmla="*/ 724494 w 802932"/>
                <a:gd name="connsiteY38" fmla="*/ 644147 h 861906"/>
                <a:gd name="connsiteX39" fmla="*/ 736378 w 802932"/>
                <a:gd name="connsiteY39" fmla="*/ 653655 h 861906"/>
                <a:gd name="connsiteX40" fmla="*/ 760147 w 802932"/>
                <a:gd name="connsiteY40" fmla="*/ 637016 h 861906"/>
                <a:gd name="connsiteX41" fmla="*/ 783917 w 802932"/>
                <a:gd name="connsiteY41" fmla="*/ 644147 h 861906"/>
                <a:gd name="connsiteX42" fmla="*/ 802932 w 802932"/>
                <a:gd name="connsiteY42" fmla="*/ 682178 h 861906"/>
                <a:gd name="connsiteX43" fmla="*/ 781540 w 802932"/>
                <a:gd name="connsiteY43" fmla="*/ 720209 h 861906"/>
                <a:gd name="connsiteX44" fmla="*/ 750639 w 802932"/>
                <a:gd name="connsiteY44" fmla="*/ 720209 h 861906"/>
                <a:gd name="connsiteX45" fmla="*/ 748262 w 802932"/>
                <a:gd name="connsiteY45" fmla="*/ 758240 h 861906"/>
                <a:gd name="connsiteX46" fmla="*/ 724494 w 802932"/>
                <a:gd name="connsiteY46" fmla="*/ 796270 h 861906"/>
                <a:gd name="connsiteX47" fmla="*/ 748262 w 802932"/>
                <a:gd name="connsiteY47" fmla="*/ 827170 h 861906"/>
                <a:gd name="connsiteX48" fmla="*/ 743509 w 802932"/>
                <a:gd name="connsiteY48" fmla="*/ 846186 h 861906"/>
                <a:gd name="connsiteX49" fmla="*/ 717362 w 802932"/>
                <a:gd name="connsiteY49" fmla="*/ 853317 h 861906"/>
                <a:gd name="connsiteX50" fmla="*/ 715931 w 802932"/>
                <a:gd name="connsiteY50" fmla="*/ 861906 h 861906"/>
                <a:gd name="connsiteX51" fmla="*/ 0 w 802932"/>
                <a:gd name="connsiteY51" fmla="*/ 861906 h 861906"/>
                <a:gd name="connsiteX52" fmla="*/ 0 w 802932"/>
                <a:gd name="connsiteY52" fmla="*/ 439732 h 861906"/>
                <a:gd name="connsiteX53" fmla="*/ 9036 w 802932"/>
                <a:gd name="connsiteY53" fmla="*/ 439732 h 861906"/>
                <a:gd name="connsiteX54" fmla="*/ 20921 w 802932"/>
                <a:gd name="connsiteY54" fmla="*/ 418339 h 861906"/>
                <a:gd name="connsiteX55" fmla="*/ 35181 w 802932"/>
                <a:gd name="connsiteY55" fmla="*/ 415962 h 861906"/>
                <a:gd name="connsiteX56" fmla="*/ 54197 w 802932"/>
                <a:gd name="connsiteY56" fmla="*/ 387439 h 861906"/>
                <a:gd name="connsiteX57" fmla="*/ 47067 w 802932"/>
                <a:gd name="connsiteY57" fmla="*/ 344654 h 861906"/>
                <a:gd name="connsiteX58" fmla="*/ 85098 w 802932"/>
                <a:gd name="connsiteY58" fmla="*/ 344654 h 861906"/>
                <a:gd name="connsiteX59" fmla="*/ 101736 w 802932"/>
                <a:gd name="connsiteY59" fmla="*/ 325639 h 861906"/>
                <a:gd name="connsiteX60" fmla="*/ 144522 w 802932"/>
                <a:gd name="connsiteY60" fmla="*/ 328016 h 861906"/>
                <a:gd name="connsiteX61" fmla="*/ 158782 w 802932"/>
                <a:gd name="connsiteY61" fmla="*/ 323262 h 861906"/>
                <a:gd name="connsiteX62" fmla="*/ 163537 w 802932"/>
                <a:gd name="connsiteY62" fmla="*/ 299493 h 861906"/>
                <a:gd name="connsiteX63" fmla="*/ 156406 w 802932"/>
                <a:gd name="connsiteY63" fmla="*/ 256708 h 861906"/>
                <a:gd name="connsiteX64" fmla="*/ 168290 w 802932"/>
                <a:gd name="connsiteY64" fmla="*/ 242447 h 861906"/>
                <a:gd name="connsiteX65" fmla="*/ 192061 w 802932"/>
                <a:gd name="connsiteY65" fmla="*/ 235316 h 861906"/>
                <a:gd name="connsiteX66" fmla="*/ 225336 w 802932"/>
                <a:gd name="connsiteY66" fmla="*/ 240070 h 861906"/>
                <a:gd name="connsiteX67" fmla="*/ 225336 w 802932"/>
                <a:gd name="connsiteY67" fmla="*/ 190154 h 861906"/>
                <a:gd name="connsiteX68" fmla="*/ 206321 w 802932"/>
                <a:gd name="connsiteY68" fmla="*/ 171139 h 861906"/>
                <a:gd name="connsiteX69" fmla="*/ 208698 w 802932"/>
                <a:gd name="connsiteY69" fmla="*/ 118847 h 861906"/>
                <a:gd name="connsiteX70" fmla="*/ 222960 w 802932"/>
                <a:gd name="connsiteY70" fmla="*/ 106962 h 861906"/>
                <a:gd name="connsiteX71" fmla="*/ 284760 w 802932"/>
                <a:gd name="connsiteY71" fmla="*/ 102208 h 861906"/>
                <a:gd name="connsiteX72" fmla="*/ 348937 w 802932"/>
                <a:gd name="connsiteY72" fmla="*/ 61800 h 861906"/>
                <a:gd name="connsiteX73" fmla="*/ 351314 w 802932"/>
                <a:gd name="connsiteY73" fmla="*/ 16639 h 861906"/>
                <a:gd name="connsiteX0" fmla="*/ 0 w 802932"/>
                <a:gd name="connsiteY0" fmla="*/ 861906 h 953346"/>
                <a:gd name="connsiteX1" fmla="*/ 0 w 802932"/>
                <a:gd name="connsiteY1" fmla="*/ 439732 h 953346"/>
                <a:gd name="connsiteX2" fmla="*/ 9036 w 802932"/>
                <a:gd name="connsiteY2" fmla="*/ 439732 h 953346"/>
                <a:gd name="connsiteX3" fmla="*/ 20921 w 802932"/>
                <a:gd name="connsiteY3" fmla="*/ 418339 h 953346"/>
                <a:gd name="connsiteX4" fmla="*/ 35181 w 802932"/>
                <a:gd name="connsiteY4" fmla="*/ 415962 h 953346"/>
                <a:gd name="connsiteX5" fmla="*/ 54197 w 802932"/>
                <a:gd name="connsiteY5" fmla="*/ 387439 h 953346"/>
                <a:gd name="connsiteX6" fmla="*/ 47067 w 802932"/>
                <a:gd name="connsiteY6" fmla="*/ 344654 h 953346"/>
                <a:gd name="connsiteX7" fmla="*/ 85098 w 802932"/>
                <a:gd name="connsiteY7" fmla="*/ 344654 h 953346"/>
                <a:gd name="connsiteX8" fmla="*/ 101736 w 802932"/>
                <a:gd name="connsiteY8" fmla="*/ 325639 h 953346"/>
                <a:gd name="connsiteX9" fmla="*/ 144522 w 802932"/>
                <a:gd name="connsiteY9" fmla="*/ 328016 h 953346"/>
                <a:gd name="connsiteX10" fmla="*/ 158782 w 802932"/>
                <a:gd name="connsiteY10" fmla="*/ 323262 h 953346"/>
                <a:gd name="connsiteX11" fmla="*/ 163537 w 802932"/>
                <a:gd name="connsiteY11" fmla="*/ 299493 h 953346"/>
                <a:gd name="connsiteX12" fmla="*/ 156406 w 802932"/>
                <a:gd name="connsiteY12" fmla="*/ 256708 h 953346"/>
                <a:gd name="connsiteX13" fmla="*/ 168290 w 802932"/>
                <a:gd name="connsiteY13" fmla="*/ 242447 h 953346"/>
                <a:gd name="connsiteX14" fmla="*/ 192061 w 802932"/>
                <a:gd name="connsiteY14" fmla="*/ 235316 h 953346"/>
                <a:gd name="connsiteX15" fmla="*/ 225336 w 802932"/>
                <a:gd name="connsiteY15" fmla="*/ 240070 h 953346"/>
                <a:gd name="connsiteX16" fmla="*/ 225336 w 802932"/>
                <a:gd name="connsiteY16" fmla="*/ 190154 h 953346"/>
                <a:gd name="connsiteX17" fmla="*/ 206321 w 802932"/>
                <a:gd name="connsiteY17" fmla="*/ 171139 h 953346"/>
                <a:gd name="connsiteX18" fmla="*/ 208698 w 802932"/>
                <a:gd name="connsiteY18" fmla="*/ 118847 h 953346"/>
                <a:gd name="connsiteX19" fmla="*/ 222960 w 802932"/>
                <a:gd name="connsiteY19" fmla="*/ 106962 h 953346"/>
                <a:gd name="connsiteX20" fmla="*/ 284760 w 802932"/>
                <a:gd name="connsiteY20" fmla="*/ 102208 h 953346"/>
                <a:gd name="connsiteX21" fmla="*/ 348937 w 802932"/>
                <a:gd name="connsiteY21" fmla="*/ 61800 h 953346"/>
                <a:gd name="connsiteX22" fmla="*/ 351314 w 802932"/>
                <a:gd name="connsiteY22" fmla="*/ 16639 h 953346"/>
                <a:gd name="connsiteX23" fmla="*/ 363200 w 802932"/>
                <a:gd name="connsiteY23" fmla="*/ 0 h 953346"/>
                <a:gd name="connsiteX24" fmla="*/ 384591 w 802932"/>
                <a:gd name="connsiteY24" fmla="*/ 14262 h 953346"/>
                <a:gd name="connsiteX25" fmla="*/ 405983 w 802932"/>
                <a:gd name="connsiteY25" fmla="*/ 40408 h 953346"/>
                <a:gd name="connsiteX26" fmla="*/ 424999 w 802932"/>
                <a:gd name="connsiteY26" fmla="*/ 71308 h 953346"/>
                <a:gd name="connsiteX27" fmla="*/ 446392 w 802932"/>
                <a:gd name="connsiteY27" fmla="*/ 76062 h 953346"/>
                <a:gd name="connsiteX28" fmla="*/ 448769 w 802932"/>
                <a:gd name="connsiteY28" fmla="*/ 116470 h 953346"/>
                <a:gd name="connsiteX29" fmla="*/ 460653 w 802932"/>
                <a:gd name="connsiteY29" fmla="*/ 130731 h 953346"/>
                <a:gd name="connsiteX30" fmla="*/ 482045 w 802932"/>
                <a:gd name="connsiteY30" fmla="*/ 140239 h 953346"/>
                <a:gd name="connsiteX31" fmla="*/ 498684 w 802932"/>
                <a:gd name="connsiteY31" fmla="*/ 137862 h 953346"/>
                <a:gd name="connsiteX32" fmla="*/ 528645 w 802932"/>
                <a:gd name="connsiteY32" fmla="*/ 142057 h 953346"/>
                <a:gd name="connsiteX33" fmla="*/ 512946 w 802932"/>
                <a:gd name="connsiteY33" fmla="*/ 164484 h 953346"/>
                <a:gd name="connsiteX34" fmla="*/ 514180 w 802932"/>
                <a:gd name="connsiteY34" fmla="*/ 171771 h 953346"/>
                <a:gd name="connsiteX35" fmla="*/ 524831 w 802932"/>
                <a:gd name="connsiteY35" fmla="*/ 180647 h 953346"/>
                <a:gd name="connsiteX36" fmla="*/ 560485 w 802932"/>
                <a:gd name="connsiteY36" fmla="*/ 171139 h 953346"/>
                <a:gd name="connsiteX37" fmla="*/ 636547 w 802932"/>
                <a:gd name="connsiteY37" fmla="*/ 185400 h 953346"/>
                <a:gd name="connsiteX38" fmla="*/ 674578 w 802932"/>
                <a:gd name="connsiteY38" fmla="*/ 197285 h 953346"/>
                <a:gd name="connsiteX39" fmla="*/ 686463 w 802932"/>
                <a:gd name="connsiteY39" fmla="*/ 206793 h 953346"/>
                <a:gd name="connsiteX40" fmla="*/ 691215 w 802932"/>
                <a:gd name="connsiteY40" fmla="*/ 204417 h 953346"/>
                <a:gd name="connsiteX41" fmla="*/ 691215 w 802932"/>
                <a:gd name="connsiteY41" fmla="*/ 223431 h 953346"/>
                <a:gd name="connsiteX42" fmla="*/ 674578 w 802932"/>
                <a:gd name="connsiteY42" fmla="*/ 230562 h 953346"/>
                <a:gd name="connsiteX43" fmla="*/ 669824 w 802932"/>
                <a:gd name="connsiteY43" fmla="*/ 247201 h 953346"/>
                <a:gd name="connsiteX44" fmla="*/ 657940 w 802932"/>
                <a:gd name="connsiteY44" fmla="*/ 249577 h 953346"/>
                <a:gd name="connsiteX45" fmla="*/ 653184 w 802932"/>
                <a:gd name="connsiteY45" fmla="*/ 292362 h 953346"/>
                <a:gd name="connsiteX46" fmla="*/ 679331 w 802932"/>
                <a:gd name="connsiteY46" fmla="*/ 316131 h 953346"/>
                <a:gd name="connsiteX47" fmla="*/ 695971 w 802932"/>
                <a:gd name="connsiteY47" fmla="*/ 318508 h 953346"/>
                <a:gd name="connsiteX48" fmla="*/ 712608 w 802932"/>
                <a:gd name="connsiteY48" fmla="*/ 337524 h 953346"/>
                <a:gd name="connsiteX49" fmla="*/ 679331 w 802932"/>
                <a:gd name="connsiteY49" fmla="*/ 382685 h 953346"/>
                <a:gd name="connsiteX50" fmla="*/ 650808 w 802932"/>
                <a:gd name="connsiteY50" fmla="*/ 408831 h 953346"/>
                <a:gd name="connsiteX51" fmla="*/ 650808 w 802932"/>
                <a:gd name="connsiteY51" fmla="*/ 423093 h 953346"/>
                <a:gd name="connsiteX52" fmla="*/ 674578 w 802932"/>
                <a:gd name="connsiteY52" fmla="*/ 451616 h 953346"/>
                <a:gd name="connsiteX53" fmla="*/ 660316 w 802932"/>
                <a:gd name="connsiteY53" fmla="*/ 482516 h 953346"/>
                <a:gd name="connsiteX54" fmla="*/ 629417 w 802932"/>
                <a:gd name="connsiteY54" fmla="*/ 525301 h 953346"/>
                <a:gd name="connsiteX55" fmla="*/ 638924 w 802932"/>
                <a:gd name="connsiteY55" fmla="*/ 544316 h 953346"/>
                <a:gd name="connsiteX56" fmla="*/ 624661 w 802932"/>
                <a:gd name="connsiteY56" fmla="*/ 572839 h 953346"/>
                <a:gd name="connsiteX57" fmla="*/ 634169 w 802932"/>
                <a:gd name="connsiteY57" fmla="*/ 610870 h 953346"/>
                <a:gd name="connsiteX58" fmla="*/ 660316 w 802932"/>
                <a:gd name="connsiteY58" fmla="*/ 634639 h 953346"/>
                <a:gd name="connsiteX59" fmla="*/ 691215 w 802932"/>
                <a:gd name="connsiteY59" fmla="*/ 637016 h 953346"/>
                <a:gd name="connsiteX60" fmla="*/ 705478 w 802932"/>
                <a:gd name="connsiteY60" fmla="*/ 644147 h 953346"/>
                <a:gd name="connsiteX61" fmla="*/ 724494 w 802932"/>
                <a:gd name="connsiteY61" fmla="*/ 644147 h 953346"/>
                <a:gd name="connsiteX62" fmla="*/ 736378 w 802932"/>
                <a:gd name="connsiteY62" fmla="*/ 653655 h 953346"/>
                <a:gd name="connsiteX63" fmla="*/ 760147 w 802932"/>
                <a:gd name="connsiteY63" fmla="*/ 637016 h 953346"/>
                <a:gd name="connsiteX64" fmla="*/ 783917 w 802932"/>
                <a:gd name="connsiteY64" fmla="*/ 644147 h 953346"/>
                <a:gd name="connsiteX65" fmla="*/ 802932 w 802932"/>
                <a:gd name="connsiteY65" fmla="*/ 682178 h 953346"/>
                <a:gd name="connsiteX66" fmla="*/ 781540 w 802932"/>
                <a:gd name="connsiteY66" fmla="*/ 720209 h 953346"/>
                <a:gd name="connsiteX67" fmla="*/ 750639 w 802932"/>
                <a:gd name="connsiteY67" fmla="*/ 720209 h 953346"/>
                <a:gd name="connsiteX68" fmla="*/ 748262 w 802932"/>
                <a:gd name="connsiteY68" fmla="*/ 758240 h 953346"/>
                <a:gd name="connsiteX69" fmla="*/ 724494 w 802932"/>
                <a:gd name="connsiteY69" fmla="*/ 796270 h 953346"/>
                <a:gd name="connsiteX70" fmla="*/ 748262 w 802932"/>
                <a:gd name="connsiteY70" fmla="*/ 827170 h 953346"/>
                <a:gd name="connsiteX71" fmla="*/ 743509 w 802932"/>
                <a:gd name="connsiteY71" fmla="*/ 846186 h 953346"/>
                <a:gd name="connsiteX72" fmla="*/ 717362 w 802932"/>
                <a:gd name="connsiteY72" fmla="*/ 853317 h 953346"/>
                <a:gd name="connsiteX73" fmla="*/ 715931 w 802932"/>
                <a:gd name="connsiteY73" fmla="*/ 861906 h 953346"/>
                <a:gd name="connsiteX74" fmla="*/ 91440 w 802932"/>
                <a:gd name="connsiteY74" fmla="*/ 953346 h 953346"/>
                <a:gd name="connsiteX0" fmla="*/ 0 w 802932"/>
                <a:gd name="connsiteY0" fmla="*/ 439732 h 953346"/>
                <a:gd name="connsiteX1" fmla="*/ 9036 w 802932"/>
                <a:gd name="connsiteY1" fmla="*/ 439732 h 953346"/>
                <a:gd name="connsiteX2" fmla="*/ 20921 w 802932"/>
                <a:gd name="connsiteY2" fmla="*/ 418339 h 953346"/>
                <a:gd name="connsiteX3" fmla="*/ 35181 w 802932"/>
                <a:gd name="connsiteY3" fmla="*/ 415962 h 953346"/>
                <a:gd name="connsiteX4" fmla="*/ 54197 w 802932"/>
                <a:gd name="connsiteY4" fmla="*/ 387439 h 953346"/>
                <a:gd name="connsiteX5" fmla="*/ 47067 w 802932"/>
                <a:gd name="connsiteY5" fmla="*/ 344654 h 953346"/>
                <a:gd name="connsiteX6" fmla="*/ 85098 w 802932"/>
                <a:gd name="connsiteY6" fmla="*/ 344654 h 953346"/>
                <a:gd name="connsiteX7" fmla="*/ 101736 w 802932"/>
                <a:gd name="connsiteY7" fmla="*/ 325639 h 953346"/>
                <a:gd name="connsiteX8" fmla="*/ 144522 w 802932"/>
                <a:gd name="connsiteY8" fmla="*/ 328016 h 953346"/>
                <a:gd name="connsiteX9" fmla="*/ 158782 w 802932"/>
                <a:gd name="connsiteY9" fmla="*/ 323262 h 953346"/>
                <a:gd name="connsiteX10" fmla="*/ 163537 w 802932"/>
                <a:gd name="connsiteY10" fmla="*/ 299493 h 953346"/>
                <a:gd name="connsiteX11" fmla="*/ 156406 w 802932"/>
                <a:gd name="connsiteY11" fmla="*/ 256708 h 953346"/>
                <a:gd name="connsiteX12" fmla="*/ 168290 w 802932"/>
                <a:gd name="connsiteY12" fmla="*/ 242447 h 953346"/>
                <a:gd name="connsiteX13" fmla="*/ 192061 w 802932"/>
                <a:gd name="connsiteY13" fmla="*/ 235316 h 953346"/>
                <a:gd name="connsiteX14" fmla="*/ 225336 w 802932"/>
                <a:gd name="connsiteY14" fmla="*/ 240070 h 953346"/>
                <a:gd name="connsiteX15" fmla="*/ 225336 w 802932"/>
                <a:gd name="connsiteY15" fmla="*/ 190154 h 953346"/>
                <a:gd name="connsiteX16" fmla="*/ 206321 w 802932"/>
                <a:gd name="connsiteY16" fmla="*/ 171139 h 953346"/>
                <a:gd name="connsiteX17" fmla="*/ 208698 w 802932"/>
                <a:gd name="connsiteY17" fmla="*/ 118847 h 953346"/>
                <a:gd name="connsiteX18" fmla="*/ 222960 w 802932"/>
                <a:gd name="connsiteY18" fmla="*/ 106962 h 953346"/>
                <a:gd name="connsiteX19" fmla="*/ 284760 w 802932"/>
                <a:gd name="connsiteY19" fmla="*/ 102208 h 953346"/>
                <a:gd name="connsiteX20" fmla="*/ 348937 w 802932"/>
                <a:gd name="connsiteY20" fmla="*/ 61800 h 953346"/>
                <a:gd name="connsiteX21" fmla="*/ 351314 w 802932"/>
                <a:gd name="connsiteY21" fmla="*/ 16639 h 953346"/>
                <a:gd name="connsiteX22" fmla="*/ 363200 w 802932"/>
                <a:gd name="connsiteY22" fmla="*/ 0 h 953346"/>
                <a:gd name="connsiteX23" fmla="*/ 384591 w 802932"/>
                <a:gd name="connsiteY23" fmla="*/ 14262 h 953346"/>
                <a:gd name="connsiteX24" fmla="*/ 405983 w 802932"/>
                <a:gd name="connsiteY24" fmla="*/ 40408 h 953346"/>
                <a:gd name="connsiteX25" fmla="*/ 424999 w 802932"/>
                <a:gd name="connsiteY25" fmla="*/ 71308 h 953346"/>
                <a:gd name="connsiteX26" fmla="*/ 446392 w 802932"/>
                <a:gd name="connsiteY26" fmla="*/ 76062 h 953346"/>
                <a:gd name="connsiteX27" fmla="*/ 448769 w 802932"/>
                <a:gd name="connsiteY27" fmla="*/ 116470 h 953346"/>
                <a:gd name="connsiteX28" fmla="*/ 460653 w 802932"/>
                <a:gd name="connsiteY28" fmla="*/ 130731 h 953346"/>
                <a:gd name="connsiteX29" fmla="*/ 482045 w 802932"/>
                <a:gd name="connsiteY29" fmla="*/ 140239 h 953346"/>
                <a:gd name="connsiteX30" fmla="*/ 498684 w 802932"/>
                <a:gd name="connsiteY30" fmla="*/ 137862 h 953346"/>
                <a:gd name="connsiteX31" fmla="*/ 528645 w 802932"/>
                <a:gd name="connsiteY31" fmla="*/ 142057 h 953346"/>
                <a:gd name="connsiteX32" fmla="*/ 512946 w 802932"/>
                <a:gd name="connsiteY32" fmla="*/ 164484 h 953346"/>
                <a:gd name="connsiteX33" fmla="*/ 514180 w 802932"/>
                <a:gd name="connsiteY33" fmla="*/ 171771 h 953346"/>
                <a:gd name="connsiteX34" fmla="*/ 524831 w 802932"/>
                <a:gd name="connsiteY34" fmla="*/ 180647 h 953346"/>
                <a:gd name="connsiteX35" fmla="*/ 560485 w 802932"/>
                <a:gd name="connsiteY35" fmla="*/ 171139 h 953346"/>
                <a:gd name="connsiteX36" fmla="*/ 636547 w 802932"/>
                <a:gd name="connsiteY36" fmla="*/ 185400 h 953346"/>
                <a:gd name="connsiteX37" fmla="*/ 674578 w 802932"/>
                <a:gd name="connsiteY37" fmla="*/ 197285 h 953346"/>
                <a:gd name="connsiteX38" fmla="*/ 686463 w 802932"/>
                <a:gd name="connsiteY38" fmla="*/ 206793 h 953346"/>
                <a:gd name="connsiteX39" fmla="*/ 691215 w 802932"/>
                <a:gd name="connsiteY39" fmla="*/ 204417 h 953346"/>
                <a:gd name="connsiteX40" fmla="*/ 691215 w 802932"/>
                <a:gd name="connsiteY40" fmla="*/ 223431 h 953346"/>
                <a:gd name="connsiteX41" fmla="*/ 674578 w 802932"/>
                <a:gd name="connsiteY41" fmla="*/ 230562 h 953346"/>
                <a:gd name="connsiteX42" fmla="*/ 669824 w 802932"/>
                <a:gd name="connsiteY42" fmla="*/ 247201 h 953346"/>
                <a:gd name="connsiteX43" fmla="*/ 657940 w 802932"/>
                <a:gd name="connsiteY43" fmla="*/ 249577 h 953346"/>
                <a:gd name="connsiteX44" fmla="*/ 653184 w 802932"/>
                <a:gd name="connsiteY44" fmla="*/ 292362 h 953346"/>
                <a:gd name="connsiteX45" fmla="*/ 679331 w 802932"/>
                <a:gd name="connsiteY45" fmla="*/ 316131 h 953346"/>
                <a:gd name="connsiteX46" fmla="*/ 695971 w 802932"/>
                <a:gd name="connsiteY46" fmla="*/ 318508 h 953346"/>
                <a:gd name="connsiteX47" fmla="*/ 712608 w 802932"/>
                <a:gd name="connsiteY47" fmla="*/ 337524 h 953346"/>
                <a:gd name="connsiteX48" fmla="*/ 679331 w 802932"/>
                <a:gd name="connsiteY48" fmla="*/ 382685 h 953346"/>
                <a:gd name="connsiteX49" fmla="*/ 650808 w 802932"/>
                <a:gd name="connsiteY49" fmla="*/ 408831 h 953346"/>
                <a:gd name="connsiteX50" fmla="*/ 650808 w 802932"/>
                <a:gd name="connsiteY50" fmla="*/ 423093 h 953346"/>
                <a:gd name="connsiteX51" fmla="*/ 674578 w 802932"/>
                <a:gd name="connsiteY51" fmla="*/ 451616 h 953346"/>
                <a:gd name="connsiteX52" fmla="*/ 660316 w 802932"/>
                <a:gd name="connsiteY52" fmla="*/ 482516 h 953346"/>
                <a:gd name="connsiteX53" fmla="*/ 629417 w 802932"/>
                <a:gd name="connsiteY53" fmla="*/ 525301 h 953346"/>
                <a:gd name="connsiteX54" fmla="*/ 638924 w 802932"/>
                <a:gd name="connsiteY54" fmla="*/ 544316 h 953346"/>
                <a:gd name="connsiteX55" fmla="*/ 624661 w 802932"/>
                <a:gd name="connsiteY55" fmla="*/ 572839 h 953346"/>
                <a:gd name="connsiteX56" fmla="*/ 634169 w 802932"/>
                <a:gd name="connsiteY56" fmla="*/ 610870 h 953346"/>
                <a:gd name="connsiteX57" fmla="*/ 660316 w 802932"/>
                <a:gd name="connsiteY57" fmla="*/ 634639 h 953346"/>
                <a:gd name="connsiteX58" fmla="*/ 691215 w 802932"/>
                <a:gd name="connsiteY58" fmla="*/ 637016 h 953346"/>
                <a:gd name="connsiteX59" fmla="*/ 705478 w 802932"/>
                <a:gd name="connsiteY59" fmla="*/ 644147 h 953346"/>
                <a:gd name="connsiteX60" fmla="*/ 724494 w 802932"/>
                <a:gd name="connsiteY60" fmla="*/ 644147 h 953346"/>
                <a:gd name="connsiteX61" fmla="*/ 736378 w 802932"/>
                <a:gd name="connsiteY61" fmla="*/ 653655 h 953346"/>
                <a:gd name="connsiteX62" fmla="*/ 760147 w 802932"/>
                <a:gd name="connsiteY62" fmla="*/ 637016 h 953346"/>
                <a:gd name="connsiteX63" fmla="*/ 783917 w 802932"/>
                <a:gd name="connsiteY63" fmla="*/ 644147 h 953346"/>
                <a:gd name="connsiteX64" fmla="*/ 802932 w 802932"/>
                <a:gd name="connsiteY64" fmla="*/ 682178 h 953346"/>
                <a:gd name="connsiteX65" fmla="*/ 781540 w 802932"/>
                <a:gd name="connsiteY65" fmla="*/ 720209 h 953346"/>
                <a:gd name="connsiteX66" fmla="*/ 750639 w 802932"/>
                <a:gd name="connsiteY66" fmla="*/ 720209 h 953346"/>
                <a:gd name="connsiteX67" fmla="*/ 748262 w 802932"/>
                <a:gd name="connsiteY67" fmla="*/ 758240 h 953346"/>
                <a:gd name="connsiteX68" fmla="*/ 724494 w 802932"/>
                <a:gd name="connsiteY68" fmla="*/ 796270 h 953346"/>
                <a:gd name="connsiteX69" fmla="*/ 748262 w 802932"/>
                <a:gd name="connsiteY69" fmla="*/ 827170 h 953346"/>
                <a:gd name="connsiteX70" fmla="*/ 743509 w 802932"/>
                <a:gd name="connsiteY70" fmla="*/ 846186 h 953346"/>
                <a:gd name="connsiteX71" fmla="*/ 717362 w 802932"/>
                <a:gd name="connsiteY71" fmla="*/ 853317 h 953346"/>
                <a:gd name="connsiteX72" fmla="*/ 715931 w 802932"/>
                <a:gd name="connsiteY72" fmla="*/ 861906 h 953346"/>
                <a:gd name="connsiteX73" fmla="*/ 91440 w 802932"/>
                <a:gd name="connsiteY73" fmla="*/ 953346 h 953346"/>
                <a:gd name="connsiteX0" fmla="*/ 0 w 802932"/>
                <a:gd name="connsiteY0" fmla="*/ 439732 h 861906"/>
                <a:gd name="connsiteX1" fmla="*/ 9036 w 802932"/>
                <a:gd name="connsiteY1" fmla="*/ 439732 h 861906"/>
                <a:gd name="connsiteX2" fmla="*/ 20921 w 802932"/>
                <a:gd name="connsiteY2" fmla="*/ 418339 h 861906"/>
                <a:gd name="connsiteX3" fmla="*/ 35181 w 802932"/>
                <a:gd name="connsiteY3" fmla="*/ 415962 h 861906"/>
                <a:gd name="connsiteX4" fmla="*/ 54197 w 802932"/>
                <a:gd name="connsiteY4" fmla="*/ 387439 h 861906"/>
                <a:gd name="connsiteX5" fmla="*/ 47067 w 802932"/>
                <a:gd name="connsiteY5" fmla="*/ 344654 h 861906"/>
                <a:gd name="connsiteX6" fmla="*/ 85098 w 802932"/>
                <a:gd name="connsiteY6" fmla="*/ 344654 h 861906"/>
                <a:gd name="connsiteX7" fmla="*/ 101736 w 802932"/>
                <a:gd name="connsiteY7" fmla="*/ 325639 h 861906"/>
                <a:gd name="connsiteX8" fmla="*/ 144522 w 802932"/>
                <a:gd name="connsiteY8" fmla="*/ 328016 h 861906"/>
                <a:gd name="connsiteX9" fmla="*/ 158782 w 802932"/>
                <a:gd name="connsiteY9" fmla="*/ 323262 h 861906"/>
                <a:gd name="connsiteX10" fmla="*/ 163537 w 802932"/>
                <a:gd name="connsiteY10" fmla="*/ 299493 h 861906"/>
                <a:gd name="connsiteX11" fmla="*/ 156406 w 802932"/>
                <a:gd name="connsiteY11" fmla="*/ 256708 h 861906"/>
                <a:gd name="connsiteX12" fmla="*/ 168290 w 802932"/>
                <a:gd name="connsiteY12" fmla="*/ 242447 h 861906"/>
                <a:gd name="connsiteX13" fmla="*/ 192061 w 802932"/>
                <a:gd name="connsiteY13" fmla="*/ 235316 h 861906"/>
                <a:gd name="connsiteX14" fmla="*/ 225336 w 802932"/>
                <a:gd name="connsiteY14" fmla="*/ 240070 h 861906"/>
                <a:gd name="connsiteX15" fmla="*/ 225336 w 802932"/>
                <a:gd name="connsiteY15" fmla="*/ 190154 h 861906"/>
                <a:gd name="connsiteX16" fmla="*/ 206321 w 802932"/>
                <a:gd name="connsiteY16" fmla="*/ 171139 h 861906"/>
                <a:gd name="connsiteX17" fmla="*/ 208698 w 802932"/>
                <a:gd name="connsiteY17" fmla="*/ 118847 h 861906"/>
                <a:gd name="connsiteX18" fmla="*/ 222960 w 802932"/>
                <a:gd name="connsiteY18" fmla="*/ 106962 h 861906"/>
                <a:gd name="connsiteX19" fmla="*/ 284760 w 802932"/>
                <a:gd name="connsiteY19" fmla="*/ 102208 h 861906"/>
                <a:gd name="connsiteX20" fmla="*/ 348937 w 802932"/>
                <a:gd name="connsiteY20" fmla="*/ 61800 h 861906"/>
                <a:gd name="connsiteX21" fmla="*/ 351314 w 802932"/>
                <a:gd name="connsiteY21" fmla="*/ 16639 h 861906"/>
                <a:gd name="connsiteX22" fmla="*/ 363200 w 802932"/>
                <a:gd name="connsiteY22" fmla="*/ 0 h 861906"/>
                <a:gd name="connsiteX23" fmla="*/ 384591 w 802932"/>
                <a:gd name="connsiteY23" fmla="*/ 14262 h 861906"/>
                <a:gd name="connsiteX24" fmla="*/ 405983 w 802932"/>
                <a:gd name="connsiteY24" fmla="*/ 40408 h 861906"/>
                <a:gd name="connsiteX25" fmla="*/ 424999 w 802932"/>
                <a:gd name="connsiteY25" fmla="*/ 71308 h 861906"/>
                <a:gd name="connsiteX26" fmla="*/ 446392 w 802932"/>
                <a:gd name="connsiteY26" fmla="*/ 76062 h 861906"/>
                <a:gd name="connsiteX27" fmla="*/ 448769 w 802932"/>
                <a:gd name="connsiteY27" fmla="*/ 116470 h 861906"/>
                <a:gd name="connsiteX28" fmla="*/ 460653 w 802932"/>
                <a:gd name="connsiteY28" fmla="*/ 130731 h 861906"/>
                <a:gd name="connsiteX29" fmla="*/ 482045 w 802932"/>
                <a:gd name="connsiteY29" fmla="*/ 140239 h 861906"/>
                <a:gd name="connsiteX30" fmla="*/ 498684 w 802932"/>
                <a:gd name="connsiteY30" fmla="*/ 137862 h 861906"/>
                <a:gd name="connsiteX31" fmla="*/ 528645 w 802932"/>
                <a:gd name="connsiteY31" fmla="*/ 142057 h 861906"/>
                <a:gd name="connsiteX32" fmla="*/ 512946 w 802932"/>
                <a:gd name="connsiteY32" fmla="*/ 164484 h 861906"/>
                <a:gd name="connsiteX33" fmla="*/ 514180 w 802932"/>
                <a:gd name="connsiteY33" fmla="*/ 171771 h 861906"/>
                <a:gd name="connsiteX34" fmla="*/ 524831 w 802932"/>
                <a:gd name="connsiteY34" fmla="*/ 180647 h 861906"/>
                <a:gd name="connsiteX35" fmla="*/ 560485 w 802932"/>
                <a:gd name="connsiteY35" fmla="*/ 171139 h 861906"/>
                <a:gd name="connsiteX36" fmla="*/ 636547 w 802932"/>
                <a:gd name="connsiteY36" fmla="*/ 185400 h 861906"/>
                <a:gd name="connsiteX37" fmla="*/ 674578 w 802932"/>
                <a:gd name="connsiteY37" fmla="*/ 197285 h 861906"/>
                <a:gd name="connsiteX38" fmla="*/ 686463 w 802932"/>
                <a:gd name="connsiteY38" fmla="*/ 206793 h 861906"/>
                <a:gd name="connsiteX39" fmla="*/ 691215 w 802932"/>
                <a:gd name="connsiteY39" fmla="*/ 204417 h 861906"/>
                <a:gd name="connsiteX40" fmla="*/ 691215 w 802932"/>
                <a:gd name="connsiteY40" fmla="*/ 223431 h 861906"/>
                <a:gd name="connsiteX41" fmla="*/ 674578 w 802932"/>
                <a:gd name="connsiteY41" fmla="*/ 230562 h 861906"/>
                <a:gd name="connsiteX42" fmla="*/ 669824 w 802932"/>
                <a:gd name="connsiteY42" fmla="*/ 247201 h 861906"/>
                <a:gd name="connsiteX43" fmla="*/ 657940 w 802932"/>
                <a:gd name="connsiteY43" fmla="*/ 249577 h 861906"/>
                <a:gd name="connsiteX44" fmla="*/ 653184 w 802932"/>
                <a:gd name="connsiteY44" fmla="*/ 292362 h 861906"/>
                <a:gd name="connsiteX45" fmla="*/ 679331 w 802932"/>
                <a:gd name="connsiteY45" fmla="*/ 316131 h 861906"/>
                <a:gd name="connsiteX46" fmla="*/ 695971 w 802932"/>
                <a:gd name="connsiteY46" fmla="*/ 318508 h 861906"/>
                <a:gd name="connsiteX47" fmla="*/ 712608 w 802932"/>
                <a:gd name="connsiteY47" fmla="*/ 337524 h 861906"/>
                <a:gd name="connsiteX48" fmla="*/ 679331 w 802932"/>
                <a:gd name="connsiteY48" fmla="*/ 382685 h 861906"/>
                <a:gd name="connsiteX49" fmla="*/ 650808 w 802932"/>
                <a:gd name="connsiteY49" fmla="*/ 408831 h 861906"/>
                <a:gd name="connsiteX50" fmla="*/ 650808 w 802932"/>
                <a:gd name="connsiteY50" fmla="*/ 423093 h 861906"/>
                <a:gd name="connsiteX51" fmla="*/ 674578 w 802932"/>
                <a:gd name="connsiteY51" fmla="*/ 451616 h 861906"/>
                <a:gd name="connsiteX52" fmla="*/ 660316 w 802932"/>
                <a:gd name="connsiteY52" fmla="*/ 482516 h 861906"/>
                <a:gd name="connsiteX53" fmla="*/ 629417 w 802932"/>
                <a:gd name="connsiteY53" fmla="*/ 525301 h 861906"/>
                <a:gd name="connsiteX54" fmla="*/ 638924 w 802932"/>
                <a:gd name="connsiteY54" fmla="*/ 544316 h 861906"/>
                <a:gd name="connsiteX55" fmla="*/ 624661 w 802932"/>
                <a:gd name="connsiteY55" fmla="*/ 572839 h 861906"/>
                <a:gd name="connsiteX56" fmla="*/ 634169 w 802932"/>
                <a:gd name="connsiteY56" fmla="*/ 610870 h 861906"/>
                <a:gd name="connsiteX57" fmla="*/ 660316 w 802932"/>
                <a:gd name="connsiteY57" fmla="*/ 634639 h 861906"/>
                <a:gd name="connsiteX58" fmla="*/ 691215 w 802932"/>
                <a:gd name="connsiteY58" fmla="*/ 637016 h 861906"/>
                <a:gd name="connsiteX59" fmla="*/ 705478 w 802932"/>
                <a:gd name="connsiteY59" fmla="*/ 644147 h 861906"/>
                <a:gd name="connsiteX60" fmla="*/ 724494 w 802932"/>
                <a:gd name="connsiteY60" fmla="*/ 644147 h 861906"/>
                <a:gd name="connsiteX61" fmla="*/ 736378 w 802932"/>
                <a:gd name="connsiteY61" fmla="*/ 653655 h 861906"/>
                <a:gd name="connsiteX62" fmla="*/ 760147 w 802932"/>
                <a:gd name="connsiteY62" fmla="*/ 637016 h 861906"/>
                <a:gd name="connsiteX63" fmla="*/ 783917 w 802932"/>
                <a:gd name="connsiteY63" fmla="*/ 644147 h 861906"/>
                <a:gd name="connsiteX64" fmla="*/ 802932 w 802932"/>
                <a:gd name="connsiteY64" fmla="*/ 682178 h 861906"/>
                <a:gd name="connsiteX65" fmla="*/ 781540 w 802932"/>
                <a:gd name="connsiteY65" fmla="*/ 720209 h 861906"/>
                <a:gd name="connsiteX66" fmla="*/ 750639 w 802932"/>
                <a:gd name="connsiteY66" fmla="*/ 720209 h 861906"/>
                <a:gd name="connsiteX67" fmla="*/ 748262 w 802932"/>
                <a:gd name="connsiteY67" fmla="*/ 758240 h 861906"/>
                <a:gd name="connsiteX68" fmla="*/ 724494 w 802932"/>
                <a:gd name="connsiteY68" fmla="*/ 796270 h 861906"/>
                <a:gd name="connsiteX69" fmla="*/ 748262 w 802932"/>
                <a:gd name="connsiteY69" fmla="*/ 827170 h 861906"/>
                <a:gd name="connsiteX70" fmla="*/ 743509 w 802932"/>
                <a:gd name="connsiteY70" fmla="*/ 846186 h 861906"/>
                <a:gd name="connsiteX71" fmla="*/ 717362 w 802932"/>
                <a:gd name="connsiteY71" fmla="*/ 853317 h 861906"/>
                <a:gd name="connsiteX72" fmla="*/ 715931 w 802932"/>
                <a:gd name="connsiteY72" fmla="*/ 861906 h 861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</a:cxnLst>
              <a:rect l="l" t="t" r="r" b="b"/>
              <a:pathLst>
                <a:path w="802932" h="861906">
                  <a:moveTo>
                    <a:pt x="0" y="439732"/>
                  </a:moveTo>
                  <a:lnTo>
                    <a:pt x="9036" y="439732"/>
                  </a:lnTo>
                  <a:lnTo>
                    <a:pt x="20921" y="418339"/>
                  </a:lnTo>
                  <a:lnTo>
                    <a:pt x="35181" y="415962"/>
                  </a:lnTo>
                  <a:lnTo>
                    <a:pt x="54197" y="387439"/>
                  </a:lnTo>
                  <a:lnTo>
                    <a:pt x="47067" y="344654"/>
                  </a:lnTo>
                  <a:lnTo>
                    <a:pt x="85098" y="344654"/>
                  </a:lnTo>
                  <a:lnTo>
                    <a:pt x="101736" y="325639"/>
                  </a:lnTo>
                  <a:lnTo>
                    <a:pt x="144522" y="328016"/>
                  </a:lnTo>
                  <a:lnTo>
                    <a:pt x="158782" y="323262"/>
                  </a:lnTo>
                  <a:lnTo>
                    <a:pt x="163537" y="299493"/>
                  </a:lnTo>
                  <a:lnTo>
                    <a:pt x="156406" y="256708"/>
                  </a:lnTo>
                  <a:lnTo>
                    <a:pt x="168290" y="242447"/>
                  </a:lnTo>
                  <a:lnTo>
                    <a:pt x="192061" y="235316"/>
                  </a:lnTo>
                  <a:lnTo>
                    <a:pt x="225336" y="240070"/>
                  </a:lnTo>
                  <a:lnTo>
                    <a:pt x="225336" y="190154"/>
                  </a:lnTo>
                  <a:lnTo>
                    <a:pt x="206321" y="171139"/>
                  </a:lnTo>
                  <a:lnTo>
                    <a:pt x="208698" y="118847"/>
                  </a:lnTo>
                  <a:lnTo>
                    <a:pt x="222960" y="106962"/>
                  </a:lnTo>
                  <a:lnTo>
                    <a:pt x="284760" y="102208"/>
                  </a:lnTo>
                  <a:lnTo>
                    <a:pt x="348937" y="61800"/>
                  </a:lnTo>
                  <a:lnTo>
                    <a:pt x="351314" y="16639"/>
                  </a:lnTo>
                  <a:lnTo>
                    <a:pt x="363200" y="0"/>
                  </a:lnTo>
                  <a:lnTo>
                    <a:pt x="384591" y="14262"/>
                  </a:lnTo>
                  <a:lnTo>
                    <a:pt x="405983" y="40408"/>
                  </a:lnTo>
                  <a:lnTo>
                    <a:pt x="424999" y="71308"/>
                  </a:lnTo>
                  <a:lnTo>
                    <a:pt x="446392" y="76062"/>
                  </a:lnTo>
                  <a:lnTo>
                    <a:pt x="448769" y="116470"/>
                  </a:lnTo>
                  <a:lnTo>
                    <a:pt x="460653" y="130731"/>
                  </a:lnTo>
                  <a:lnTo>
                    <a:pt x="482045" y="140239"/>
                  </a:lnTo>
                  <a:lnTo>
                    <a:pt x="498684" y="137862"/>
                  </a:lnTo>
                  <a:lnTo>
                    <a:pt x="528645" y="142057"/>
                  </a:lnTo>
                  <a:lnTo>
                    <a:pt x="512946" y="164484"/>
                  </a:lnTo>
                  <a:lnTo>
                    <a:pt x="514180" y="171771"/>
                  </a:lnTo>
                  <a:lnTo>
                    <a:pt x="524831" y="180647"/>
                  </a:lnTo>
                  <a:lnTo>
                    <a:pt x="560485" y="171139"/>
                  </a:lnTo>
                  <a:lnTo>
                    <a:pt x="636547" y="185400"/>
                  </a:lnTo>
                  <a:lnTo>
                    <a:pt x="674578" y="197285"/>
                  </a:lnTo>
                  <a:lnTo>
                    <a:pt x="686463" y="206793"/>
                  </a:lnTo>
                  <a:lnTo>
                    <a:pt x="691215" y="204417"/>
                  </a:lnTo>
                  <a:lnTo>
                    <a:pt x="691215" y="223431"/>
                  </a:lnTo>
                  <a:lnTo>
                    <a:pt x="674578" y="230562"/>
                  </a:lnTo>
                  <a:lnTo>
                    <a:pt x="669824" y="247201"/>
                  </a:lnTo>
                  <a:lnTo>
                    <a:pt x="657940" y="249577"/>
                  </a:lnTo>
                  <a:lnTo>
                    <a:pt x="653184" y="292362"/>
                  </a:lnTo>
                  <a:lnTo>
                    <a:pt x="679331" y="316131"/>
                  </a:lnTo>
                  <a:lnTo>
                    <a:pt x="695971" y="318508"/>
                  </a:lnTo>
                  <a:lnTo>
                    <a:pt x="712608" y="337524"/>
                  </a:lnTo>
                  <a:lnTo>
                    <a:pt x="679331" y="382685"/>
                  </a:lnTo>
                  <a:lnTo>
                    <a:pt x="650808" y="408831"/>
                  </a:lnTo>
                  <a:lnTo>
                    <a:pt x="650808" y="423093"/>
                  </a:lnTo>
                  <a:lnTo>
                    <a:pt x="674578" y="451616"/>
                  </a:lnTo>
                  <a:lnTo>
                    <a:pt x="660316" y="482516"/>
                  </a:lnTo>
                  <a:lnTo>
                    <a:pt x="629417" y="525301"/>
                  </a:lnTo>
                  <a:lnTo>
                    <a:pt x="638924" y="544316"/>
                  </a:lnTo>
                  <a:lnTo>
                    <a:pt x="624661" y="572839"/>
                  </a:lnTo>
                  <a:lnTo>
                    <a:pt x="634169" y="610870"/>
                  </a:lnTo>
                  <a:lnTo>
                    <a:pt x="660316" y="634639"/>
                  </a:lnTo>
                  <a:lnTo>
                    <a:pt x="691215" y="637016"/>
                  </a:lnTo>
                  <a:lnTo>
                    <a:pt x="705478" y="644147"/>
                  </a:lnTo>
                  <a:lnTo>
                    <a:pt x="724494" y="644147"/>
                  </a:lnTo>
                  <a:lnTo>
                    <a:pt x="736378" y="653655"/>
                  </a:lnTo>
                  <a:lnTo>
                    <a:pt x="760147" y="637016"/>
                  </a:lnTo>
                  <a:lnTo>
                    <a:pt x="783917" y="644147"/>
                  </a:lnTo>
                  <a:lnTo>
                    <a:pt x="802932" y="682178"/>
                  </a:lnTo>
                  <a:lnTo>
                    <a:pt x="781540" y="720209"/>
                  </a:lnTo>
                  <a:lnTo>
                    <a:pt x="750639" y="720209"/>
                  </a:lnTo>
                  <a:lnTo>
                    <a:pt x="748262" y="758240"/>
                  </a:lnTo>
                  <a:lnTo>
                    <a:pt x="724494" y="796270"/>
                  </a:lnTo>
                  <a:lnTo>
                    <a:pt x="748262" y="827170"/>
                  </a:lnTo>
                  <a:lnTo>
                    <a:pt x="743509" y="846186"/>
                  </a:lnTo>
                  <a:lnTo>
                    <a:pt x="717362" y="853317"/>
                  </a:lnTo>
                  <a:lnTo>
                    <a:pt x="715931" y="861906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4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60A80698-4A20-8B55-814E-0BB6B173B958}"/>
                </a:ext>
              </a:extLst>
            </p:cNvPr>
            <p:cNvSpPr/>
            <p:nvPr/>
          </p:nvSpPr>
          <p:spPr>
            <a:xfrm>
              <a:off x="6696424" y="5983367"/>
              <a:ext cx="320602" cy="184666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lIns="0" tIns="0" rIns="0" bIns="0">
              <a:no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群馬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441730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ED6694-CABA-7BD5-573A-1DB73E3A4F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936E875-E4F9-59E7-26E8-0DE4E31D2334}"/>
              </a:ext>
            </a:extLst>
          </p:cNvPr>
          <p:cNvSpPr txBox="1"/>
          <p:nvPr/>
        </p:nvSpPr>
        <p:spPr>
          <a:xfrm>
            <a:off x="276046" y="232912"/>
            <a:ext cx="60324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福島県</a:t>
            </a: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のおとなり、隣接する県</a:t>
            </a: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213" name="グループ化 212">
            <a:extLst>
              <a:ext uri="{FF2B5EF4-FFF2-40B4-BE49-F238E27FC236}">
                <a16:creationId xmlns:a16="http://schemas.microsoft.com/office/drawing/2014/main" id="{8A29F56C-76BE-0954-EB54-B33524A2CBE2}"/>
              </a:ext>
            </a:extLst>
          </p:cNvPr>
          <p:cNvGrpSpPr/>
          <p:nvPr/>
        </p:nvGrpSpPr>
        <p:grpSpPr>
          <a:xfrm>
            <a:off x="6534151" y="4776794"/>
            <a:ext cx="2729970" cy="531122"/>
            <a:chOff x="6208713" y="5060358"/>
            <a:chExt cx="3209395" cy="624394"/>
          </a:xfrm>
        </p:grpSpPr>
        <p:sp>
          <p:nvSpPr>
            <p:cNvPr id="28" name="台形 27">
              <a:extLst>
                <a:ext uri="{FF2B5EF4-FFF2-40B4-BE49-F238E27FC236}">
                  <a16:creationId xmlns:a16="http://schemas.microsoft.com/office/drawing/2014/main" id="{51045541-8DAC-8210-B7E6-65D37A499411}"/>
                </a:ext>
              </a:extLst>
            </p:cNvPr>
            <p:cNvSpPr/>
            <p:nvPr/>
          </p:nvSpPr>
          <p:spPr>
            <a:xfrm rot="8100000" flipH="1">
              <a:off x="7524560" y="5383642"/>
              <a:ext cx="28368" cy="119123"/>
            </a:xfrm>
            <a:prstGeom prst="trapezoid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F20A8E51-04CD-9D09-DD97-3DDAD1BB2E0E}"/>
                </a:ext>
              </a:extLst>
            </p:cNvPr>
            <p:cNvGrpSpPr/>
            <p:nvPr/>
          </p:nvGrpSpPr>
          <p:grpSpPr>
            <a:xfrm>
              <a:off x="7273101" y="5519367"/>
              <a:ext cx="89747" cy="165384"/>
              <a:chOff x="5146675" y="2893474"/>
              <a:chExt cx="276225" cy="577278"/>
            </a:xfrm>
          </p:grpSpPr>
          <p:sp>
            <p:nvSpPr>
              <p:cNvPr id="181" name="台形 180">
                <a:extLst>
                  <a:ext uri="{FF2B5EF4-FFF2-40B4-BE49-F238E27FC236}">
                    <a16:creationId xmlns:a16="http://schemas.microsoft.com/office/drawing/2014/main" id="{E7073BE3-0B5A-71EA-94C8-3B14D3844D00}"/>
                  </a:ext>
                </a:extLst>
              </p:cNvPr>
              <p:cNvSpPr/>
              <p:nvPr/>
            </p:nvSpPr>
            <p:spPr>
              <a:xfrm rot="10800000">
                <a:off x="5239544" y="2893474"/>
                <a:ext cx="87312" cy="41580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" name="台形 181">
                <a:extLst>
                  <a:ext uri="{FF2B5EF4-FFF2-40B4-BE49-F238E27FC236}">
                    <a16:creationId xmlns:a16="http://schemas.microsoft.com/office/drawing/2014/main" id="{317925B6-D192-2CF8-EE12-AA1209C65C9F}"/>
                  </a:ext>
                </a:extLst>
              </p:cNvPr>
              <p:cNvSpPr/>
              <p:nvPr/>
            </p:nvSpPr>
            <p:spPr>
              <a:xfrm rot="10800000">
                <a:off x="5200650" y="3168186"/>
                <a:ext cx="165100" cy="211834"/>
              </a:xfrm>
              <a:prstGeom prst="trapezoid">
                <a:avLst>
                  <a:gd name="adj" fmla="val 17308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フリーフォーム: 図形 182">
                <a:extLst>
                  <a:ext uri="{FF2B5EF4-FFF2-40B4-BE49-F238E27FC236}">
                    <a16:creationId xmlns:a16="http://schemas.microsoft.com/office/drawing/2014/main" id="{ED0601EF-6469-3B62-B458-8585F43E6C32}"/>
                  </a:ext>
                </a:extLst>
              </p:cNvPr>
              <p:cNvSpPr/>
              <p:nvPr/>
            </p:nvSpPr>
            <p:spPr>
              <a:xfrm>
                <a:off x="5146675" y="3292476"/>
                <a:ext cx="276225" cy="178276"/>
              </a:xfrm>
              <a:custGeom>
                <a:avLst/>
                <a:gdLst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15628 w 276225"/>
                  <a:gd name="connsiteY3" fmla="*/ 43167 h 178276"/>
                  <a:gd name="connsiteX4" fmla="*/ 160598 w 276225"/>
                  <a:gd name="connsiteY4" fmla="*/ 43167 h 178276"/>
                  <a:gd name="connsiteX5" fmla="*/ 168275 w 276225"/>
                  <a:gd name="connsiteY5" fmla="*/ 35490 h 178276"/>
                  <a:gd name="connsiteX6" fmla="*/ 168275 w 276225"/>
                  <a:gd name="connsiteY6" fmla="*/ 0 h 178276"/>
                  <a:gd name="connsiteX7" fmla="*/ 187087 w 276225"/>
                  <a:gd name="connsiteY7" fmla="*/ 0 h 178276"/>
                  <a:gd name="connsiteX8" fmla="*/ 276225 w 276225"/>
                  <a:gd name="connsiteY8" fmla="*/ 89138 h 178276"/>
                  <a:gd name="connsiteX9" fmla="*/ 276225 w 276225"/>
                  <a:gd name="connsiteY9" fmla="*/ 155587 h 178276"/>
                  <a:gd name="connsiteX10" fmla="*/ 253536 w 276225"/>
                  <a:gd name="connsiteY10" fmla="*/ 178276 h 178276"/>
                  <a:gd name="connsiteX11" fmla="*/ 22689 w 276225"/>
                  <a:gd name="connsiteY11" fmla="*/ 178276 h 178276"/>
                  <a:gd name="connsiteX12" fmla="*/ 0 w 276225"/>
                  <a:gd name="connsiteY12" fmla="*/ 155587 h 178276"/>
                  <a:gd name="connsiteX13" fmla="*/ 0 w 276225"/>
                  <a:gd name="connsiteY13" fmla="*/ 89138 h 178276"/>
                  <a:gd name="connsiteX14" fmla="*/ 89138 w 276225"/>
                  <a:gd name="connsiteY14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60598 w 276225"/>
                  <a:gd name="connsiteY3" fmla="*/ 43167 h 178276"/>
                  <a:gd name="connsiteX4" fmla="*/ 168275 w 276225"/>
                  <a:gd name="connsiteY4" fmla="*/ 35490 h 178276"/>
                  <a:gd name="connsiteX5" fmla="*/ 168275 w 276225"/>
                  <a:gd name="connsiteY5" fmla="*/ 0 h 178276"/>
                  <a:gd name="connsiteX6" fmla="*/ 187087 w 276225"/>
                  <a:gd name="connsiteY6" fmla="*/ 0 h 178276"/>
                  <a:gd name="connsiteX7" fmla="*/ 276225 w 276225"/>
                  <a:gd name="connsiteY7" fmla="*/ 89138 h 178276"/>
                  <a:gd name="connsiteX8" fmla="*/ 276225 w 276225"/>
                  <a:gd name="connsiteY8" fmla="*/ 155587 h 178276"/>
                  <a:gd name="connsiteX9" fmla="*/ 253536 w 276225"/>
                  <a:gd name="connsiteY9" fmla="*/ 178276 h 178276"/>
                  <a:gd name="connsiteX10" fmla="*/ 22689 w 276225"/>
                  <a:gd name="connsiteY10" fmla="*/ 178276 h 178276"/>
                  <a:gd name="connsiteX11" fmla="*/ 0 w 276225"/>
                  <a:gd name="connsiteY11" fmla="*/ 155587 h 178276"/>
                  <a:gd name="connsiteX12" fmla="*/ 0 w 276225"/>
                  <a:gd name="connsiteY12" fmla="*/ 89138 h 178276"/>
                  <a:gd name="connsiteX13" fmla="*/ 89138 w 276225"/>
                  <a:gd name="connsiteY13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35490 h 178276"/>
                  <a:gd name="connsiteX4" fmla="*/ 168275 w 276225"/>
                  <a:gd name="connsiteY4" fmla="*/ 0 h 178276"/>
                  <a:gd name="connsiteX5" fmla="*/ 187087 w 276225"/>
                  <a:gd name="connsiteY5" fmla="*/ 0 h 178276"/>
                  <a:gd name="connsiteX6" fmla="*/ 276225 w 276225"/>
                  <a:gd name="connsiteY6" fmla="*/ 89138 h 178276"/>
                  <a:gd name="connsiteX7" fmla="*/ 276225 w 276225"/>
                  <a:gd name="connsiteY7" fmla="*/ 155587 h 178276"/>
                  <a:gd name="connsiteX8" fmla="*/ 253536 w 276225"/>
                  <a:gd name="connsiteY8" fmla="*/ 178276 h 178276"/>
                  <a:gd name="connsiteX9" fmla="*/ 22689 w 276225"/>
                  <a:gd name="connsiteY9" fmla="*/ 178276 h 178276"/>
                  <a:gd name="connsiteX10" fmla="*/ 0 w 276225"/>
                  <a:gd name="connsiteY10" fmla="*/ 155587 h 178276"/>
                  <a:gd name="connsiteX11" fmla="*/ 0 w 276225"/>
                  <a:gd name="connsiteY11" fmla="*/ 89138 h 178276"/>
                  <a:gd name="connsiteX12" fmla="*/ 89138 w 276225"/>
                  <a:gd name="connsiteY12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0 h 178276"/>
                  <a:gd name="connsiteX4" fmla="*/ 187087 w 276225"/>
                  <a:gd name="connsiteY4" fmla="*/ 0 h 178276"/>
                  <a:gd name="connsiteX5" fmla="*/ 276225 w 276225"/>
                  <a:gd name="connsiteY5" fmla="*/ 89138 h 178276"/>
                  <a:gd name="connsiteX6" fmla="*/ 276225 w 276225"/>
                  <a:gd name="connsiteY6" fmla="*/ 155587 h 178276"/>
                  <a:gd name="connsiteX7" fmla="*/ 253536 w 276225"/>
                  <a:gd name="connsiteY7" fmla="*/ 178276 h 178276"/>
                  <a:gd name="connsiteX8" fmla="*/ 22689 w 276225"/>
                  <a:gd name="connsiteY8" fmla="*/ 178276 h 178276"/>
                  <a:gd name="connsiteX9" fmla="*/ 0 w 276225"/>
                  <a:gd name="connsiteY9" fmla="*/ 155587 h 178276"/>
                  <a:gd name="connsiteX10" fmla="*/ 0 w 276225"/>
                  <a:gd name="connsiteY10" fmla="*/ 89138 h 178276"/>
                  <a:gd name="connsiteX11" fmla="*/ 89138 w 276225"/>
                  <a:gd name="connsiteY11" fmla="*/ 0 h 178276"/>
                  <a:gd name="connsiteX0" fmla="*/ 160598 w 276225"/>
                  <a:gd name="connsiteY0" fmla="*/ 43167 h 178276"/>
                  <a:gd name="connsiteX1" fmla="*/ 168275 w 276225"/>
                  <a:gd name="connsiteY1" fmla="*/ 0 h 178276"/>
                  <a:gd name="connsiteX2" fmla="*/ 187087 w 276225"/>
                  <a:gd name="connsiteY2" fmla="*/ 0 h 178276"/>
                  <a:gd name="connsiteX3" fmla="*/ 276225 w 276225"/>
                  <a:gd name="connsiteY3" fmla="*/ 89138 h 178276"/>
                  <a:gd name="connsiteX4" fmla="*/ 276225 w 276225"/>
                  <a:gd name="connsiteY4" fmla="*/ 155587 h 178276"/>
                  <a:gd name="connsiteX5" fmla="*/ 253536 w 276225"/>
                  <a:gd name="connsiteY5" fmla="*/ 178276 h 178276"/>
                  <a:gd name="connsiteX6" fmla="*/ 22689 w 276225"/>
                  <a:gd name="connsiteY6" fmla="*/ 178276 h 178276"/>
                  <a:gd name="connsiteX7" fmla="*/ 0 w 276225"/>
                  <a:gd name="connsiteY7" fmla="*/ 155587 h 178276"/>
                  <a:gd name="connsiteX8" fmla="*/ 0 w 276225"/>
                  <a:gd name="connsiteY8" fmla="*/ 89138 h 178276"/>
                  <a:gd name="connsiteX9" fmla="*/ 89138 w 276225"/>
                  <a:gd name="connsiteY9" fmla="*/ 0 h 178276"/>
                  <a:gd name="connsiteX10" fmla="*/ 107951 w 276225"/>
                  <a:gd name="connsiteY10" fmla="*/ 0 h 178276"/>
                  <a:gd name="connsiteX11" fmla="*/ 252038 w 276225"/>
                  <a:gd name="connsiteY11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  <a:gd name="connsiteX10" fmla="*/ 252038 w 276225"/>
                  <a:gd name="connsiteY10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6225" h="178276">
                    <a:moveTo>
                      <a:pt x="168275" y="0"/>
                    </a:moveTo>
                    <a:lnTo>
                      <a:pt x="187087" y="0"/>
                    </a:lnTo>
                    <a:cubicBezTo>
                      <a:pt x="236317" y="0"/>
                      <a:pt x="276225" y="39908"/>
                      <a:pt x="276225" y="89138"/>
                    </a:cubicBezTo>
                    <a:lnTo>
                      <a:pt x="276225" y="155587"/>
                    </a:lnTo>
                    <a:cubicBezTo>
                      <a:pt x="276225" y="168118"/>
                      <a:pt x="266067" y="178276"/>
                      <a:pt x="253536" y="178276"/>
                    </a:cubicBezTo>
                    <a:lnTo>
                      <a:pt x="22689" y="178276"/>
                    </a:lnTo>
                    <a:cubicBezTo>
                      <a:pt x="10158" y="178276"/>
                      <a:pt x="0" y="168118"/>
                      <a:pt x="0" y="155587"/>
                    </a:cubicBezTo>
                    <a:lnTo>
                      <a:pt x="0" y="89138"/>
                    </a:lnTo>
                    <a:cubicBezTo>
                      <a:pt x="0" y="39908"/>
                      <a:pt x="39908" y="0"/>
                      <a:pt x="89138" y="0"/>
                    </a:cubicBezTo>
                    <a:lnTo>
                      <a:pt x="107951" y="0"/>
                    </a:lnTo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60482735-2BBA-C971-A15B-4D37C9013A4C}"/>
                </a:ext>
              </a:extLst>
            </p:cNvPr>
            <p:cNvGrpSpPr/>
            <p:nvPr/>
          </p:nvGrpSpPr>
          <p:grpSpPr>
            <a:xfrm>
              <a:off x="7375609" y="5519367"/>
              <a:ext cx="89747" cy="165384"/>
              <a:chOff x="5146675" y="2893474"/>
              <a:chExt cx="276225" cy="577278"/>
            </a:xfrm>
          </p:grpSpPr>
          <p:sp>
            <p:nvSpPr>
              <p:cNvPr id="178" name="台形 177">
                <a:extLst>
                  <a:ext uri="{FF2B5EF4-FFF2-40B4-BE49-F238E27FC236}">
                    <a16:creationId xmlns:a16="http://schemas.microsoft.com/office/drawing/2014/main" id="{E9F72157-CD89-5A5D-557D-24B951190EB7}"/>
                  </a:ext>
                </a:extLst>
              </p:cNvPr>
              <p:cNvSpPr/>
              <p:nvPr/>
            </p:nvSpPr>
            <p:spPr>
              <a:xfrm rot="10800000">
                <a:off x="5239544" y="2893474"/>
                <a:ext cx="87312" cy="41580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" name="台形 178">
                <a:extLst>
                  <a:ext uri="{FF2B5EF4-FFF2-40B4-BE49-F238E27FC236}">
                    <a16:creationId xmlns:a16="http://schemas.microsoft.com/office/drawing/2014/main" id="{656D3C47-8B9C-A107-3ADB-17E3189A5AD3}"/>
                  </a:ext>
                </a:extLst>
              </p:cNvPr>
              <p:cNvSpPr/>
              <p:nvPr/>
            </p:nvSpPr>
            <p:spPr>
              <a:xfrm rot="10800000">
                <a:off x="5200650" y="3168186"/>
                <a:ext cx="165100" cy="211834"/>
              </a:xfrm>
              <a:prstGeom prst="trapezoid">
                <a:avLst>
                  <a:gd name="adj" fmla="val 17308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80" name="フリーフォーム: 図形 179">
                <a:extLst>
                  <a:ext uri="{FF2B5EF4-FFF2-40B4-BE49-F238E27FC236}">
                    <a16:creationId xmlns:a16="http://schemas.microsoft.com/office/drawing/2014/main" id="{1FC2F3FA-7325-342A-66BB-DA97B43D1506}"/>
                  </a:ext>
                </a:extLst>
              </p:cNvPr>
              <p:cNvSpPr/>
              <p:nvPr/>
            </p:nvSpPr>
            <p:spPr>
              <a:xfrm>
                <a:off x="5146675" y="3292476"/>
                <a:ext cx="276225" cy="178276"/>
              </a:xfrm>
              <a:custGeom>
                <a:avLst/>
                <a:gdLst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15628 w 276225"/>
                  <a:gd name="connsiteY3" fmla="*/ 43167 h 178276"/>
                  <a:gd name="connsiteX4" fmla="*/ 160598 w 276225"/>
                  <a:gd name="connsiteY4" fmla="*/ 43167 h 178276"/>
                  <a:gd name="connsiteX5" fmla="*/ 168275 w 276225"/>
                  <a:gd name="connsiteY5" fmla="*/ 35490 h 178276"/>
                  <a:gd name="connsiteX6" fmla="*/ 168275 w 276225"/>
                  <a:gd name="connsiteY6" fmla="*/ 0 h 178276"/>
                  <a:gd name="connsiteX7" fmla="*/ 187087 w 276225"/>
                  <a:gd name="connsiteY7" fmla="*/ 0 h 178276"/>
                  <a:gd name="connsiteX8" fmla="*/ 276225 w 276225"/>
                  <a:gd name="connsiteY8" fmla="*/ 89138 h 178276"/>
                  <a:gd name="connsiteX9" fmla="*/ 276225 w 276225"/>
                  <a:gd name="connsiteY9" fmla="*/ 155587 h 178276"/>
                  <a:gd name="connsiteX10" fmla="*/ 253536 w 276225"/>
                  <a:gd name="connsiteY10" fmla="*/ 178276 h 178276"/>
                  <a:gd name="connsiteX11" fmla="*/ 22689 w 276225"/>
                  <a:gd name="connsiteY11" fmla="*/ 178276 h 178276"/>
                  <a:gd name="connsiteX12" fmla="*/ 0 w 276225"/>
                  <a:gd name="connsiteY12" fmla="*/ 155587 h 178276"/>
                  <a:gd name="connsiteX13" fmla="*/ 0 w 276225"/>
                  <a:gd name="connsiteY13" fmla="*/ 89138 h 178276"/>
                  <a:gd name="connsiteX14" fmla="*/ 89138 w 276225"/>
                  <a:gd name="connsiteY14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60598 w 276225"/>
                  <a:gd name="connsiteY3" fmla="*/ 43167 h 178276"/>
                  <a:gd name="connsiteX4" fmla="*/ 168275 w 276225"/>
                  <a:gd name="connsiteY4" fmla="*/ 35490 h 178276"/>
                  <a:gd name="connsiteX5" fmla="*/ 168275 w 276225"/>
                  <a:gd name="connsiteY5" fmla="*/ 0 h 178276"/>
                  <a:gd name="connsiteX6" fmla="*/ 187087 w 276225"/>
                  <a:gd name="connsiteY6" fmla="*/ 0 h 178276"/>
                  <a:gd name="connsiteX7" fmla="*/ 276225 w 276225"/>
                  <a:gd name="connsiteY7" fmla="*/ 89138 h 178276"/>
                  <a:gd name="connsiteX8" fmla="*/ 276225 w 276225"/>
                  <a:gd name="connsiteY8" fmla="*/ 155587 h 178276"/>
                  <a:gd name="connsiteX9" fmla="*/ 253536 w 276225"/>
                  <a:gd name="connsiteY9" fmla="*/ 178276 h 178276"/>
                  <a:gd name="connsiteX10" fmla="*/ 22689 w 276225"/>
                  <a:gd name="connsiteY10" fmla="*/ 178276 h 178276"/>
                  <a:gd name="connsiteX11" fmla="*/ 0 w 276225"/>
                  <a:gd name="connsiteY11" fmla="*/ 155587 h 178276"/>
                  <a:gd name="connsiteX12" fmla="*/ 0 w 276225"/>
                  <a:gd name="connsiteY12" fmla="*/ 89138 h 178276"/>
                  <a:gd name="connsiteX13" fmla="*/ 89138 w 276225"/>
                  <a:gd name="connsiteY13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35490 h 178276"/>
                  <a:gd name="connsiteX4" fmla="*/ 168275 w 276225"/>
                  <a:gd name="connsiteY4" fmla="*/ 0 h 178276"/>
                  <a:gd name="connsiteX5" fmla="*/ 187087 w 276225"/>
                  <a:gd name="connsiteY5" fmla="*/ 0 h 178276"/>
                  <a:gd name="connsiteX6" fmla="*/ 276225 w 276225"/>
                  <a:gd name="connsiteY6" fmla="*/ 89138 h 178276"/>
                  <a:gd name="connsiteX7" fmla="*/ 276225 w 276225"/>
                  <a:gd name="connsiteY7" fmla="*/ 155587 h 178276"/>
                  <a:gd name="connsiteX8" fmla="*/ 253536 w 276225"/>
                  <a:gd name="connsiteY8" fmla="*/ 178276 h 178276"/>
                  <a:gd name="connsiteX9" fmla="*/ 22689 w 276225"/>
                  <a:gd name="connsiteY9" fmla="*/ 178276 h 178276"/>
                  <a:gd name="connsiteX10" fmla="*/ 0 w 276225"/>
                  <a:gd name="connsiteY10" fmla="*/ 155587 h 178276"/>
                  <a:gd name="connsiteX11" fmla="*/ 0 w 276225"/>
                  <a:gd name="connsiteY11" fmla="*/ 89138 h 178276"/>
                  <a:gd name="connsiteX12" fmla="*/ 89138 w 276225"/>
                  <a:gd name="connsiteY12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0 h 178276"/>
                  <a:gd name="connsiteX4" fmla="*/ 187087 w 276225"/>
                  <a:gd name="connsiteY4" fmla="*/ 0 h 178276"/>
                  <a:gd name="connsiteX5" fmla="*/ 276225 w 276225"/>
                  <a:gd name="connsiteY5" fmla="*/ 89138 h 178276"/>
                  <a:gd name="connsiteX6" fmla="*/ 276225 w 276225"/>
                  <a:gd name="connsiteY6" fmla="*/ 155587 h 178276"/>
                  <a:gd name="connsiteX7" fmla="*/ 253536 w 276225"/>
                  <a:gd name="connsiteY7" fmla="*/ 178276 h 178276"/>
                  <a:gd name="connsiteX8" fmla="*/ 22689 w 276225"/>
                  <a:gd name="connsiteY8" fmla="*/ 178276 h 178276"/>
                  <a:gd name="connsiteX9" fmla="*/ 0 w 276225"/>
                  <a:gd name="connsiteY9" fmla="*/ 155587 h 178276"/>
                  <a:gd name="connsiteX10" fmla="*/ 0 w 276225"/>
                  <a:gd name="connsiteY10" fmla="*/ 89138 h 178276"/>
                  <a:gd name="connsiteX11" fmla="*/ 89138 w 276225"/>
                  <a:gd name="connsiteY11" fmla="*/ 0 h 178276"/>
                  <a:gd name="connsiteX0" fmla="*/ 160598 w 276225"/>
                  <a:gd name="connsiteY0" fmla="*/ 43167 h 178276"/>
                  <a:gd name="connsiteX1" fmla="*/ 168275 w 276225"/>
                  <a:gd name="connsiteY1" fmla="*/ 0 h 178276"/>
                  <a:gd name="connsiteX2" fmla="*/ 187087 w 276225"/>
                  <a:gd name="connsiteY2" fmla="*/ 0 h 178276"/>
                  <a:gd name="connsiteX3" fmla="*/ 276225 w 276225"/>
                  <a:gd name="connsiteY3" fmla="*/ 89138 h 178276"/>
                  <a:gd name="connsiteX4" fmla="*/ 276225 w 276225"/>
                  <a:gd name="connsiteY4" fmla="*/ 155587 h 178276"/>
                  <a:gd name="connsiteX5" fmla="*/ 253536 w 276225"/>
                  <a:gd name="connsiteY5" fmla="*/ 178276 h 178276"/>
                  <a:gd name="connsiteX6" fmla="*/ 22689 w 276225"/>
                  <a:gd name="connsiteY6" fmla="*/ 178276 h 178276"/>
                  <a:gd name="connsiteX7" fmla="*/ 0 w 276225"/>
                  <a:gd name="connsiteY7" fmla="*/ 155587 h 178276"/>
                  <a:gd name="connsiteX8" fmla="*/ 0 w 276225"/>
                  <a:gd name="connsiteY8" fmla="*/ 89138 h 178276"/>
                  <a:gd name="connsiteX9" fmla="*/ 89138 w 276225"/>
                  <a:gd name="connsiteY9" fmla="*/ 0 h 178276"/>
                  <a:gd name="connsiteX10" fmla="*/ 107951 w 276225"/>
                  <a:gd name="connsiteY10" fmla="*/ 0 h 178276"/>
                  <a:gd name="connsiteX11" fmla="*/ 252038 w 276225"/>
                  <a:gd name="connsiteY11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  <a:gd name="connsiteX10" fmla="*/ 252038 w 276225"/>
                  <a:gd name="connsiteY10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6225" h="178276">
                    <a:moveTo>
                      <a:pt x="168275" y="0"/>
                    </a:moveTo>
                    <a:lnTo>
                      <a:pt x="187087" y="0"/>
                    </a:lnTo>
                    <a:cubicBezTo>
                      <a:pt x="236317" y="0"/>
                      <a:pt x="276225" y="39908"/>
                      <a:pt x="276225" y="89138"/>
                    </a:cubicBezTo>
                    <a:lnTo>
                      <a:pt x="276225" y="155587"/>
                    </a:lnTo>
                    <a:cubicBezTo>
                      <a:pt x="276225" y="168118"/>
                      <a:pt x="266067" y="178276"/>
                      <a:pt x="253536" y="178276"/>
                    </a:cubicBezTo>
                    <a:lnTo>
                      <a:pt x="22689" y="178276"/>
                    </a:lnTo>
                    <a:cubicBezTo>
                      <a:pt x="10158" y="178276"/>
                      <a:pt x="0" y="168118"/>
                      <a:pt x="0" y="155587"/>
                    </a:cubicBezTo>
                    <a:lnTo>
                      <a:pt x="0" y="89138"/>
                    </a:lnTo>
                    <a:cubicBezTo>
                      <a:pt x="0" y="39908"/>
                      <a:pt x="39908" y="0"/>
                      <a:pt x="89138" y="0"/>
                    </a:cubicBezTo>
                    <a:lnTo>
                      <a:pt x="107951" y="0"/>
                    </a:lnTo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709EE95E-ABF5-2856-0788-BAF8DB41A92A}"/>
                </a:ext>
              </a:extLst>
            </p:cNvPr>
            <p:cNvSpPr/>
            <p:nvPr/>
          </p:nvSpPr>
          <p:spPr>
            <a:xfrm rot="10800000">
              <a:off x="7256682" y="5491273"/>
              <a:ext cx="225427" cy="79875"/>
            </a:xfrm>
            <a:custGeom>
              <a:avLst/>
              <a:gdLst>
                <a:gd name="connsiteX0" fmla="*/ 403225 w 403225"/>
                <a:gd name="connsiteY0" fmla="*/ 222727 h 222727"/>
                <a:gd name="connsiteX1" fmla="*/ 225425 w 403225"/>
                <a:gd name="connsiteY1" fmla="*/ 222727 h 222727"/>
                <a:gd name="connsiteX2" fmla="*/ 177800 w 403225"/>
                <a:gd name="connsiteY2" fmla="*/ 222727 h 222727"/>
                <a:gd name="connsiteX3" fmla="*/ 0 w 403225"/>
                <a:gd name="connsiteY3" fmla="*/ 222727 h 222727"/>
                <a:gd name="connsiteX4" fmla="*/ 49332 w 403225"/>
                <a:gd name="connsiteY4" fmla="*/ 0 h 222727"/>
                <a:gd name="connsiteX5" fmla="*/ 176093 w 403225"/>
                <a:gd name="connsiteY5" fmla="*/ 0 h 222727"/>
                <a:gd name="connsiteX6" fmla="*/ 201613 w 403225"/>
                <a:gd name="connsiteY6" fmla="*/ 115217 h 222727"/>
                <a:gd name="connsiteX7" fmla="*/ 227132 w 403225"/>
                <a:gd name="connsiteY7" fmla="*/ 0 h 222727"/>
                <a:gd name="connsiteX8" fmla="*/ 353893 w 403225"/>
                <a:gd name="connsiteY8" fmla="*/ 0 h 222727"/>
                <a:gd name="connsiteX0" fmla="*/ 403225 w 403225"/>
                <a:gd name="connsiteY0" fmla="*/ 222727 h 222727"/>
                <a:gd name="connsiteX1" fmla="*/ 177800 w 403225"/>
                <a:gd name="connsiteY1" fmla="*/ 222727 h 222727"/>
                <a:gd name="connsiteX2" fmla="*/ 0 w 403225"/>
                <a:gd name="connsiteY2" fmla="*/ 222727 h 222727"/>
                <a:gd name="connsiteX3" fmla="*/ 49332 w 403225"/>
                <a:gd name="connsiteY3" fmla="*/ 0 h 222727"/>
                <a:gd name="connsiteX4" fmla="*/ 176093 w 403225"/>
                <a:gd name="connsiteY4" fmla="*/ 0 h 222727"/>
                <a:gd name="connsiteX5" fmla="*/ 201613 w 403225"/>
                <a:gd name="connsiteY5" fmla="*/ 115217 h 222727"/>
                <a:gd name="connsiteX6" fmla="*/ 227132 w 403225"/>
                <a:gd name="connsiteY6" fmla="*/ 0 h 222727"/>
                <a:gd name="connsiteX7" fmla="*/ 353893 w 403225"/>
                <a:gd name="connsiteY7" fmla="*/ 0 h 222727"/>
                <a:gd name="connsiteX8" fmla="*/ 403225 w 403225"/>
                <a:gd name="connsiteY8" fmla="*/ 222727 h 222727"/>
                <a:gd name="connsiteX0" fmla="*/ 403225 w 403225"/>
                <a:gd name="connsiteY0" fmla="*/ 222727 h 222727"/>
                <a:gd name="connsiteX1" fmla="*/ 0 w 403225"/>
                <a:gd name="connsiteY1" fmla="*/ 222727 h 222727"/>
                <a:gd name="connsiteX2" fmla="*/ 49332 w 403225"/>
                <a:gd name="connsiteY2" fmla="*/ 0 h 222727"/>
                <a:gd name="connsiteX3" fmla="*/ 176093 w 403225"/>
                <a:gd name="connsiteY3" fmla="*/ 0 h 222727"/>
                <a:gd name="connsiteX4" fmla="*/ 201613 w 403225"/>
                <a:gd name="connsiteY4" fmla="*/ 115217 h 222727"/>
                <a:gd name="connsiteX5" fmla="*/ 227132 w 403225"/>
                <a:gd name="connsiteY5" fmla="*/ 0 h 222727"/>
                <a:gd name="connsiteX6" fmla="*/ 353893 w 403225"/>
                <a:gd name="connsiteY6" fmla="*/ 0 h 222727"/>
                <a:gd name="connsiteX7" fmla="*/ 403225 w 403225"/>
                <a:gd name="connsiteY7" fmla="*/ 222727 h 222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3225" h="222727">
                  <a:moveTo>
                    <a:pt x="403225" y="222727"/>
                  </a:moveTo>
                  <a:lnTo>
                    <a:pt x="0" y="222727"/>
                  </a:lnTo>
                  <a:lnTo>
                    <a:pt x="49332" y="0"/>
                  </a:lnTo>
                  <a:lnTo>
                    <a:pt x="176093" y="0"/>
                  </a:lnTo>
                  <a:lnTo>
                    <a:pt x="201613" y="115217"/>
                  </a:lnTo>
                  <a:lnTo>
                    <a:pt x="227132" y="0"/>
                  </a:lnTo>
                  <a:lnTo>
                    <a:pt x="353893" y="0"/>
                  </a:lnTo>
                  <a:lnTo>
                    <a:pt x="403225" y="222727"/>
                  </a:lnTo>
                  <a:close/>
                </a:path>
              </a:pathLst>
            </a:custGeom>
            <a:solidFill>
              <a:srgbClr val="00206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台形 31">
              <a:extLst>
                <a:ext uri="{FF2B5EF4-FFF2-40B4-BE49-F238E27FC236}">
                  <a16:creationId xmlns:a16="http://schemas.microsoft.com/office/drawing/2014/main" id="{3DE96C02-32F1-9648-ADB2-78EF1CEFE8A8}"/>
                </a:ext>
              </a:extLst>
            </p:cNvPr>
            <p:cNvSpPr/>
            <p:nvPr/>
          </p:nvSpPr>
          <p:spPr>
            <a:xfrm rot="13500000">
              <a:off x="7188785" y="5383641"/>
              <a:ext cx="28368" cy="119123"/>
            </a:xfrm>
            <a:prstGeom prst="trapezoid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ED6F7E37-3BA7-147A-965F-288B15C045FE}"/>
                </a:ext>
              </a:extLst>
            </p:cNvPr>
            <p:cNvSpPr/>
            <p:nvPr/>
          </p:nvSpPr>
          <p:spPr>
            <a:xfrm>
              <a:off x="7190379" y="5321851"/>
              <a:ext cx="358006" cy="179721"/>
            </a:xfrm>
            <a:custGeom>
              <a:avLst/>
              <a:gdLst>
                <a:gd name="connsiteX0" fmla="*/ 197632 w 640370"/>
                <a:gd name="connsiteY0" fmla="*/ 0 h 321469"/>
                <a:gd name="connsiteX1" fmla="*/ 442790 w 640370"/>
                <a:gd name="connsiteY1" fmla="*/ 0 h 321469"/>
                <a:gd name="connsiteX2" fmla="*/ 498113 w 640370"/>
                <a:gd name="connsiteY2" fmla="*/ 22916 h 321469"/>
                <a:gd name="connsiteX3" fmla="*/ 498262 w 640370"/>
                <a:gd name="connsiteY3" fmla="*/ 23136 h 321469"/>
                <a:gd name="connsiteX4" fmla="*/ 499130 w 640370"/>
                <a:gd name="connsiteY4" fmla="*/ 23496 h 321469"/>
                <a:gd name="connsiteX5" fmla="*/ 640370 w 640370"/>
                <a:gd name="connsiteY5" fmla="*/ 164736 h 321469"/>
                <a:gd name="connsiteX6" fmla="*/ 567967 w 640370"/>
                <a:gd name="connsiteY6" fmla="*/ 237138 h 321469"/>
                <a:gd name="connsiteX7" fmla="*/ 521029 w 640370"/>
                <a:gd name="connsiteY7" fmla="*/ 190201 h 321469"/>
                <a:gd name="connsiteX8" fmla="*/ 521029 w 640370"/>
                <a:gd name="connsiteY8" fmla="*/ 321469 h 321469"/>
                <a:gd name="connsiteX9" fmla="*/ 119393 w 640370"/>
                <a:gd name="connsiteY9" fmla="*/ 321469 h 321469"/>
                <a:gd name="connsiteX10" fmla="*/ 119393 w 640370"/>
                <a:gd name="connsiteY10" fmla="*/ 190149 h 321469"/>
                <a:gd name="connsiteX11" fmla="*/ 72403 w 640370"/>
                <a:gd name="connsiteY11" fmla="*/ 237138 h 321469"/>
                <a:gd name="connsiteX12" fmla="*/ 0 w 640370"/>
                <a:gd name="connsiteY12" fmla="*/ 164736 h 321469"/>
                <a:gd name="connsiteX13" fmla="*/ 141240 w 640370"/>
                <a:gd name="connsiteY13" fmla="*/ 23496 h 321469"/>
                <a:gd name="connsiteX14" fmla="*/ 142181 w 640370"/>
                <a:gd name="connsiteY14" fmla="*/ 23106 h 321469"/>
                <a:gd name="connsiteX15" fmla="*/ 142309 w 640370"/>
                <a:gd name="connsiteY15" fmla="*/ 22916 h 321469"/>
                <a:gd name="connsiteX16" fmla="*/ 197632 w 640370"/>
                <a:gd name="connsiteY16" fmla="*/ 0 h 321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0370" h="321469">
                  <a:moveTo>
                    <a:pt x="197632" y="0"/>
                  </a:moveTo>
                  <a:lnTo>
                    <a:pt x="442790" y="0"/>
                  </a:lnTo>
                  <a:cubicBezTo>
                    <a:pt x="464395" y="0"/>
                    <a:pt x="483955" y="8757"/>
                    <a:pt x="498113" y="22916"/>
                  </a:cubicBezTo>
                  <a:lnTo>
                    <a:pt x="498262" y="23136"/>
                  </a:lnTo>
                  <a:lnTo>
                    <a:pt x="499130" y="23496"/>
                  </a:lnTo>
                  <a:lnTo>
                    <a:pt x="640370" y="164736"/>
                  </a:lnTo>
                  <a:lnTo>
                    <a:pt x="567967" y="237138"/>
                  </a:lnTo>
                  <a:lnTo>
                    <a:pt x="521029" y="190201"/>
                  </a:lnTo>
                  <a:lnTo>
                    <a:pt x="521029" y="321469"/>
                  </a:lnTo>
                  <a:lnTo>
                    <a:pt x="119393" y="321469"/>
                  </a:lnTo>
                  <a:lnTo>
                    <a:pt x="119393" y="190149"/>
                  </a:lnTo>
                  <a:lnTo>
                    <a:pt x="72403" y="237138"/>
                  </a:lnTo>
                  <a:lnTo>
                    <a:pt x="0" y="164736"/>
                  </a:lnTo>
                  <a:lnTo>
                    <a:pt x="141240" y="23496"/>
                  </a:lnTo>
                  <a:lnTo>
                    <a:pt x="142181" y="23106"/>
                  </a:lnTo>
                  <a:lnTo>
                    <a:pt x="142309" y="22916"/>
                  </a:lnTo>
                  <a:cubicBezTo>
                    <a:pt x="156468" y="8757"/>
                    <a:pt x="176027" y="0"/>
                    <a:pt x="197632" y="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2D34803A-42C7-7720-3E17-B56E3EA6B173}"/>
                </a:ext>
              </a:extLst>
            </p:cNvPr>
            <p:cNvGrpSpPr/>
            <p:nvPr/>
          </p:nvGrpSpPr>
          <p:grpSpPr>
            <a:xfrm>
              <a:off x="6699653" y="5321851"/>
              <a:ext cx="409521" cy="362899"/>
              <a:chOff x="5445709" y="4203669"/>
              <a:chExt cx="732515" cy="649123"/>
            </a:xfrm>
          </p:grpSpPr>
          <p:sp>
            <p:nvSpPr>
              <p:cNvPr id="164" name="台形 163">
                <a:extLst>
                  <a:ext uri="{FF2B5EF4-FFF2-40B4-BE49-F238E27FC236}">
                    <a16:creationId xmlns:a16="http://schemas.microsoft.com/office/drawing/2014/main" id="{65133CC0-924A-5F14-A9A1-04E572DE45DF}"/>
                  </a:ext>
                </a:extLst>
              </p:cNvPr>
              <p:cNvSpPr/>
              <p:nvPr/>
            </p:nvSpPr>
            <p:spPr>
              <a:xfrm rot="8100000" flipH="1">
                <a:off x="6127482" y="4314195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65" name="グループ化 164">
                <a:extLst>
                  <a:ext uri="{FF2B5EF4-FFF2-40B4-BE49-F238E27FC236}">
                    <a16:creationId xmlns:a16="http://schemas.microsoft.com/office/drawing/2014/main" id="{FC6F1BCB-5FD8-C120-4AD6-565BF9FB1143}"/>
                  </a:ext>
                </a:extLst>
              </p:cNvPr>
              <p:cNvGrpSpPr/>
              <p:nvPr/>
            </p:nvGrpSpPr>
            <p:grpSpPr>
              <a:xfrm>
                <a:off x="5677693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175" name="台形 174">
                  <a:extLst>
                    <a:ext uri="{FF2B5EF4-FFF2-40B4-BE49-F238E27FC236}">
                      <a16:creationId xmlns:a16="http://schemas.microsoft.com/office/drawing/2014/main" id="{ED8483AA-D830-791F-EDD8-6B4EEE92F01B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6" name="台形 175">
                  <a:extLst>
                    <a:ext uri="{FF2B5EF4-FFF2-40B4-BE49-F238E27FC236}">
                      <a16:creationId xmlns:a16="http://schemas.microsoft.com/office/drawing/2014/main" id="{D12B207C-A34E-DD76-A7F6-7128DB6EC518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7" name="フリーフォーム: 図形 176">
                  <a:extLst>
                    <a:ext uri="{FF2B5EF4-FFF2-40B4-BE49-F238E27FC236}">
                      <a16:creationId xmlns:a16="http://schemas.microsoft.com/office/drawing/2014/main" id="{4C0629F2-7B2B-56C4-145B-1CC0691BF06A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6" name="グループ化 165">
                <a:extLst>
                  <a:ext uri="{FF2B5EF4-FFF2-40B4-BE49-F238E27FC236}">
                    <a16:creationId xmlns:a16="http://schemas.microsoft.com/office/drawing/2014/main" id="{77128509-9268-7394-4B6E-C6D3404E9F70}"/>
                  </a:ext>
                </a:extLst>
              </p:cNvPr>
              <p:cNvGrpSpPr/>
              <p:nvPr/>
            </p:nvGrpSpPr>
            <p:grpSpPr>
              <a:xfrm>
                <a:off x="5861050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172" name="台形 171">
                  <a:extLst>
                    <a:ext uri="{FF2B5EF4-FFF2-40B4-BE49-F238E27FC236}">
                      <a16:creationId xmlns:a16="http://schemas.microsoft.com/office/drawing/2014/main" id="{D2675E85-51AE-6CCC-8772-739F8915DFE4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3" name="台形 172">
                  <a:extLst>
                    <a:ext uri="{FF2B5EF4-FFF2-40B4-BE49-F238E27FC236}">
                      <a16:creationId xmlns:a16="http://schemas.microsoft.com/office/drawing/2014/main" id="{32F2F5C7-E05C-101D-1C0A-3AD23D1AB71F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74" name="フリーフォーム: 図形 173">
                  <a:extLst>
                    <a:ext uri="{FF2B5EF4-FFF2-40B4-BE49-F238E27FC236}">
                      <a16:creationId xmlns:a16="http://schemas.microsoft.com/office/drawing/2014/main" id="{9E35CEFC-3E1F-24BE-CC39-5C0AD285D63F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67" name="フリーフォーム: 図形 166">
                <a:extLst>
                  <a:ext uri="{FF2B5EF4-FFF2-40B4-BE49-F238E27FC236}">
                    <a16:creationId xmlns:a16="http://schemas.microsoft.com/office/drawing/2014/main" id="{788BFE42-F208-8FD8-6194-F0FF54A8BB3D}"/>
                  </a:ext>
                </a:extLst>
              </p:cNvPr>
              <p:cNvSpPr/>
              <p:nvPr/>
            </p:nvSpPr>
            <p:spPr>
              <a:xfrm rot="10800000">
                <a:off x="5648324" y="4506716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" name="台形 167">
                <a:extLst>
                  <a:ext uri="{FF2B5EF4-FFF2-40B4-BE49-F238E27FC236}">
                    <a16:creationId xmlns:a16="http://schemas.microsoft.com/office/drawing/2014/main" id="{5430F6CC-AC2D-3436-88AC-E282738F3EE9}"/>
                  </a:ext>
                </a:extLst>
              </p:cNvPr>
              <p:cNvSpPr/>
              <p:nvPr/>
            </p:nvSpPr>
            <p:spPr>
              <a:xfrm rot="13500000">
                <a:off x="5526877" y="4314194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フリーフォーム: 図形 168">
                <a:extLst>
                  <a:ext uri="{FF2B5EF4-FFF2-40B4-BE49-F238E27FC236}">
                    <a16:creationId xmlns:a16="http://schemas.microsoft.com/office/drawing/2014/main" id="{104D0D9A-1B37-B177-1A2A-FBB9B4C34464}"/>
                  </a:ext>
                </a:extLst>
              </p:cNvPr>
              <p:cNvSpPr/>
              <p:nvPr/>
            </p:nvSpPr>
            <p:spPr>
              <a:xfrm>
                <a:off x="5529727" y="4203669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A3CAEF0D-69FF-AEA6-F39D-04363FC8F17F}"/>
                </a:ext>
              </a:extLst>
            </p:cNvPr>
            <p:cNvGrpSpPr/>
            <p:nvPr/>
          </p:nvGrpSpPr>
          <p:grpSpPr>
            <a:xfrm>
              <a:off x="6208713" y="5321851"/>
              <a:ext cx="458481" cy="362899"/>
              <a:chOff x="5358134" y="4203669"/>
              <a:chExt cx="820090" cy="649123"/>
            </a:xfrm>
          </p:grpSpPr>
          <p:sp>
            <p:nvSpPr>
              <p:cNvPr id="147" name="台形 146">
                <a:extLst>
                  <a:ext uri="{FF2B5EF4-FFF2-40B4-BE49-F238E27FC236}">
                    <a16:creationId xmlns:a16="http://schemas.microsoft.com/office/drawing/2014/main" id="{0C84F117-1CCD-E5C8-E4E4-C127CC1B5086}"/>
                  </a:ext>
                </a:extLst>
              </p:cNvPr>
              <p:cNvSpPr/>
              <p:nvPr/>
            </p:nvSpPr>
            <p:spPr>
              <a:xfrm rot="8100000" flipH="1">
                <a:off x="6127482" y="4314195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48" name="グループ化 147">
                <a:extLst>
                  <a:ext uri="{FF2B5EF4-FFF2-40B4-BE49-F238E27FC236}">
                    <a16:creationId xmlns:a16="http://schemas.microsoft.com/office/drawing/2014/main" id="{53F85A73-4188-F329-7BDA-E547126B5C1B}"/>
                  </a:ext>
                </a:extLst>
              </p:cNvPr>
              <p:cNvGrpSpPr/>
              <p:nvPr/>
            </p:nvGrpSpPr>
            <p:grpSpPr>
              <a:xfrm>
                <a:off x="5677693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161" name="台形 160">
                  <a:extLst>
                    <a:ext uri="{FF2B5EF4-FFF2-40B4-BE49-F238E27FC236}">
                      <a16:creationId xmlns:a16="http://schemas.microsoft.com/office/drawing/2014/main" id="{316ABCA8-597B-DEA9-7575-91714F9B0DD8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" name="台形 161">
                  <a:extLst>
                    <a:ext uri="{FF2B5EF4-FFF2-40B4-BE49-F238E27FC236}">
                      <a16:creationId xmlns:a16="http://schemas.microsoft.com/office/drawing/2014/main" id="{64F78961-15AC-12C1-950A-305068104FE1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3" name="フリーフォーム: 図形 162">
                  <a:extLst>
                    <a:ext uri="{FF2B5EF4-FFF2-40B4-BE49-F238E27FC236}">
                      <a16:creationId xmlns:a16="http://schemas.microsoft.com/office/drawing/2014/main" id="{CBCD06F3-3002-663F-DB8F-91626517B19C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9" name="グループ化 148">
                <a:extLst>
                  <a:ext uri="{FF2B5EF4-FFF2-40B4-BE49-F238E27FC236}">
                    <a16:creationId xmlns:a16="http://schemas.microsoft.com/office/drawing/2014/main" id="{BD8CEFEB-F77D-0BDE-B3D5-00E1F0E6FB2B}"/>
                  </a:ext>
                </a:extLst>
              </p:cNvPr>
              <p:cNvGrpSpPr/>
              <p:nvPr/>
            </p:nvGrpSpPr>
            <p:grpSpPr>
              <a:xfrm>
                <a:off x="5861050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158" name="台形 157">
                  <a:extLst>
                    <a:ext uri="{FF2B5EF4-FFF2-40B4-BE49-F238E27FC236}">
                      <a16:creationId xmlns:a16="http://schemas.microsoft.com/office/drawing/2014/main" id="{7C86A4EF-B182-B131-9D9E-D7042EFB15A9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9" name="台形 158">
                  <a:extLst>
                    <a:ext uri="{FF2B5EF4-FFF2-40B4-BE49-F238E27FC236}">
                      <a16:creationId xmlns:a16="http://schemas.microsoft.com/office/drawing/2014/main" id="{A9336124-76BE-8421-F240-F5CC780A75C3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60" name="フリーフォーム: 図形 159">
                  <a:extLst>
                    <a:ext uri="{FF2B5EF4-FFF2-40B4-BE49-F238E27FC236}">
                      <a16:creationId xmlns:a16="http://schemas.microsoft.com/office/drawing/2014/main" id="{8BBCF1A6-D453-BCB0-D8A4-F1E8263AC998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50" name="フリーフォーム: 図形 149">
                <a:extLst>
                  <a:ext uri="{FF2B5EF4-FFF2-40B4-BE49-F238E27FC236}">
                    <a16:creationId xmlns:a16="http://schemas.microsoft.com/office/drawing/2014/main" id="{9F57375A-CDD9-0756-83B0-02394B1B0FAC}"/>
                  </a:ext>
                </a:extLst>
              </p:cNvPr>
              <p:cNvSpPr/>
              <p:nvPr/>
            </p:nvSpPr>
            <p:spPr>
              <a:xfrm rot="10800000">
                <a:off x="5648324" y="4506716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台形 150">
                <a:extLst>
                  <a:ext uri="{FF2B5EF4-FFF2-40B4-BE49-F238E27FC236}">
                    <a16:creationId xmlns:a16="http://schemas.microsoft.com/office/drawing/2014/main" id="{DC612444-B14C-7E04-2F5A-72E8FE389AFC}"/>
                  </a:ext>
                </a:extLst>
              </p:cNvPr>
              <p:cNvSpPr/>
              <p:nvPr/>
            </p:nvSpPr>
            <p:spPr>
              <a:xfrm rot="13500000">
                <a:off x="5526877" y="4314194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2" name="フリーフォーム: 図形 151">
                <a:extLst>
                  <a:ext uri="{FF2B5EF4-FFF2-40B4-BE49-F238E27FC236}">
                    <a16:creationId xmlns:a16="http://schemas.microsoft.com/office/drawing/2014/main" id="{1E8A770D-4C78-F965-39D8-97E19A7C5E1C}"/>
                  </a:ext>
                </a:extLst>
              </p:cNvPr>
              <p:cNvSpPr/>
              <p:nvPr/>
            </p:nvSpPr>
            <p:spPr>
              <a:xfrm>
                <a:off x="5529727" y="4203669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53" name="グループ化 152">
                <a:extLst>
                  <a:ext uri="{FF2B5EF4-FFF2-40B4-BE49-F238E27FC236}">
                    <a16:creationId xmlns:a16="http://schemas.microsoft.com/office/drawing/2014/main" id="{4E82EA85-1B95-C2D3-776F-2196F9D47703}"/>
                  </a:ext>
                </a:extLst>
              </p:cNvPr>
              <p:cNvGrpSpPr/>
              <p:nvPr/>
            </p:nvGrpSpPr>
            <p:grpSpPr>
              <a:xfrm rot="2700000" flipH="1">
                <a:off x="5376747" y="4421850"/>
                <a:ext cx="176500" cy="213726"/>
                <a:chOff x="6929762" y="3183548"/>
                <a:chExt cx="380406" cy="460638"/>
              </a:xfrm>
              <a:solidFill>
                <a:schemeClr val="bg1"/>
              </a:solidFill>
            </p:grpSpPr>
            <p:sp>
              <p:nvSpPr>
                <p:cNvPr id="156" name="四角形: 上の 2 つの角を丸める 155">
                  <a:extLst>
                    <a:ext uri="{FF2B5EF4-FFF2-40B4-BE49-F238E27FC236}">
                      <a16:creationId xmlns:a16="http://schemas.microsoft.com/office/drawing/2014/main" id="{B6810513-C1D7-F08E-F54F-E7447E9F8BBD}"/>
                    </a:ext>
                  </a:extLst>
                </p:cNvPr>
                <p:cNvSpPr/>
                <p:nvPr/>
              </p:nvSpPr>
              <p:spPr>
                <a:xfrm>
                  <a:off x="7094706" y="3183548"/>
                  <a:ext cx="126327" cy="46772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" name="フリーフォーム: 図形 156">
                  <a:extLst>
                    <a:ext uri="{FF2B5EF4-FFF2-40B4-BE49-F238E27FC236}">
                      <a16:creationId xmlns:a16="http://schemas.microsoft.com/office/drawing/2014/main" id="{E8C4415E-E46D-B51B-BFBA-38B8A17203C6}"/>
                    </a:ext>
                  </a:extLst>
                </p:cNvPr>
                <p:cNvSpPr/>
                <p:nvPr/>
              </p:nvSpPr>
              <p:spPr>
                <a:xfrm rot="21120376">
                  <a:off x="6929762" y="3221477"/>
                  <a:ext cx="380406" cy="422709"/>
                </a:xfrm>
                <a:custGeom>
                  <a:avLst/>
                  <a:gdLst>
                    <a:gd name="connsiteX0" fmla="*/ 241240 w 380406"/>
                    <a:gd name="connsiteY0" fmla="*/ 1026 h 422709"/>
                    <a:gd name="connsiteX1" fmla="*/ 274242 w 380406"/>
                    <a:gd name="connsiteY1" fmla="*/ 5660 h 422709"/>
                    <a:gd name="connsiteX2" fmla="*/ 363034 w 380406"/>
                    <a:gd name="connsiteY2" fmla="*/ 123465 h 422709"/>
                    <a:gd name="connsiteX3" fmla="*/ 353810 w 380406"/>
                    <a:gd name="connsiteY3" fmla="*/ 189152 h 422709"/>
                    <a:gd name="connsiteX4" fmla="*/ 380082 w 380406"/>
                    <a:gd name="connsiteY4" fmla="*/ 354958 h 422709"/>
                    <a:gd name="connsiteX5" fmla="*/ 358455 w 380406"/>
                    <a:gd name="connsiteY5" fmla="*/ 384728 h 422709"/>
                    <a:gd name="connsiteX6" fmla="*/ 358456 w 380406"/>
                    <a:gd name="connsiteY6" fmla="*/ 384727 h 422709"/>
                    <a:gd name="connsiteX7" fmla="*/ 328686 w 380406"/>
                    <a:gd name="connsiteY7" fmla="*/ 363101 h 422709"/>
                    <a:gd name="connsiteX8" fmla="*/ 312456 w 380406"/>
                    <a:gd name="connsiteY8" fmla="*/ 260674 h 422709"/>
                    <a:gd name="connsiteX9" fmla="*/ 300831 w 380406"/>
                    <a:gd name="connsiteY9" fmla="*/ 259042 h 422709"/>
                    <a:gd name="connsiteX10" fmla="*/ 300831 w 380406"/>
                    <a:gd name="connsiteY10" fmla="*/ 382463 h 422709"/>
                    <a:gd name="connsiteX11" fmla="*/ 269958 w 380406"/>
                    <a:gd name="connsiteY11" fmla="*/ 413336 h 422709"/>
                    <a:gd name="connsiteX12" fmla="*/ 269959 w 380406"/>
                    <a:gd name="connsiteY12" fmla="*/ 413335 h 422709"/>
                    <a:gd name="connsiteX13" fmla="*/ 239086 w 380406"/>
                    <a:gd name="connsiteY13" fmla="*/ 382462 h 422709"/>
                    <a:gd name="connsiteX14" fmla="*/ 239086 w 380406"/>
                    <a:gd name="connsiteY14" fmla="*/ 250371 h 422709"/>
                    <a:gd name="connsiteX15" fmla="*/ 227198 w 380406"/>
                    <a:gd name="connsiteY15" fmla="*/ 248702 h 422709"/>
                    <a:gd name="connsiteX16" fmla="*/ 206496 w 380406"/>
                    <a:gd name="connsiteY16" fmla="*/ 396126 h 422709"/>
                    <a:gd name="connsiteX17" fmla="*/ 171629 w 380406"/>
                    <a:gd name="connsiteY17" fmla="*/ 422406 h 422709"/>
                    <a:gd name="connsiteX18" fmla="*/ 171630 w 380406"/>
                    <a:gd name="connsiteY18" fmla="*/ 422405 h 422709"/>
                    <a:gd name="connsiteX19" fmla="*/ 145351 w 380406"/>
                    <a:gd name="connsiteY19" fmla="*/ 387539 h 422709"/>
                    <a:gd name="connsiteX20" fmla="*/ 166053 w 380406"/>
                    <a:gd name="connsiteY20" fmla="*/ 240115 h 422709"/>
                    <a:gd name="connsiteX21" fmla="*/ 160135 w 380406"/>
                    <a:gd name="connsiteY21" fmla="*/ 239284 h 422709"/>
                    <a:gd name="connsiteX22" fmla="*/ 124040 w 380406"/>
                    <a:gd name="connsiteY22" fmla="*/ 354110 h 422709"/>
                    <a:gd name="connsiteX23" fmla="*/ 85330 w 380406"/>
                    <a:gd name="connsiteY23" fmla="*/ 374304 h 422709"/>
                    <a:gd name="connsiteX24" fmla="*/ 85332 w 380406"/>
                    <a:gd name="connsiteY24" fmla="*/ 374304 h 422709"/>
                    <a:gd name="connsiteX25" fmla="*/ 65137 w 380406"/>
                    <a:gd name="connsiteY25" fmla="*/ 335593 h 422709"/>
                    <a:gd name="connsiteX26" fmla="*/ 108126 w 380406"/>
                    <a:gd name="connsiteY26" fmla="*/ 198834 h 422709"/>
                    <a:gd name="connsiteX27" fmla="*/ 112876 w 380406"/>
                    <a:gd name="connsiteY27" fmla="*/ 165013 h 422709"/>
                    <a:gd name="connsiteX28" fmla="*/ 67078 w 380406"/>
                    <a:gd name="connsiteY28" fmla="*/ 199531 h 422709"/>
                    <a:gd name="connsiteX29" fmla="*/ 8436 w 380406"/>
                    <a:gd name="connsiteY29" fmla="*/ 191296 h 422709"/>
                    <a:gd name="connsiteX30" fmla="*/ 16671 w 380406"/>
                    <a:gd name="connsiteY30" fmla="*/ 132654 h 422709"/>
                    <a:gd name="connsiteX31" fmla="*/ 151567 w 380406"/>
                    <a:gd name="connsiteY31" fmla="*/ 30980 h 422709"/>
                    <a:gd name="connsiteX32" fmla="*/ 156028 w 380406"/>
                    <a:gd name="connsiteY32" fmla="*/ 29826 h 422709"/>
                    <a:gd name="connsiteX33" fmla="*/ 163948 w 380406"/>
                    <a:gd name="connsiteY33" fmla="*/ 21024 h 422709"/>
                    <a:gd name="connsiteX34" fmla="*/ 241240 w 380406"/>
                    <a:gd name="connsiteY34" fmla="*/ 1026 h 4227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80406" h="422709">
                      <a:moveTo>
                        <a:pt x="241240" y="1026"/>
                      </a:moveTo>
                      <a:lnTo>
                        <a:pt x="274242" y="5660"/>
                      </a:lnTo>
                      <a:cubicBezTo>
                        <a:pt x="331292" y="13672"/>
                        <a:pt x="371046" y="66415"/>
                        <a:pt x="363034" y="123465"/>
                      </a:cubicBezTo>
                      <a:lnTo>
                        <a:pt x="353810" y="189152"/>
                      </a:lnTo>
                      <a:lnTo>
                        <a:pt x="380082" y="354958"/>
                      </a:lnTo>
                      <a:cubicBezTo>
                        <a:pt x="382330" y="369151"/>
                        <a:pt x="372648" y="382480"/>
                        <a:pt x="358455" y="384728"/>
                      </a:cubicBezTo>
                      <a:lnTo>
                        <a:pt x="358456" y="384727"/>
                      </a:lnTo>
                      <a:cubicBezTo>
                        <a:pt x="344263" y="386976"/>
                        <a:pt x="330935" y="377294"/>
                        <a:pt x="328686" y="363101"/>
                      </a:cubicBezTo>
                      <a:lnTo>
                        <a:pt x="312456" y="260674"/>
                      </a:lnTo>
                      <a:lnTo>
                        <a:pt x="300831" y="259042"/>
                      </a:lnTo>
                      <a:lnTo>
                        <a:pt x="300831" y="382463"/>
                      </a:lnTo>
                      <a:cubicBezTo>
                        <a:pt x="300831" y="399514"/>
                        <a:pt x="287009" y="413336"/>
                        <a:pt x="269958" y="413336"/>
                      </a:cubicBezTo>
                      <a:lnTo>
                        <a:pt x="269959" y="413335"/>
                      </a:lnTo>
                      <a:cubicBezTo>
                        <a:pt x="252908" y="413335"/>
                        <a:pt x="239086" y="399513"/>
                        <a:pt x="239086" y="382462"/>
                      </a:cubicBezTo>
                      <a:lnTo>
                        <a:pt x="239086" y="250371"/>
                      </a:lnTo>
                      <a:lnTo>
                        <a:pt x="227198" y="248702"/>
                      </a:lnTo>
                      <a:lnTo>
                        <a:pt x="206496" y="396126"/>
                      </a:lnTo>
                      <a:cubicBezTo>
                        <a:pt x="204124" y="413012"/>
                        <a:pt x="188515" y="424777"/>
                        <a:pt x="171629" y="422406"/>
                      </a:cubicBezTo>
                      <a:lnTo>
                        <a:pt x="171630" y="422405"/>
                      </a:lnTo>
                      <a:cubicBezTo>
                        <a:pt x="154745" y="420034"/>
                        <a:pt x="142979" y="404424"/>
                        <a:pt x="145351" y="387539"/>
                      </a:cubicBezTo>
                      <a:lnTo>
                        <a:pt x="166053" y="240115"/>
                      </a:lnTo>
                      <a:lnTo>
                        <a:pt x="160135" y="239284"/>
                      </a:lnTo>
                      <a:lnTo>
                        <a:pt x="124040" y="354110"/>
                      </a:lnTo>
                      <a:cubicBezTo>
                        <a:pt x="118927" y="370376"/>
                        <a:pt x="101596" y="379417"/>
                        <a:pt x="85330" y="374304"/>
                      </a:cubicBezTo>
                      <a:lnTo>
                        <a:pt x="85332" y="374304"/>
                      </a:lnTo>
                      <a:cubicBezTo>
                        <a:pt x="69065" y="369190"/>
                        <a:pt x="60024" y="351860"/>
                        <a:pt x="65137" y="335593"/>
                      </a:cubicBezTo>
                      <a:lnTo>
                        <a:pt x="108126" y="198834"/>
                      </a:lnTo>
                      <a:lnTo>
                        <a:pt x="112876" y="165013"/>
                      </a:lnTo>
                      <a:lnTo>
                        <a:pt x="67078" y="199531"/>
                      </a:lnTo>
                      <a:cubicBezTo>
                        <a:pt x="48611" y="213451"/>
                        <a:pt x="22356" y="209764"/>
                        <a:pt x="8436" y="191296"/>
                      </a:cubicBezTo>
                      <a:cubicBezTo>
                        <a:pt x="-5483" y="172828"/>
                        <a:pt x="-1796" y="146574"/>
                        <a:pt x="16671" y="132654"/>
                      </a:cubicBezTo>
                      <a:lnTo>
                        <a:pt x="151567" y="30980"/>
                      </a:lnTo>
                      <a:lnTo>
                        <a:pt x="156028" y="29826"/>
                      </a:lnTo>
                      <a:lnTo>
                        <a:pt x="163948" y="21024"/>
                      </a:lnTo>
                      <a:cubicBezTo>
                        <a:pt x="185266" y="4956"/>
                        <a:pt x="212715" y="-2980"/>
                        <a:pt x="241240" y="1026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20DC2FB0-FEE5-151C-FE64-DA279A810D3E}"/>
                </a:ext>
              </a:extLst>
            </p:cNvPr>
            <p:cNvGrpSpPr/>
            <p:nvPr/>
          </p:nvGrpSpPr>
          <p:grpSpPr>
            <a:xfrm>
              <a:off x="6646059" y="5434701"/>
              <a:ext cx="115392" cy="119652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139" name="四角形: 上の 2 つの角を丸める 138">
                <a:extLst>
                  <a:ext uri="{FF2B5EF4-FFF2-40B4-BE49-F238E27FC236}">
                    <a16:creationId xmlns:a16="http://schemas.microsoft.com/office/drawing/2014/main" id="{95B8BDE6-A120-A8DC-83D5-8A36D6FB94E9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" name="フリーフォーム: 図形 139">
                <a:extLst>
                  <a:ext uri="{FF2B5EF4-FFF2-40B4-BE49-F238E27FC236}">
                    <a16:creationId xmlns:a16="http://schemas.microsoft.com/office/drawing/2014/main" id="{AD134B2C-C57B-1E4D-14F9-2E62987A52C8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" name="四角形: 上の 2 つの角を丸める 140">
                <a:extLst>
                  <a:ext uri="{FF2B5EF4-FFF2-40B4-BE49-F238E27FC236}">
                    <a16:creationId xmlns:a16="http://schemas.microsoft.com/office/drawing/2014/main" id="{5390BAFD-6493-A582-C832-D65F1477454B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142" name="四角形: 上の 2 つの角を丸める 141">
                <a:extLst>
                  <a:ext uri="{FF2B5EF4-FFF2-40B4-BE49-F238E27FC236}">
                    <a16:creationId xmlns:a16="http://schemas.microsoft.com/office/drawing/2014/main" id="{3AA4421E-12FE-C41D-58FE-56B82908D3D1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" name="四角形: 上の 2 つの角を丸める 142">
                <a:extLst>
                  <a:ext uri="{FF2B5EF4-FFF2-40B4-BE49-F238E27FC236}">
                    <a16:creationId xmlns:a16="http://schemas.microsoft.com/office/drawing/2014/main" id="{CF78519F-088F-9B15-2F3D-BF47F02039E2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" name="四角形: 上の 2 つの角を丸める 143">
                <a:extLst>
                  <a:ext uri="{FF2B5EF4-FFF2-40B4-BE49-F238E27FC236}">
                    <a16:creationId xmlns:a16="http://schemas.microsoft.com/office/drawing/2014/main" id="{0BBF0BAC-F779-E2BA-6244-3135F2DA94CB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" name="四角形: 上の 2 つの角を丸める 144">
                <a:extLst>
                  <a:ext uri="{FF2B5EF4-FFF2-40B4-BE49-F238E27FC236}">
                    <a16:creationId xmlns:a16="http://schemas.microsoft.com/office/drawing/2014/main" id="{D7D1642B-A8E2-6E0D-2258-65348140A515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四角形: 上の 2 つの角を丸める 145">
                <a:extLst>
                  <a:ext uri="{FF2B5EF4-FFF2-40B4-BE49-F238E27FC236}">
                    <a16:creationId xmlns:a16="http://schemas.microsoft.com/office/drawing/2014/main" id="{B48C69F5-21AA-4EC4-894E-EE860A34341F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9" name="グループ化 38">
              <a:extLst>
                <a:ext uri="{FF2B5EF4-FFF2-40B4-BE49-F238E27FC236}">
                  <a16:creationId xmlns:a16="http://schemas.microsoft.com/office/drawing/2014/main" id="{0E6DF598-83B8-BD76-E49B-ECD8DBB2A3C3}"/>
                </a:ext>
              </a:extLst>
            </p:cNvPr>
            <p:cNvGrpSpPr/>
            <p:nvPr/>
          </p:nvGrpSpPr>
          <p:grpSpPr>
            <a:xfrm>
              <a:off x="7089814" y="5434701"/>
              <a:ext cx="115392" cy="119652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131" name="四角形: 上の 2 つの角を丸める 130">
                <a:extLst>
                  <a:ext uri="{FF2B5EF4-FFF2-40B4-BE49-F238E27FC236}">
                    <a16:creationId xmlns:a16="http://schemas.microsoft.com/office/drawing/2014/main" id="{92A39FB6-3748-42DE-545A-F799921C595F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フリーフォーム: 図形 131">
                <a:extLst>
                  <a:ext uri="{FF2B5EF4-FFF2-40B4-BE49-F238E27FC236}">
                    <a16:creationId xmlns:a16="http://schemas.microsoft.com/office/drawing/2014/main" id="{D2057E63-9A79-3C7F-515E-13AF65F16D27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四角形: 上の 2 つの角を丸める 132">
                <a:extLst>
                  <a:ext uri="{FF2B5EF4-FFF2-40B4-BE49-F238E27FC236}">
                    <a16:creationId xmlns:a16="http://schemas.microsoft.com/office/drawing/2014/main" id="{C52A8AEC-F7FA-9B9D-A51E-532CC2582A0C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134" name="四角形: 上の 2 つの角を丸める 133">
                <a:extLst>
                  <a:ext uri="{FF2B5EF4-FFF2-40B4-BE49-F238E27FC236}">
                    <a16:creationId xmlns:a16="http://schemas.microsoft.com/office/drawing/2014/main" id="{0A59E468-D507-DF4B-D3AA-A75080F26717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" name="四角形: 上の 2 つの角を丸める 134">
                <a:extLst>
                  <a:ext uri="{FF2B5EF4-FFF2-40B4-BE49-F238E27FC236}">
                    <a16:creationId xmlns:a16="http://schemas.microsoft.com/office/drawing/2014/main" id="{110C297A-007B-4CE0-75EC-3B76F848FFB4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四角形: 上の 2 つの角を丸める 135">
                <a:extLst>
                  <a:ext uri="{FF2B5EF4-FFF2-40B4-BE49-F238E27FC236}">
                    <a16:creationId xmlns:a16="http://schemas.microsoft.com/office/drawing/2014/main" id="{273CC40F-E69B-4F19-3A4C-592DAD4D4A36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四角形: 上の 2 つの角を丸める 136">
                <a:extLst>
                  <a:ext uri="{FF2B5EF4-FFF2-40B4-BE49-F238E27FC236}">
                    <a16:creationId xmlns:a16="http://schemas.microsoft.com/office/drawing/2014/main" id="{037AE71A-CACC-9AFA-8A45-DBD5B5ADF92D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四角形: 上の 2 つの角を丸める 137">
                <a:extLst>
                  <a:ext uri="{FF2B5EF4-FFF2-40B4-BE49-F238E27FC236}">
                    <a16:creationId xmlns:a16="http://schemas.microsoft.com/office/drawing/2014/main" id="{DADCE660-72A3-9EFD-0967-CB714C173092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0" name="台形 39">
              <a:extLst>
                <a:ext uri="{FF2B5EF4-FFF2-40B4-BE49-F238E27FC236}">
                  <a16:creationId xmlns:a16="http://schemas.microsoft.com/office/drawing/2014/main" id="{38B66897-4350-9847-1615-104CCFC4C2D9}"/>
                </a:ext>
              </a:extLst>
            </p:cNvPr>
            <p:cNvSpPr/>
            <p:nvPr/>
          </p:nvSpPr>
          <p:spPr>
            <a:xfrm rot="8100000" flipH="1">
              <a:off x="8412069" y="5383642"/>
              <a:ext cx="28368" cy="119123"/>
            </a:xfrm>
            <a:prstGeom prst="trapezoid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1" name="グループ化 40">
              <a:extLst>
                <a:ext uri="{FF2B5EF4-FFF2-40B4-BE49-F238E27FC236}">
                  <a16:creationId xmlns:a16="http://schemas.microsoft.com/office/drawing/2014/main" id="{998F18E8-E300-9687-4C99-F23D90B7A4B6}"/>
                </a:ext>
              </a:extLst>
            </p:cNvPr>
            <p:cNvGrpSpPr/>
            <p:nvPr/>
          </p:nvGrpSpPr>
          <p:grpSpPr>
            <a:xfrm>
              <a:off x="8160610" y="5519367"/>
              <a:ext cx="89747" cy="165384"/>
              <a:chOff x="5146675" y="2893474"/>
              <a:chExt cx="276225" cy="577278"/>
            </a:xfrm>
          </p:grpSpPr>
          <p:sp>
            <p:nvSpPr>
              <p:cNvPr id="128" name="台形 127">
                <a:extLst>
                  <a:ext uri="{FF2B5EF4-FFF2-40B4-BE49-F238E27FC236}">
                    <a16:creationId xmlns:a16="http://schemas.microsoft.com/office/drawing/2014/main" id="{1D9F66D8-D447-848B-A11F-0A0B74F4004F}"/>
                  </a:ext>
                </a:extLst>
              </p:cNvPr>
              <p:cNvSpPr/>
              <p:nvPr/>
            </p:nvSpPr>
            <p:spPr>
              <a:xfrm rot="10800000">
                <a:off x="5239544" y="2893474"/>
                <a:ext cx="87312" cy="41580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台形 128">
                <a:extLst>
                  <a:ext uri="{FF2B5EF4-FFF2-40B4-BE49-F238E27FC236}">
                    <a16:creationId xmlns:a16="http://schemas.microsoft.com/office/drawing/2014/main" id="{9C776070-1C25-1BD9-24D9-C70361601061}"/>
                  </a:ext>
                </a:extLst>
              </p:cNvPr>
              <p:cNvSpPr/>
              <p:nvPr/>
            </p:nvSpPr>
            <p:spPr>
              <a:xfrm rot="10800000">
                <a:off x="5200650" y="3168186"/>
                <a:ext cx="165100" cy="211834"/>
              </a:xfrm>
              <a:prstGeom prst="trapezoid">
                <a:avLst>
                  <a:gd name="adj" fmla="val 17308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フリーフォーム: 図形 129">
                <a:extLst>
                  <a:ext uri="{FF2B5EF4-FFF2-40B4-BE49-F238E27FC236}">
                    <a16:creationId xmlns:a16="http://schemas.microsoft.com/office/drawing/2014/main" id="{8DE796EE-AA54-0ACE-B5D6-A46E639F5845}"/>
                  </a:ext>
                </a:extLst>
              </p:cNvPr>
              <p:cNvSpPr/>
              <p:nvPr/>
            </p:nvSpPr>
            <p:spPr>
              <a:xfrm>
                <a:off x="5146675" y="3292476"/>
                <a:ext cx="276225" cy="178276"/>
              </a:xfrm>
              <a:custGeom>
                <a:avLst/>
                <a:gdLst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15628 w 276225"/>
                  <a:gd name="connsiteY3" fmla="*/ 43167 h 178276"/>
                  <a:gd name="connsiteX4" fmla="*/ 160598 w 276225"/>
                  <a:gd name="connsiteY4" fmla="*/ 43167 h 178276"/>
                  <a:gd name="connsiteX5" fmla="*/ 168275 w 276225"/>
                  <a:gd name="connsiteY5" fmla="*/ 35490 h 178276"/>
                  <a:gd name="connsiteX6" fmla="*/ 168275 w 276225"/>
                  <a:gd name="connsiteY6" fmla="*/ 0 h 178276"/>
                  <a:gd name="connsiteX7" fmla="*/ 187087 w 276225"/>
                  <a:gd name="connsiteY7" fmla="*/ 0 h 178276"/>
                  <a:gd name="connsiteX8" fmla="*/ 276225 w 276225"/>
                  <a:gd name="connsiteY8" fmla="*/ 89138 h 178276"/>
                  <a:gd name="connsiteX9" fmla="*/ 276225 w 276225"/>
                  <a:gd name="connsiteY9" fmla="*/ 155587 h 178276"/>
                  <a:gd name="connsiteX10" fmla="*/ 253536 w 276225"/>
                  <a:gd name="connsiteY10" fmla="*/ 178276 h 178276"/>
                  <a:gd name="connsiteX11" fmla="*/ 22689 w 276225"/>
                  <a:gd name="connsiteY11" fmla="*/ 178276 h 178276"/>
                  <a:gd name="connsiteX12" fmla="*/ 0 w 276225"/>
                  <a:gd name="connsiteY12" fmla="*/ 155587 h 178276"/>
                  <a:gd name="connsiteX13" fmla="*/ 0 w 276225"/>
                  <a:gd name="connsiteY13" fmla="*/ 89138 h 178276"/>
                  <a:gd name="connsiteX14" fmla="*/ 89138 w 276225"/>
                  <a:gd name="connsiteY14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60598 w 276225"/>
                  <a:gd name="connsiteY3" fmla="*/ 43167 h 178276"/>
                  <a:gd name="connsiteX4" fmla="*/ 168275 w 276225"/>
                  <a:gd name="connsiteY4" fmla="*/ 35490 h 178276"/>
                  <a:gd name="connsiteX5" fmla="*/ 168275 w 276225"/>
                  <a:gd name="connsiteY5" fmla="*/ 0 h 178276"/>
                  <a:gd name="connsiteX6" fmla="*/ 187087 w 276225"/>
                  <a:gd name="connsiteY6" fmla="*/ 0 h 178276"/>
                  <a:gd name="connsiteX7" fmla="*/ 276225 w 276225"/>
                  <a:gd name="connsiteY7" fmla="*/ 89138 h 178276"/>
                  <a:gd name="connsiteX8" fmla="*/ 276225 w 276225"/>
                  <a:gd name="connsiteY8" fmla="*/ 155587 h 178276"/>
                  <a:gd name="connsiteX9" fmla="*/ 253536 w 276225"/>
                  <a:gd name="connsiteY9" fmla="*/ 178276 h 178276"/>
                  <a:gd name="connsiteX10" fmla="*/ 22689 w 276225"/>
                  <a:gd name="connsiteY10" fmla="*/ 178276 h 178276"/>
                  <a:gd name="connsiteX11" fmla="*/ 0 w 276225"/>
                  <a:gd name="connsiteY11" fmla="*/ 155587 h 178276"/>
                  <a:gd name="connsiteX12" fmla="*/ 0 w 276225"/>
                  <a:gd name="connsiteY12" fmla="*/ 89138 h 178276"/>
                  <a:gd name="connsiteX13" fmla="*/ 89138 w 276225"/>
                  <a:gd name="connsiteY13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35490 h 178276"/>
                  <a:gd name="connsiteX4" fmla="*/ 168275 w 276225"/>
                  <a:gd name="connsiteY4" fmla="*/ 0 h 178276"/>
                  <a:gd name="connsiteX5" fmla="*/ 187087 w 276225"/>
                  <a:gd name="connsiteY5" fmla="*/ 0 h 178276"/>
                  <a:gd name="connsiteX6" fmla="*/ 276225 w 276225"/>
                  <a:gd name="connsiteY6" fmla="*/ 89138 h 178276"/>
                  <a:gd name="connsiteX7" fmla="*/ 276225 w 276225"/>
                  <a:gd name="connsiteY7" fmla="*/ 155587 h 178276"/>
                  <a:gd name="connsiteX8" fmla="*/ 253536 w 276225"/>
                  <a:gd name="connsiteY8" fmla="*/ 178276 h 178276"/>
                  <a:gd name="connsiteX9" fmla="*/ 22689 w 276225"/>
                  <a:gd name="connsiteY9" fmla="*/ 178276 h 178276"/>
                  <a:gd name="connsiteX10" fmla="*/ 0 w 276225"/>
                  <a:gd name="connsiteY10" fmla="*/ 155587 h 178276"/>
                  <a:gd name="connsiteX11" fmla="*/ 0 w 276225"/>
                  <a:gd name="connsiteY11" fmla="*/ 89138 h 178276"/>
                  <a:gd name="connsiteX12" fmla="*/ 89138 w 276225"/>
                  <a:gd name="connsiteY12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0 h 178276"/>
                  <a:gd name="connsiteX4" fmla="*/ 187087 w 276225"/>
                  <a:gd name="connsiteY4" fmla="*/ 0 h 178276"/>
                  <a:gd name="connsiteX5" fmla="*/ 276225 w 276225"/>
                  <a:gd name="connsiteY5" fmla="*/ 89138 h 178276"/>
                  <a:gd name="connsiteX6" fmla="*/ 276225 w 276225"/>
                  <a:gd name="connsiteY6" fmla="*/ 155587 h 178276"/>
                  <a:gd name="connsiteX7" fmla="*/ 253536 w 276225"/>
                  <a:gd name="connsiteY7" fmla="*/ 178276 h 178276"/>
                  <a:gd name="connsiteX8" fmla="*/ 22689 w 276225"/>
                  <a:gd name="connsiteY8" fmla="*/ 178276 h 178276"/>
                  <a:gd name="connsiteX9" fmla="*/ 0 w 276225"/>
                  <a:gd name="connsiteY9" fmla="*/ 155587 h 178276"/>
                  <a:gd name="connsiteX10" fmla="*/ 0 w 276225"/>
                  <a:gd name="connsiteY10" fmla="*/ 89138 h 178276"/>
                  <a:gd name="connsiteX11" fmla="*/ 89138 w 276225"/>
                  <a:gd name="connsiteY11" fmla="*/ 0 h 178276"/>
                  <a:gd name="connsiteX0" fmla="*/ 160598 w 276225"/>
                  <a:gd name="connsiteY0" fmla="*/ 43167 h 178276"/>
                  <a:gd name="connsiteX1" fmla="*/ 168275 w 276225"/>
                  <a:gd name="connsiteY1" fmla="*/ 0 h 178276"/>
                  <a:gd name="connsiteX2" fmla="*/ 187087 w 276225"/>
                  <a:gd name="connsiteY2" fmla="*/ 0 h 178276"/>
                  <a:gd name="connsiteX3" fmla="*/ 276225 w 276225"/>
                  <a:gd name="connsiteY3" fmla="*/ 89138 h 178276"/>
                  <a:gd name="connsiteX4" fmla="*/ 276225 w 276225"/>
                  <a:gd name="connsiteY4" fmla="*/ 155587 h 178276"/>
                  <a:gd name="connsiteX5" fmla="*/ 253536 w 276225"/>
                  <a:gd name="connsiteY5" fmla="*/ 178276 h 178276"/>
                  <a:gd name="connsiteX6" fmla="*/ 22689 w 276225"/>
                  <a:gd name="connsiteY6" fmla="*/ 178276 h 178276"/>
                  <a:gd name="connsiteX7" fmla="*/ 0 w 276225"/>
                  <a:gd name="connsiteY7" fmla="*/ 155587 h 178276"/>
                  <a:gd name="connsiteX8" fmla="*/ 0 w 276225"/>
                  <a:gd name="connsiteY8" fmla="*/ 89138 h 178276"/>
                  <a:gd name="connsiteX9" fmla="*/ 89138 w 276225"/>
                  <a:gd name="connsiteY9" fmla="*/ 0 h 178276"/>
                  <a:gd name="connsiteX10" fmla="*/ 107951 w 276225"/>
                  <a:gd name="connsiteY10" fmla="*/ 0 h 178276"/>
                  <a:gd name="connsiteX11" fmla="*/ 252038 w 276225"/>
                  <a:gd name="connsiteY11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  <a:gd name="connsiteX10" fmla="*/ 252038 w 276225"/>
                  <a:gd name="connsiteY10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6225" h="178276">
                    <a:moveTo>
                      <a:pt x="168275" y="0"/>
                    </a:moveTo>
                    <a:lnTo>
                      <a:pt x="187087" y="0"/>
                    </a:lnTo>
                    <a:cubicBezTo>
                      <a:pt x="236317" y="0"/>
                      <a:pt x="276225" y="39908"/>
                      <a:pt x="276225" y="89138"/>
                    </a:cubicBezTo>
                    <a:lnTo>
                      <a:pt x="276225" y="155587"/>
                    </a:lnTo>
                    <a:cubicBezTo>
                      <a:pt x="276225" y="168118"/>
                      <a:pt x="266067" y="178276"/>
                      <a:pt x="253536" y="178276"/>
                    </a:cubicBezTo>
                    <a:lnTo>
                      <a:pt x="22689" y="178276"/>
                    </a:lnTo>
                    <a:cubicBezTo>
                      <a:pt x="10158" y="178276"/>
                      <a:pt x="0" y="168118"/>
                      <a:pt x="0" y="155587"/>
                    </a:cubicBezTo>
                    <a:lnTo>
                      <a:pt x="0" y="89138"/>
                    </a:lnTo>
                    <a:cubicBezTo>
                      <a:pt x="0" y="39908"/>
                      <a:pt x="39908" y="0"/>
                      <a:pt x="89138" y="0"/>
                    </a:cubicBezTo>
                    <a:lnTo>
                      <a:pt x="107951" y="0"/>
                    </a:lnTo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2" name="グループ化 41">
              <a:extLst>
                <a:ext uri="{FF2B5EF4-FFF2-40B4-BE49-F238E27FC236}">
                  <a16:creationId xmlns:a16="http://schemas.microsoft.com/office/drawing/2014/main" id="{201878F8-D5C2-F848-E2D7-F231562D16B1}"/>
                </a:ext>
              </a:extLst>
            </p:cNvPr>
            <p:cNvGrpSpPr/>
            <p:nvPr/>
          </p:nvGrpSpPr>
          <p:grpSpPr>
            <a:xfrm>
              <a:off x="8263118" y="5519367"/>
              <a:ext cx="89747" cy="165384"/>
              <a:chOff x="5146675" y="2893474"/>
              <a:chExt cx="276225" cy="577278"/>
            </a:xfrm>
          </p:grpSpPr>
          <p:sp>
            <p:nvSpPr>
              <p:cNvPr id="125" name="台形 124">
                <a:extLst>
                  <a:ext uri="{FF2B5EF4-FFF2-40B4-BE49-F238E27FC236}">
                    <a16:creationId xmlns:a16="http://schemas.microsoft.com/office/drawing/2014/main" id="{6BF78076-3A44-7B9B-F51C-EF9F05D72101}"/>
                  </a:ext>
                </a:extLst>
              </p:cNvPr>
              <p:cNvSpPr/>
              <p:nvPr/>
            </p:nvSpPr>
            <p:spPr>
              <a:xfrm rot="10800000">
                <a:off x="5239544" y="2893474"/>
                <a:ext cx="87312" cy="41580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台形 125">
                <a:extLst>
                  <a:ext uri="{FF2B5EF4-FFF2-40B4-BE49-F238E27FC236}">
                    <a16:creationId xmlns:a16="http://schemas.microsoft.com/office/drawing/2014/main" id="{B3AE1D1E-4928-FA82-233A-B0CD6E8D07DA}"/>
                  </a:ext>
                </a:extLst>
              </p:cNvPr>
              <p:cNvSpPr/>
              <p:nvPr/>
            </p:nvSpPr>
            <p:spPr>
              <a:xfrm rot="10800000">
                <a:off x="5200650" y="3168186"/>
                <a:ext cx="165100" cy="211834"/>
              </a:xfrm>
              <a:prstGeom prst="trapezoid">
                <a:avLst>
                  <a:gd name="adj" fmla="val 17308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27" name="フリーフォーム: 図形 126">
                <a:extLst>
                  <a:ext uri="{FF2B5EF4-FFF2-40B4-BE49-F238E27FC236}">
                    <a16:creationId xmlns:a16="http://schemas.microsoft.com/office/drawing/2014/main" id="{4961CDDF-1B2E-5628-938A-8EEDF7A3977A}"/>
                  </a:ext>
                </a:extLst>
              </p:cNvPr>
              <p:cNvSpPr/>
              <p:nvPr/>
            </p:nvSpPr>
            <p:spPr>
              <a:xfrm>
                <a:off x="5146675" y="3292476"/>
                <a:ext cx="276225" cy="178276"/>
              </a:xfrm>
              <a:custGeom>
                <a:avLst/>
                <a:gdLst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15628 w 276225"/>
                  <a:gd name="connsiteY3" fmla="*/ 43167 h 178276"/>
                  <a:gd name="connsiteX4" fmla="*/ 160598 w 276225"/>
                  <a:gd name="connsiteY4" fmla="*/ 43167 h 178276"/>
                  <a:gd name="connsiteX5" fmla="*/ 168275 w 276225"/>
                  <a:gd name="connsiteY5" fmla="*/ 35490 h 178276"/>
                  <a:gd name="connsiteX6" fmla="*/ 168275 w 276225"/>
                  <a:gd name="connsiteY6" fmla="*/ 0 h 178276"/>
                  <a:gd name="connsiteX7" fmla="*/ 187087 w 276225"/>
                  <a:gd name="connsiteY7" fmla="*/ 0 h 178276"/>
                  <a:gd name="connsiteX8" fmla="*/ 276225 w 276225"/>
                  <a:gd name="connsiteY8" fmla="*/ 89138 h 178276"/>
                  <a:gd name="connsiteX9" fmla="*/ 276225 w 276225"/>
                  <a:gd name="connsiteY9" fmla="*/ 155587 h 178276"/>
                  <a:gd name="connsiteX10" fmla="*/ 253536 w 276225"/>
                  <a:gd name="connsiteY10" fmla="*/ 178276 h 178276"/>
                  <a:gd name="connsiteX11" fmla="*/ 22689 w 276225"/>
                  <a:gd name="connsiteY11" fmla="*/ 178276 h 178276"/>
                  <a:gd name="connsiteX12" fmla="*/ 0 w 276225"/>
                  <a:gd name="connsiteY12" fmla="*/ 155587 h 178276"/>
                  <a:gd name="connsiteX13" fmla="*/ 0 w 276225"/>
                  <a:gd name="connsiteY13" fmla="*/ 89138 h 178276"/>
                  <a:gd name="connsiteX14" fmla="*/ 89138 w 276225"/>
                  <a:gd name="connsiteY14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60598 w 276225"/>
                  <a:gd name="connsiteY3" fmla="*/ 43167 h 178276"/>
                  <a:gd name="connsiteX4" fmla="*/ 168275 w 276225"/>
                  <a:gd name="connsiteY4" fmla="*/ 35490 h 178276"/>
                  <a:gd name="connsiteX5" fmla="*/ 168275 w 276225"/>
                  <a:gd name="connsiteY5" fmla="*/ 0 h 178276"/>
                  <a:gd name="connsiteX6" fmla="*/ 187087 w 276225"/>
                  <a:gd name="connsiteY6" fmla="*/ 0 h 178276"/>
                  <a:gd name="connsiteX7" fmla="*/ 276225 w 276225"/>
                  <a:gd name="connsiteY7" fmla="*/ 89138 h 178276"/>
                  <a:gd name="connsiteX8" fmla="*/ 276225 w 276225"/>
                  <a:gd name="connsiteY8" fmla="*/ 155587 h 178276"/>
                  <a:gd name="connsiteX9" fmla="*/ 253536 w 276225"/>
                  <a:gd name="connsiteY9" fmla="*/ 178276 h 178276"/>
                  <a:gd name="connsiteX10" fmla="*/ 22689 w 276225"/>
                  <a:gd name="connsiteY10" fmla="*/ 178276 h 178276"/>
                  <a:gd name="connsiteX11" fmla="*/ 0 w 276225"/>
                  <a:gd name="connsiteY11" fmla="*/ 155587 h 178276"/>
                  <a:gd name="connsiteX12" fmla="*/ 0 w 276225"/>
                  <a:gd name="connsiteY12" fmla="*/ 89138 h 178276"/>
                  <a:gd name="connsiteX13" fmla="*/ 89138 w 276225"/>
                  <a:gd name="connsiteY13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35490 h 178276"/>
                  <a:gd name="connsiteX4" fmla="*/ 168275 w 276225"/>
                  <a:gd name="connsiteY4" fmla="*/ 0 h 178276"/>
                  <a:gd name="connsiteX5" fmla="*/ 187087 w 276225"/>
                  <a:gd name="connsiteY5" fmla="*/ 0 h 178276"/>
                  <a:gd name="connsiteX6" fmla="*/ 276225 w 276225"/>
                  <a:gd name="connsiteY6" fmla="*/ 89138 h 178276"/>
                  <a:gd name="connsiteX7" fmla="*/ 276225 w 276225"/>
                  <a:gd name="connsiteY7" fmla="*/ 155587 h 178276"/>
                  <a:gd name="connsiteX8" fmla="*/ 253536 w 276225"/>
                  <a:gd name="connsiteY8" fmla="*/ 178276 h 178276"/>
                  <a:gd name="connsiteX9" fmla="*/ 22689 w 276225"/>
                  <a:gd name="connsiteY9" fmla="*/ 178276 h 178276"/>
                  <a:gd name="connsiteX10" fmla="*/ 0 w 276225"/>
                  <a:gd name="connsiteY10" fmla="*/ 155587 h 178276"/>
                  <a:gd name="connsiteX11" fmla="*/ 0 w 276225"/>
                  <a:gd name="connsiteY11" fmla="*/ 89138 h 178276"/>
                  <a:gd name="connsiteX12" fmla="*/ 89138 w 276225"/>
                  <a:gd name="connsiteY12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0 h 178276"/>
                  <a:gd name="connsiteX4" fmla="*/ 187087 w 276225"/>
                  <a:gd name="connsiteY4" fmla="*/ 0 h 178276"/>
                  <a:gd name="connsiteX5" fmla="*/ 276225 w 276225"/>
                  <a:gd name="connsiteY5" fmla="*/ 89138 h 178276"/>
                  <a:gd name="connsiteX6" fmla="*/ 276225 w 276225"/>
                  <a:gd name="connsiteY6" fmla="*/ 155587 h 178276"/>
                  <a:gd name="connsiteX7" fmla="*/ 253536 w 276225"/>
                  <a:gd name="connsiteY7" fmla="*/ 178276 h 178276"/>
                  <a:gd name="connsiteX8" fmla="*/ 22689 w 276225"/>
                  <a:gd name="connsiteY8" fmla="*/ 178276 h 178276"/>
                  <a:gd name="connsiteX9" fmla="*/ 0 w 276225"/>
                  <a:gd name="connsiteY9" fmla="*/ 155587 h 178276"/>
                  <a:gd name="connsiteX10" fmla="*/ 0 w 276225"/>
                  <a:gd name="connsiteY10" fmla="*/ 89138 h 178276"/>
                  <a:gd name="connsiteX11" fmla="*/ 89138 w 276225"/>
                  <a:gd name="connsiteY11" fmla="*/ 0 h 178276"/>
                  <a:gd name="connsiteX0" fmla="*/ 160598 w 276225"/>
                  <a:gd name="connsiteY0" fmla="*/ 43167 h 178276"/>
                  <a:gd name="connsiteX1" fmla="*/ 168275 w 276225"/>
                  <a:gd name="connsiteY1" fmla="*/ 0 h 178276"/>
                  <a:gd name="connsiteX2" fmla="*/ 187087 w 276225"/>
                  <a:gd name="connsiteY2" fmla="*/ 0 h 178276"/>
                  <a:gd name="connsiteX3" fmla="*/ 276225 w 276225"/>
                  <a:gd name="connsiteY3" fmla="*/ 89138 h 178276"/>
                  <a:gd name="connsiteX4" fmla="*/ 276225 w 276225"/>
                  <a:gd name="connsiteY4" fmla="*/ 155587 h 178276"/>
                  <a:gd name="connsiteX5" fmla="*/ 253536 w 276225"/>
                  <a:gd name="connsiteY5" fmla="*/ 178276 h 178276"/>
                  <a:gd name="connsiteX6" fmla="*/ 22689 w 276225"/>
                  <a:gd name="connsiteY6" fmla="*/ 178276 h 178276"/>
                  <a:gd name="connsiteX7" fmla="*/ 0 w 276225"/>
                  <a:gd name="connsiteY7" fmla="*/ 155587 h 178276"/>
                  <a:gd name="connsiteX8" fmla="*/ 0 w 276225"/>
                  <a:gd name="connsiteY8" fmla="*/ 89138 h 178276"/>
                  <a:gd name="connsiteX9" fmla="*/ 89138 w 276225"/>
                  <a:gd name="connsiteY9" fmla="*/ 0 h 178276"/>
                  <a:gd name="connsiteX10" fmla="*/ 107951 w 276225"/>
                  <a:gd name="connsiteY10" fmla="*/ 0 h 178276"/>
                  <a:gd name="connsiteX11" fmla="*/ 252038 w 276225"/>
                  <a:gd name="connsiteY11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  <a:gd name="connsiteX10" fmla="*/ 252038 w 276225"/>
                  <a:gd name="connsiteY10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6225" h="178276">
                    <a:moveTo>
                      <a:pt x="168275" y="0"/>
                    </a:moveTo>
                    <a:lnTo>
                      <a:pt x="187087" y="0"/>
                    </a:lnTo>
                    <a:cubicBezTo>
                      <a:pt x="236317" y="0"/>
                      <a:pt x="276225" y="39908"/>
                      <a:pt x="276225" y="89138"/>
                    </a:cubicBezTo>
                    <a:lnTo>
                      <a:pt x="276225" y="155587"/>
                    </a:lnTo>
                    <a:cubicBezTo>
                      <a:pt x="276225" y="168118"/>
                      <a:pt x="266067" y="178276"/>
                      <a:pt x="253536" y="178276"/>
                    </a:cubicBezTo>
                    <a:lnTo>
                      <a:pt x="22689" y="178276"/>
                    </a:lnTo>
                    <a:cubicBezTo>
                      <a:pt x="10158" y="178276"/>
                      <a:pt x="0" y="168118"/>
                      <a:pt x="0" y="155587"/>
                    </a:cubicBezTo>
                    <a:lnTo>
                      <a:pt x="0" y="89138"/>
                    </a:lnTo>
                    <a:cubicBezTo>
                      <a:pt x="0" y="39908"/>
                      <a:pt x="39908" y="0"/>
                      <a:pt x="89138" y="0"/>
                    </a:cubicBezTo>
                    <a:lnTo>
                      <a:pt x="107951" y="0"/>
                    </a:lnTo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F1355D26-00CD-8CD1-A384-948F3B231511}"/>
                </a:ext>
              </a:extLst>
            </p:cNvPr>
            <p:cNvSpPr/>
            <p:nvPr/>
          </p:nvSpPr>
          <p:spPr>
            <a:xfrm rot="10800000">
              <a:off x="8144191" y="5491273"/>
              <a:ext cx="225427" cy="79875"/>
            </a:xfrm>
            <a:custGeom>
              <a:avLst/>
              <a:gdLst>
                <a:gd name="connsiteX0" fmla="*/ 403225 w 403225"/>
                <a:gd name="connsiteY0" fmla="*/ 222727 h 222727"/>
                <a:gd name="connsiteX1" fmla="*/ 225425 w 403225"/>
                <a:gd name="connsiteY1" fmla="*/ 222727 h 222727"/>
                <a:gd name="connsiteX2" fmla="*/ 177800 w 403225"/>
                <a:gd name="connsiteY2" fmla="*/ 222727 h 222727"/>
                <a:gd name="connsiteX3" fmla="*/ 0 w 403225"/>
                <a:gd name="connsiteY3" fmla="*/ 222727 h 222727"/>
                <a:gd name="connsiteX4" fmla="*/ 49332 w 403225"/>
                <a:gd name="connsiteY4" fmla="*/ 0 h 222727"/>
                <a:gd name="connsiteX5" fmla="*/ 176093 w 403225"/>
                <a:gd name="connsiteY5" fmla="*/ 0 h 222727"/>
                <a:gd name="connsiteX6" fmla="*/ 201613 w 403225"/>
                <a:gd name="connsiteY6" fmla="*/ 115217 h 222727"/>
                <a:gd name="connsiteX7" fmla="*/ 227132 w 403225"/>
                <a:gd name="connsiteY7" fmla="*/ 0 h 222727"/>
                <a:gd name="connsiteX8" fmla="*/ 353893 w 403225"/>
                <a:gd name="connsiteY8" fmla="*/ 0 h 222727"/>
                <a:gd name="connsiteX0" fmla="*/ 403225 w 403225"/>
                <a:gd name="connsiteY0" fmla="*/ 222727 h 222727"/>
                <a:gd name="connsiteX1" fmla="*/ 177800 w 403225"/>
                <a:gd name="connsiteY1" fmla="*/ 222727 h 222727"/>
                <a:gd name="connsiteX2" fmla="*/ 0 w 403225"/>
                <a:gd name="connsiteY2" fmla="*/ 222727 h 222727"/>
                <a:gd name="connsiteX3" fmla="*/ 49332 w 403225"/>
                <a:gd name="connsiteY3" fmla="*/ 0 h 222727"/>
                <a:gd name="connsiteX4" fmla="*/ 176093 w 403225"/>
                <a:gd name="connsiteY4" fmla="*/ 0 h 222727"/>
                <a:gd name="connsiteX5" fmla="*/ 201613 w 403225"/>
                <a:gd name="connsiteY5" fmla="*/ 115217 h 222727"/>
                <a:gd name="connsiteX6" fmla="*/ 227132 w 403225"/>
                <a:gd name="connsiteY6" fmla="*/ 0 h 222727"/>
                <a:gd name="connsiteX7" fmla="*/ 353893 w 403225"/>
                <a:gd name="connsiteY7" fmla="*/ 0 h 222727"/>
                <a:gd name="connsiteX8" fmla="*/ 403225 w 403225"/>
                <a:gd name="connsiteY8" fmla="*/ 222727 h 222727"/>
                <a:gd name="connsiteX0" fmla="*/ 403225 w 403225"/>
                <a:gd name="connsiteY0" fmla="*/ 222727 h 222727"/>
                <a:gd name="connsiteX1" fmla="*/ 0 w 403225"/>
                <a:gd name="connsiteY1" fmla="*/ 222727 h 222727"/>
                <a:gd name="connsiteX2" fmla="*/ 49332 w 403225"/>
                <a:gd name="connsiteY2" fmla="*/ 0 h 222727"/>
                <a:gd name="connsiteX3" fmla="*/ 176093 w 403225"/>
                <a:gd name="connsiteY3" fmla="*/ 0 h 222727"/>
                <a:gd name="connsiteX4" fmla="*/ 201613 w 403225"/>
                <a:gd name="connsiteY4" fmla="*/ 115217 h 222727"/>
                <a:gd name="connsiteX5" fmla="*/ 227132 w 403225"/>
                <a:gd name="connsiteY5" fmla="*/ 0 h 222727"/>
                <a:gd name="connsiteX6" fmla="*/ 353893 w 403225"/>
                <a:gd name="connsiteY6" fmla="*/ 0 h 222727"/>
                <a:gd name="connsiteX7" fmla="*/ 403225 w 403225"/>
                <a:gd name="connsiteY7" fmla="*/ 222727 h 222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3225" h="222727">
                  <a:moveTo>
                    <a:pt x="403225" y="222727"/>
                  </a:moveTo>
                  <a:lnTo>
                    <a:pt x="0" y="222727"/>
                  </a:lnTo>
                  <a:lnTo>
                    <a:pt x="49332" y="0"/>
                  </a:lnTo>
                  <a:lnTo>
                    <a:pt x="176093" y="0"/>
                  </a:lnTo>
                  <a:lnTo>
                    <a:pt x="201613" y="115217"/>
                  </a:lnTo>
                  <a:lnTo>
                    <a:pt x="227132" y="0"/>
                  </a:lnTo>
                  <a:lnTo>
                    <a:pt x="353893" y="0"/>
                  </a:lnTo>
                  <a:lnTo>
                    <a:pt x="403225" y="222727"/>
                  </a:lnTo>
                  <a:close/>
                </a:path>
              </a:pathLst>
            </a:custGeom>
            <a:solidFill>
              <a:srgbClr val="00206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台形 43">
              <a:extLst>
                <a:ext uri="{FF2B5EF4-FFF2-40B4-BE49-F238E27FC236}">
                  <a16:creationId xmlns:a16="http://schemas.microsoft.com/office/drawing/2014/main" id="{755E0024-8D8D-D188-C8FE-FB9FF8428B05}"/>
                </a:ext>
              </a:extLst>
            </p:cNvPr>
            <p:cNvSpPr/>
            <p:nvPr/>
          </p:nvSpPr>
          <p:spPr>
            <a:xfrm rot="13500000">
              <a:off x="8076295" y="5383642"/>
              <a:ext cx="28368" cy="119123"/>
            </a:xfrm>
            <a:prstGeom prst="trapezoid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3704E78C-53BC-2903-1F90-DE56E916B1CA}"/>
                </a:ext>
              </a:extLst>
            </p:cNvPr>
            <p:cNvSpPr/>
            <p:nvPr/>
          </p:nvSpPr>
          <p:spPr>
            <a:xfrm>
              <a:off x="8077888" y="5321851"/>
              <a:ext cx="358006" cy="179721"/>
            </a:xfrm>
            <a:custGeom>
              <a:avLst/>
              <a:gdLst>
                <a:gd name="connsiteX0" fmla="*/ 197632 w 640370"/>
                <a:gd name="connsiteY0" fmla="*/ 0 h 321469"/>
                <a:gd name="connsiteX1" fmla="*/ 442790 w 640370"/>
                <a:gd name="connsiteY1" fmla="*/ 0 h 321469"/>
                <a:gd name="connsiteX2" fmla="*/ 498113 w 640370"/>
                <a:gd name="connsiteY2" fmla="*/ 22916 h 321469"/>
                <a:gd name="connsiteX3" fmla="*/ 498262 w 640370"/>
                <a:gd name="connsiteY3" fmla="*/ 23136 h 321469"/>
                <a:gd name="connsiteX4" fmla="*/ 499130 w 640370"/>
                <a:gd name="connsiteY4" fmla="*/ 23496 h 321469"/>
                <a:gd name="connsiteX5" fmla="*/ 640370 w 640370"/>
                <a:gd name="connsiteY5" fmla="*/ 164736 h 321469"/>
                <a:gd name="connsiteX6" fmla="*/ 567967 w 640370"/>
                <a:gd name="connsiteY6" fmla="*/ 237138 h 321469"/>
                <a:gd name="connsiteX7" fmla="*/ 521029 w 640370"/>
                <a:gd name="connsiteY7" fmla="*/ 190201 h 321469"/>
                <a:gd name="connsiteX8" fmla="*/ 521029 w 640370"/>
                <a:gd name="connsiteY8" fmla="*/ 321469 h 321469"/>
                <a:gd name="connsiteX9" fmla="*/ 119393 w 640370"/>
                <a:gd name="connsiteY9" fmla="*/ 321469 h 321469"/>
                <a:gd name="connsiteX10" fmla="*/ 119393 w 640370"/>
                <a:gd name="connsiteY10" fmla="*/ 190149 h 321469"/>
                <a:gd name="connsiteX11" fmla="*/ 72403 w 640370"/>
                <a:gd name="connsiteY11" fmla="*/ 237138 h 321469"/>
                <a:gd name="connsiteX12" fmla="*/ 0 w 640370"/>
                <a:gd name="connsiteY12" fmla="*/ 164736 h 321469"/>
                <a:gd name="connsiteX13" fmla="*/ 141240 w 640370"/>
                <a:gd name="connsiteY13" fmla="*/ 23496 h 321469"/>
                <a:gd name="connsiteX14" fmla="*/ 142181 w 640370"/>
                <a:gd name="connsiteY14" fmla="*/ 23106 h 321469"/>
                <a:gd name="connsiteX15" fmla="*/ 142309 w 640370"/>
                <a:gd name="connsiteY15" fmla="*/ 22916 h 321469"/>
                <a:gd name="connsiteX16" fmla="*/ 197632 w 640370"/>
                <a:gd name="connsiteY16" fmla="*/ 0 h 321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0370" h="321469">
                  <a:moveTo>
                    <a:pt x="197632" y="0"/>
                  </a:moveTo>
                  <a:lnTo>
                    <a:pt x="442790" y="0"/>
                  </a:lnTo>
                  <a:cubicBezTo>
                    <a:pt x="464395" y="0"/>
                    <a:pt x="483955" y="8757"/>
                    <a:pt x="498113" y="22916"/>
                  </a:cubicBezTo>
                  <a:lnTo>
                    <a:pt x="498262" y="23136"/>
                  </a:lnTo>
                  <a:lnTo>
                    <a:pt x="499130" y="23496"/>
                  </a:lnTo>
                  <a:lnTo>
                    <a:pt x="640370" y="164736"/>
                  </a:lnTo>
                  <a:lnTo>
                    <a:pt x="567967" y="237138"/>
                  </a:lnTo>
                  <a:lnTo>
                    <a:pt x="521029" y="190201"/>
                  </a:lnTo>
                  <a:lnTo>
                    <a:pt x="521029" y="321469"/>
                  </a:lnTo>
                  <a:lnTo>
                    <a:pt x="119393" y="321469"/>
                  </a:lnTo>
                  <a:lnTo>
                    <a:pt x="119393" y="190149"/>
                  </a:lnTo>
                  <a:lnTo>
                    <a:pt x="72403" y="237138"/>
                  </a:lnTo>
                  <a:lnTo>
                    <a:pt x="0" y="164736"/>
                  </a:lnTo>
                  <a:lnTo>
                    <a:pt x="141240" y="23496"/>
                  </a:lnTo>
                  <a:lnTo>
                    <a:pt x="142181" y="23106"/>
                  </a:lnTo>
                  <a:lnTo>
                    <a:pt x="142309" y="22916"/>
                  </a:lnTo>
                  <a:cubicBezTo>
                    <a:pt x="156468" y="8757"/>
                    <a:pt x="176027" y="0"/>
                    <a:pt x="197632" y="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F9FA5B8D-105F-4129-ECD8-DC2E7D175412}"/>
                </a:ext>
              </a:extLst>
            </p:cNvPr>
            <p:cNvGrpSpPr/>
            <p:nvPr/>
          </p:nvGrpSpPr>
          <p:grpSpPr>
            <a:xfrm>
              <a:off x="7587162" y="5321851"/>
              <a:ext cx="409521" cy="362899"/>
              <a:chOff x="5445709" y="4203669"/>
              <a:chExt cx="732515" cy="649123"/>
            </a:xfrm>
          </p:grpSpPr>
          <p:sp>
            <p:nvSpPr>
              <p:cNvPr id="111" name="台形 110">
                <a:extLst>
                  <a:ext uri="{FF2B5EF4-FFF2-40B4-BE49-F238E27FC236}">
                    <a16:creationId xmlns:a16="http://schemas.microsoft.com/office/drawing/2014/main" id="{3CF83F96-4901-8BD2-19C2-7E0C6ED74B47}"/>
                  </a:ext>
                </a:extLst>
              </p:cNvPr>
              <p:cNvSpPr/>
              <p:nvPr/>
            </p:nvSpPr>
            <p:spPr>
              <a:xfrm rot="8100000" flipH="1">
                <a:off x="6127482" y="4314195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2" name="グループ化 111">
                <a:extLst>
                  <a:ext uri="{FF2B5EF4-FFF2-40B4-BE49-F238E27FC236}">
                    <a16:creationId xmlns:a16="http://schemas.microsoft.com/office/drawing/2014/main" id="{6C2B5EC9-24D8-FAB6-FE87-C98F292CAAD5}"/>
                  </a:ext>
                </a:extLst>
              </p:cNvPr>
              <p:cNvGrpSpPr/>
              <p:nvPr/>
            </p:nvGrpSpPr>
            <p:grpSpPr>
              <a:xfrm>
                <a:off x="5677693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122" name="台形 121">
                  <a:extLst>
                    <a:ext uri="{FF2B5EF4-FFF2-40B4-BE49-F238E27FC236}">
                      <a16:creationId xmlns:a16="http://schemas.microsoft.com/office/drawing/2014/main" id="{FD706F78-A6D6-2865-90D9-BF584D1DBF30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" name="台形 122">
                  <a:extLst>
                    <a:ext uri="{FF2B5EF4-FFF2-40B4-BE49-F238E27FC236}">
                      <a16:creationId xmlns:a16="http://schemas.microsoft.com/office/drawing/2014/main" id="{A6424C64-B821-FDB2-E065-85DDC2AD20BD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" name="フリーフォーム: 図形 123">
                  <a:extLst>
                    <a:ext uri="{FF2B5EF4-FFF2-40B4-BE49-F238E27FC236}">
                      <a16:creationId xmlns:a16="http://schemas.microsoft.com/office/drawing/2014/main" id="{9E8374E6-FAF1-585F-A084-C51C66BFB9BF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3" name="グループ化 112">
                <a:extLst>
                  <a:ext uri="{FF2B5EF4-FFF2-40B4-BE49-F238E27FC236}">
                    <a16:creationId xmlns:a16="http://schemas.microsoft.com/office/drawing/2014/main" id="{18B53D5E-CD1D-7F16-9200-744EC5E7A7E0}"/>
                  </a:ext>
                </a:extLst>
              </p:cNvPr>
              <p:cNvGrpSpPr/>
              <p:nvPr/>
            </p:nvGrpSpPr>
            <p:grpSpPr>
              <a:xfrm>
                <a:off x="5861050" y="4556968"/>
                <a:ext cx="160531" cy="295824"/>
                <a:chOff x="5146675" y="2893474"/>
                <a:chExt cx="276225" cy="577278"/>
              </a:xfrm>
            </p:grpSpPr>
            <p:sp>
              <p:nvSpPr>
                <p:cNvPr id="119" name="台形 118">
                  <a:extLst>
                    <a:ext uri="{FF2B5EF4-FFF2-40B4-BE49-F238E27FC236}">
                      <a16:creationId xmlns:a16="http://schemas.microsoft.com/office/drawing/2014/main" id="{AA17052C-954F-129F-56D3-8813B3FA204D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" name="台形 119">
                  <a:extLst>
                    <a:ext uri="{FF2B5EF4-FFF2-40B4-BE49-F238E27FC236}">
                      <a16:creationId xmlns:a16="http://schemas.microsoft.com/office/drawing/2014/main" id="{72BFFE25-00E9-DC3E-B2AB-66E901E4AACF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21" name="フリーフォーム: 図形 120">
                  <a:extLst>
                    <a:ext uri="{FF2B5EF4-FFF2-40B4-BE49-F238E27FC236}">
                      <a16:creationId xmlns:a16="http://schemas.microsoft.com/office/drawing/2014/main" id="{3FFD6A54-1EB0-9AAA-35B0-FC66EEABA70E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AD97B6CE-53DF-5A8B-8AAE-6D26F4F642BE}"/>
                  </a:ext>
                </a:extLst>
              </p:cNvPr>
              <p:cNvSpPr/>
              <p:nvPr/>
            </p:nvSpPr>
            <p:spPr>
              <a:xfrm rot="10800000">
                <a:off x="5648324" y="4506716"/>
                <a:ext cx="403225" cy="142874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台形 114">
                <a:extLst>
                  <a:ext uri="{FF2B5EF4-FFF2-40B4-BE49-F238E27FC236}">
                    <a16:creationId xmlns:a16="http://schemas.microsoft.com/office/drawing/2014/main" id="{DE165DDB-C6BA-E473-9FC4-DC58F20A786D}"/>
                  </a:ext>
                </a:extLst>
              </p:cNvPr>
              <p:cNvSpPr/>
              <p:nvPr/>
            </p:nvSpPr>
            <p:spPr>
              <a:xfrm rot="13500000">
                <a:off x="5526877" y="4314194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フリーフォーム: 図形 115">
                <a:extLst>
                  <a:ext uri="{FF2B5EF4-FFF2-40B4-BE49-F238E27FC236}">
                    <a16:creationId xmlns:a16="http://schemas.microsoft.com/office/drawing/2014/main" id="{CFECAB3B-BB3A-D2A3-C643-1739D2175DE8}"/>
                  </a:ext>
                </a:extLst>
              </p:cNvPr>
              <p:cNvSpPr/>
              <p:nvPr/>
            </p:nvSpPr>
            <p:spPr>
              <a:xfrm>
                <a:off x="5529727" y="4203669"/>
                <a:ext cx="640370" cy="321469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9" name="グループ化 48">
              <a:extLst>
                <a:ext uri="{FF2B5EF4-FFF2-40B4-BE49-F238E27FC236}">
                  <a16:creationId xmlns:a16="http://schemas.microsoft.com/office/drawing/2014/main" id="{ACBFD421-7453-C340-F91E-8B69BDF810C7}"/>
                </a:ext>
              </a:extLst>
            </p:cNvPr>
            <p:cNvGrpSpPr/>
            <p:nvPr/>
          </p:nvGrpSpPr>
          <p:grpSpPr>
            <a:xfrm>
              <a:off x="7533568" y="5434701"/>
              <a:ext cx="115392" cy="119652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103" name="四角形: 上の 2 つの角を丸める 102">
                <a:extLst>
                  <a:ext uri="{FF2B5EF4-FFF2-40B4-BE49-F238E27FC236}">
                    <a16:creationId xmlns:a16="http://schemas.microsoft.com/office/drawing/2014/main" id="{0541E404-A945-EED9-3221-DF7D87AA4354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フリーフォーム: 図形 103">
                <a:extLst>
                  <a:ext uri="{FF2B5EF4-FFF2-40B4-BE49-F238E27FC236}">
                    <a16:creationId xmlns:a16="http://schemas.microsoft.com/office/drawing/2014/main" id="{C1D5CCD1-233B-80C1-D47D-FFCA944A2F54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四角形: 上の 2 つの角を丸める 104">
                <a:extLst>
                  <a:ext uri="{FF2B5EF4-FFF2-40B4-BE49-F238E27FC236}">
                    <a16:creationId xmlns:a16="http://schemas.microsoft.com/office/drawing/2014/main" id="{87C23F59-DE0B-A603-4252-FE5643768B13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106" name="四角形: 上の 2 つの角を丸める 105">
                <a:extLst>
                  <a:ext uri="{FF2B5EF4-FFF2-40B4-BE49-F238E27FC236}">
                    <a16:creationId xmlns:a16="http://schemas.microsoft.com/office/drawing/2014/main" id="{59E8C409-22D7-B7DF-5F6B-DCB05C9255E8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四角形: 上の 2 つの角を丸める 106">
                <a:extLst>
                  <a:ext uri="{FF2B5EF4-FFF2-40B4-BE49-F238E27FC236}">
                    <a16:creationId xmlns:a16="http://schemas.microsoft.com/office/drawing/2014/main" id="{1EDBD51A-0D00-0D7B-EE12-59586021C69A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四角形: 上の 2 つの角を丸める 107">
                <a:extLst>
                  <a:ext uri="{FF2B5EF4-FFF2-40B4-BE49-F238E27FC236}">
                    <a16:creationId xmlns:a16="http://schemas.microsoft.com/office/drawing/2014/main" id="{7A6E3B52-6DF2-DC46-5E9D-EA039625CCDF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四角形: 上の 2 つの角を丸める 108">
                <a:extLst>
                  <a:ext uri="{FF2B5EF4-FFF2-40B4-BE49-F238E27FC236}">
                    <a16:creationId xmlns:a16="http://schemas.microsoft.com/office/drawing/2014/main" id="{7DD936EF-A175-0F14-F204-8BFFC1ECC00C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四角形: 上の 2 つの角を丸める 109">
                <a:extLst>
                  <a:ext uri="{FF2B5EF4-FFF2-40B4-BE49-F238E27FC236}">
                    <a16:creationId xmlns:a16="http://schemas.microsoft.com/office/drawing/2014/main" id="{A4664EC1-51B4-3B29-E7C0-9FDD05FE54B7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0" name="グループ化 49">
              <a:extLst>
                <a:ext uri="{FF2B5EF4-FFF2-40B4-BE49-F238E27FC236}">
                  <a16:creationId xmlns:a16="http://schemas.microsoft.com/office/drawing/2014/main" id="{3B65EE22-0C5D-F125-9F9D-0EFEA3BCB99C}"/>
                </a:ext>
              </a:extLst>
            </p:cNvPr>
            <p:cNvGrpSpPr/>
            <p:nvPr/>
          </p:nvGrpSpPr>
          <p:grpSpPr>
            <a:xfrm>
              <a:off x="7977323" y="5434701"/>
              <a:ext cx="115392" cy="119652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95" name="四角形: 上の 2 つの角を丸める 94">
                <a:extLst>
                  <a:ext uri="{FF2B5EF4-FFF2-40B4-BE49-F238E27FC236}">
                    <a16:creationId xmlns:a16="http://schemas.microsoft.com/office/drawing/2014/main" id="{3F4E99BF-A610-0435-73B8-92F59CA4C992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FFF69CEE-AED2-D67A-7F7D-EA1B2EC1F6DF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四角形: 上の 2 つの角を丸める 96">
                <a:extLst>
                  <a:ext uri="{FF2B5EF4-FFF2-40B4-BE49-F238E27FC236}">
                    <a16:creationId xmlns:a16="http://schemas.microsoft.com/office/drawing/2014/main" id="{6B12BB2F-49E0-F33E-8A56-CCF926680070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98" name="四角形: 上の 2 つの角を丸める 97">
                <a:extLst>
                  <a:ext uri="{FF2B5EF4-FFF2-40B4-BE49-F238E27FC236}">
                    <a16:creationId xmlns:a16="http://schemas.microsoft.com/office/drawing/2014/main" id="{3BF2231A-E3E9-BDB5-764E-46332D2A308D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" name="四角形: 上の 2 つの角を丸める 98">
                <a:extLst>
                  <a:ext uri="{FF2B5EF4-FFF2-40B4-BE49-F238E27FC236}">
                    <a16:creationId xmlns:a16="http://schemas.microsoft.com/office/drawing/2014/main" id="{1A522DC4-4526-41BE-BA00-C54654B77277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四角形: 上の 2 つの角を丸める 99">
                <a:extLst>
                  <a:ext uri="{FF2B5EF4-FFF2-40B4-BE49-F238E27FC236}">
                    <a16:creationId xmlns:a16="http://schemas.microsoft.com/office/drawing/2014/main" id="{BFA5DBF5-8221-089A-C6E1-58C42494F7EC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四角形: 上の 2 つの角を丸める 100">
                <a:extLst>
                  <a:ext uri="{FF2B5EF4-FFF2-40B4-BE49-F238E27FC236}">
                    <a16:creationId xmlns:a16="http://schemas.microsoft.com/office/drawing/2014/main" id="{C55585AF-E5EE-4D60-BA1F-36BDEE138108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四角形: 上の 2 つの角を丸める 101">
                <a:extLst>
                  <a:ext uri="{FF2B5EF4-FFF2-40B4-BE49-F238E27FC236}">
                    <a16:creationId xmlns:a16="http://schemas.microsoft.com/office/drawing/2014/main" id="{28151E53-A3B1-6B1C-BE82-BBB20AEC6184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01F2CE43-4605-4731-DCB2-2C6BA21046D2}"/>
                </a:ext>
              </a:extLst>
            </p:cNvPr>
            <p:cNvGrpSpPr/>
            <p:nvPr/>
          </p:nvGrpSpPr>
          <p:grpSpPr>
            <a:xfrm>
              <a:off x="6336231" y="5060359"/>
              <a:ext cx="294862" cy="294862"/>
              <a:chOff x="5209989" y="3310357"/>
              <a:chExt cx="527424" cy="527424"/>
            </a:xfrm>
          </p:grpSpPr>
          <p:sp>
            <p:nvSpPr>
              <p:cNvPr id="93" name="楕円 92">
                <a:extLst>
                  <a:ext uri="{FF2B5EF4-FFF2-40B4-BE49-F238E27FC236}">
                    <a16:creationId xmlns:a16="http://schemas.microsoft.com/office/drawing/2014/main" id="{1CD537FF-9C46-D674-95FE-D8D29FAC76AB}"/>
                  </a:ext>
                </a:extLst>
              </p:cNvPr>
              <p:cNvSpPr/>
              <p:nvPr/>
            </p:nvSpPr>
            <p:spPr>
              <a:xfrm>
                <a:off x="5209989" y="3310357"/>
                <a:ext cx="527424" cy="527424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4" name="テキスト ボックス 93">
                <a:extLst>
                  <a:ext uri="{FF2B5EF4-FFF2-40B4-BE49-F238E27FC236}">
                    <a16:creationId xmlns:a16="http://schemas.microsoft.com/office/drawing/2014/main" id="{1FF425D5-7FE2-0502-BB60-2A09D72CAF93}"/>
                  </a:ext>
                </a:extLst>
              </p:cNvPr>
              <p:cNvSpPr txBox="1"/>
              <p:nvPr/>
            </p:nvSpPr>
            <p:spPr>
              <a:xfrm>
                <a:off x="5265848" y="3502819"/>
                <a:ext cx="418798" cy="1578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山　形</a:t>
                </a:r>
              </a:p>
            </p:txBody>
          </p:sp>
        </p:grpSp>
        <p:grpSp>
          <p:nvGrpSpPr>
            <p:cNvPr id="52" name="グループ化 51">
              <a:extLst>
                <a:ext uri="{FF2B5EF4-FFF2-40B4-BE49-F238E27FC236}">
                  <a16:creationId xmlns:a16="http://schemas.microsoft.com/office/drawing/2014/main" id="{D7FC61D3-AAB6-0469-4A02-FAEBCC0B7088}"/>
                </a:ext>
              </a:extLst>
            </p:cNvPr>
            <p:cNvGrpSpPr/>
            <p:nvPr/>
          </p:nvGrpSpPr>
          <p:grpSpPr>
            <a:xfrm>
              <a:off x="6778211" y="5060359"/>
              <a:ext cx="294862" cy="294862"/>
              <a:chOff x="5209989" y="3310357"/>
              <a:chExt cx="527424" cy="527424"/>
            </a:xfrm>
          </p:grpSpPr>
          <p:sp>
            <p:nvSpPr>
              <p:cNvPr id="91" name="楕円 90">
                <a:extLst>
                  <a:ext uri="{FF2B5EF4-FFF2-40B4-BE49-F238E27FC236}">
                    <a16:creationId xmlns:a16="http://schemas.microsoft.com/office/drawing/2014/main" id="{8D5B6E0D-52F7-90C6-5337-45DA1D245D55}"/>
                  </a:ext>
                </a:extLst>
              </p:cNvPr>
              <p:cNvSpPr/>
              <p:nvPr/>
            </p:nvSpPr>
            <p:spPr>
              <a:xfrm>
                <a:off x="5209989" y="3310357"/>
                <a:ext cx="527424" cy="527424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2" name="テキスト ボックス 91">
                <a:extLst>
                  <a:ext uri="{FF2B5EF4-FFF2-40B4-BE49-F238E27FC236}">
                    <a16:creationId xmlns:a16="http://schemas.microsoft.com/office/drawing/2014/main" id="{F402E0E2-560C-6310-795C-D732E7B2FC22}"/>
                  </a:ext>
                </a:extLst>
              </p:cNvPr>
              <p:cNvSpPr txBox="1"/>
              <p:nvPr/>
            </p:nvSpPr>
            <p:spPr>
              <a:xfrm>
                <a:off x="5265848" y="3502819"/>
                <a:ext cx="418798" cy="1578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宮　城</a:t>
                </a:r>
              </a:p>
            </p:txBody>
          </p:sp>
        </p:grpSp>
        <p:grpSp>
          <p:nvGrpSpPr>
            <p:cNvPr id="53" name="グループ化 52">
              <a:extLst>
                <a:ext uri="{FF2B5EF4-FFF2-40B4-BE49-F238E27FC236}">
                  <a16:creationId xmlns:a16="http://schemas.microsoft.com/office/drawing/2014/main" id="{0910502F-F3D7-BA7B-1C93-3790C9E7B8B9}"/>
                </a:ext>
              </a:extLst>
            </p:cNvPr>
            <p:cNvGrpSpPr/>
            <p:nvPr/>
          </p:nvGrpSpPr>
          <p:grpSpPr>
            <a:xfrm>
              <a:off x="7221255" y="5060359"/>
              <a:ext cx="294862" cy="294862"/>
              <a:chOff x="5209989" y="3310357"/>
              <a:chExt cx="527424" cy="527424"/>
            </a:xfrm>
          </p:grpSpPr>
          <p:sp>
            <p:nvSpPr>
              <p:cNvPr id="89" name="楕円 88">
                <a:extLst>
                  <a:ext uri="{FF2B5EF4-FFF2-40B4-BE49-F238E27FC236}">
                    <a16:creationId xmlns:a16="http://schemas.microsoft.com/office/drawing/2014/main" id="{EBCD01F7-0928-3B11-FF58-FCEC49D908B3}"/>
                  </a:ext>
                </a:extLst>
              </p:cNvPr>
              <p:cNvSpPr/>
              <p:nvPr/>
            </p:nvSpPr>
            <p:spPr>
              <a:xfrm>
                <a:off x="5209989" y="3310357"/>
                <a:ext cx="527424" cy="527424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0" name="テキスト ボックス 89">
                <a:extLst>
                  <a:ext uri="{FF2B5EF4-FFF2-40B4-BE49-F238E27FC236}">
                    <a16:creationId xmlns:a16="http://schemas.microsoft.com/office/drawing/2014/main" id="{0261118A-2402-EB00-889E-633B428E729A}"/>
                  </a:ext>
                </a:extLst>
              </p:cNvPr>
              <p:cNvSpPr txBox="1"/>
              <p:nvPr/>
            </p:nvSpPr>
            <p:spPr>
              <a:xfrm>
                <a:off x="5265848" y="3502819"/>
                <a:ext cx="418798" cy="1578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新　潟</a:t>
                </a:r>
              </a:p>
            </p:txBody>
          </p:sp>
        </p:grpSp>
        <p:grpSp>
          <p:nvGrpSpPr>
            <p:cNvPr id="54" name="グループ化 53">
              <a:extLst>
                <a:ext uri="{FF2B5EF4-FFF2-40B4-BE49-F238E27FC236}">
                  <a16:creationId xmlns:a16="http://schemas.microsoft.com/office/drawing/2014/main" id="{B230ED17-F2CB-FAE4-0C02-C9BAD03A642F}"/>
                </a:ext>
              </a:extLst>
            </p:cNvPr>
            <p:cNvGrpSpPr/>
            <p:nvPr/>
          </p:nvGrpSpPr>
          <p:grpSpPr>
            <a:xfrm>
              <a:off x="7657910" y="5060359"/>
              <a:ext cx="294862" cy="294862"/>
              <a:chOff x="5209989" y="3310357"/>
              <a:chExt cx="527424" cy="527424"/>
            </a:xfrm>
          </p:grpSpPr>
          <p:sp>
            <p:nvSpPr>
              <p:cNvPr id="87" name="楕円 86">
                <a:extLst>
                  <a:ext uri="{FF2B5EF4-FFF2-40B4-BE49-F238E27FC236}">
                    <a16:creationId xmlns:a16="http://schemas.microsoft.com/office/drawing/2014/main" id="{CC96FD83-5C52-77E2-0EC1-A592B905CF15}"/>
                  </a:ext>
                </a:extLst>
              </p:cNvPr>
              <p:cNvSpPr/>
              <p:nvPr/>
            </p:nvSpPr>
            <p:spPr>
              <a:xfrm>
                <a:off x="5209989" y="3310357"/>
                <a:ext cx="527424" cy="527424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8" name="テキスト ボックス 87">
                <a:extLst>
                  <a:ext uri="{FF2B5EF4-FFF2-40B4-BE49-F238E27FC236}">
                    <a16:creationId xmlns:a16="http://schemas.microsoft.com/office/drawing/2014/main" id="{DC0AB47F-14F1-9FA3-6B47-3D19973F09F1}"/>
                  </a:ext>
                </a:extLst>
              </p:cNvPr>
              <p:cNvSpPr txBox="1"/>
              <p:nvPr/>
            </p:nvSpPr>
            <p:spPr>
              <a:xfrm>
                <a:off x="5265848" y="3502819"/>
                <a:ext cx="418798" cy="1578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　島</a:t>
                </a:r>
              </a:p>
            </p:txBody>
          </p:sp>
        </p:grpSp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D16A75BC-9040-5C0E-5E91-11546481300F}"/>
                </a:ext>
              </a:extLst>
            </p:cNvPr>
            <p:cNvGrpSpPr/>
            <p:nvPr/>
          </p:nvGrpSpPr>
          <p:grpSpPr>
            <a:xfrm>
              <a:off x="8112315" y="5060359"/>
              <a:ext cx="294862" cy="294862"/>
              <a:chOff x="5209989" y="3310357"/>
              <a:chExt cx="527424" cy="527424"/>
            </a:xfrm>
          </p:grpSpPr>
          <p:sp>
            <p:nvSpPr>
              <p:cNvPr id="85" name="楕円 84">
                <a:extLst>
                  <a:ext uri="{FF2B5EF4-FFF2-40B4-BE49-F238E27FC236}">
                    <a16:creationId xmlns:a16="http://schemas.microsoft.com/office/drawing/2014/main" id="{AFB1DBC6-3B35-E4BD-6414-8F2B65A6F0AC}"/>
                  </a:ext>
                </a:extLst>
              </p:cNvPr>
              <p:cNvSpPr/>
              <p:nvPr/>
            </p:nvSpPr>
            <p:spPr>
              <a:xfrm>
                <a:off x="5209989" y="3310357"/>
                <a:ext cx="527424" cy="527424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6" name="テキスト ボックス 85">
                <a:extLst>
                  <a:ext uri="{FF2B5EF4-FFF2-40B4-BE49-F238E27FC236}">
                    <a16:creationId xmlns:a16="http://schemas.microsoft.com/office/drawing/2014/main" id="{B1140B26-2AC3-3963-2087-A2BA235B74C3}"/>
                  </a:ext>
                </a:extLst>
              </p:cNvPr>
              <p:cNvSpPr txBox="1"/>
              <p:nvPr/>
            </p:nvSpPr>
            <p:spPr>
              <a:xfrm>
                <a:off x="5265848" y="3502819"/>
                <a:ext cx="418798" cy="1578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栃　木</a:t>
                </a:r>
              </a:p>
            </p:txBody>
          </p:sp>
        </p:grpSp>
        <p:sp>
          <p:nvSpPr>
            <p:cNvPr id="56" name="台形 55">
              <a:extLst>
                <a:ext uri="{FF2B5EF4-FFF2-40B4-BE49-F238E27FC236}">
                  <a16:creationId xmlns:a16="http://schemas.microsoft.com/office/drawing/2014/main" id="{139CEF3D-2806-4982-F3DD-DEB1FC1C8247}"/>
                </a:ext>
              </a:extLst>
            </p:cNvPr>
            <p:cNvSpPr/>
            <p:nvPr/>
          </p:nvSpPr>
          <p:spPr>
            <a:xfrm rot="8100000" flipH="1">
              <a:off x="8855824" y="5383643"/>
              <a:ext cx="28368" cy="119123"/>
            </a:xfrm>
            <a:prstGeom prst="trapezoid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7" name="グループ化 56">
              <a:extLst>
                <a:ext uri="{FF2B5EF4-FFF2-40B4-BE49-F238E27FC236}">
                  <a16:creationId xmlns:a16="http://schemas.microsoft.com/office/drawing/2014/main" id="{316C4FA7-3AA6-CB9F-C983-6FD4D8C21722}"/>
                </a:ext>
              </a:extLst>
            </p:cNvPr>
            <p:cNvGrpSpPr/>
            <p:nvPr/>
          </p:nvGrpSpPr>
          <p:grpSpPr>
            <a:xfrm>
              <a:off x="8604364" y="5519368"/>
              <a:ext cx="89747" cy="165384"/>
              <a:chOff x="5146675" y="2893474"/>
              <a:chExt cx="276225" cy="577278"/>
            </a:xfrm>
          </p:grpSpPr>
          <p:sp>
            <p:nvSpPr>
              <p:cNvPr id="82" name="台形 81">
                <a:extLst>
                  <a:ext uri="{FF2B5EF4-FFF2-40B4-BE49-F238E27FC236}">
                    <a16:creationId xmlns:a16="http://schemas.microsoft.com/office/drawing/2014/main" id="{ECAD2384-203B-7C81-7FC2-04368FF62FAA}"/>
                  </a:ext>
                </a:extLst>
              </p:cNvPr>
              <p:cNvSpPr/>
              <p:nvPr/>
            </p:nvSpPr>
            <p:spPr>
              <a:xfrm rot="10800000">
                <a:off x="5239544" y="2893474"/>
                <a:ext cx="87312" cy="41580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台形 82">
                <a:extLst>
                  <a:ext uri="{FF2B5EF4-FFF2-40B4-BE49-F238E27FC236}">
                    <a16:creationId xmlns:a16="http://schemas.microsoft.com/office/drawing/2014/main" id="{A0462284-1EE0-E98A-CA6F-8A152BA24A88}"/>
                  </a:ext>
                </a:extLst>
              </p:cNvPr>
              <p:cNvSpPr/>
              <p:nvPr/>
            </p:nvSpPr>
            <p:spPr>
              <a:xfrm rot="10800000">
                <a:off x="5200650" y="3168186"/>
                <a:ext cx="165100" cy="211834"/>
              </a:xfrm>
              <a:prstGeom prst="trapezoid">
                <a:avLst>
                  <a:gd name="adj" fmla="val 17308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フリーフォーム: 図形 83">
                <a:extLst>
                  <a:ext uri="{FF2B5EF4-FFF2-40B4-BE49-F238E27FC236}">
                    <a16:creationId xmlns:a16="http://schemas.microsoft.com/office/drawing/2014/main" id="{4FB7BA33-9A88-B84A-81D0-05CD05A82964}"/>
                  </a:ext>
                </a:extLst>
              </p:cNvPr>
              <p:cNvSpPr/>
              <p:nvPr/>
            </p:nvSpPr>
            <p:spPr>
              <a:xfrm>
                <a:off x="5146675" y="3292476"/>
                <a:ext cx="276225" cy="178276"/>
              </a:xfrm>
              <a:custGeom>
                <a:avLst/>
                <a:gdLst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15628 w 276225"/>
                  <a:gd name="connsiteY3" fmla="*/ 43167 h 178276"/>
                  <a:gd name="connsiteX4" fmla="*/ 160598 w 276225"/>
                  <a:gd name="connsiteY4" fmla="*/ 43167 h 178276"/>
                  <a:gd name="connsiteX5" fmla="*/ 168275 w 276225"/>
                  <a:gd name="connsiteY5" fmla="*/ 35490 h 178276"/>
                  <a:gd name="connsiteX6" fmla="*/ 168275 w 276225"/>
                  <a:gd name="connsiteY6" fmla="*/ 0 h 178276"/>
                  <a:gd name="connsiteX7" fmla="*/ 187087 w 276225"/>
                  <a:gd name="connsiteY7" fmla="*/ 0 h 178276"/>
                  <a:gd name="connsiteX8" fmla="*/ 276225 w 276225"/>
                  <a:gd name="connsiteY8" fmla="*/ 89138 h 178276"/>
                  <a:gd name="connsiteX9" fmla="*/ 276225 w 276225"/>
                  <a:gd name="connsiteY9" fmla="*/ 155587 h 178276"/>
                  <a:gd name="connsiteX10" fmla="*/ 253536 w 276225"/>
                  <a:gd name="connsiteY10" fmla="*/ 178276 h 178276"/>
                  <a:gd name="connsiteX11" fmla="*/ 22689 w 276225"/>
                  <a:gd name="connsiteY11" fmla="*/ 178276 h 178276"/>
                  <a:gd name="connsiteX12" fmla="*/ 0 w 276225"/>
                  <a:gd name="connsiteY12" fmla="*/ 155587 h 178276"/>
                  <a:gd name="connsiteX13" fmla="*/ 0 w 276225"/>
                  <a:gd name="connsiteY13" fmla="*/ 89138 h 178276"/>
                  <a:gd name="connsiteX14" fmla="*/ 89138 w 276225"/>
                  <a:gd name="connsiteY14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60598 w 276225"/>
                  <a:gd name="connsiteY3" fmla="*/ 43167 h 178276"/>
                  <a:gd name="connsiteX4" fmla="*/ 168275 w 276225"/>
                  <a:gd name="connsiteY4" fmla="*/ 35490 h 178276"/>
                  <a:gd name="connsiteX5" fmla="*/ 168275 w 276225"/>
                  <a:gd name="connsiteY5" fmla="*/ 0 h 178276"/>
                  <a:gd name="connsiteX6" fmla="*/ 187087 w 276225"/>
                  <a:gd name="connsiteY6" fmla="*/ 0 h 178276"/>
                  <a:gd name="connsiteX7" fmla="*/ 276225 w 276225"/>
                  <a:gd name="connsiteY7" fmla="*/ 89138 h 178276"/>
                  <a:gd name="connsiteX8" fmla="*/ 276225 w 276225"/>
                  <a:gd name="connsiteY8" fmla="*/ 155587 h 178276"/>
                  <a:gd name="connsiteX9" fmla="*/ 253536 w 276225"/>
                  <a:gd name="connsiteY9" fmla="*/ 178276 h 178276"/>
                  <a:gd name="connsiteX10" fmla="*/ 22689 w 276225"/>
                  <a:gd name="connsiteY10" fmla="*/ 178276 h 178276"/>
                  <a:gd name="connsiteX11" fmla="*/ 0 w 276225"/>
                  <a:gd name="connsiteY11" fmla="*/ 155587 h 178276"/>
                  <a:gd name="connsiteX12" fmla="*/ 0 w 276225"/>
                  <a:gd name="connsiteY12" fmla="*/ 89138 h 178276"/>
                  <a:gd name="connsiteX13" fmla="*/ 89138 w 276225"/>
                  <a:gd name="connsiteY13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35490 h 178276"/>
                  <a:gd name="connsiteX4" fmla="*/ 168275 w 276225"/>
                  <a:gd name="connsiteY4" fmla="*/ 0 h 178276"/>
                  <a:gd name="connsiteX5" fmla="*/ 187087 w 276225"/>
                  <a:gd name="connsiteY5" fmla="*/ 0 h 178276"/>
                  <a:gd name="connsiteX6" fmla="*/ 276225 w 276225"/>
                  <a:gd name="connsiteY6" fmla="*/ 89138 h 178276"/>
                  <a:gd name="connsiteX7" fmla="*/ 276225 w 276225"/>
                  <a:gd name="connsiteY7" fmla="*/ 155587 h 178276"/>
                  <a:gd name="connsiteX8" fmla="*/ 253536 w 276225"/>
                  <a:gd name="connsiteY8" fmla="*/ 178276 h 178276"/>
                  <a:gd name="connsiteX9" fmla="*/ 22689 w 276225"/>
                  <a:gd name="connsiteY9" fmla="*/ 178276 h 178276"/>
                  <a:gd name="connsiteX10" fmla="*/ 0 w 276225"/>
                  <a:gd name="connsiteY10" fmla="*/ 155587 h 178276"/>
                  <a:gd name="connsiteX11" fmla="*/ 0 w 276225"/>
                  <a:gd name="connsiteY11" fmla="*/ 89138 h 178276"/>
                  <a:gd name="connsiteX12" fmla="*/ 89138 w 276225"/>
                  <a:gd name="connsiteY12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0 h 178276"/>
                  <a:gd name="connsiteX4" fmla="*/ 187087 w 276225"/>
                  <a:gd name="connsiteY4" fmla="*/ 0 h 178276"/>
                  <a:gd name="connsiteX5" fmla="*/ 276225 w 276225"/>
                  <a:gd name="connsiteY5" fmla="*/ 89138 h 178276"/>
                  <a:gd name="connsiteX6" fmla="*/ 276225 w 276225"/>
                  <a:gd name="connsiteY6" fmla="*/ 155587 h 178276"/>
                  <a:gd name="connsiteX7" fmla="*/ 253536 w 276225"/>
                  <a:gd name="connsiteY7" fmla="*/ 178276 h 178276"/>
                  <a:gd name="connsiteX8" fmla="*/ 22689 w 276225"/>
                  <a:gd name="connsiteY8" fmla="*/ 178276 h 178276"/>
                  <a:gd name="connsiteX9" fmla="*/ 0 w 276225"/>
                  <a:gd name="connsiteY9" fmla="*/ 155587 h 178276"/>
                  <a:gd name="connsiteX10" fmla="*/ 0 w 276225"/>
                  <a:gd name="connsiteY10" fmla="*/ 89138 h 178276"/>
                  <a:gd name="connsiteX11" fmla="*/ 89138 w 276225"/>
                  <a:gd name="connsiteY11" fmla="*/ 0 h 178276"/>
                  <a:gd name="connsiteX0" fmla="*/ 160598 w 276225"/>
                  <a:gd name="connsiteY0" fmla="*/ 43167 h 178276"/>
                  <a:gd name="connsiteX1" fmla="*/ 168275 w 276225"/>
                  <a:gd name="connsiteY1" fmla="*/ 0 h 178276"/>
                  <a:gd name="connsiteX2" fmla="*/ 187087 w 276225"/>
                  <a:gd name="connsiteY2" fmla="*/ 0 h 178276"/>
                  <a:gd name="connsiteX3" fmla="*/ 276225 w 276225"/>
                  <a:gd name="connsiteY3" fmla="*/ 89138 h 178276"/>
                  <a:gd name="connsiteX4" fmla="*/ 276225 w 276225"/>
                  <a:gd name="connsiteY4" fmla="*/ 155587 h 178276"/>
                  <a:gd name="connsiteX5" fmla="*/ 253536 w 276225"/>
                  <a:gd name="connsiteY5" fmla="*/ 178276 h 178276"/>
                  <a:gd name="connsiteX6" fmla="*/ 22689 w 276225"/>
                  <a:gd name="connsiteY6" fmla="*/ 178276 h 178276"/>
                  <a:gd name="connsiteX7" fmla="*/ 0 w 276225"/>
                  <a:gd name="connsiteY7" fmla="*/ 155587 h 178276"/>
                  <a:gd name="connsiteX8" fmla="*/ 0 w 276225"/>
                  <a:gd name="connsiteY8" fmla="*/ 89138 h 178276"/>
                  <a:gd name="connsiteX9" fmla="*/ 89138 w 276225"/>
                  <a:gd name="connsiteY9" fmla="*/ 0 h 178276"/>
                  <a:gd name="connsiteX10" fmla="*/ 107951 w 276225"/>
                  <a:gd name="connsiteY10" fmla="*/ 0 h 178276"/>
                  <a:gd name="connsiteX11" fmla="*/ 252038 w 276225"/>
                  <a:gd name="connsiteY11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  <a:gd name="connsiteX10" fmla="*/ 252038 w 276225"/>
                  <a:gd name="connsiteY10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6225" h="178276">
                    <a:moveTo>
                      <a:pt x="168275" y="0"/>
                    </a:moveTo>
                    <a:lnTo>
                      <a:pt x="187087" y="0"/>
                    </a:lnTo>
                    <a:cubicBezTo>
                      <a:pt x="236317" y="0"/>
                      <a:pt x="276225" y="39908"/>
                      <a:pt x="276225" y="89138"/>
                    </a:cubicBezTo>
                    <a:lnTo>
                      <a:pt x="276225" y="155587"/>
                    </a:lnTo>
                    <a:cubicBezTo>
                      <a:pt x="276225" y="168118"/>
                      <a:pt x="266067" y="178276"/>
                      <a:pt x="253536" y="178276"/>
                    </a:cubicBezTo>
                    <a:lnTo>
                      <a:pt x="22689" y="178276"/>
                    </a:lnTo>
                    <a:cubicBezTo>
                      <a:pt x="10158" y="178276"/>
                      <a:pt x="0" y="168118"/>
                      <a:pt x="0" y="155587"/>
                    </a:cubicBezTo>
                    <a:lnTo>
                      <a:pt x="0" y="89138"/>
                    </a:lnTo>
                    <a:cubicBezTo>
                      <a:pt x="0" y="39908"/>
                      <a:pt x="39908" y="0"/>
                      <a:pt x="89138" y="0"/>
                    </a:cubicBezTo>
                    <a:lnTo>
                      <a:pt x="107951" y="0"/>
                    </a:lnTo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8" name="グループ化 57">
              <a:extLst>
                <a:ext uri="{FF2B5EF4-FFF2-40B4-BE49-F238E27FC236}">
                  <a16:creationId xmlns:a16="http://schemas.microsoft.com/office/drawing/2014/main" id="{7822456A-CA20-36A5-8138-FBAB2610E824}"/>
                </a:ext>
              </a:extLst>
            </p:cNvPr>
            <p:cNvGrpSpPr/>
            <p:nvPr/>
          </p:nvGrpSpPr>
          <p:grpSpPr>
            <a:xfrm>
              <a:off x="8706872" y="5519368"/>
              <a:ext cx="89747" cy="165384"/>
              <a:chOff x="5146675" y="2893474"/>
              <a:chExt cx="276225" cy="577278"/>
            </a:xfrm>
          </p:grpSpPr>
          <p:sp>
            <p:nvSpPr>
              <p:cNvPr id="79" name="台形 78">
                <a:extLst>
                  <a:ext uri="{FF2B5EF4-FFF2-40B4-BE49-F238E27FC236}">
                    <a16:creationId xmlns:a16="http://schemas.microsoft.com/office/drawing/2014/main" id="{A6A5A741-2635-DCE1-09AE-969D230FC905}"/>
                  </a:ext>
                </a:extLst>
              </p:cNvPr>
              <p:cNvSpPr/>
              <p:nvPr/>
            </p:nvSpPr>
            <p:spPr>
              <a:xfrm rot="10800000">
                <a:off x="5239544" y="2893474"/>
                <a:ext cx="87312" cy="41580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台形 79">
                <a:extLst>
                  <a:ext uri="{FF2B5EF4-FFF2-40B4-BE49-F238E27FC236}">
                    <a16:creationId xmlns:a16="http://schemas.microsoft.com/office/drawing/2014/main" id="{ABA807A8-56F2-6F92-6537-EC10FA297FFE}"/>
                  </a:ext>
                </a:extLst>
              </p:cNvPr>
              <p:cNvSpPr/>
              <p:nvPr/>
            </p:nvSpPr>
            <p:spPr>
              <a:xfrm rot="10800000">
                <a:off x="5200650" y="3168186"/>
                <a:ext cx="165100" cy="211834"/>
              </a:xfrm>
              <a:prstGeom prst="trapezoid">
                <a:avLst>
                  <a:gd name="adj" fmla="val 17308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5D489C33-CB9F-FAEC-CD32-3EAA401E4582}"/>
                  </a:ext>
                </a:extLst>
              </p:cNvPr>
              <p:cNvSpPr/>
              <p:nvPr/>
            </p:nvSpPr>
            <p:spPr>
              <a:xfrm>
                <a:off x="5146675" y="3292476"/>
                <a:ext cx="276225" cy="178276"/>
              </a:xfrm>
              <a:custGeom>
                <a:avLst/>
                <a:gdLst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15628 w 276225"/>
                  <a:gd name="connsiteY3" fmla="*/ 43167 h 178276"/>
                  <a:gd name="connsiteX4" fmla="*/ 160598 w 276225"/>
                  <a:gd name="connsiteY4" fmla="*/ 43167 h 178276"/>
                  <a:gd name="connsiteX5" fmla="*/ 168275 w 276225"/>
                  <a:gd name="connsiteY5" fmla="*/ 35490 h 178276"/>
                  <a:gd name="connsiteX6" fmla="*/ 168275 w 276225"/>
                  <a:gd name="connsiteY6" fmla="*/ 0 h 178276"/>
                  <a:gd name="connsiteX7" fmla="*/ 187087 w 276225"/>
                  <a:gd name="connsiteY7" fmla="*/ 0 h 178276"/>
                  <a:gd name="connsiteX8" fmla="*/ 276225 w 276225"/>
                  <a:gd name="connsiteY8" fmla="*/ 89138 h 178276"/>
                  <a:gd name="connsiteX9" fmla="*/ 276225 w 276225"/>
                  <a:gd name="connsiteY9" fmla="*/ 155587 h 178276"/>
                  <a:gd name="connsiteX10" fmla="*/ 253536 w 276225"/>
                  <a:gd name="connsiteY10" fmla="*/ 178276 h 178276"/>
                  <a:gd name="connsiteX11" fmla="*/ 22689 w 276225"/>
                  <a:gd name="connsiteY11" fmla="*/ 178276 h 178276"/>
                  <a:gd name="connsiteX12" fmla="*/ 0 w 276225"/>
                  <a:gd name="connsiteY12" fmla="*/ 155587 h 178276"/>
                  <a:gd name="connsiteX13" fmla="*/ 0 w 276225"/>
                  <a:gd name="connsiteY13" fmla="*/ 89138 h 178276"/>
                  <a:gd name="connsiteX14" fmla="*/ 89138 w 276225"/>
                  <a:gd name="connsiteY14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60598 w 276225"/>
                  <a:gd name="connsiteY3" fmla="*/ 43167 h 178276"/>
                  <a:gd name="connsiteX4" fmla="*/ 168275 w 276225"/>
                  <a:gd name="connsiteY4" fmla="*/ 35490 h 178276"/>
                  <a:gd name="connsiteX5" fmla="*/ 168275 w 276225"/>
                  <a:gd name="connsiteY5" fmla="*/ 0 h 178276"/>
                  <a:gd name="connsiteX6" fmla="*/ 187087 w 276225"/>
                  <a:gd name="connsiteY6" fmla="*/ 0 h 178276"/>
                  <a:gd name="connsiteX7" fmla="*/ 276225 w 276225"/>
                  <a:gd name="connsiteY7" fmla="*/ 89138 h 178276"/>
                  <a:gd name="connsiteX8" fmla="*/ 276225 w 276225"/>
                  <a:gd name="connsiteY8" fmla="*/ 155587 h 178276"/>
                  <a:gd name="connsiteX9" fmla="*/ 253536 w 276225"/>
                  <a:gd name="connsiteY9" fmla="*/ 178276 h 178276"/>
                  <a:gd name="connsiteX10" fmla="*/ 22689 w 276225"/>
                  <a:gd name="connsiteY10" fmla="*/ 178276 h 178276"/>
                  <a:gd name="connsiteX11" fmla="*/ 0 w 276225"/>
                  <a:gd name="connsiteY11" fmla="*/ 155587 h 178276"/>
                  <a:gd name="connsiteX12" fmla="*/ 0 w 276225"/>
                  <a:gd name="connsiteY12" fmla="*/ 89138 h 178276"/>
                  <a:gd name="connsiteX13" fmla="*/ 89138 w 276225"/>
                  <a:gd name="connsiteY13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35490 h 178276"/>
                  <a:gd name="connsiteX4" fmla="*/ 168275 w 276225"/>
                  <a:gd name="connsiteY4" fmla="*/ 0 h 178276"/>
                  <a:gd name="connsiteX5" fmla="*/ 187087 w 276225"/>
                  <a:gd name="connsiteY5" fmla="*/ 0 h 178276"/>
                  <a:gd name="connsiteX6" fmla="*/ 276225 w 276225"/>
                  <a:gd name="connsiteY6" fmla="*/ 89138 h 178276"/>
                  <a:gd name="connsiteX7" fmla="*/ 276225 w 276225"/>
                  <a:gd name="connsiteY7" fmla="*/ 155587 h 178276"/>
                  <a:gd name="connsiteX8" fmla="*/ 253536 w 276225"/>
                  <a:gd name="connsiteY8" fmla="*/ 178276 h 178276"/>
                  <a:gd name="connsiteX9" fmla="*/ 22689 w 276225"/>
                  <a:gd name="connsiteY9" fmla="*/ 178276 h 178276"/>
                  <a:gd name="connsiteX10" fmla="*/ 0 w 276225"/>
                  <a:gd name="connsiteY10" fmla="*/ 155587 h 178276"/>
                  <a:gd name="connsiteX11" fmla="*/ 0 w 276225"/>
                  <a:gd name="connsiteY11" fmla="*/ 89138 h 178276"/>
                  <a:gd name="connsiteX12" fmla="*/ 89138 w 276225"/>
                  <a:gd name="connsiteY12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0 h 178276"/>
                  <a:gd name="connsiteX4" fmla="*/ 187087 w 276225"/>
                  <a:gd name="connsiteY4" fmla="*/ 0 h 178276"/>
                  <a:gd name="connsiteX5" fmla="*/ 276225 w 276225"/>
                  <a:gd name="connsiteY5" fmla="*/ 89138 h 178276"/>
                  <a:gd name="connsiteX6" fmla="*/ 276225 w 276225"/>
                  <a:gd name="connsiteY6" fmla="*/ 155587 h 178276"/>
                  <a:gd name="connsiteX7" fmla="*/ 253536 w 276225"/>
                  <a:gd name="connsiteY7" fmla="*/ 178276 h 178276"/>
                  <a:gd name="connsiteX8" fmla="*/ 22689 w 276225"/>
                  <a:gd name="connsiteY8" fmla="*/ 178276 h 178276"/>
                  <a:gd name="connsiteX9" fmla="*/ 0 w 276225"/>
                  <a:gd name="connsiteY9" fmla="*/ 155587 h 178276"/>
                  <a:gd name="connsiteX10" fmla="*/ 0 w 276225"/>
                  <a:gd name="connsiteY10" fmla="*/ 89138 h 178276"/>
                  <a:gd name="connsiteX11" fmla="*/ 89138 w 276225"/>
                  <a:gd name="connsiteY11" fmla="*/ 0 h 178276"/>
                  <a:gd name="connsiteX0" fmla="*/ 160598 w 276225"/>
                  <a:gd name="connsiteY0" fmla="*/ 43167 h 178276"/>
                  <a:gd name="connsiteX1" fmla="*/ 168275 w 276225"/>
                  <a:gd name="connsiteY1" fmla="*/ 0 h 178276"/>
                  <a:gd name="connsiteX2" fmla="*/ 187087 w 276225"/>
                  <a:gd name="connsiteY2" fmla="*/ 0 h 178276"/>
                  <a:gd name="connsiteX3" fmla="*/ 276225 w 276225"/>
                  <a:gd name="connsiteY3" fmla="*/ 89138 h 178276"/>
                  <a:gd name="connsiteX4" fmla="*/ 276225 w 276225"/>
                  <a:gd name="connsiteY4" fmla="*/ 155587 h 178276"/>
                  <a:gd name="connsiteX5" fmla="*/ 253536 w 276225"/>
                  <a:gd name="connsiteY5" fmla="*/ 178276 h 178276"/>
                  <a:gd name="connsiteX6" fmla="*/ 22689 w 276225"/>
                  <a:gd name="connsiteY6" fmla="*/ 178276 h 178276"/>
                  <a:gd name="connsiteX7" fmla="*/ 0 w 276225"/>
                  <a:gd name="connsiteY7" fmla="*/ 155587 h 178276"/>
                  <a:gd name="connsiteX8" fmla="*/ 0 w 276225"/>
                  <a:gd name="connsiteY8" fmla="*/ 89138 h 178276"/>
                  <a:gd name="connsiteX9" fmla="*/ 89138 w 276225"/>
                  <a:gd name="connsiteY9" fmla="*/ 0 h 178276"/>
                  <a:gd name="connsiteX10" fmla="*/ 107951 w 276225"/>
                  <a:gd name="connsiteY10" fmla="*/ 0 h 178276"/>
                  <a:gd name="connsiteX11" fmla="*/ 252038 w 276225"/>
                  <a:gd name="connsiteY11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  <a:gd name="connsiteX10" fmla="*/ 252038 w 276225"/>
                  <a:gd name="connsiteY10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6225" h="178276">
                    <a:moveTo>
                      <a:pt x="168275" y="0"/>
                    </a:moveTo>
                    <a:lnTo>
                      <a:pt x="187087" y="0"/>
                    </a:lnTo>
                    <a:cubicBezTo>
                      <a:pt x="236317" y="0"/>
                      <a:pt x="276225" y="39908"/>
                      <a:pt x="276225" y="89138"/>
                    </a:cubicBezTo>
                    <a:lnTo>
                      <a:pt x="276225" y="155587"/>
                    </a:lnTo>
                    <a:cubicBezTo>
                      <a:pt x="276225" y="168118"/>
                      <a:pt x="266067" y="178276"/>
                      <a:pt x="253536" y="178276"/>
                    </a:cubicBezTo>
                    <a:lnTo>
                      <a:pt x="22689" y="178276"/>
                    </a:lnTo>
                    <a:cubicBezTo>
                      <a:pt x="10158" y="178276"/>
                      <a:pt x="0" y="168118"/>
                      <a:pt x="0" y="155587"/>
                    </a:cubicBezTo>
                    <a:lnTo>
                      <a:pt x="0" y="89138"/>
                    </a:lnTo>
                    <a:cubicBezTo>
                      <a:pt x="0" y="39908"/>
                      <a:pt x="39908" y="0"/>
                      <a:pt x="89138" y="0"/>
                    </a:cubicBezTo>
                    <a:lnTo>
                      <a:pt x="107951" y="0"/>
                    </a:lnTo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9" name="フリーフォーム: 図形 58">
              <a:extLst>
                <a:ext uri="{FF2B5EF4-FFF2-40B4-BE49-F238E27FC236}">
                  <a16:creationId xmlns:a16="http://schemas.microsoft.com/office/drawing/2014/main" id="{455521E6-E334-49B1-1434-835BF16805FB}"/>
                </a:ext>
              </a:extLst>
            </p:cNvPr>
            <p:cNvSpPr/>
            <p:nvPr/>
          </p:nvSpPr>
          <p:spPr>
            <a:xfrm rot="10800000">
              <a:off x="8587945" y="5491274"/>
              <a:ext cx="225427" cy="79875"/>
            </a:xfrm>
            <a:custGeom>
              <a:avLst/>
              <a:gdLst>
                <a:gd name="connsiteX0" fmla="*/ 403225 w 403225"/>
                <a:gd name="connsiteY0" fmla="*/ 222727 h 222727"/>
                <a:gd name="connsiteX1" fmla="*/ 225425 w 403225"/>
                <a:gd name="connsiteY1" fmla="*/ 222727 h 222727"/>
                <a:gd name="connsiteX2" fmla="*/ 177800 w 403225"/>
                <a:gd name="connsiteY2" fmla="*/ 222727 h 222727"/>
                <a:gd name="connsiteX3" fmla="*/ 0 w 403225"/>
                <a:gd name="connsiteY3" fmla="*/ 222727 h 222727"/>
                <a:gd name="connsiteX4" fmla="*/ 49332 w 403225"/>
                <a:gd name="connsiteY4" fmla="*/ 0 h 222727"/>
                <a:gd name="connsiteX5" fmla="*/ 176093 w 403225"/>
                <a:gd name="connsiteY5" fmla="*/ 0 h 222727"/>
                <a:gd name="connsiteX6" fmla="*/ 201613 w 403225"/>
                <a:gd name="connsiteY6" fmla="*/ 115217 h 222727"/>
                <a:gd name="connsiteX7" fmla="*/ 227132 w 403225"/>
                <a:gd name="connsiteY7" fmla="*/ 0 h 222727"/>
                <a:gd name="connsiteX8" fmla="*/ 353893 w 403225"/>
                <a:gd name="connsiteY8" fmla="*/ 0 h 222727"/>
                <a:gd name="connsiteX0" fmla="*/ 403225 w 403225"/>
                <a:gd name="connsiteY0" fmla="*/ 222727 h 222727"/>
                <a:gd name="connsiteX1" fmla="*/ 177800 w 403225"/>
                <a:gd name="connsiteY1" fmla="*/ 222727 h 222727"/>
                <a:gd name="connsiteX2" fmla="*/ 0 w 403225"/>
                <a:gd name="connsiteY2" fmla="*/ 222727 h 222727"/>
                <a:gd name="connsiteX3" fmla="*/ 49332 w 403225"/>
                <a:gd name="connsiteY3" fmla="*/ 0 h 222727"/>
                <a:gd name="connsiteX4" fmla="*/ 176093 w 403225"/>
                <a:gd name="connsiteY4" fmla="*/ 0 h 222727"/>
                <a:gd name="connsiteX5" fmla="*/ 201613 w 403225"/>
                <a:gd name="connsiteY5" fmla="*/ 115217 h 222727"/>
                <a:gd name="connsiteX6" fmla="*/ 227132 w 403225"/>
                <a:gd name="connsiteY6" fmla="*/ 0 h 222727"/>
                <a:gd name="connsiteX7" fmla="*/ 353893 w 403225"/>
                <a:gd name="connsiteY7" fmla="*/ 0 h 222727"/>
                <a:gd name="connsiteX8" fmla="*/ 403225 w 403225"/>
                <a:gd name="connsiteY8" fmla="*/ 222727 h 222727"/>
                <a:gd name="connsiteX0" fmla="*/ 403225 w 403225"/>
                <a:gd name="connsiteY0" fmla="*/ 222727 h 222727"/>
                <a:gd name="connsiteX1" fmla="*/ 0 w 403225"/>
                <a:gd name="connsiteY1" fmla="*/ 222727 h 222727"/>
                <a:gd name="connsiteX2" fmla="*/ 49332 w 403225"/>
                <a:gd name="connsiteY2" fmla="*/ 0 h 222727"/>
                <a:gd name="connsiteX3" fmla="*/ 176093 w 403225"/>
                <a:gd name="connsiteY3" fmla="*/ 0 h 222727"/>
                <a:gd name="connsiteX4" fmla="*/ 201613 w 403225"/>
                <a:gd name="connsiteY4" fmla="*/ 115217 h 222727"/>
                <a:gd name="connsiteX5" fmla="*/ 227132 w 403225"/>
                <a:gd name="connsiteY5" fmla="*/ 0 h 222727"/>
                <a:gd name="connsiteX6" fmla="*/ 353893 w 403225"/>
                <a:gd name="connsiteY6" fmla="*/ 0 h 222727"/>
                <a:gd name="connsiteX7" fmla="*/ 403225 w 403225"/>
                <a:gd name="connsiteY7" fmla="*/ 222727 h 222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3225" h="222727">
                  <a:moveTo>
                    <a:pt x="403225" y="222727"/>
                  </a:moveTo>
                  <a:lnTo>
                    <a:pt x="0" y="222727"/>
                  </a:lnTo>
                  <a:lnTo>
                    <a:pt x="49332" y="0"/>
                  </a:lnTo>
                  <a:lnTo>
                    <a:pt x="176093" y="0"/>
                  </a:lnTo>
                  <a:lnTo>
                    <a:pt x="201613" y="115217"/>
                  </a:lnTo>
                  <a:lnTo>
                    <a:pt x="227132" y="0"/>
                  </a:lnTo>
                  <a:lnTo>
                    <a:pt x="353893" y="0"/>
                  </a:lnTo>
                  <a:lnTo>
                    <a:pt x="403225" y="222727"/>
                  </a:lnTo>
                  <a:close/>
                </a:path>
              </a:pathLst>
            </a:custGeom>
            <a:solidFill>
              <a:srgbClr val="00206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台形 59">
              <a:extLst>
                <a:ext uri="{FF2B5EF4-FFF2-40B4-BE49-F238E27FC236}">
                  <a16:creationId xmlns:a16="http://schemas.microsoft.com/office/drawing/2014/main" id="{27E3B9DE-925A-4118-64FF-26D4B54A7827}"/>
                </a:ext>
              </a:extLst>
            </p:cNvPr>
            <p:cNvSpPr/>
            <p:nvPr/>
          </p:nvSpPr>
          <p:spPr>
            <a:xfrm rot="13500000">
              <a:off x="8520049" y="5383643"/>
              <a:ext cx="28368" cy="119123"/>
            </a:xfrm>
            <a:prstGeom prst="trapezoid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24B1F2BB-0727-3911-5679-7520613F6D2B}"/>
                </a:ext>
              </a:extLst>
            </p:cNvPr>
            <p:cNvSpPr/>
            <p:nvPr/>
          </p:nvSpPr>
          <p:spPr>
            <a:xfrm>
              <a:off x="8521642" y="5321853"/>
              <a:ext cx="358006" cy="179721"/>
            </a:xfrm>
            <a:custGeom>
              <a:avLst/>
              <a:gdLst>
                <a:gd name="connsiteX0" fmla="*/ 197632 w 640370"/>
                <a:gd name="connsiteY0" fmla="*/ 0 h 321469"/>
                <a:gd name="connsiteX1" fmla="*/ 442790 w 640370"/>
                <a:gd name="connsiteY1" fmla="*/ 0 h 321469"/>
                <a:gd name="connsiteX2" fmla="*/ 498113 w 640370"/>
                <a:gd name="connsiteY2" fmla="*/ 22916 h 321469"/>
                <a:gd name="connsiteX3" fmla="*/ 498262 w 640370"/>
                <a:gd name="connsiteY3" fmla="*/ 23136 h 321469"/>
                <a:gd name="connsiteX4" fmla="*/ 499130 w 640370"/>
                <a:gd name="connsiteY4" fmla="*/ 23496 h 321469"/>
                <a:gd name="connsiteX5" fmla="*/ 640370 w 640370"/>
                <a:gd name="connsiteY5" fmla="*/ 164736 h 321469"/>
                <a:gd name="connsiteX6" fmla="*/ 567967 w 640370"/>
                <a:gd name="connsiteY6" fmla="*/ 237138 h 321469"/>
                <a:gd name="connsiteX7" fmla="*/ 521029 w 640370"/>
                <a:gd name="connsiteY7" fmla="*/ 190201 h 321469"/>
                <a:gd name="connsiteX8" fmla="*/ 521029 w 640370"/>
                <a:gd name="connsiteY8" fmla="*/ 321469 h 321469"/>
                <a:gd name="connsiteX9" fmla="*/ 119393 w 640370"/>
                <a:gd name="connsiteY9" fmla="*/ 321469 h 321469"/>
                <a:gd name="connsiteX10" fmla="*/ 119393 w 640370"/>
                <a:gd name="connsiteY10" fmla="*/ 190149 h 321469"/>
                <a:gd name="connsiteX11" fmla="*/ 72403 w 640370"/>
                <a:gd name="connsiteY11" fmla="*/ 237138 h 321469"/>
                <a:gd name="connsiteX12" fmla="*/ 0 w 640370"/>
                <a:gd name="connsiteY12" fmla="*/ 164736 h 321469"/>
                <a:gd name="connsiteX13" fmla="*/ 141240 w 640370"/>
                <a:gd name="connsiteY13" fmla="*/ 23496 h 321469"/>
                <a:gd name="connsiteX14" fmla="*/ 142181 w 640370"/>
                <a:gd name="connsiteY14" fmla="*/ 23106 h 321469"/>
                <a:gd name="connsiteX15" fmla="*/ 142309 w 640370"/>
                <a:gd name="connsiteY15" fmla="*/ 22916 h 321469"/>
                <a:gd name="connsiteX16" fmla="*/ 197632 w 640370"/>
                <a:gd name="connsiteY16" fmla="*/ 0 h 321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0370" h="321469">
                  <a:moveTo>
                    <a:pt x="197632" y="0"/>
                  </a:moveTo>
                  <a:lnTo>
                    <a:pt x="442790" y="0"/>
                  </a:lnTo>
                  <a:cubicBezTo>
                    <a:pt x="464395" y="0"/>
                    <a:pt x="483955" y="8757"/>
                    <a:pt x="498113" y="22916"/>
                  </a:cubicBezTo>
                  <a:lnTo>
                    <a:pt x="498262" y="23136"/>
                  </a:lnTo>
                  <a:lnTo>
                    <a:pt x="499130" y="23496"/>
                  </a:lnTo>
                  <a:lnTo>
                    <a:pt x="640370" y="164736"/>
                  </a:lnTo>
                  <a:lnTo>
                    <a:pt x="567967" y="237138"/>
                  </a:lnTo>
                  <a:lnTo>
                    <a:pt x="521029" y="190201"/>
                  </a:lnTo>
                  <a:lnTo>
                    <a:pt x="521029" y="321469"/>
                  </a:lnTo>
                  <a:lnTo>
                    <a:pt x="119393" y="321469"/>
                  </a:lnTo>
                  <a:lnTo>
                    <a:pt x="119393" y="190149"/>
                  </a:lnTo>
                  <a:lnTo>
                    <a:pt x="72403" y="237138"/>
                  </a:lnTo>
                  <a:lnTo>
                    <a:pt x="0" y="164736"/>
                  </a:lnTo>
                  <a:lnTo>
                    <a:pt x="141240" y="23496"/>
                  </a:lnTo>
                  <a:lnTo>
                    <a:pt x="142181" y="23106"/>
                  </a:lnTo>
                  <a:lnTo>
                    <a:pt x="142309" y="22916"/>
                  </a:lnTo>
                  <a:cubicBezTo>
                    <a:pt x="156468" y="8757"/>
                    <a:pt x="176027" y="0"/>
                    <a:pt x="197632" y="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64" name="グループ化 63">
              <a:extLst>
                <a:ext uri="{FF2B5EF4-FFF2-40B4-BE49-F238E27FC236}">
                  <a16:creationId xmlns:a16="http://schemas.microsoft.com/office/drawing/2014/main" id="{7E5353B1-2292-6177-7BD1-40D93C41E848}"/>
                </a:ext>
              </a:extLst>
            </p:cNvPr>
            <p:cNvGrpSpPr/>
            <p:nvPr/>
          </p:nvGrpSpPr>
          <p:grpSpPr>
            <a:xfrm>
              <a:off x="8421078" y="5434702"/>
              <a:ext cx="115392" cy="119652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71" name="四角形: 上の 2 つの角を丸める 70">
                <a:extLst>
                  <a:ext uri="{FF2B5EF4-FFF2-40B4-BE49-F238E27FC236}">
                    <a16:creationId xmlns:a16="http://schemas.microsoft.com/office/drawing/2014/main" id="{947FA4E4-CEAA-CF52-8630-88356DB0CB8C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B00B2199-C262-A051-2B09-89FB78D8A693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四角形: 上の 2 つの角を丸める 72">
                <a:extLst>
                  <a:ext uri="{FF2B5EF4-FFF2-40B4-BE49-F238E27FC236}">
                    <a16:creationId xmlns:a16="http://schemas.microsoft.com/office/drawing/2014/main" id="{F7797F1B-D703-3286-505F-E3B306DEA003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74" name="四角形: 上の 2 つの角を丸める 73">
                <a:extLst>
                  <a:ext uri="{FF2B5EF4-FFF2-40B4-BE49-F238E27FC236}">
                    <a16:creationId xmlns:a16="http://schemas.microsoft.com/office/drawing/2014/main" id="{1EE8CC71-39A6-696A-3D92-74C49BBB8116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四角形: 上の 2 つの角を丸める 74">
                <a:extLst>
                  <a:ext uri="{FF2B5EF4-FFF2-40B4-BE49-F238E27FC236}">
                    <a16:creationId xmlns:a16="http://schemas.microsoft.com/office/drawing/2014/main" id="{62919AB9-2D61-5C01-B4DB-32AE7C1C828F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四角形: 上の 2 つの角を丸める 75">
                <a:extLst>
                  <a:ext uri="{FF2B5EF4-FFF2-40B4-BE49-F238E27FC236}">
                    <a16:creationId xmlns:a16="http://schemas.microsoft.com/office/drawing/2014/main" id="{24807275-CB9C-48CC-6AD9-A06F17EE00D0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四角形: 上の 2 つの角を丸める 76">
                <a:extLst>
                  <a:ext uri="{FF2B5EF4-FFF2-40B4-BE49-F238E27FC236}">
                    <a16:creationId xmlns:a16="http://schemas.microsoft.com/office/drawing/2014/main" id="{6423A556-3017-3F99-0676-7CA6EF4E294E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四角形: 上の 2 つの角を丸める 77">
                <a:extLst>
                  <a:ext uri="{FF2B5EF4-FFF2-40B4-BE49-F238E27FC236}">
                    <a16:creationId xmlns:a16="http://schemas.microsoft.com/office/drawing/2014/main" id="{EDEF36F0-427C-01BA-9FD7-BA879968B97B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6" name="グループ化 65">
              <a:extLst>
                <a:ext uri="{FF2B5EF4-FFF2-40B4-BE49-F238E27FC236}">
                  <a16:creationId xmlns:a16="http://schemas.microsoft.com/office/drawing/2014/main" id="{25020152-6FCB-0012-454C-26B550054D0C}"/>
                </a:ext>
              </a:extLst>
            </p:cNvPr>
            <p:cNvGrpSpPr/>
            <p:nvPr/>
          </p:nvGrpSpPr>
          <p:grpSpPr>
            <a:xfrm>
              <a:off x="8556069" y="5060360"/>
              <a:ext cx="294862" cy="294862"/>
              <a:chOff x="5209989" y="3310357"/>
              <a:chExt cx="527424" cy="527424"/>
            </a:xfrm>
          </p:grpSpPr>
          <p:sp>
            <p:nvSpPr>
              <p:cNvPr id="67" name="楕円 66">
                <a:extLst>
                  <a:ext uri="{FF2B5EF4-FFF2-40B4-BE49-F238E27FC236}">
                    <a16:creationId xmlns:a16="http://schemas.microsoft.com/office/drawing/2014/main" id="{545CBF87-BB7F-705B-7D76-65DBF097B9A9}"/>
                  </a:ext>
                </a:extLst>
              </p:cNvPr>
              <p:cNvSpPr/>
              <p:nvPr/>
            </p:nvSpPr>
            <p:spPr>
              <a:xfrm>
                <a:off x="5209989" y="3310357"/>
                <a:ext cx="527424" cy="527424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8" name="テキスト ボックス 67">
                <a:extLst>
                  <a:ext uri="{FF2B5EF4-FFF2-40B4-BE49-F238E27FC236}">
                    <a16:creationId xmlns:a16="http://schemas.microsoft.com/office/drawing/2014/main" id="{902BF2A6-9041-106B-DCFE-5CCAD7B19506}"/>
                  </a:ext>
                </a:extLst>
              </p:cNvPr>
              <p:cNvSpPr txBox="1"/>
              <p:nvPr/>
            </p:nvSpPr>
            <p:spPr>
              <a:xfrm>
                <a:off x="5265848" y="3502819"/>
                <a:ext cx="418798" cy="1578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群　馬</a:t>
                </a:r>
              </a:p>
            </p:txBody>
          </p:sp>
        </p:grpSp>
        <p:sp>
          <p:nvSpPr>
            <p:cNvPr id="184" name="台形 183">
              <a:extLst>
                <a:ext uri="{FF2B5EF4-FFF2-40B4-BE49-F238E27FC236}">
                  <a16:creationId xmlns:a16="http://schemas.microsoft.com/office/drawing/2014/main" id="{13CAF410-E857-01D3-4B95-503DD452105B}"/>
                </a:ext>
              </a:extLst>
            </p:cNvPr>
            <p:cNvSpPr/>
            <p:nvPr/>
          </p:nvSpPr>
          <p:spPr>
            <a:xfrm rot="8100000" flipH="1">
              <a:off x="9303499" y="5383641"/>
              <a:ext cx="28368" cy="119123"/>
            </a:xfrm>
            <a:prstGeom prst="trapezoid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85" name="グループ化 184">
              <a:extLst>
                <a:ext uri="{FF2B5EF4-FFF2-40B4-BE49-F238E27FC236}">
                  <a16:creationId xmlns:a16="http://schemas.microsoft.com/office/drawing/2014/main" id="{223BC769-67C6-2A75-A16C-3353563C4F9F}"/>
                </a:ext>
              </a:extLst>
            </p:cNvPr>
            <p:cNvGrpSpPr/>
            <p:nvPr/>
          </p:nvGrpSpPr>
          <p:grpSpPr>
            <a:xfrm>
              <a:off x="9052039" y="5519366"/>
              <a:ext cx="89747" cy="165384"/>
              <a:chOff x="5146675" y="2893474"/>
              <a:chExt cx="276225" cy="577278"/>
            </a:xfrm>
          </p:grpSpPr>
          <p:sp>
            <p:nvSpPr>
              <p:cNvPr id="186" name="台形 185">
                <a:extLst>
                  <a:ext uri="{FF2B5EF4-FFF2-40B4-BE49-F238E27FC236}">
                    <a16:creationId xmlns:a16="http://schemas.microsoft.com/office/drawing/2014/main" id="{BE84E014-875E-B582-21E0-44488D97DF21}"/>
                  </a:ext>
                </a:extLst>
              </p:cNvPr>
              <p:cNvSpPr/>
              <p:nvPr/>
            </p:nvSpPr>
            <p:spPr>
              <a:xfrm rot="10800000">
                <a:off x="5239544" y="2893474"/>
                <a:ext cx="87312" cy="41580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台形 186">
                <a:extLst>
                  <a:ext uri="{FF2B5EF4-FFF2-40B4-BE49-F238E27FC236}">
                    <a16:creationId xmlns:a16="http://schemas.microsoft.com/office/drawing/2014/main" id="{96CC774E-0EE0-1CE1-5673-4EE0FE117773}"/>
                  </a:ext>
                </a:extLst>
              </p:cNvPr>
              <p:cNvSpPr/>
              <p:nvPr/>
            </p:nvSpPr>
            <p:spPr>
              <a:xfrm rot="10800000">
                <a:off x="5200650" y="3168186"/>
                <a:ext cx="165100" cy="211834"/>
              </a:xfrm>
              <a:prstGeom prst="trapezoid">
                <a:avLst>
                  <a:gd name="adj" fmla="val 17308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" name="フリーフォーム: 図形 187">
                <a:extLst>
                  <a:ext uri="{FF2B5EF4-FFF2-40B4-BE49-F238E27FC236}">
                    <a16:creationId xmlns:a16="http://schemas.microsoft.com/office/drawing/2014/main" id="{FDDE5B6A-44B3-AB78-DD8A-B2B8B224932F}"/>
                  </a:ext>
                </a:extLst>
              </p:cNvPr>
              <p:cNvSpPr/>
              <p:nvPr/>
            </p:nvSpPr>
            <p:spPr>
              <a:xfrm>
                <a:off x="5146675" y="3292476"/>
                <a:ext cx="276225" cy="178276"/>
              </a:xfrm>
              <a:custGeom>
                <a:avLst/>
                <a:gdLst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15628 w 276225"/>
                  <a:gd name="connsiteY3" fmla="*/ 43167 h 178276"/>
                  <a:gd name="connsiteX4" fmla="*/ 160598 w 276225"/>
                  <a:gd name="connsiteY4" fmla="*/ 43167 h 178276"/>
                  <a:gd name="connsiteX5" fmla="*/ 168275 w 276225"/>
                  <a:gd name="connsiteY5" fmla="*/ 35490 h 178276"/>
                  <a:gd name="connsiteX6" fmla="*/ 168275 w 276225"/>
                  <a:gd name="connsiteY6" fmla="*/ 0 h 178276"/>
                  <a:gd name="connsiteX7" fmla="*/ 187087 w 276225"/>
                  <a:gd name="connsiteY7" fmla="*/ 0 h 178276"/>
                  <a:gd name="connsiteX8" fmla="*/ 276225 w 276225"/>
                  <a:gd name="connsiteY8" fmla="*/ 89138 h 178276"/>
                  <a:gd name="connsiteX9" fmla="*/ 276225 w 276225"/>
                  <a:gd name="connsiteY9" fmla="*/ 155587 h 178276"/>
                  <a:gd name="connsiteX10" fmla="*/ 253536 w 276225"/>
                  <a:gd name="connsiteY10" fmla="*/ 178276 h 178276"/>
                  <a:gd name="connsiteX11" fmla="*/ 22689 w 276225"/>
                  <a:gd name="connsiteY11" fmla="*/ 178276 h 178276"/>
                  <a:gd name="connsiteX12" fmla="*/ 0 w 276225"/>
                  <a:gd name="connsiteY12" fmla="*/ 155587 h 178276"/>
                  <a:gd name="connsiteX13" fmla="*/ 0 w 276225"/>
                  <a:gd name="connsiteY13" fmla="*/ 89138 h 178276"/>
                  <a:gd name="connsiteX14" fmla="*/ 89138 w 276225"/>
                  <a:gd name="connsiteY14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60598 w 276225"/>
                  <a:gd name="connsiteY3" fmla="*/ 43167 h 178276"/>
                  <a:gd name="connsiteX4" fmla="*/ 168275 w 276225"/>
                  <a:gd name="connsiteY4" fmla="*/ 35490 h 178276"/>
                  <a:gd name="connsiteX5" fmla="*/ 168275 w 276225"/>
                  <a:gd name="connsiteY5" fmla="*/ 0 h 178276"/>
                  <a:gd name="connsiteX6" fmla="*/ 187087 w 276225"/>
                  <a:gd name="connsiteY6" fmla="*/ 0 h 178276"/>
                  <a:gd name="connsiteX7" fmla="*/ 276225 w 276225"/>
                  <a:gd name="connsiteY7" fmla="*/ 89138 h 178276"/>
                  <a:gd name="connsiteX8" fmla="*/ 276225 w 276225"/>
                  <a:gd name="connsiteY8" fmla="*/ 155587 h 178276"/>
                  <a:gd name="connsiteX9" fmla="*/ 253536 w 276225"/>
                  <a:gd name="connsiteY9" fmla="*/ 178276 h 178276"/>
                  <a:gd name="connsiteX10" fmla="*/ 22689 w 276225"/>
                  <a:gd name="connsiteY10" fmla="*/ 178276 h 178276"/>
                  <a:gd name="connsiteX11" fmla="*/ 0 w 276225"/>
                  <a:gd name="connsiteY11" fmla="*/ 155587 h 178276"/>
                  <a:gd name="connsiteX12" fmla="*/ 0 w 276225"/>
                  <a:gd name="connsiteY12" fmla="*/ 89138 h 178276"/>
                  <a:gd name="connsiteX13" fmla="*/ 89138 w 276225"/>
                  <a:gd name="connsiteY13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35490 h 178276"/>
                  <a:gd name="connsiteX4" fmla="*/ 168275 w 276225"/>
                  <a:gd name="connsiteY4" fmla="*/ 0 h 178276"/>
                  <a:gd name="connsiteX5" fmla="*/ 187087 w 276225"/>
                  <a:gd name="connsiteY5" fmla="*/ 0 h 178276"/>
                  <a:gd name="connsiteX6" fmla="*/ 276225 w 276225"/>
                  <a:gd name="connsiteY6" fmla="*/ 89138 h 178276"/>
                  <a:gd name="connsiteX7" fmla="*/ 276225 w 276225"/>
                  <a:gd name="connsiteY7" fmla="*/ 155587 h 178276"/>
                  <a:gd name="connsiteX8" fmla="*/ 253536 w 276225"/>
                  <a:gd name="connsiteY8" fmla="*/ 178276 h 178276"/>
                  <a:gd name="connsiteX9" fmla="*/ 22689 w 276225"/>
                  <a:gd name="connsiteY9" fmla="*/ 178276 h 178276"/>
                  <a:gd name="connsiteX10" fmla="*/ 0 w 276225"/>
                  <a:gd name="connsiteY10" fmla="*/ 155587 h 178276"/>
                  <a:gd name="connsiteX11" fmla="*/ 0 w 276225"/>
                  <a:gd name="connsiteY11" fmla="*/ 89138 h 178276"/>
                  <a:gd name="connsiteX12" fmla="*/ 89138 w 276225"/>
                  <a:gd name="connsiteY12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0 h 178276"/>
                  <a:gd name="connsiteX4" fmla="*/ 187087 w 276225"/>
                  <a:gd name="connsiteY4" fmla="*/ 0 h 178276"/>
                  <a:gd name="connsiteX5" fmla="*/ 276225 w 276225"/>
                  <a:gd name="connsiteY5" fmla="*/ 89138 h 178276"/>
                  <a:gd name="connsiteX6" fmla="*/ 276225 w 276225"/>
                  <a:gd name="connsiteY6" fmla="*/ 155587 h 178276"/>
                  <a:gd name="connsiteX7" fmla="*/ 253536 w 276225"/>
                  <a:gd name="connsiteY7" fmla="*/ 178276 h 178276"/>
                  <a:gd name="connsiteX8" fmla="*/ 22689 w 276225"/>
                  <a:gd name="connsiteY8" fmla="*/ 178276 h 178276"/>
                  <a:gd name="connsiteX9" fmla="*/ 0 w 276225"/>
                  <a:gd name="connsiteY9" fmla="*/ 155587 h 178276"/>
                  <a:gd name="connsiteX10" fmla="*/ 0 w 276225"/>
                  <a:gd name="connsiteY10" fmla="*/ 89138 h 178276"/>
                  <a:gd name="connsiteX11" fmla="*/ 89138 w 276225"/>
                  <a:gd name="connsiteY11" fmla="*/ 0 h 178276"/>
                  <a:gd name="connsiteX0" fmla="*/ 160598 w 276225"/>
                  <a:gd name="connsiteY0" fmla="*/ 43167 h 178276"/>
                  <a:gd name="connsiteX1" fmla="*/ 168275 w 276225"/>
                  <a:gd name="connsiteY1" fmla="*/ 0 h 178276"/>
                  <a:gd name="connsiteX2" fmla="*/ 187087 w 276225"/>
                  <a:gd name="connsiteY2" fmla="*/ 0 h 178276"/>
                  <a:gd name="connsiteX3" fmla="*/ 276225 w 276225"/>
                  <a:gd name="connsiteY3" fmla="*/ 89138 h 178276"/>
                  <a:gd name="connsiteX4" fmla="*/ 276225 w 276225"/>
                  <a:gd name="connsiteY4" fmla="*/ 155587 h 178276"/>
                  <a:gd name="connsiteX5" fmla="*/ 253536 w 276225"/>
                  <a:gd name="connsiteY5" fmla="*/ 178276 h 178276"/>
                  <a:gd name="connsiteX6" fmla="*/ 22689 w 276225"/>
                  <a:gd name="connsiteY6" fmla="*/ 178276 h 178276"/>
                  <a:gd name="connsiteX7" fmla="*/ 0 w 276225"/>
                  <a:gd name="connsiteY7" fmla="*/ 155587 h 178276"/>
                  <a:gd name="connsiteX8" fmla="*/ 0 w 276225"/>
                  <a:gd name="connsiteY8" fmla="*/ 89138 h 178276"/>
                  <a:gd name="connsiteX9" fmla="*/ 89138 w 276225"/>
                  <a:gd name="connsiteY9" fmla="*/ 0 h 178276"/>
                  <a:gd name="connsiteX10" fmla="*/ 107951 w 276225"/>
                  <a:gd name="connsiteY10" fmla="*/ 0 h 178276"/>
                  <a:gd name="connsiteX11" fmla="*/ 252038 w 276225"/>
                  <a:gd name="connsiteY11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  <a:gd name="connsiteX10" fmla="*/ 252038 w 276225"/>
                  <a:gd name="connsiteY10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6225" h="178276">
                    <a:moveTo>
                      <a:pt x="168275" y="0"/>
                    </a:moveTo>
                    <a:lnTo>
                      <a:pt x="187087" y="0"/>
                    </a:lnTo>
                    <a:cubicBezTo>
                      <a:pt x="236317" y="0"/>
                      <a:pt x="276225" y="39908"/>
                      <a:pt x="276225" y="89138"/>
                    </a:cubicBezTo>
                    <a:lnTo>
                      <a:pt x="276225" y="155587"/>
                    </a:lnTo>
                    <a:cubicBezTo>
                      <a:pt x="276225" y="168118"/>
                      <a:pt x="266067" y="178276"/>
                      <a:pt x="253536" y="178276"/>
                    </a:cubicBezTo>
                    <a:lnTo>
                      <a:pt x="22689" y="178276"/>
                    </a:lnTo>
                    <a:cubicBezTo>
                      <a:pt x="10158" y="178276"/>
                      <a:pt x="0" y="168118"/>
                      <a:pt x="0" y="155587"/>
                    </a:cubicBezTo>
                    <a:lnTo>
                      <a:pt x="0" y="89138"/>
                    </a:lnTo>
                    <a:cubicBezTo>
                      <a:pt x="0" y="39908"/>
                      <a:pt x="39908" y="0"/>
                      <a:pt x="89138" y="0"/>
                    </a:cubicBezTo>
                    <a:lnTo>
                      <a:pt x="107951" y="0"/>
                    </a:lnTo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9" name="グループ化 188">
              <a:extLst>
                <a:ext uri="{FF2B5EF4-FFF2-40B4-BE49-F238E27FC236}">
                  <a16:creationId xmlns:a16="http://schemas.microsoft.com/office/drawing/2014/main" id="{B3FFAA14-1F96-E446-A462-3DE665D889F7}"/>
                </a:ext>
              </a:extLst>
            </p:cNvPr>
            <p:cNvGrpSpPr/>
            <p:nvPr/>
          </p:nvGrpSpPr>
          <p:grpSpPr>
            <a:xfrm>
              <a:off x="9154547" y="5519366"/>
              <a:ext cx="89747" cy="165384"/>
              <a:chOff x="5146675" y="2893474"/>
              <a:chExt cx="276225" cy="577278"/>
            </a:xfrm>
          </p:grpSpPr>
          <p:sp>
            <p:nvSpPr>
              <p:cNvPr id="190" name="台形 189">
                <a:extLst>
                  <a:ext uri="{FF2B5EF4-FFF2-40B4-BE49-F238E27FC236}">
                    <a16:creationId xmlns:a16="http://schemas.microsoft.com/office/drawing/2014/main" id="{87F1E34B-75CC-CB8D-F3E6-32682EEAA170}"/>
                  </a:ext>
                </a:extLst>
              </p:cNvPr>
              <p:cNvSpPr/>
              <p:nvPr/>
            </p:nvSpPr>
            <p:spPr>
              <a:xfrm rot="10800000">
                <a:off x="5239544" y="2893474"/>
                <a:ext cx="87312" cy="41580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" name="台形 190">
                <a:extLst>
                  <a:ext uri="{FF2B5EF4-FFF2-40B4-BE49-F238E27FC236}">
                    <a16:creationId xmlns:a16="http://schemas.microsoft.com/office/drawing/2014/main" id="{602D18A0-7EEB-CF83-F145-3A1062A07F07}"/>
                  </a:ext>
                </a:extLst>
              </p:cNvPr>
              <p:cNvSpPr/>
              <p:nvPr/>
            </p:nvSpPr>
            <p:spPr>
              <a:xfrm rot="10800000">
                <a:off x="5200650" y="3168186"/>
                <a:ext cx="165100" cy="211834"/>
              </a:xfrm>
              <a:prstGeom prst="trapezoid">
                <a:avLst>
                  <a:gd name="adj" fmla="val 17308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2" name="フリーフォーム: 図形 191">
                <a:extLst>
                  <a:ext uri="{FF2B5EF4-FFF2-40B4-BE49-F238E27FC236}">
                    <a16:creationId xmlns:a16="http://schemas.microsoft.com/office/drawing/2014/main" id="{BD40D07B-2618-84BF-BFDA-BDFC812B12D5}"/>
                  </a:ext>
                </a:extLst>
              </p:cNvPr>
              <p:cNvSpPr/>
              <p:nvPr/>
            </p:nvSpPr>
            <p:spPr>
              <a:xfrm>
                <a:off x="5146675" y="3292476"/>
                <a:ext cx="276225" cy="178276"/>
              </a:xfrm>
              <a:custGeom>
                <a:avLst/>
                <a:gdLst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15628 w 276225"/>
                  <a:gd name="connsiteY3" fmla="*/ 43167 h 178276"/>
                  <a:gd name="connsiteX4" fmla="*/ 160598 w 276225"/>
                  <a:gd name="connsiteY4" fmla="*/ 43167 h 178276"/>
                  <a:gd name="connsiteX5" fmla="*/ 168275 w 276225"/>
                  <a:gd name="connsiteY5" fmla="*/ 35490 h 178276"/>
                  <a:gd name="connsiteX6" fmla="*/ 168275 w 276225"/>
                  <a:gd name="connsiteY6" fmla="*/ 0 h 178276"/>
                  <a:gd name="connsiteX7" fmla="*/ 187087 w 276225"/>
                  <a:gd name="connsiteY7" fmla="*/ 0 h 178276"/>
                  <a:gd name="connsiteX8" fmla="*/ 276225 w 276225"/>
                  <a:gd name="connsiteY8" fmla="*/ 89138 h 178276"/>
                  <a:gd name="connsiteX9" fmla="*/ 276225 w 276225"/>
                  <a:gd name="connsiteY9" fmla="*/ 155587 h 178276"/>
                  <a:gd name="connsiteX10" fmla="*/ 253536 w 276225"/>
                  <a:gd name="connsiteY10" fmla="*/ 178276 h 178276"/>
                  <a:gd name="connsiteX11" fmla="*/ 22689 w 276225"/>
                  <a:gd name="connsiteY11" fmla="*/ 178276 h 178276"/>
                  <a:gd name="connsiteX12" fmla="*/ 0 w 276225"/>
                  <a:gd name="connsiteY12" fmla="*/ 155587 h 178276"/>
                  <a:gd name="connsiteX13" fmla="*/ 0 w 276225"/>
                  <a:gd name="connsiteY13" fmla="*/ 89138 h 178276"/>
                  <a:gd name="connsiteX14" fmla="*/ 89138 w 276225"/>
                  <a:gd name="connsiteY14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07951 w 276225"/>
                  <a:gd name="connsiteY2" fmla="*/ 35490 h 178276"/>
                  <a:gd name="connsiteX3" fmla="*/ 160598 w 276225"/>
                  <a:gd name="connsiteY3" fmla="*/ 43167 h 178276"/>
                  <a:gd name="connsiteX4" fmla="*/ 168275 w 276225"/>
                  <a:gd name="connsiteY4" fmla="*/ 35490 h 178276"/>
                  <a:gd name="connsiteX5" fmla="*/ 168275 w 276225"/>
                  <a:gd name="connsiteY5" fmla="*/ 0 h 178276"/>
                  <a:gd name="connsiteX6" fmla="*/ 187087 w 276225"/>
                  <a:gd name="connsiteY6" fmla="*/ 0 h 178276"/>
                  <a:gd name="connsiteX7" fmla="*/ 276225 w 276225"/>
                  <a:gd name="connsiteY7" fmla="*/ 89138 h 178276"/>
                  <a:gd name="connsiteX8" fmla="*/ 276225 w 276225"/>
                  <a:gd name="connsiteY8" fmla="*/ 155587 h 178276"/>
                  <a:gd name="connsiteX9" fmla="*/ 253536 w 276225"/>
                  <a:gd name="connsiteY9" fmla="*/ 178276 h 178276"/>
                  <a:gd name="connsiteX10" fmla="*/ 22689 w 276225"/>
                  <a:gd name="connsiteY10" fmla="*/ 178276 h 178276"/>
                  <a:gd name="connsiteX11" fmla="*/ 0 w 276225"/>
                  <a:gd name="connsiteY11" fmla="*/ 155587 h 178276"/>
                  <a:gd name="connsiteX12" fmla="*/ 0 w 276225"/>
                  <a:gd name="connsiteY12" fmla="*/ 89138 h 178276"/>
                  <a:gd name="connsiteX13" fmla="*/ 89138 w 276225"/>
                  <a:gd name="connsiteY13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35490 h 178276"/>
                  <a:gd name="connsiteX4" fmla="*/ 168275 w 276225"/>
                  <a:gd name="connsiteY4" fmla="*/ 0 h 178276"/>
                  <a:gd name="connsiteX5" fmla="*/ 187087 w 276225"/>
                  <a:gd name="connsiteY5" fmla="*/ 0 h 178276"/>
                  <a:gd name="connsiteX6" fmla="*/ 276225 w 276225"/>
                  <a:gd name="connsiteY6" fmla="*/ 89138 h 178276"/>
                  <a:gd name="connsiteX7" fmla="*/ 276225 w 276225"/>
                  <a:gd name="connsiteY7" fmla="*/ 155587 h 178276"/>
                  <a:gd name="connsiteX8" fmla="*/ 253536 w 276225"/>
                  <a:gd name="connsiteY8" fmla="*/ 178276 h 178276"/>
                  <a:gd name="connsiteX9" fmla="*/ 22689 w 276225"/>
                  <a:gd name="connsiteY9" fmla="*/ 178276 h 178276"/>
                  <a:gd name="connsiteX10" fmla="*/ 0 w 276225"/>
                  <a:gd name="connsiteY10" fmla="*/ 155587 h 178276"/>
                  <a:gd name="connsiteX11" fmla="*/ 0 w 276225"/>
                  <a:gd name="connsiteY11" fmla="*/ 89138 h 178276"/>
                  <a:gd name="connsiteX12" fmla="*/ 89138 w 276225"/>
                  <a:gd name="connsiteY12" fmla="*/ 0 h 178276"/>
                  <a:gd name="connsiteX0" fmla="*/ 89138 w 276225"/>
                  <a:gd name="connsiteY0" fmla="*/ 0 h 178276"/>
                  <a:gd name="connsiteX1" fmla="*/ 107951 w 276225"/>
                  <a:gd name="connsiteY1" fmla="*/ 0 h 178276"/>
                  <a:gd name="connsiteX2" fmla="*/ 160598 w 276225"/>
                  <a:gd name="connsiteY2" fmla="*/ 43167 h 178276"/>
                  <a:gd name="connsiteX3" fmla="*/ 168275 w 276225"/>
                  <a:gd name="connsiteY3" fmla="*/ 0 h 178276"/>
                  <a:gd name="connsiteX4" fmla="*/ 187087 w 276225"/>
                  <a:gd name="connsiteY4" fmla="*/ 0 h 178276"/>
                  <a:gd name="connsiteX5" fmla="*/ 276225 w 276225"/>
                  <a:gd name="connsiteY5" fmla="*/ 89138 h 178276"/>
                  <a:gd name="connsiteX6" fmla="*/ 276225 w 276225"/>
                  <a:gd name="connsiteY6" fmla="*/ 155587 h 178276"/>
                  <a:gd name="connsiteX7" fmla="*/ 253536 w 276225"/>
                  <a:gd name="connsiteY7" fmla="*/ 178276 h 178276"/>
                  <a:gd name="connsiteX8" fmla="*/ 22689 w 276225"/>
                  <a:gd name="connsiteY8" fmla="*/ 178276 h 178276"/>
                  <a:gd name="connsiteX9" fmla="*/ 0 w 276225"/>
                  <a:gd name="connsiteY9" fmla="*/ 155587 h 178276"/>
                  <a:gd name="connsiteX10" fmla="*/ 0 w 276225"/>
                  <a:gd name="connsiteY10" fmla="*/ 89138 h 178276"/>
                  <a:gd name="connsiteX11" fmla="*/ 89138 w 276225"/>
                  <a:gd name="connsiteY11" fmla="*/ 0 h 178276"/>
                  <a:gd name="connsiteX0" fmla="*/ 160598 w 276225"/>
                  <a:gd name="connsiteY0" fmla="*/ 43167 h 178276"/>
                  <a:gd name="connsiteX1" fmla="*/ 168275 w 276225"/>
                  <a:gd name="connsiteY1" fmla="*/ 0 h 178276"/>
                  <a:gd name="connsiteX2" fmla="*/ 187087 w 276225"/>
                  <a:gd name="connsiteY2" fmla="*/ 0 h 178276"/>
                  <a:gd name="connsiteX3" fmla="*/ 276225 w 276225"/>
                  <a:gd name="connsiteY3" fmla="*/ 89138 h 178276"/>
                  <a:gd name="connsiteX4" fmla="*/ 276225 w 276225"/>
                  <a:gd name="connsiteY4" fmla="*/ 155587 h 178276"/>
                  <a:gd name="connsiteX5" fmla="*/ 253536 w 276225"/>
                  <a:gd name="connsiteY5" fmla="*/ 178276 h 178276"/>
                  <a:gd name="connsiteX6" fmla="*/ 22689 w 276225"/>
                  <a:gd name="connsiteY6" fmla="*/ 178276 h 178276"/>
                  <a:gd name="connsiteX7" fmla="*/ 0 w 276225"/>
                  <a:gd name="connsiteY7" fmla="*/ 155587 h 178276"/>
                  <a:gd name="connsiteX8" fmla="*/ 0 w 276225"/>
                  <a:gd name="connsiteY8" fmla="*/ 89138 h 178276"/>
                  <a:gd name="connsiteX9" fmla="*/ 89138 w 276225"/>
                  <a:gd name="connsiteY9" fmla="*/ 0 h 178276"/>
                  <a:gd name="connsiteX10" fmla="*/ 107951 w 276225"/>
                  <a:gd name="connsiteY10" fmla="*/ 0 h 178276"/>
                  <a:gd name="connsiteX11" fmla="*/ 252038 w 276225"/>
                  <a:gd name="connsiteY11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  <a:gd name="connsiteX10" fmla="*/ 252038 w 276225"/>
                  <a:gd name="connsiteY10" fmla="*/ 134607 h 178276"/>
                  <a:gd name="connsiteX0" fmla="*/ 168275 w 276225"/>
                  <a:gd name="connsiteY0" fmla="*/ 0 h 178276"/>
                  <a:gd name="connsiteX1" fmla="*/ 187087 w 276225"/>
                  <a:gd name="connsiteY1" fmla="*/ 0 h 178276"/>
                  <a:gd name="connsiteX2" fmla="*/ 276225 w 276225"/>
                  <a:gd name="connsiteY2" fmla="*/ 89138 h 178276"/>
                  <a:gd name="connsiteX3" fmla="*/ 276225 w 276225"/>
                  <a:gd name="connsiteY3" fmla="*/ 155587 h 178276"/>
                  <a:gd name="connsiteX4" fmla="*/ 253536 w 276225"/>
                  <a:gd name="connsiteY4" fmla="*/ 178276 h 178276"/>
                  <a:gd name="connsiteX5" fmla="*/ 22689 w 276225"/>
                  <a:gd name="connsiteY5" fmla="*/ 178276 h 178276"/>
                  <a:gd name="connsiteX6" fmla="*/ 0 w 276225"/>
                  <a:gd name="connsiteY6" fmla="*/ 155587 h 178276"/>
                  <a:gd name="connsiteX7" fmla="*/ 0 w 276225"/>
                  <a:gd name="connsiteY7" fmla="*/ 89138 h 178276"/>
                  <a:gd name="connsiteX8" fmla="*/ 89138 w 276225"/>
                  <a:gd name="connsiteY8" fmla="*/ 0 h 178276"/>
                  <a:gd name="connsiteX9" fmla="*/ 107951 w 276225"/>
                  <a:gd name="connsiteY9" fmla="*/ 0 h 178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6225" h="178276">
                    <a:moveTo>
                      <a:pt x="168275" y="0"/>
                    </a:moveTo>
                    <a:lnTo>
                      <a:pt x="187087" y="0"/>
                    </a:lnTo>
                    <a:cubicBezTo>
                      <a:pt x="236317" y="0"/>
                      <a:pt x="276225" y="39908"/>
                      <a:pt x="276225" y="89138"/>
                    </a:cubicBezTo>
                    <a:lnTo>
                      <a:pt x="276225" y="155587"/>
                    </a:lnTo>
                    <a:cubicBezTo>
                      <a:pt x="276225" y="168118"/>
                      <a:pt x="266067" y="178276"/>
                      <a:pt x="253536" y="178276"/>
                    </a:cubicBezTo>
                    <a:lnTo>
                      <a:pt x="22689" y="178276"/>
                    </a:lnTo>
                    <a:cubicBezTo>
                      <a:pt x="10158" y="178276"/>
                      <a:pt x="0" y="168118"/>
                      <a:pt x="0" y="155587"/>
                    </a:cubicBezTo>
                    <a:lnTo>
                      <a:pt x="0" y="89138"/>
                    </a:lnTo>
                    <a:cubicBezTo>
                      <a:pt x="0" y="39908"/>
                      <a:pt x="39908" y="0"/>
                      <a:pt x="89138" y="0"/>
                    </a:cubicBezTo>
                    <a:lnTo>
                      <a:pt x="107951" y="0"/>
                    </a:lnTo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93" name="フリーフォーム: 図形 192">
              <a:extLst>
                <a:ext uri="{FF2B5EF4-FFF2-40B4-BE49-F238E27FC236}">
                  <a16:creationId xmlns:a16="http://schemas.microsoft.com/office/drawing/2014/main" id="{CFB4017B-39F1-FCF6-375E-8127E30C2B99}"/>
                </a:ext>
              </a:extLst>
            </p:cNvPr>
            <p:cNvSpPr/>
            <p:nvPr/>
          </p:nvSpPr>
          <p:spPr>
            <a:xfrm rot="10800000">
              <a:off x="9035620" y="5491272"/>
              <a:ext cx="225427" cy="79875"/>
            </a:xfrm>
            <a:custGeom>
              <a:avLst/>
              <a:gdLst>
                <a:gd name="connsiteX0" fmla="*/ 403225 w 403225"/>
                <a:gd name="connsiteY0" fmla="*/ 222727 h 222727"/>
                <a:gd name="connsiteX1" fmla="*/ 225425 w 403225"/>
                <a:gd name="connsiteY1" fmla="*/ 222727 h 222727"/>
                <a:gd name="connsiteX2" fmla="*/ 177800 w 403225"/>
                <a:gd name="connsiteY2" fmla="*/ 222727 h 222727"/>
                <a:gd name="connsiteX3" fmla="*/ 0 w 403225"/>
                <a:gd name="connsiteY3" fmla="*/ 222727 h 222727"/>
                <a:gd name="connsiteX4" fmla="*/ 49332 w 403225"/>
                <a:gd name="connsiteY4" fmla="*/ 0 h 222727"/>
                <a:gd name="connsiteX5" fmla="*/ 176093 w 403225"/>
                <a:gd name="connsiteY5" fmla="*/ 0 h 222727"/>
                <a:gd name="connsiteX6" fmla="*/ 201613 w 403225"/>
                <a:gd name="connsiteY6" fmla="*/ 115217 h 222727"/>
                <a:gd name="connsiteX7" fmla="*/ 227132 w 403225"/>
                <a:gd name="connsiteY7" fmla="*/ 0 h 222727"/>
                <a:gd name="connsiteX8" fmla="*/ 353893 w 403225"/>
                <a:gd name="connsiteY8" fmla="*/ 0 h 222727"/>
                <a:gd name="connsiteX0" fmla="*/ 403225 w 403225"/>
                <a:gd name="connsiteY0" fmla="*/ 222727 h 222727"/>
                <a:gd name="connsiteX1" fmla="*/ 177800 w 403225"/>
                <a:gd name="connsiteY1" fmla="*/ 222727 h 222727"/>
                <a:gd name="connsiteX2" fmla="*/ 0 w 403225"/>
                <a:gd name="connsiteY2" fmla="*/ 222727 h 222727"/>
                <a:gd name="connsiteX3" fmla="*/ 49332 w 403225"/>
                <a:gd name="connsiteY3" fmla="*/ 0 h 222727"/>
                <a:gd name="connsiteX4" fmla="*/ 176093 w 403225"/>
                <a:gd name="connsiteY4" fmla="*/ 0 h 222727"/>
                <a:gd name="connsiteX5" fmla="*/ 201613 w 403225"/>
                <a:gd name="connsiteY5" fmla="*/ 115217 h 222727"/>
                <a:gd name="connsiteX6" fmla="*/ 227132 w 403225"/>
                <a:gd name="connsiteY6" fmla="*/ 0 h 222727"/>
                <a:gd name="connsiteX7" fmla="*/ 353893 w 403225"/>
                <a:gd name="connsiteY7" fmla="*/ 0 h 222727"/>
                <a:gd name="connsiteX8" fmla="*/ 403225 w 403225"/>
                <a:gd name="connsiteY8" fmla="*/ 222727 h 222727"/>
                <a:gd name="connsiteX0" fmla="*/ 403225 w 403225"/>
                <a:gd name="connsiteY0" fmla="*/ 222727 h 222727"/>
                <a:gd name="connsiteX1" fmla="*/ 0 w 403225"/>
                <a:gd name="connsiteY1" fmla="*/ 222727 h 222727"/>
                <a:gd name="connsiteX2" fmla="*/ 49332 w 403225"/>
                <a:gd name="connsiteY2" fmla="*/ 0 h 222727"/>
                <a:gd name="connsiteX3" fmla="*/ 176093 w 403225"/>
                <a:gd name="connsiteY3" fmla="*/ 0 h 222727"/>
                <a:gd name="connsiteX4" fmla="*/ 201613 w 403225"/>
                <a:gd name="connsiteY4" fmla="*/ 115217 h 222727"/>
                <a:gd name="connsiteX5" fmla="*/ 227132 w 403225"/>
                <a:gd name="connsiteY5" fmla="*/ 0 h 222727"/>
                <a:gd name="connsiteX6" fmla="*/ 353893 w 403225"/>
                <a:gd name="connsiteY6" fmla="*/ 0 h 222727"/>
                <a:gd name="connsiteX7" fmla="*/ 403225 w 403225"/>
                <a:gd name="connsiteY7" fmla="*/ 222727 h 222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3225" h="222727">
                  <a:moveTo>
                    <a:pt x="403225" y="222727"/>
                  </a:moveTo>
                  <a:lnTo>
                    <a:pt x="0" y="222727"/>
                  </a:lnTo>
                  <a:lnTo>
                    <a:pt x="49332" y="0"/>
                  </a:lnTo>
                  <a:lnTo>
                    <a:pt x="176093" y="0"/>
                  </a:lnTo>
                  <a:lnTo>
                    <a:pt x="201613" y="115217"/>
                  </a:lnTo>
                  <a:lnTo>
                    <a:pt x="227132" y="0"/>
                  </a:lnTo>
                  <a:lnTo>
                    <a:pt x="353893" y="0"/>
                  </a:lnTo>
                  <a:lnTo>
                    <a:pt x="403225" y="222727"/>
                  </a:lnTo>
                  <a:close/>
                </a:path>
              </a:pathLst>
            </a:custGeom>
            <a:solidFill>
              <a:srgbClr val="00206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4" name="台形 193">
              <a:extLst>
                <a:ext uri="{FF2B5EF4-FFF2-40B4-BE49-F238E27FC236}">
                  <a16:creationId xmlns:a16="http://schemas.microsoft.com/office/drawing/2014/main" id="{FDFAEEBD-3305-E9DF-1A1E-5C239AAFA8BC}"/>
                </a:ext>
              </a:extLst>
            </p:cNvPr>
            <p:cNvSpPr/>
            <p:nvPr/>
          </p:nvSpPr>
          <p:spPr>
            <a:xfrm rot="13500000">
              <a:off x="8967724" y="5383641"/>
              <a:ext cx="28368" cy="119123"/>
            </a:xfrm>
            <a:prstGeom prst="trapezoid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5" name="フリーフォーム: 図形 194">
              <a:extLst>
                <a:ext uri="{FF2B5EF4-FFF2-40B4-BE49-F238E27FC236}">
                  <a16:creationId xmlns:a16="http://schemas.microsoft.com/office/drawing/2014/main" id="{E56E0904-46A1-3C1B-DB58-7109B6816E72}"/>
                </a:ext>
              </a:extLst>
            </p:cNvPr>
            <p:cNvSpPr/>
            <p:nvPr/>
          </p:nvSpPr>
          <p:spPr>
            <a:xfrm>
              <a:off x="8969317" y="5321851"/>
              <a:ext cx="358006" cy="179721"/>
            </a:xfrm>
            <a:custGeom>
              <a:avLst/>
              <a:gdLst>
                <a:gd name="connsiteX0" fmla="*/ 197632 w 640370"/>
                <a:gd name="connsiteY0" fmla="*/ 0 h 321469"/>
                <a:gd name="connsiteX1" fmla="*/ 442790 w 640370"/>
                <a:gd name="connsiteY1" fmla="*/ 0 h 321469"/>
                <a:gd name="connsiteX2" fmla="*/ 498113 w 640370"/>
                <a:gd name="connsiteY2" fmla="*/ 22916 h 321469"/>
                <a:gd name="connsiteX3" fmla="*/ 498262 w 640370"/>
                <a:gd name="connsiteY3" fmla="*/ 23136 h 321469"/>
                <a:gd name="connsiteX4" fmla="*/ 499130 w 640370"/>
                <a:gd name="connsiteY4" fmla="*/ 23496 h 321469"/>
                <a:gd name="connsiteX5" fmla="*/ 640370 w 640370"/>
                <a:gd name="connsiteY5" fmla="*/ 164736 h 321469"/>
                <a:gd name="connsiteX6" fmla="*/ 567967 w 640370"/>
                <a:gd name="connsiteY6" fmla="*/ 237138 h 321469"/>
                <a:gd name="connsiteX7" fmla="*/ 521029 w 640370"/>
                <a:gd name="connsiteY7" fmla="*/ 190201 h 321469"/>
                <a:gd name="connsiteX8" fmla="*/ 521029 w 640370"/>
                <a:gd name="connsiteY8" fmla="*/ 321469 h 321469"/>
                <a:gd name="connsiteX9" fmla="*/ 119393 w 640370"/>
                <a:gd name="connsiteY9" fmla="*/ 321469 h 321469"/>
                <a:gd name="connsiteX10" fmla="*/ 119393 w 640370"/>
                <a:gd name="connsiteY10" fmla="*/ 190149 h 321469"/>
                <a:gd name="connsiteX11" fmla="*/ 72403 w 640370"/>
                <a:gd name="connsiteY11" fmla="*/ 237138 h 321469"/>
                <a:gd name="connsiteX12" fmla="*/ 0 w 640370"/>
                <a:gd name="connsiteY12" fmla="*/ 164736 h 321469"/>
                <a:gd name="connsiteX13" fmla="*/ 141240 w 640370"/>
                <a:gd name="connsiteY13" fmla="*/ 23496 h 321469"/>
                <a:gd name="connsiteX14" fmla="*/ 142181 w 640370"/>
                <a:gd name="connsiteY14" fmla="*/ 23106 h 321469"/>
                <a:gd name="connsiteX15" fmla="*/ 142309 w 640370"/>
                <a:gd name="connsiteY15" fmla="*/ 22916 h 321469"/>
                <a:gd name="connsiteX16" fmla="*/ 197632 w 640370"/>
                <a:gd name="connsiteY16" fmla="*/ 0 h 321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40370" h="321469">
                  <a:moveTo>
                    <a:pt x="197632" y="0"/>
                  </a:moveTo>
                  <a:lnTo>
                    <a:pt x="442790" y="0"/>
                  </a:lnTo>
                  <a:cubicBezTo>
                    <a:pt x="464395" y="0"/>
                    <a:pt x="483955" y="8757"/>
                    <a:pt x="498113" y="22916"/>
                  </a:cubicBezTo>
                  <a:lnTo>
                    <a:pt x="498262" y="23136"/>
                  </a:lnTo>
                  <a:lnTo>
                    <a:pt x="499130" y="23496"/>
                  </a:lnTo>
                  <a:lnTo>
                    <a:pt x="640370" y="164736"/>
                  </a:lnTo>
                  <a:lnTo>
                    <a:pt x="567967" y="237138"/>
                  </a:lnTo>
                  <a:lnTo>
                    <a:pt x="521029" y="190201"/>
                  </a:lnTo>
                  <a:lnTo>
                    <a:pt x="521029" y="321469"/>
                  </a:lnTo>
                  <a:lnTo>
                    <a:pt x="119393" y="321469"/>
                  </a:lnTo>
                  <a:lnTo>
                    <a:pt x="119393" y="190149"/>
                  </a:lnTo>
                  <a:lnTo>
                    <a:pt x="72403" y="237138"/>
                  </a:lnTo>
                  <a:lnTo>
                    <a:pt x="0" y="164736"/>
                  </a:lnTo>
                  <a:lnTo>
                    <a:pt x="141240" y="23496"/>
                  </a:lnTo>
                  <a:lnTo>
                    <a:pt x="142181" y="23106"/>
                  </a:lnTo>
                  <a:lnTo>
                    <a:pt x="142309" y="22916"/>
                  </a:lnTo>
                  <a:cubicBezTo>
                    <a:pt x="156468" y="8757"/>
                    <a:pt x="176027" y="0"/>
                    <a:pt x="197632" y="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98" name="グループ化 197">
              <a:extLst>
                <a:ext uri="{FF2B5EF4-FFF2-40B4-BE49-F238E27FC236}">
                  <a16:creationId xmlns:a16="http://schemas.microsoft.com/office/drawing/2014/main" id="{28FE717C-EF5C-DE30-964D-67BA4FC7E5CB}"/>
                </a:ext>
              </a:extLst>
            </p:cNvPr>
            <p:cNvGrpSpPr/>
            <p:nvPr/>
          </p:nvGrpSpPr>
          <p:grpSpPr>
            <a:xfrm>
              <a:off x="8868753" y="5434700"/>
              <a:ext cx="115392" cy="119652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199" name="四角形: 上の 2 つの角を丸める 198">
                <a:extLst>
                  <a:ext uri="{FF2B5EF4-FFF2-40B4-BE49-F238E27FC236}">
                    <a16:creationId xmlns:a16="http://schemas.microsoft.com/office/drawing/2014/main" id="{76F0103F-8F2B-7363-FAFD-26B63BE18E33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" name="フリーフォーム: 図形 199">
                <a:extLst>
                  <a:ext uri="{FF2B5EF4-FFF2-40B4-BE49-F238E27FC236}">
                    <a16:creationId xmlns:a16="http://schemas.microsoft.com/office/drawing/2014/main" id="{5549D0DF-3FE3-266B-3B3B-01FA30FB3288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" name="四角形: 上の 2 つの角を丸める 200">
                <a:extLst>
                  <a:ext uri="{FF2B5EF4-FFF2-40B4-BE49-F238E27FC236}">
                    <a16:creationId xmlns:a16="http://schemas.microsoft.com/office/drawing/2014/main" id="{E30D5A87-4F03-75A5-330C-FEBD58EDC955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202" name="四角形: 上の 2 つの角を丸める 201">
                <a:extLst>
                  <a:ext uri="{FF2B5EF4-FFF2-40B4-BE49-F238E27FC236}">
                    <a16:creationId xmlns:a16="http://schemas.microsoft.com/office/drawing/2014/main" id="{60F4823A-B969-7777-5158-DF2DA21D3145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" name="四角形: 上の 2 つの角を丸める 202">
                <a:extLst>
                  <a:ext uri="{FF2B5EF4-FFF2-40B4-BE49-F238E27FC236}">
                    <a16:creationId xmlns:a16="http://schemas.microsoft.com/office/drawing/2014/main" id="{84B5C1FB-3B93-C737-295E-BD5C8E8CF169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" name="四角形: 上の 2 つの角を丸める 203">
                <a:extLst>
                  <a:ext uri="{FF2B5EF4-FFF2-40B4-BE49-F238E27FC236}">
                    <a16:creationId xmlns:a16="http://schemas.microsoft.com/office/drawing/2014/main" id="{9269C702-0C2F-DE88-148C-131852C8D567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5" name="四角形: 上の 2 つの角を丸める 204">
                <a:extLst>
                  <a:ext uri="{FF2B5EF4-FFF2-40B4-BE49-F238E27FC236}">
                    <a16:creationId xmlns:a16="http://schemas.microsoft.com/office/drawing/2014/main" id="{1B364180-4CC9-1D56-DB05-1EA8AE975315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四角形: 上の 2 つの角を丸める 205">
                <a:extLst>
                  <a:ext uri="{FF2B5EF4-FFF2-40B4-BE49-F238E27FC236}">
                    <a16:creationId xmlns:a16="http://schemas.microsoft.com/office/drawing/2014/main" id="{E1B44606-D58B-88A0-5CE8-01366596D7B7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7" name="グループ化 206">
              <a:extLst>
                <a:ext uri="{FF2B5EF4-FFF2-40B4-BE49-F238E27FC236}">
                  <a16:creationId xmlns:a16="http://schemas.microsoft.com/office/drawing/2014/main" id="{A8A9663F-B4B8-6F96-4985-E247A76163B8}"/>
                </a:ext>
              </a:extLst>
            </p:cNvPr>
            <p:cNvGrpSpPr/>
            <p:nvPr/>
          </p:nvGrpSpPr>
          <p:grpSpPr>
            <a:xfrm>
              <a:off x="9308460" y="5446772"/>
              <a:ext cx="109648" cy="103789"/>
              <a:chOff x="8095331" y="5472437"/>
              <a:chExt cx="196128" cy="185649"/>
            </a:xfrm>
          </p:grpSpPr>
          <p:sp>
            <p:nvSpPr>
              <p:cNvPr id="208" name="四角形: 上の 2 つの角を丸める 207">
                <a:extLst>
                  <a:ext uri="{FF2B5EF4-FFF2-40B4-BE49-F238E27FC236}">
                    <a16:creationId xmlns:a16="http://schemas.microsoft.com/office/drawing/2014/main" id="{90C3EEA5-9EBA-4F72-CB87-1CCF4488826F}"/>
                  </a:ext>
                </a:extLst>
              </p:cNvPr>
              <p:cNvSpPr/>
              <p:nvPr/>
            </p:nvSpPr>
            <p:spPr>
              <a:xfrm rot="18900000">
                <a:off x="8102411" y="5472437"/>
                <a:ext cx="58613" cy="21701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" name="フリーフォーム: 図形 208">
                <a:extLst>
                  <a:ext uri="{FF2B5EF4-FFF2-40B4-BE49-F238E27FC236}">
                    <a16:creationId xmlns:a16="http://schemas.microsoft.com/office/drawing/2014/main" id="{35A870BD-294D-D494-65BE-9C89FB62BDBB}"/>
                  </a:ext>
                </a:extLst>
              </p:cNvPr>
              <p:cNvSpPr/>
              <p:nvPr/>
            </p:nvSpPr>
            <p:spPr>
              <a:xfrm rot="18420376">
                <a:off x="8105145" y="5471772"/>
                <a:ext cx="176500" cy="196128"/>
              </a:xfrm>
              <a:custGeom>
                <a:avLst/>
                <a:gdLst>
                  <a:gd name="connsiteX0" fmla="*/ 241240 w 380406"/>
                  <a:gd name="connsiteY0" fmla="*/ 1026 h 422709"/>
                  <a:gd name="connsiteX1" fmla="*/ 274242 w 380406"/>
                  <a:gd name="connsiteY1" fmla="*/ 5660 h 422709"/>
                  <a:gd name="connsiteX2" fmla="*/ 363034 w 380406"/>
                  <a:gd name="connsiteY2" fmla="*/ 123465 h 422709"/>
                  <a:gd name="connsiteX3" fmla="*/ 353810 w 380406"/>
                  <a:gd name="connsiteY3" fmla="*/ 189152 h 422709"/>
                  <a:gd name="connsiteX4" fmla="*/ 380082 w 380406"/>
                  <a:gd name="connsiteY4" fmla="*/ 354958 h 422709"/>
                  <a:gd name="connsiteX5" fmla="*/ 358455 w 380406"/>
                  <a:gd name="connsiteY5" fmla="*/ 384728 h 422709"/>
                  <a:gd name="connsiteX6" fmla="*/ 358456 w 380406"/>
                  <a:gd name="connsiteY6" fmla="*/ 384727 h 422709"/>
                  <a:gd name="connsiteX7" fmla="*/ 328686 w 380406"/>
                  <a:gd name="connsiteY7" fmla="*/ 363101 h 422709"/>
                  <a:gd name="connsiteX8" fmla="*/ 312456 w 380406"/>
                  <a:gd name="connsiteY8" fmla="*/ 260674 h 422709"/>
                  <a:gd name="connsiteX9" fmla="*/ 300831 w 380406"/>
                  <a:gd name="connsiteY9" fmla="*/ 259042 h 422709"/>
                  <a:gd name="connsiteX10" fmla="*/ 300831 w 380406"/>
                  <a:gd name="connsiteY10" fmla="*/ 382463 h 422709"/>
                  <a:gd name="connsiteX11" fmla="*/ 269958 w 380406"/>
                  <a:gd name="connsiteY11" fmla="*/ 413336 h 422709"/>
                  <a:gd name="connsiteX12" fmla="*/ 269959 w 380406"/>
                  <a:gd name="connsiteY12" fmla="*/ 413335 h 422709"/>
                  <a:gd name="connsiteX13" fmla="*/ 239086 w 380406"/>
                  <a:gd name="connsiteY13" fmla="*/ 382462 h 422709"/>
                  <a:gd name="connsiteX14" fmla="*/ 239086 w 380406"/>
                  <a:gd name="connsiteY14" fmla="*/ 250371 h 422709"/>
                  <a:gd name="connsiteX15" fmla="*/ 227198 w 380406"/>
                  <a:gd name="connsiteY15" fmla="*/ 248702 h 422709"/>
                  <a:gd name="connsiteX16" fmla="*/ 206496 w 380406"/>
                  <a:gd name="connsiteY16" fmla="*/ 396126 h 422709"/>
                  <a:gd name="connsiteX17" fmla="*/ 171629 w 380406"/>
                  <a:gd name="connsiteY17" fmla="*/ 422406 h 422709"/>
                  <a:gd name="connsiteX18" fmla="*/ 171630 w 380406"/>
                  <a:gd name="connsiteY18" fmla="*/ 422405 h 422709"/>
                  <a:gd name="connsiteX19" fmla="*/ 145351 w 380406"/>
                  <a:gd name="connsiteY19" fmla="*/ 387539 h 422709"/>
                  <a:gd name="connsiteX20" fmla="*/ 166053 w 380406"/>
                  <a:gd name="connsiteY20" fmla="*/ 240115 h 422709"/>
                  <a:gd name="connsiteX21" fmla="*/ 160135 w 380406"/>
                  <a:gd name="connsiteY21" fmla="*/ 239284 h 422709"/>
                  <a:gd name="connsiteX22" fmla="*/ 124040 w 380406"/>
                  <a:gd name="connsiteY22" fmla="*/ 354110 h 422709"/>
                  <a:gd name="connsiteX23" fmla="*/ 85330 w 380406"/>
                  <a:gd name="connsiteY23" fmla="*/ 374304 h 422709"/>
                  <a:gd name="connsiteX24" fmla="*/ 85332 w 380406"/>
                  <a:gd name="connsiteY24" fmla="*/ 374304 h 422709"/>
                  <a:gd name="connsiteX25" fmla="*/ 65137 w 380406"/>
                  <a:gd name="connsiteY25" fmla="*/ 335593 h 422709"/>
                  <a:gd name="connsiteX26" fmla="*/ 108126 w 380406"/>
                  <a:gd name="connsiteY26" fmla="*/ 198834 h 422709"/>
                  <a:gd name="connsiteX27" fmla="*/ 112876 w 380406"/>
                  <a:gd name="connsiteY27" fmla="*/ 165013 h 422709"/>
                  <a:gd name="connsiteX28" fmla="*/ 67078 w 380406"/>
                  <a:gd name="connsiteY28" fmla="*/ 199531 h 422709"/>
                  <a:gd name="connsiteX29" fmla="*/ 8436 w 380406"/>
                  <a:gd name="connsiteY29" fmla="*/ 191296 h 422709"/>
                  <a:gd name="connsiteX30" fmla="*/ 16671 w 380406"/>
                  <a:gd name="connsiteY30" fmla="*/ 132654 h 422709"/>
                  <a:gd name="connsiteX31" fmla="*/ 151567 w 380406"/>
                  <a:gd name="connsiteY31" fmla="*/ 30980 h 422709"/>
                  <a:gd name="connsiteX32" fmla="*/ 156028 w 380406"/>
                  <a:gd name="connsiteY32" fmla="*/ 29826 h 422709"/>
                  <a:gd name="connsiteX33" fmla="*/ 163948 w 380406"/>
                  <a:gd name="connsiteY33" fmla="*/ 21024 h 422709"/>
                  <a:gd name="connsiteX34" fmla="*/ 241240 w 380406"/>
                  <a:gd name="connsiteY34" fmla="*/ 1026 h 4227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80406" h="422709">
                    <a:moveTo>
                      <a:pt x="241240" y="1026"/>
                    </a:moveTo>
                    <a:lnTo>
                      <a:pt x="274242" y="5660"/>
                    </a:lnTo>
                    <a:cubicBezTo>
                      <a:pt x="331292" y="13672"/>
                      <a:pt x="371046" y="66415"/>
                      <a:pt x="363034" y="123465"/>
                    </a:cubicBezTo>
                    <a:lnTo>
                      <a:pt x="353810" y="189152"/>
                    </a:lnTo>
                    <a:lnTo>
                      <a:pt x="380082" y="354958"/>
                    </a:lnTo>
                    <a:cubicBezTo>
                      <a:pt x="382330" y="369151"/>
                      <a:pt x="372648" y="382480"/>
                      <a:pt x="358455" y="384728"/>
                    </a:cubicBezTo>
                    <a:lnTo>
                      <a:pt x="358456" y="384727"/>
                    </a:lnTo>
                    <a:cubicBezTo>
                      <a:pt x="344263" y="386976"/>
                      <a:pt x="330935" y="377294"/>
                      <a:pt x="328686" y="363101"/>
                    </a:cubicBezTo>
                    <a:lnTo>
                      <a:pt x="312456" y="260674"/>
                    </a:lnTo>
                    <a:lnTo>
                      <a:pt x="300831" y="259042"/>
                    </a:lnTo>
                    <a:lnTo>
                      <a:pt x="300831" y="382463"/>
                    </a:lnTo>
                    <a:cubicBezTo>
                      <a:pt x="300831" y="399514"/>
                      <a:pt x="287009" y="413336"/>
                      <a:pt x="269958" y="413336"/>
                    </a:cubicBezTo>
                    <a:lnTo>
                      <a:pt x="269959" y="413335"/>
                    </a:lnTo>
                    <a:cubicBezTo>
                      <a:pt x="252908" y="413335"/>
                      <a:pt x="239086" y="399513"/>
                      <a:pt x="239086" y="382462"/>
                    </a:cubicBezTo>
                    <a:lnTo>
                      <a:pt x="239086" y="250371"/>
                    </a:lnTo>
                    <a:lnTo>
                      <a:pt x="227198" y="248702"/>
                    </a:lnTo>
                    <a:lnTo>
                      <a:pt x="206496" y="396126"/>
                    </a:lnTo>
                    <a:cubicBezTo>
                      <a:pt x="204124" y="413012"/>
                      <a:pt x="188515" y="424777"/>
                      <a:pt x="171629" y="422406"/>
                    </a:cubicBezTo>
                    <a:lnTo>
                      <a:pt x="171630" y="422405"/>
                    </a:lnTo>
                    <a:cubicBezTo>
                      <a:pt x="154745" y="420034"/>
                      <a:pt x="142979" y="404424"/>
                      <a:pt x="145351" y="387539"/>
                    </a:cubicBezTo>
                    <a:lnTo>
                      <a:pt x="166053" y="240115"/>
                    </a:lnTo>
                    <a:lnTo>
                      <a:pt x="160135" y="239284"/>
                    </a:lnTo>
                    <a:lnTo>
                      <a:pt x="124040" y="354110"/>
                    </a:lnTo>
                    <a:cubicBezTo>
                      <a:pt x="118927" y="370376"/>
                      <a:pt x="101596" y="379417"/>
                      <a:pt x="85330" y="374304"/>
                    </a:cubicBezTo>
                    <a:lnTo>
                      <a:pt x="85332" y="374304"/>
                    </a:lnTo>
                    <a:cubicBezTo>
                      <a:pt x="69065" y="369190"/>
                      <a:pt x="60024" y="351860"/>
                      <a:pt x="65137" y="335593"/>
                    </a:cubicBezTo>
                    <a:lnTo>
                      <a:pt x="108126" y="198834"/>
                    </a:lnTo>
                    <a:lnTo>
                      <a:pt x="112876" y="165013"/>
                    </a:lnTo>
                    <a:lnTo>
                      <a:pt x="67078" y="199531"/>
                    </a:lnTo>
                    <a:cubicBezTo>
                      <a:pt x="48611" y="213451"/>
                      <a:pt x="22356" y="209764"/>
                      <a:pt x="8436" y="191296"/>
                    </a:cubicBezTo>
                    <a:cubicBezTo>
                      <a:pt x="-5483" y="172828"/>
                      <a:pt x="-1796" y="146574"/>
                      <a:pt x="16671" y="132654"/>
                    </a:cubicBezTo>
                    <a:lnTo>
                      <a:pt x="151567" y="30980"/>
                    </a:lnTo>
                    <a:lnTo>
                      <a:pt x="156028" y="29826"/>
                    </a:lnTo>
                    <a:lnTo>
                      <a:pt x="163948" y="21024"/>
                    </a:lnTo>
                    <a:cubicBezTo>
                      <a:pt x="185266" y="4956"/>
                      <a:pt x="212715" y="-2980"/>
                      <a:pt x="241240" y="1026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0" name="グループ化 209">
              <a:extLst>
                <a:ext uri="{FF2B5EF4-FFF2-40B4-BE49-F238E27FC236}">
                  <a16:creationId xmlns:a16="http://schemas.microsoft.com/office/drawing/2014/main" id="{0E2D9047-5903-7FAE-1990-0708B33F270F}"/>
                </a:ext>
              </a:extLst>
            </p:cNvPr>
            <p:cNvGrpSpPr/>
            <p:nvPr/>
          </p:nvGrpSpPr>
          <p:grpSpPr>
            <a:xfrm>
              <a:off x="9003744" y="5060358"/>
              <a:ext cx="294862" cy="294862"/>
              <a:chOff x="5209989" y="3310357"/>
              <a:chExt cx="527424" cy="527424"/>
            </a:xfrm>
          </p:grpSpPr>
          <p:sp>
            <p:nvSpPr>
              <p:cNvPr id="211" name="楕円 210">
                <a:extLst>
                  <a:ext uri="{FF2B5EF4-FFF2-40B4-BE49-F238E27FC236}">
                    <a16:creationId xmlns:a16="http://schemas.microsoft.com/office/drawing/2014/main" id="{018ED4F3-2C19-FC3E-E39B-9FFC1D0D7ED0}"/>
                  </a:ext>
                </a:extLst>
              </p:cNvPr>
              <p:cNvSpPr/>
              <p:nvPr/>
            </p:nvSpPr>
            <p:spPr>
              <a:xfrm>
                <a:off x="5209989" y="3310357"/>
                <a:ext cx="527424" cy="527424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2" name="テキスト ボックス 211">
                <a:extLst>
                  <a:ext uri="{FF2B5EF4-FFF2-40B4-BE49-F238E27FC236}">
                    <a16:creationId xmlns:a16="http://schemas.microsoft.com/office/drawing/2014/main" id="{158F8B7A-DA0E-569D-BAD1-C580E7AC484C}"/>
                  </a:ext>
                </a:extLst>
              </p:cNvPr>
              <p:cNvSpPr txBox="1"/>
              <p:nvPr/>
            </p:nvSpPr>
            <p:spPr>
              <a:xfrm>
                <a:off x="5265848" y="3502819"/>
                <a:ext cx="418798" cy="1578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茨　城</a:t>
                </a:r>
              </a:p>
            </p:txBody>
          </p:sp>
        </p:grpSp>
      </p:grpSp>
      <p:grpSp>
        <p:nvGrpSpPr>
          <p:cNvPr id="957" name="グループ化 956">
            <a:extLst>
              <a:ext uri="{FF2B5EF4-FFF2-40B4-BE49-F238E27FC236}">
                <a16:creationId xmlns:a16="http://schemas.microsoft.com/office/drawing/2014/main" id="{C5DE1341-2934-3B9F-81EE-F340B87D2024}"/>
              </a:ext>
            </a:extLst>
          </p:cNvPr>
          <p:cNvGrpSpPr/>
          <p:nvPr/>
        </p:nvGrpSpPr>
        <p:grpSpPr>
          <a:xfrm>
            <a:off x="3613151" y="4542969"/>
            <a:ext cx="2729970" cy="764950"/>
            <a:chOff x="3613151" y="4542969"/>
            <a:chExt cx="2729970" cy="764950"/>
          </a:xfrm>
        </p:grpSpPr>
        <p:grpSp>
          <p:nvGrpSpPr>
            <p:cNvPr id="237" name="グループ化 236">
              <a:extLst>
                <a:ext uri="{FF2B5EF4-FFF2-40B4-BE49-F238E27FC236}">
                  <a16:creationId xmlns:a16="http://schemas.microsoft.com/office/drawing/2014/main" id="{8051BE42-6CD7-3B47-579D-E72E1A2BB992}"/>
                </a:ext>
              </a:extLst>
            </p:cNvPr>
            <p:cNvGrpSpPr/>
            <p:nvPr/>
          </p:nvGrpSpPr>
          <p:grpSpPr>
            <a:xfrm>
              <a:off x="3613151" y="4999228"/>
              <a:ext cx="2729970" cy="308691"/>
              <a:chOff x="6208713" y="5321851"/>
              <a:chExt cx="3209395" cy="362901"/>
            </a:xfrm>
          </p:grpSpPr>
          <p:sp>
            <p:nvSpPr>
              <p:cNvPr id="238" name="台形 237">
                <a:extLst>
                  <a:ext uri="{FF2B5EF4-FFF2-40B4-BE49-F238E27FC236}">
                    <a16:creationId xmlns:a16="http://schemas.microsoft.com/office/drawing/2014/main" id="{74FDE9D4-188E-E7A8-20AB-CF7A685F83BA}"/>
                  </a:ext>
                </a:extLst>
              </p:cNvPr>
              <p:cNvSpPr/>
              <p:nvPr/>
            </p:nvSpPr>
            <p:spPr>
              <a:xfrm rot="8100000" flipH="1">
                <a:off x="7524560" y="5383642"/>
                <a:ext cx="28368" cy="119123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39" name="グループ化 238">
                <a:extLst>
                  <a:ext uri="{FF2B5EF4-FFF2-40B4-BE49-F238E27FC236}">
                    <a16:creationId xmlns:a16="http://schemas.microsoft.com/office/drawing/2014/main" id="{DB3319DB-A782-59BD-8767-CF3D4C827DF5}"/>
                  </a:ext>
                </a:extLst>
              </p:cNvPr>
              <p:cNvGrpSpPr/>
              <p:nvPr/>
            </p:nvGrpSpPr>
            <p:grpSpPr>
              <a:xfrm>
                <a:off x="7273101" y="5519367"/>
                <a:ext cx="89747" cy="165384"/>
                <a:chOff x="5146675" y="2893474"/>
                <a:chExt cx="276225" cy="577278"/>
              </a:xfrm>
            </p:grpSpPr>
            <p:sp>
              <p:nvSpPr>
                <p:cNvPr id="417" name="台形 416">
                  <a:extLst>
                    <a:ext uri="{FF2B5EF4-FFF2-40B4-BE49-F238E27FC236}">
                      <a16:creationId xmlns:a16="http://schemas.microsoft.com/office/drawing/2014/main" id="{4427AC20-BBD5-D61A-720D-2A656B500872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8" name="台形 417">
                  <a:extLst>
                    <a:ext uri="{FF2B5EF4-FFF2-40B4-BE49-F238E27FC236}">
                      <a16:creationId xmlns:a16="http://schemas.microsoft.com/office/drawing/2014/main" id="{D43FCD98-04D1-9080-33EC-DB3F01F98ECF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9" name="フリーフォーム: 図形 418">
                  <a:extLst>
                    <a:ext uri="{FF2B5EF4-FFF2-40B4-BE49-F238E27FC236}">
                      <a16:creationId xmlns:a16="http://schemas.microsoft.com/office/drawing/2014/main" id="{0558259C-7FDE-C478-91B3-BCEB4FD74DB1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40" name="グループ化 239">
                <a:extLst>
                  <a:ext uri="{FF2B5EF4-FFF2-40B4-BE49-F238E27FC236}">
                    <a16:creationId xmlns:a16="http://schemas.microsoft.com/office/drawing/2014/main" id="{C54953F6-90D7-53D6-930E-26EA57A17935}"/>
                  </a:ext>
                </a:extLst>
              </p:cNvPr>
              <p:cNvGrpSpPr/>
              <p:nvPr/>
            </p:nvGrpSpPr>
            <p:grpSpPr>
              <a:xfrm>
                <a:off x="7375609" y="5519367"/>
                <a:ext cx="89747" cy="165384"/>
                <a:chOff x="5146675" y="2893474"/>
                <a:chExt cx="276225" cy="577278"/>
              </a:xfrm>
            </p:grpSpPr>
            <p:sp>
              <p:nvSpPr>
                <p:cNvPr id="414" name="台形 413">
                  <a:extLst>
                    <a:ext uri="{FF2B5EF4-FFF2-40B4-BE49-F238E27FC236}">
                      <a16:creationId xmlns:a16="http://schemas.microsoft.com/office/drawing/2014/main" id="{8BD0E729-7012-8663-BB08-FC84880A7BBD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5" name="台形 414">
                  <a:extLst>
                    <a:ext uri="{FF2B5EF4-FFF2-40B4-BE49-F238E27FC236}">
                      <a16:creationId xmlns:a16="http://schemas.microsoft.com/office/drawing/2014/main" id="{E8ACF7EE-1719-22E1-0F61-890E24E9AD95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16" name="フリーフォーム: 図形 415">
                  <a:extLst>
                    <a:ext uri="{FF2B5EF4-FFF2-40B4-BE49-F238E27FC236}">
                      <a16:creationId xmlns:a16="http://schemas.microsoft.com/office/drawing/2014/main" id="{DE72BCBD-9864-2573-7EB0-48B7DABDCCBB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41" name="フリーフォーム: 図形 240">
                <a:extLst>
                  <a:ext uri="{FF2B5EF4-FFF2-40B4-BE49-F238E27FC236}">
                    <a16:creationId xmlns:a16="http://schemas.microsoft.com/office/drawing/2014/main" id="{8295DBFE-9C4C-C076-9D4B-E92F844B9EB4}"/>
                  </a:ext>
                </a:extLst>
              </p:cNvPr>
              <p:cNvSpPr/>
              <p:nvPr/>
            </p:nvSpPr>
            <p:spPr>
              <a:xfrm rot="10800000">
                <a:off x="7256682" y="5491273"/>
                <a:ext cx="225427" cy="79875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2" name="台形 241">
                <a:extLst>
                  <a:ext uri="{FF2B5EF4-FFF2-40B4-BE49-F238E27FC236}">
                    <a16:creationId xmlns:a16="http://schemas.microsoft.com/office/drawing/2014/main" id="{2D8CB75C-64BA-DC13-A9A2-A33A37F245B4}"/>
                  </a:ext>
                </a:extLst>
              </p:cNvPr>
              <p:cNvSpPr/>
              <p:nvPr/>
            </p:nvSpPr>
            <p:spPr>
              <a:xfrm rot="13500000">
                <a:off x="7188785" y="5383641"/>
                <a:ext cx="28368" cy="119123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3" name="フリーフォーム: 図形 242">
                <a:extLst>
                  <a:ext uri="{FF2B5EF4-FFF2-40B4-BE49-F238E27FC236}">
                    <a16:creationId xmlns:a16="http://schemas.microsoft.com/office/drawing/2014/main" id="{3FBA2C93-9C91-784E-C700-57988EDE2023}"/>
                  </a:ext>
                </a:extLst>
              </p:cNvPr>
              <p:cNvSpPr/>
              <p:nvPr/>
            </p:nvSpPr>
            <p:spPr>
              <a:xfrm>
                <a:off x="7190379" y="5321851"/>
                <a:ext cx="358006" cy="179721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4" name="正方形/長方形 243">
                <a:extLst>
                  <a:ext uri="{FF2B5EF4-FFF2-40B4-BE49-F238E27FC236}">
                    <a16:creationId xmlns:a16="http://schemas.microsoft.com/office/drawing/2014/main" id="{BCECCF81-40E3-3556-3F08-0A51864B2D98}"/>
                  </a:ext>
                </a:extLst>
              </p:cNvPr>
              <p:cNvSpPr/>
              <p:nvPr/>
            </p:nvSpPr>
            <p:spPr>
              <a:xfrm>
                <a:off x="7279314" y="5388765"/>
                <a:ext cx="182383" cy="87864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5" name="テキスト ボックス 244">
                <a:extLst>
                  <a:ext uri="{FF2B5EF4-FFF2-40B4-BE49-F238E27FC236}">
                    <a16:creationId xmlns:a16="http://schemas.microsoft.com/office/drawing/2014/main" id="{FC9E5BB8-65F1-BED6-BF78-3C25BF4C87EB}"/>
                  </a:ext>
                </a:extLst>
              </p:cNvPr>
              <p:cNvSpPr txBox="1"/>
              <p:nvPr/>
            </p:nvSpPr>
            <p:spPr>
              <a:xfrm>
                <a:off x="7291777" y="5402078"/>
                <a:ext cx="156608" cy="5901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新　潟</a:t>
                </a:r>
              </a:p>
            </p:txBody>
          </p:sp>
          <p:grpSp>
            <p:nvGrpSpPr>
              <p:cNvPr id="246" name="グループ化 245">
                <a:extLst>
                  <a:ext uri="{FF2B5EF4-FFF2-40B4-BE49-F238E27FC236}">
                    <a16:creationId xmlns:a16="http://schemas.microsoft.com/office/drawing/2014/main" id="{96379622-87E1-4704-2028-C179B0B9DB2E}"/>
                  </a:ext>
                </a:extLst>
              </p:cNvPr>
              <p:cNvGrpSpPr/>
              <p:nvPr/>
            </p:nvGrpSpPr>
            <p:grpSpPr>
              <a:xfrm>
                <a:off x="6699653" y="5321851"/>
                <a:ext cx="409521" cy="362899"/>
                <a:chOff x="5445709" y="4203669"/>
                <a:chExt cx="732515" cy="649123"/>
              </a:xfrm>
            </p:grpSpPr>
            <p:sp>
              <p:nvSpPr>
                <p:cNvPr id="400" name="台形 399">
                  <a:extLst>
                    <a:ext uri="{FF2B5EF4-FFF2-40B4-BE49-F238E27FC236}">
                      <a16:creationId xmlns:a16="http://schemas.microsoft.com/office/drawing/2014/main" id="{B42633CC-D326-CE99-2D20-960345E34E95}"/>
                    </a:ext>
                  </a:extLst>
                </p:cNvPr>
                <p:cNvSpPr/>
                <p:nvPr/>
              </p:nvSpPr>
              <p:spPr>
                <a:xfrm rot="8100000" flipH="1">
                  <a:off x="6127482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01" name="グループ化 400">
                  <a:extLst>
                    <a:ext uri="{FF2B5EF4-FFF2-40B4-BE49-F238E27FC236}">
                      <a16:creationId xmlns:a16="http://schemas.microsoft.com/office/drawing/2014/main" id="{4E64803A-B14B-0A26-3A89-0276DBCDEF73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411" name="台形 410">
                    <a:extLst>
                      <a:ext uri="{FF2B5EF4-FFF2-40B4-BE49-F238E27FC236}">
                        <a16:creationId xmlns:a16="http://schemas.microsoft.com/office/drawing/2014/main" id="{7A09D37F-947C-8225-B840-A8AF383E91A2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2" name="台形 411">
                    <a:extLst>
                      <a:ext uri="{FF2B5EF4-FFF2-40B4-BE49-F238E27FC236}">
                        <a16:creationId xmlns:a16="http://schemas.microsoft.com/office/drawing/2014/main" id="{7ADC1454-36C3-2B76-818A-540A5783F5A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3" name="フリーフォーム: 図形 412">
                    <a:extLst>
                      <a:ext uri="{FF2B5EF4-FFF2-40B4-BE49-F238E27FC236}">
                        <a16:creationId xmlns:a16="http://schemas.microsoft.com/office/drawing/2014/main" id="{1D6A2A92-8E61-1F7E-2ED7-53E8C7EDE19C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02" name="グループ化 401">
                  <a:extLst>
                    <a:ext uri="{FF2B5EF4-FFF2-40B4-BE49-F238E27FC236}">
                      <a16:creationId xmlns:a16="http://schemas.microsoft.com/office/drawing/2014/main" id="{827432E5-7E7A-E4C4-BB83-736BBDFAFF93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408" name="台形 407">
                    <a:extLst>
                      <a:ext uri="{FF2B5EF4-FFF2-40B4-BE49-F238E27FC236}">
                        <a16:creationId xmlns:a16="http://schemas.microsoft.com/office/drawing/2014/main" id="{2C5FD954-13C0-B058-F425-FB44CD54C024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9" name="台形 408">
                    <a:extLst>
                      <a:ext uri="{FF2B5EF4-FFF2-40B4-BE49-F238E27FC236}">
                        <a16:creationId xmlns:a16="http://schemas.microsoft.com/office/drawing/2014/main" id="{94A37E9A-0BB1-25F0-23BE-230A607E98A3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410" name="フリーフォーム: 図形 409">
                    <a:extLst>
                      <a:ext uri="{FF2B5EF4-FFF2-40B4-BE49-F238E27FC236}">
                        <a16:creationId xmlns:a16="http://schemas.microsoft.com/office/drawing/2014/main" id="{114BC1BA-91FC-83B2-E48F-3E92B1E3DC5F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03" name="フリーフォーム: 図形 402">
                  <a:extLst>
                    <a:ext uri="{FF2B5EF4-FFF2-40B4-BE49-F238E27FC236}">
                      <a16:creationId xmlns:a16="http://schemas.microsoft.com/office/drawing/2014/main" id="{21F5E061-98B9-BC37-A42E-EF5A502BEE6D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4" name="台形 403">
                  <a:extLst>
                    <a:ext uri="{FF2B5EF4-FFF2-40B4-BE49-F238E27FC236}">
                      <a16:creationId xmlns:a16="http://schemas.microsoft.com/office/drawing/2014/main" id="{CA2FCFC7-2905-41F7-2246-C025CC44FB82}"/>
                    </a:ext>
                  </a:extLst>
                </p:cNvPr>
                <p:cNvSpPr/>
                <p:nvPr/>
              </p:nvSpPr>
              <p:spPr>
                <a:xfrm rot="13500000">
                  <a:off x="5526877" y="4314194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5" name="フリーフォーム: 図形 404">
                  <a:extLst>
                    <a:ext uri="{FF2B5EF4-FFF2-40B4-BE49-F238E27FC236}">
                      <a16:creationId xmlns:a16="http://schemas.microsoft.com/office/drawing/2014/main" id="{4E85EE2E-4920-25E6-8C26-893AE683C13E}"/>
                    </a:ext>
                  </a:extLst>
                </p:cNvPr>
                <p:cNvSpPr/>
                <p:nvPr/>
              </p:nvSpPr>
              <p:spPr>
                <a:xfrm>
                  <a:off x="5529727" y="4203669"/>
                  <a:ext cx="640370" cy="321469"/>
                </a:xfrm>
                <a:custGeom>
                  <a:avLst/>
                  <a:gdLst>
                    <a:gd name="connsiteX0" fmla="*/ 197632 w 640370"/>
                    <a:gd name="connsiteY0" fmla="*/ 0 h 321469"/>
                    <a:gd name="connsiteX1" fmla="*/ 442790 w 640370"/>
                    <a:gd name="connsiteY1" fmla="*/ 0 h 321469"/>
                    <a:gd name="connsiteX2" fmla="*/ 498113 w 640370"/>
                    <a:gd name="connsiteY2" fmla="*/ 22916 h 321469"/>
                    <a:gd name="connsiteX3" fmla="*/ 498262 w 640370"/>
                    <a:gd name="connsiteY3" fmla="*/ 23136 h 321469"/>
                    <a:gd name="connsiteX4" fmla="*/ 499130 w 640370"/>
                    <a:gd name="connsiteY4" fmla="*/ 23496 h 321469"/>
                    <a:gd name="connsiteX5" fmla="*/ 640370 w 640370"/>
                    <a:gd name="connsiteY5" fmla="*/ 164736 h 321469"/>
                    <a:gd name="connsiteX6" fmla="*/ 567967 w 640370"/>
                    <a:gd name="connsiteY6" fmla="*/ 237138 h 321469"/>
                    <a:gd name="connsiteX7" fmla="*/ 521029 w 640370"/>
                    <a:gd name="connsiteY7" fmla="*/ 190201 h 321469"/>
                    <a:gd name="connsiteX8" fmla="*/ 521029 w 640370"/>
                    <a:gd name="connsiteY8" fmla="*/ 321469 h 321469"/>
                    <a:gd name="connsiteX9" fmla="*/ 119393 w 640370"/>
                    <a:gd name="connsiteY9" fmla="*/ 321469 h 321469"/>
                    <a:gd name="connsiteX10" fmla="*/ 119393 w 640370"/>
                    <a:gd name="connsiteY10" fmla="*/ 190149 h 321469"/>
                    <a:gd name="connsiteX11" fmla="*/ 72403 w 640370"/>
                    <a:gd name="connsiteY11" fmla="*/ 237138 h 321469"/>
                    <a:gd name="connsiteX12" fmla="*/ 0 w 640370"/>
                    <a:gd name="connsiteY12" fmla="*/ 164736 h 321469"/>
                    <a:gd name="connsiteX13" fmla="*/ 141240 w 640370"/>
                    <a:gd name="connsiteY13" fmla="*/ 23496 h 321469"/>
                    <a:gd name="connsiteX14" fmla="*/ 142181 w 640370"/>
                    <a:gd name="connsiteY14" fmla="*/ 23106 h 321469"/>
                    <a:gd name="connsiteX15" fmla="*/ 142309 w 640370"/>
                    <a:gd name="connsiteY15" fmla="*/ 22916 h 321469"/>
                    <a:gd name="connsiteX16" fmla="*/ 197632 w 640370"/>
                    <a:gd name="connsiteY16" fmla="*/ 0 h 321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0370" h="321469">
                      <a:moveTo>
                        <a:pt x="197632" y="0"/>
                      </a:moveTo>
                      <a:lnTo>
                        <a:pt x="442790" y="0"/>
                      </a:lnTo>
                      <a:cubicBezTo>
                        <a:pt x="464395" y="0"/>
                        <a:pt x="483955" y="8757"/>
                        <a:pt x="498113" y="22916"/>
                      </a:cubicBezTo>
                      <a:lnTo>
                        <a:pt x="498262" y="23136"/>
                      </a:lnTo>
                      <a:lnTo>
                        <a:pt x="499130" y="23496"/>
                      </a:lnTo>
                      <a:lnTo>
                        <a:pt x="640370" y="164736"/>
                      </a:lnTo>
                      <a:lnTo>
                        <a:pt x="567967" y="237138"/>
                      </a:lnTo>
                      <a:lnTo>
                        <a:pt x="521029" y="190201"/>
                      </a:lnTo>
                      <a:lnTo>
                        <a:pt x="521029" y="321469"/>
                      </a:lnTo>
                      <a:lnTo>
                        <a:pt x="119393" y="321469"/>
                      </a:lnTo>
                      <a:lnTo>
                        <a:pt x="119393" y="190149"/>
                      </a:lnTo>
                      <a:lnTo>
                        <a:pt x="72403" y="237138"/>
                      </a:lnTo>
                      <a:lnTo>
                        <a:pt x="0" y="164736"/>
                      </a:lnTo>
                      <a:lnTo>
                        <a:pt x="141240" y="23496"/>
                      </a:lnTo>
                      <a:lnTo>
                        <a:pt x="142181" y="23106"/>
                      </a:lnTo>
                      <a:lnTo>
                        <a:pt x="142309" y="22916"/>
                      </a:lnTo>
                      <a:cubicBezTo>
                        <a:pt x="156468" y="8757"/>
                        <a:pt x="176027" y="0"/>
                        <a:pt x="1976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6" name="正方形/長方形 405">
                  <a:extLst>
                    <a:ext uri="{FF2B5EF4-FFF2-40B4-BE49-F238E27FC236}">
                      <a16:creationId xmlns:a16="http://schemas.microsoft.com/office/drawing/2014/main" id="{AACA9E8E-37A7-DFBE-CB6F-9C5F6DA65FCD}"/>
                    </a:ext>
                  </a:extLst>
                </p:cNvPr>
                <p:cNvSpPr/>
                <p:nvPr/>
              </p:nvSpPr>
              <p:spPr>
                <a:xfrm>
                  <a:off x="5688806" y="4323360"/>
                  <a:ext cx="326231" cy="157164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bg1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7" name="テキスト ボックス 406">
                  <a:extLst>
                    <a:ext uri="{FF2B5EF4-FFF2-40B4-BE49-F238E27FC236}">
                      <a16:creationId xmlns:a16="http://schemas.microsoft.com/office/drawing/2014/main" id="{B3AC3482-9AAB-9B43-CA53-5A850A2B3AA9}"/>
                    </a:ext>
                  </a:extLst>
                </p:cNvPr>
                <p:cNvSpPr txBox="1"/>
                <p:nvPr/>
              </p:nvSpPr>
              <p:spPr>
                <a:xfrm>
                  <a:off x="5711099" y="4347172"/>
                  <a:ext cx="280126" cy="1055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宮　城</a:t>
                  </a:r>
                </a:p>
              </p:txBody>
            </p:sp>
          </p:grpSp>
          <p:grpSp>
            <p:nvGrpSpPr>
              <p:cNvPr id="247" name="グループ化 246">
                <a:extLst>
                  <a:ext uri="{FF2B5EF4-FFF2-40B4-BE49-F238E27FC236}">
                    <a16:creationId xmlns:a16="http://schemas.microsoft.com/office/drawing/2014/main" id="{6DF8B1D7-7159-BB72-4A44-2755CEEDE7AA}"/>
                  </a:ext>
                </a:extLst>
              </p:cNvPr>
              <p:cNvGrpSpPr/>
              <p:nvPr/>
            </p:nvGrpSpPr>
            <p:grpSpPr>
              <a:xfrm>
                <a:off x="6208713" y="5321851"/>
                <a:ext cx="458481" cy="362899"/>
                <a:chOff x="5358134" y="4203669"/>
                <a:chExt cx="820090" cy="649123"/>
              </a:xfrm>
            </p:grpSpPr>
            <p:sp>
              <p:nvSpPr>
                <p:cNvPr id="383" name="台形 382">
                  <a:extLst>
                    <a:ext uri="{FF2B5EF4-FFF2-40B4-BE49-F238E27FC236}">
                      <a16:creationId xmlns:a16="http://schemas.microsoft.com/office/drawing/2014/main" id="{CC019CA3-BEDC-8220-88AA-48C455E969FA}"/>
                    </a:ext>
                  </a:extLst>
                </p:cNvPr>
                <p:cNvSpPr/>
                <p:nvPr/>
              </p:nvSpPr>
              <p:spPr>
                <a:xfrm rot="8100000" flipH="1">
                  <a:off x="6127482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84" name="グループ化 383">
                  <a:extLst>
                    <a:ext uri="{FF2B5EF4-FFF2-40B4-BE49-F238E27FC236}">
                      <a16:creationId xmlns:a16="http://schemas.microsoft.com/office/drawing/2014/main" id="{2EA4FF68-4136-17C0-4F6B-2E7408BDB06F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397" name="台形 396">
                    <a:extLst>
                      <a:ext uri="{FF2B5EF4-FFF2-40B4-BE49-F238E27FC236}">
                        <a16:creationId xmlns:a16="http://schemas.microsoft.com/office/drawing/2014/main" id="{BE95308E-1773-D094-7B96-88E1E197402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8" name="台形 397">
                    <a:extLst>
                      <a:ext uri="{FF2B5EF4-FFF2-40B4-BE49-F238E27FC236}">
                        <a16:creationId xmlns:a16="http://schemas.microsoft.com/office/drawing/2014/main" id="{AB688BFB-CAB0-CF43-AA7A-42E047C7CB1B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9" name="フリーフォーム: 図形 398">
                    <a:extLst>
                      <a:ext uri="{FF2B5EF4-FFF2-40B4-BE49-F238E27FC236}">
                        <a16:creationId xmlns:a16="http://schemas.microsoft.com/office/drawing/2014/main" id="{30E782A6-A4B5-17D7-74F6-CE481C376C39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85" name="グループ化 384">
                  <a:extLst>
                    <a:ext uri="{FF2B5EF4-FFF2-40B4-BE49-F238E27FC236}">
                      <a16:creationId xmlns:a16="http://schemas.microsoft.com/office/drawing/2014/main" id="{3FB70A23-EA1A-5176-B129-5DA1B19B8E0F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394" name="台形 393">
                    <a:extLst>
                      <a:ext uri="{FF2B5EF4-FFF2-40B4-BE49-F238E27FC236}">
                        <a16:creationId xmlns:a16="http://schemas.microsoft.com/office/drawing/2014/main" id="{4059609B-ED88-D61F-C28C-742AA3F74BD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5" name="台形 394">
                    <a:extLst>
                      <a:ext uri="{FF2B5EF4-FFF2-40B4-BE49-F238E27FC236}">
                        <a16:creationId xmlns:a16="http://schemas.microsoft.com/office/drawing/2014/main" id="{DBCE26CC-C08B-E3CC-525B-A2DB4CD04CD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396" name="フリーフォーム: 図形 395">
                    <a:extLst>
                      <a:ext uri="{FF2B5EF4-FFF2-40B4-BE49-F238E27FC236}">
                        <a16:creationId xmlns:a16="http://schemas.microsoft.com/office/drawing/2014/main" id="{FED8C113-7BBE-B603-921E-A918A5D2FFC9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86" name="フリーフォーム: 図形 385">
                  <a:extLst>
                    <a:ext uri="{FF2B5EF4-FFF2-40B4-BE49-F238E27FC236}">
                      <a16:creationId xmlns:a16="http://schemas.microsoft.com/office/drawing/2014/main" id="{9ECB8329-03DC-910C-5119-E3605443F9FB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7" name="台形 386">
                  <a:extLst>
                    <a:ext uri="{FF2B5EF4-FFF2-40B4-BE49-F238E27FC236}">
                      <a16:creationId xmlns:a16="http://schemas.microsoft.com/office/drawing/2014/main" id="{7C8C153D-BD3C-9E9B-E7FE-925ADFD6ABEE}"/>
                    </a:ext>
                  </a:extLst>
                </p:cNvPr>
                <p:cNvSpPr/>
                <p:nvPr/>
              </p:nvSpPr>
              <p:spPr>
                <a:xfrm rot="13500000">
                  <a:off x="5526877" y="4314194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8" name="フリーフォーム: 図形 387">
                  <a:extLst>
                    <a:ext uri="{FF2B5EF4-FFF2-40B4-BE49-F238E27FC236}">
                      <a16:creationId xmlns:a16="http://schemas.microsoft.com/office/drawing/2014/main" id="{18A4B332-D157-D49E-2D3C-76683B75875D}"/>
                    </a:ext>
                  </a:extLst>
                </p:cNvPr>
                <p:cNvSpPr/>
                <p:nvPr/>
              </p:nvSpPr>
              <p:spPr>
                <a:xfrm>
                  <a:off x="5529727" y="4203669"/>
                  <a:ext cx="640370" cy="321469"/>
                </a:xfrm>
                <a:custGeom>
                  <a:avLst/>
                  <a:gdLst>
                    <a:gd name="connsiteX0" fmla="*/ 197632 w 640370"/>
                    <a:gd name="connsiteY0" fmla="*/ 0 h 321469"/>
                    <a:gd name="connsiteX1" fmla="*/ 442790 w 640370"/>
                    <a:gd name="connsiteY1" fmla="*/ 0 h 321469"/>
                    <a:gd name="connsiteX2" fmla="*/ 498113 w 640370"/>
                    <a:gd name="connsiteY2" fmla="*/ 22916 h 321469"/>
                    <a:gd name="connsiteX3" fmla="*/ 498262 w 640370"/>
                    <a:gd name="connsiteY3" fmla="*/ 23136 h 321469"/>
                    <a:gd name="connsiteX4" fmla="*/ 499130 w 640370"/>
                    <a:gd name="connsiteY4" fmla="*/ 23496 h 321469"/>
                    <a:gd name="connsiteX5" fmla="*/ 640370 w 640370"/>
                    <a:gd name="connsiteY5" fmla="*/ 164736 h 321469"/>
                    <a:gd name="connsiteX6" fmla="*/ 567967 w 640370"/>
                    <a:gd name="connsiteY6" fmla="*/ 237138 h 321469"/>
                    <a:gd name="connsiteX7" fmla="*/ 521029 w 640370"/>
                    <a:gd name="connsiteY7" fmla="*/ 190201 h 321469"/>
                    <a:gd name="connsiteX8" fmla="*/ 521029 w 640370"/>
                    <a:gd name="connsiteY8" fmla="*/ 321469 h 321469"/>
                    <a:gd name="connsiteX9" fmla="*/ 119393 w 640370"/>
                    <a:gd name="connsiteY9" fmla="*/ 321469 h 321469"/>
                    <a:gd name="connsiteX10" fmla="*/ 119393 w 640370"/>
                    <a:gd name="connsiteY10" fmla="*/ 190149 h 321469"/>
                    <a:gd name="connsiteX11" fmla="*/ 72403 w 640370"/>
                    <a:gd name="connsiteY11" fmla="*/ 237138 h 321469"/>
                    <a:gd name="connsiteX12" fmla="*/ 0 w 640370"/>
                    <a:gd name="connsiteY12" fmla="*/ 164736 h 321469"/>
                    <a:gd name="connsiteX13" fmla="*/ 141240 w 640370"/>
                    <a:gd name="connsiteY13" fmla="*/ 23496 h 321469"/>
                    <a:gd name="connsiteX14" fmla="*/ 142181 w 640370"/>
                    <a:gd name="connsiteY14" fmla="*/ 23106 h 321469"/>
                    <a:gd name="connsiteX15" fmla="*/ 142309 w 640370"/>
                    <a:gd name="connsiteY15" fmla="*/ 22916 h 321469"/>
                    <a:gd name="connsiteX16" fmla="*/ 197632 w 640370"/>
                    <a:gd name="connsiteY16" fmla="*/ 0 h 321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0370" h="321469">
                      <a:moveTo>
                        <a:pt x="197632" y="0"/>
                      </a:moveTo>
                      <a:lnTo>
                        <a:pt x="442790" y="0"/>
                      </a:lnTo>
                      <a:cubicBezTo>
                        <a:pt x="464395" y="0"/>
                        <a:pt x="483955" y="8757"/>
                        <a:pt x="498113" y="22916"/>
                      </a:cubicBezTo>
                      <a:lnTo>
                        <a:pt x="498262" y="23136"/>
                      </a:lnTo>
                      <a:lnTo>
                        <a:pt x="499130" y="23496"/>
                      </a:lnTo>
                      <a:lnTo>
                        <a:pt x="640370" y="164736"/>
                      </a:lnTo>
                      <a:lnTo>
                        <a:pt x="567967" y="237138"/>
                      </a:lnTo>
                      <a:lnTo>
                        <a:pt x="521029" y="190201"/>
                      </a:lnTo>
                      <a:lnTo>
                        <a:pt x="521029" y="321469"/>
                      </a:lnTo>
                      <a:lnTo>
                        <a:pt x="119393" y="321469"/>
                      </a:lnTo>
                      <a:lnTo>
                        <a:pt x="119393" y="190149"/>
                      </a:lnTo>
                      <a:lnTo>
                        <a:pt x="72403" y="237138"/>
                      </a:lnTo>
                      <a:lnTo>
                        <a:pt x="0" y="164736"/>
                      </a:lnTo>
                      <a:lnTo>
                        <a:pt x="141240" y="23496"/>
                      </a:lnTo>
                      <a:lnTo>
                        <a:pt x="142181" y="23106"/>
                      </a:lnTo>
                      <a:lnTo>
                        <a:pt x="142309" y="22916"/>
                      </a:lnTo>
                      <a:cubicBezTo>
                        <a:pt x="156468" y="8757"/>
                        <a:pt x="176027" y="0"/>
                        <a:pt x="1976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89" name="グループ化 388">
                  <a:extLst>
                    <a:ext uri="{FF2B5EF4-FFF2-40B4-BE49-F238E27FC236}">
                      <a16:creationId xmlns:a16="http://schemas.microsoft.com/office/drawing/2014/main" id="{D4AC7E31-DA03-581D-E8EE-0AC0E149F0E7}"/>
                    </a:ext>
                  </a:extLst>
                </p:cNvPr>
                <p:cNvGrpSpPr/>
                <p:nvPr/>
              </p:nvGrpSpPr>
              <p:grpSpPr>
                <a:xfrm rot="2700000" flipH="1">
                  <a:off x="5376747" y="4421850"/>
                  <a:ext cx="176500" cy="213726"/>
                  <a:chOff x="6929762" y="3183548"/>
                  <a:chExt cx="380406" cy="460638"/>
                </a:xfrm>
                <a:solidFill>
                  <a:schemeClr val="bg1"/>
                </a:solidFill>
              </p:grpSpPr>
              <p:sp>
                <p:nvSpPr>
                  <p:cNvPr id="392" name="四角形: 上の 2 つの角を丸める 391">
                    <a:extLst>
                      <a:ext uri="{FF2B5EF4-FFF2-40B4-BE49-F238E27FC236}">
                        <a16:creationId xmlns:a16="http://schemas.microsoft.com/office/drawing/2014/main" id="{627DDE25-1138-2775-E166-F259B2246DCB}"/>
                      </a:ext>
                    </a:extLst>
                  </p:cNvPr>
                  <p:cNvSpPr/>
                  <p:nvPr/>
                </p:nvSpPr>
                <p:spPr>
                  <a:xfrm>
                    <a:off x="7094706" y="3183548"/>
                    <a:ext cx="126327" cy="46772"/>
                  </a:xfrm>
                  <a:prstGeom prst="round2SameRect">
                    <a:avLst>
                      <a:gd name="adj1" fmla="val 50000"/>
                      <a:gd name="adj2" fmla="val 25723"/>
                    </a:avLst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3" name="フリーフォーム: 図形 392">
                    <a:extLst>
                      <a:ext uri="{FF2B5EF4-FFF2-40B4-BE49-F238E27FC236}">
                        <a16:creationId xmlns:a16="http://schemas.microsoft.com/office/drawing/2014/main" id="{2D04E4B3-A32F-12DB-B6CD-DDC71599B52F}"/>
                      </a:ext>
                    </a:extLst>
                  </p:cNvPr>
                  <p:cNvSpPr/>
                  <p:nvPr/>
                </p:nvSpPr>
                <p:spPr>
                  <a:xfrm rot="21120376">
                    <a:off x="6929762" y="3221477"/>
                    <a:ext cx="380406" cy="422709"/>
                  </a:xfrm>
                  <a:custGeom>
                    <a:avLst/>
                    <a:gdLst>
                      <a:gd name="connsiteX0" fmla="*/ 241240 w 380406"/>
                      <a:gd name="connsiteY0" fmla="*/ 1026 h 422709"/>
                      <a:gd name="connsiteX1" fmla="*/ 274242 w 380406"/>
                      <a:gd name="connsiteY1" fmla="*/ 5660 h 422709"/>
                      <a:gd name="connsiteX2" fmla="*/ 363034 w 380406"/>
                      <a:gd name="connsiteY2" fmla="*/ 123465 h 422709"/>
                      <a:gd name="connsiteX3" fmla="*/ 353810 w 380406"/>
                      <a:gd name="connsiteY3" fmla="*/ 189152 h 422709"/>
                      <a:gd name="connsiteX4" fmla="*/ 380082 w 380406"/>
                      <a:gd name="connsiteY4" fmla="*/ 354958 h 422709"/>
                      <a:gd name="connsiteX5" fmla="*/ 358455 w 380406"/>
                      <a:gd name="connsiteY5" fmla="*/ 384728 h 422709"/>
                      <a:gd name="connsiteX6" fmla="*/ 358456 w 380406"/>
                      <a:gd name="connsiteY6" fmla="*/ 384727 h 422709"/>
                      <a:gd name="connsiteX7" fmla="*/ 328686 w 380406"/>
                      <a:gd name="connsiteY7" fmla="*/ 363101 h 422709"/>
                      <a:gd name="connsiteX8" fmla="*/ 312456 w 380406"/>
                      <a:gd name="connsiteY8" fmla="*/ 260674 h 422709"/>
                      <a:gd name="connsiteX9" fmla="*/ 300831 w 380406"/>
                      <a:gd name="connsiteY9" fmla="*/ 259042 h 422709"/>
                      <a:gd name="connsiteX10" fmla="*/ 300831 w 380406"/>
                      <a:gd name="connsiteY10" fmla="*/ 382463 h 422709"/>
                      <a:gd name="connsiteX11" fmla="*/ 269958 w 380406"/>
                      <a:gd name="connsiteY11" fmla="*/ 413336 h 422709"/>
                      <a:gd name="connsiteX12" fmla="*/ 269959 w 380406"/>
                      <a:gd name="connsiteY12" fmla="*/ 413335 h 422709"/>
                      <a:gd name="connsiteX13" fmla="*/ 239086 w 380406"/>
                      <a:gd name="connsiteY13" fmla="*/ 382462 h 422709"/>
                      <a:gd name="connsiteX14" fmla="*/ 239086 w 380406"/>
                      <a:gd name="connsiteY14" fmla="*/ 250371 h 422709"/>
                      <a:gd name="connsiteX15" fmla="*/ 227198 w 380406"/>
                      <a:gd name="connsiteY15" fmla="*/ 248702 h 422709"/>
                      <a:gd name="connsiteX16" fmla="*/ 206496 w 380406"/>
                      <a:gd name="connsiteY16" fmla="*/ 396126 h 422709"/>
                      <a:gd name="connsiteX17" fmla="*/ 171629 w 380406"/>
                      <a:gd name="connsiteY17" fmla="*/ 422406 h 422709"/>
                      <a:gd name="connsiteX18" fmla="*/ 171630 w 380406"/>
                      <a:gd name="connsiteY18" fmla="*/ 422405 h 422709"/>
                      <a:gd name="connsiteX19" fmla="*/ 145351 w 380406"/>
                      <a:gd name="connsiteY19" fmla="*/ 387539 h 422709"/>
                      <a:gd name="connsiteX20" fmla="*/ 166053 w 380406"/>
                      <a:gd name="connsiteY20" fmla="*/ 240115 h 422709"/>
                      <a:gd name="connsiteX21" fmla="*/ 160135 w 380406"/>
                      <a:gd name="connsiteY21" fmla="*/ 239284 h 422709"/>
                      <a:gd name="connsiteX22" fmla="*/ 124040 w 380406"/>
                      <a:gd name="connsiteY22" fmla="*/ 354110 h 422709"/>
                      <a:gd name="connsiteX23" fmla="*/ 85330 w 380406"/>
                      <a:gd name="connsiteY23" fmla="*/ 374304 h 422709"/>
                      <a:gd name="connsiteX24" fmla="*/ 85332 w 380406"/>
                      <a:gd name="connsiteY24" fmla="*/ 374304 h 422709"/>
                      <a:gd name="connsiteX25" fmla="*/ 65137 w 380406"/>
                      <a:gd name="connsiteY25" fmla="*/ 335593 h 422709"/>
                      <a:gd name="connsiteX26" fmla="*/ 108126 w 380406"/>
                      <a:gd name="connsiteY26" fmla="*/ 198834 h 422709"/>
                      <a:gd name="connsiteX27" fmla="*/ 112876 w 380406"/>
                      <a:gd name="connsiteY27" fmla="*/ 165013 h 422709"/>
                      <a:gd name="connsiteX28" fmla="*/ 67078 w 380406"/>
                      <a:gd name="connsiteY28" fmla="*/ 199531 h 422709"/>
                      <a:gd name="connsiteX29" fmla="*/ 8436 w 380406"/>
                      <a:gd name="connsiteY29" fmla="*/ 191296 h 422709"/>
                      <a:gd name="connsiteX30" fmla="*/ 16671 w 380406"/>
                      <a:gd name="connsiteY30" fmla="*/ 132654 h 422709"/>
                      <a:gd name="connsiteX31" fmla="*/ 151567 w 380406"/>
                      <a:gd name="connsiteY31" fmla="*/ 30980 h 422709"/>
                      <a:gd name="connsiteX32" fmla="*/ 156028 w 380406"/>
                      <a:gd name="connsiteY32" fmla="*/ 29826 h 422709"/>
                      <a:gd name="connsiteX33" fmla="*/ 163948 w 380406"/>
                      <a:gd name="connsiteY33" fmla="*/ 21024 h 422709"/>
                      <a:gd name="connsiteX34" fmla="*/ 241240 w 380406"/>
                      <a:gd name="connsiteY34" fmla="*/ 1026 h 4227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80406" h="422709">
                        <a:moveTo>
                          <a:pt x="241240" y="1026"/>
                        </a:moveTo>
                        <a:lnTo>
                          <a:pt x="274242" y="5660"/>
                        </a:lnTo>
                        <a:cubicBezTo>
                          <a:pt x="331292" y="13672"/>
                          <a:pt x="371046" y="66415"/>
                          <a:pt x="363034" y="123465"/>
                        </a:cubicBezTo>
                        <a:lnTo>
                          <a:pt x="353810" y="189152"/>
                        </a:lnTo>
                        <a:lnTo>
                          <a:pt x="380082" y="354958"/>
                        </a:lnTo>
                        <a:cubicBezTo>
                          <a:pt x="382330" y="369151"/>
                          <a:pt x="372648" y="382480"/>
                          <a:pt x="358455" y="384728"/>
                        </a:cubicBezTo>
                        <a:lnTo>
                          <a:pt x="358456" y="384727"/>
                        </a:lnTo>
                        <a:cubicBezTo>
                          <a:pt x="344263" y="386976"/>
                          <a:pt x="330935" y="377294"/>
                          <a:pt x="328686" y="363101"/>
                        </a:cubicBezTo>
                        <a:lnTo>
                          <a:pt x="312456" y="260674"/>
                        </a:lnTo>
                        <a:lnTo>
                          <a:pt x="300831" y="259042"/>
                        </a:lnTo>
                        <a:lnTo>
                          <a:pt x="300831" y="382463"/>
                        </a:lnTo>
                        <a:cubicBezTo>
                          <a:pt x="300831" y="399514"/>
                          <a:pt x="287009" y="413336"/>
                          <a:pt x="269958" y="413336"/>
                        </a:cubicBezTo>
                        <a:lnTo>
                          <a:pt x="269959" y="413335"/>
                        </a:lnTo>
                        <a:cubicBezTo>
                          <a:pt x="252908" y="413335"/>
                          <a:pt x="239086" y="399513"/>
                          <a:pt x="239086" y="382462"/>
                        </a:cubicBezTo>
                        <a:lnTo>
                          <a:pt x="239086" y="250371"/>
                        </a:lnTo>
                        <a:lnTo>
                          <a:pt x="227198" y="248702"/>
                        </a:lnTo>
                        <a:lnTo>
                          <a:pt x="206496" y="396126"/>
                        </a:lnTo>
                        <a:cubicBezTo>
                          <a:pt x="204124" y="413012"/>
                          <a:pt x="188515" y="424777"/>
                          <a:pt x="171629" y="422406"/>
                        </a:cubicBezTo>
                        <a:lnTo>
                          <a:pt x="171630" y="422405"/>
                        </a:lnTo>
                        <a:cubicBezTo>
                          <a:pt x="154745" y="420034"/>
                          <a:pt x="142979" y="404424"/>
                          <a:pt x="145351" y="387539"/>
                        </a:cubicBezTo>
                        <a:lnTo>
                          <a:pt x="166053" y="240115"/>
                        </a:lnTo>
                        <a:lnTo>
                          <a:pt x="160135" y="239284"/>
                        </a:lnTo>
                        <a:lnTo>
                          <a:pt x="124040" y="354110"/>
                        </a:lnTo>
                        <a:cubicBezTo>
                          <a:pt x="118927" y="370376"/>
                          <a:pt x="101596" y="379417"/>
                          <a:pt x="85330" y="374304"/>
                        </a:cubicBezTo>
                        <a:lnTo>
                          <a:pt x="85332" y="374304"/>
                        </a:lnTo>
                        <a:cubicBezTo>
                          <a:pt x="69065" y="369190"/>
                          <a:pt x="60024" y="351860"/>
                          <a:pt x="65137" y="335593"/>
                        </a:cubicBezTo>
                        <a:lnTo>
                          <a:pt x="108126" y="198834"/>
                        </a:lnTo>
                        <a:lnTo>
                          <a:pt x="112876" y="165013"/>
                        </a:lnTo>
                        <a:lnTo>
                          <a:pt x="67078" y="199531"/>
                        </a:lnTo>
                        <a:cubicBezTo>
                          <a:pt x="48611" y="213451"/>
                          <a:pt x="22356" y="209764"/>
                          <a:pt x="8436" y="191296"/>
                        </a:cubicBezTo>
                        <a:cubicBezTo>
                          <a:pt x="-5483" y="172828"/>
                          <a:pt x="-1796" y="146574"/>
                          <a:pt x="16671" y="132654"/>
                        </a:cubicBezTo>
                        <a:lnTo>
                          <a:pt x="151567" y="30980"/>
                        </a:lnTo>
                        <a:lnTo>
                          <a:pt x="156028" y="29826"/>
                        </a:lnTo>
                        <a:lnTo>
                          <a:pt x="163948" y="21024"/>
                        </a:lnTo>
                        <a:cubicBezTo>
                          <a:pt x="185266" y="4956"/>
                          <a:pt x="212715" y="-2980"/>
                          <a:pt x="241240" y="1026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90" name="正方形/長方形 389">
                  <a:extLst>
                    <a:ext uri="{FF2B5EF4-FFF2-40B4-BE49-F238E27FC236}">
                      <a16:creationId xmlns:a16="http://schemas.microsoft.com/office/drawing/2014/main" id="{09B8C83E-17E5-7AD5-8309-F3DB0C24516F}"/>
                    </a:ext>
                  </a:extLst>
                </p:cNvPr>
                <p:cNvSpPr/>
                <p:nvPr/>
              </p:nvSpPr>
              <p:spPr>
                <a:xfrm>
                  <a:off x="5688806" y="4323360"/>
                  <a:ext cx="326231" cy="157164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bg1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1" name="テキスト ボックス 390">
                  <a:extLst>
                    <a:ext uri="{FF2B5EF4-FFF2-40B4-BE49-F238E27FC236}">
                      <a16:creationId xmlns:a16="http://schemas.microsoft.com/office/drawing/2014/main" id="{2FA66728-5F50-E39F-A5E5-28D9D46CDB22}"/>
                    </a:ext>
                  </a:extLst>
                </p:cNvPr>
                <p:cNvSpPr txBox="1"/>
                <p:nvPr/>
              </p:nvSpPr>
              <p:spPr>
                <a:xfrm>
                  <a:off x="5711099" y="4347172"/>
                  <a:ext cx="280126" cy="1055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山　形</a:t>
                  </a:r>
                </a:p>
              </p:txBody>
            </p:sp>
          </p:grpSp>
          <p:grpSp>
            <p:nvGrpSpPr>
              <p:cNvPr id="248" name="グループ化 247">
                <a:extLst>
                  <a:ext uri="{FF2B5EF4-FFF2-40B4-BE49-F238E27FC236}">
                    <a16:creationId xmlns:a16="http://schemas.microsoft.com/office/drawing/2014/main" id="{1B95A6DD-6D81-780D-61CE-59B6022F1694}"/>
                  </a:ext>
                </a:extLst>
              </p:cNvPr>
              <p:cNvGrpSpPr/>
              <p:nvPr/>
            </p:nvGrpSpPr>
            <p:grpSpPr>
              <a:xfrm>
                <a:off x="6646059" y="5434701"/>
                <a:ext cx="115392" cy="119652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375" name="四角形: 上の 2 つの角を丸める 374">
                  <a:extLst>
                    <a:ext uri="{FF2B5EF4-FFF2-40B4-BE49-F238E27FC236}">
                      <a16:creationId xmlns:a16="http://schemas.microsoft.com/office/drawing/2014/main" id="{3305BD30-671C-B038-3E31-E425822E933F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6" name="フリーフォーム: 図形 375">
                  <a:extLst>
                    <a:ext uri="{FF2B5EF4-FFF2-40B4-BE49-F238E27FC236}">
                      <a16:creationId xmlns:a16="http://schemas.microsoft.com/office/drawing/2014/main" id="{277C4B3A-9222-FF3D-9973-03E88D8BB6F6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7" name="四角形: 上の 2 つの角を丸める 376">
                  <a:extLst>
                    <a:ext uri="{FF2B5EF4-FFF2-40B4-BE49-F238E27FC236}">
                      <a16:creationId xmlns:a16="http://schemas.microsoft.com/office/drawing/2014/main" id="{084139AE-8FDF-DD81-5E11-D84B8A6EFE5E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378" name="四角形: 上の 2 つの角を丸める 377">
                  <a:extLst>
                    <a:ext uri="{FF2B5EF4-FFF2-40B4-BE49-F238E27FC236}">
                      <a16:creationId xmlns:a16="http://schemas.microsoft.com/office/drawing/2014/main" id="{21C2CA50-94F3-2333-791D-6F2DD2D10081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9" name="四角形: 上の 2 つの角を丸める 378">
                  <a:extLst>
                    <a:ext uri="{FF2B5EF4-FFF2-40B4-BE49-F238E27FC236}">
                      <a16:creationId xmlns:a16="http://schemas.microsoft.com/office/drawing/2014/main" id="{277F63FA-662D-9662-73EC-A1AD5CBB552D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0" name="四角形: 上の 2 つの角を丸める 379">
                  <a:extLst>
                    <a:ext uri="{FF2B5EF4-FFF2-40B4-BE49-F238E27FC236}">
                      <a16:creationId xmlns:a16="http://schemas.microsoft.com/office/drawing/2014/main" id="{50289D10-D5EB-6DCA-B2FF-CEE8B7E1B9F8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1" name="四角形: 上の 2 つの角を丸める 380">
                  <a:extLst>
                    <a:ext uri="{FF2B5EF4-FFF2-40B4-BE49-F238E27FC236}">
                      <a16:creationId xmlns:a16="http://schemas.microsoft.com/office/drawing/2014/main" id="{73D5E176-B3A5-FEE3-DA18-69ED126E4195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2" name="四角形: 上の 2 つの角を丸める 381">
                  <a:extLst>
                    <a:ext uri="{FF2B5EF4-FFF2-40B4-BE49-F238E27FC236}">
                      <a16:creationId xmlns:a16="http://schemas.microsoft.com/office/drawing/2014/main" id="{16E9A5ED-9E34-551D-CF21-FA36B817B5D5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49" name="グループ化 248">
                <a:extLst>
                  <a:ext uri="{FF2B5EF4-FFF2-40B4-BE49-F238E27FC236}">
                    <a16:creationId xmlns:a16="http://schemas.microsoft.com/office/drawing/2014/main" id="{D984208A-9D98-92F4-8560-166322EA30BD}"/>
                  </a:ext>
                </a:extLst>
              </p:cNvPr>
              <p:cNvGrpSpPr/>
              <p:nvPr/>
            </p:nvGrpSpPr>
            <p:grpSpPr>
              <a:xfrm>
                <a:off x="7089814" y="5434701"/>
                <a:ext cx="115392" cy="119652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367" name="四角形: 上の 2 つの角を丸める 366">
                  <a:extLst>
                    <a:ext uri="{FF2B5EF4-FFF2-40B4-BE49-F238E27FC236}">
                      <a16:creationId xmlns:a16="http://schemas.microsoft.com/office/drawing/2014/main" id="{BDE78A4D-D506-7ED6-B114-ADA5187E67BB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8" name="フリーフォーム: 図形 367">
                  <a:extLst>
                    <a:ext uri="{FF2B5EF4-FFF2-40B4-BE49-F238E27FC236}">
                      <a16:creationId xmlns:a16="http://schemas.microsoft.com/office/drawing/2014/main" id="{F881386B-0B50-DFAA-6D05-688AE70834D2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9" name="四角形: 上の 2 つの角を丸める 368">
                  <a:extLst>
                    <a:ext uri="{FF2B5EF4-FFF2-40B4-BE49-F238E27FC236}">
                      <a16:creationId xmlns:a16="http://schemas.microsoft.com/office/drawing/2014/main" id="{77CD0666-2A62-FE99-88B6-958D58EAA9ED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370" name="四角形: 上の 2 つの角を丸める 369">
                  <a:extLst>
                    <a:ext uri="{FF2B5EF4-FFF2-40B4-BE49-F238E27FC236}">
                      <a16:creationId xmlns:a16="http://schemas.microsoft.com/office/drawing/2014/main" id="{5FD4A818-0589-4847-D615-69DCB5832565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1" name="四角形: 上の 2 つの角を丸める 370">
                  <a:extLst>
                    <a:ext uri="{FF2B5EF4-FFF2-40B4-BE49-F238E27FC236}">
                      <a16:creationId xmlns:a16="http://schemas.microsoft.com/office/drawing/2014/main" id="{19BD062C-B533-02BA-ED57-98422E381CA8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2" name="四角形: 上の 2 つの角を丸める 371">
                  <a:extLst>
                    <a:ext uri="{FF2B5EF4-FFF2-40B4-BE49-F238E27FC236}">
                      <a16:creationId xmlns:a16="http://schemas.microsoft.com/office/drawing/2014/main" id="{EB9976F4-2B6D-0A5F-DE2C-74D2E061DB64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3" name="四角形: 上の 2 つの角を丸める 372">
                  <a:extLst>
                    <a:ext uri="{FF2B5EF4-FFF2-40B4-BE49-F238E27FC236}">
                      <a16:creationId xmlns:a16="http://schemas.microsoft.com/office/drawing/2014/main" id="{5AEDA5B6-9E77-094F-CF0E-594699ADA59C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4" name="四角形: 上の 2 つの角を丸める 373">
                  <a:extLst>
                    <a:ext uri="{FF2B5EF4-FFF2-40B4-BE49-F238E27FC236}">
                      <a16:creationId xmlns:a16="http://schemas.microsoft.com/office/drawing/2014/main" id="{9586A1FC-BE21-D0D8-C72C-AE08767DFE16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50" name="台形 249">
                <a:extLst>
                  <a:ext uri="{FF2B5EF4-FFF2-40B4-BE49-F238E27FC236}">
                    <a16:creationId xmlns:a16="http://schemas.microsoft.com/office/drawing/2014/main" id="{D6B402DA-D01B-2978-A845-504373B90CB9}"/>
                  </a:ext>
                </a:extLst>
              </p:cNvPr>
              <p:cNvSpPr/>
              <p:nvPr/>
            </p:nvSpPr>
            <p:spPr>
              <a:xfrm rot="8100000" flipH="1">
                <a:off x="8412069" y="5383642"/>
                <a:ext cx="28368" cy="119123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51" name="グループ化 250">
                <a:extLst>
                  <a:ext uri="{FF2B5EF4-FFF2-40B4-BE49-F238E27FC236}">
                    <a16:creationId xmlns:a16="http://schemas.microsoft.com/office/drawing/2014/main" id="{C0795C8D-8CD3-38C5-6F39-FE2B03EE3C10}"/>
                  </a:ext>
                </a:extLst>
              </p:cNvPr>
              <p:cNvGrpSpPr/>
              <p:nvPr/>
            </p:nvGrpSpPr>
            <p:grpSpPr>
              <a:xfrm>
                <a:off x="8160610" y="5519367"/>
                <a:ext cx="89747" cy="165384"/>
                <a:chOff x="5146675" y="2893474"/>
                <a:chExt cx="276225" cy="577278"/>
              </a:xfrm>
            </p:grpSpPr>
            <p:sp>
              <p:nvSpPr>
                <p:cNvPr id="364" name="台形 363">
                  <a:extLst>
                    <a:ext uri="{FF2B5EF4-FFF2-40B4-BE49-F238E27FC236}">
                      <a16:creationId xmlns:a16="http://schemas.microsoft.com/office/drawing/2014/main" id="{B9F625D0-DE1D-875D-BC8F-DF2E544FFC8C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5" name="台形 364">
                  <a:extLst>
                    <a:ext uri="{FF2B5EF4-FFF2-40B4-BE49-F238E27FC236}">
                      <a16:creationId xmlns:a16="http://schemas.microsoft.com/office/drawing/2014/main" id="{818F776C-7075-08CB-6C87-451E51F703D0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6" name="フリーフォーム: 図形 365">
                  <a:extLst>
                    <a:ext uri="{FF2B5EF4-FFF2-40B4-BE49-F238E27FC236}">
                      <a16:creationId xmlns:a16="http://schemas.microsoft.com/office/drawing/2014/main" id="{063FFDA4-647A-D299-17AE-7567EC20E389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2" name="グループ化 251">
                <a:extLst>
                  <a:ext uri="{FF2B5EF4-FFF2-40B4-BE49-F238E27FC236}">
                    <a16:creationId xmlns:a16="http://schemas.microsoft.com/office/drawing/2014/main" id="{2EDC59E2-5500-245B-B774-86CCBCA671BD}"/>
                  </a:ext>
                </a:extLst>
              </p:cNvPr>
              <p:cNvGrpSpPr/>
              <p:nvPr/>
            </p:nvGrpSpPr>
            <p:grpSpPr>
              <a:xfrm>
                <a:off x="8263118" y="5519367"/>
                <a:ext cx="89747" cy="165384"/>
                <a:chOff x="5146675" y="2893474"/>
                <a:chExt cx="276225" cy="577278"/>
              </a:xfrm>
            </p:grpSpPr>
            <p:sp>
              <p:nvSpPr>
                <p:cNvPr id="361" name="台形 360">
                  <a:extLst>
                    <a:ext uri="{FF2B5EF4-FFF2-40B4-BE49-F238E27FC236}">
                      <a16:creationId xmlns:a16="http://schemas.microsoft.com/office/drawing/2014/main" id="{34D191D1-D963-C514-51EC-30976EC2BBF3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2" name="台形 361">
                  <a:extLst>
                    <a:ext uri="{FF2B5EF4-FFF2-40B4-BE49-F238E27FC236}">
                      <a16:creationId xmlns:a16="http://schemas.microsoft.com/office/drawing/2014/main" id="{BDD0660A-B8A8-7926-C6C6-49A57E247274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63" name="フリーフォーム: 図形 362">
                  <a:extLst>
                    <a:ext uri="{FF2B5EF4-FFF2-40B4-BE49-F238E27FC236}">
                      <a16:creationId xmlns:a16="http://schemas.microsoft.com/office/drawing/2014/main" id="{1010CCE4-A1D0-A270-2B98-EBE44CA2348A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53" name="フリーフォーム: 図形 252">
                <a:extLst>
                  <a:ext uri="{FF2B5EF4-FFF2-40B4-BE49-F238E27FC236}">
                    <a16:creationId xmlns:a16="http://schemas.microsoft.com/office/drawing/2014/main" id="{A26877F8-E8B2-3F55-AABE-C870B52D14D0}"/>
                  </a:ext>
                </a:extLst>
              </p:cNvPr>
              <p:cNvSpPr/>
              <p:nvPr/>
            </p:nvSpPr>
            <p:spPr>
              <a:xfrm rot="10800000">
                <a:off x="8144191" y="5491273"/>
                <a:ext cx="225427" cy="79875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4" name="台形 253">
                <a:extLst>
                  <a:ext uri="{FF2B5EF4-FFF2-40B4-BE49-F238E27FC236}">
                    <a16:creationId xmlns:a16="http://schemas.microsoft.com/office/drawing/2014/main" id="{EC6CCCF7-76DD-2FD5-4C96-015AA078EB6C}"/>
                  </a:ext>
                </a:extLst>
              </p:cNvPr>
              <p:cNvSpPr/>
              <p:nvPr/>
            </p:nvSpPr>
            <p:spPr>
              <a:xfrm rot="13500000">
                <a:off x="8076295" y="5383642"/>
                <a:ext cx="28368" cy="119123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5" name="フリーフォーム: 図形 254">
                <a:extLst>
                  <a:ext uri="{FF2B5EF4-FFF2-40B4-BE49-F238E27FC236}">
                    <a16:creationId xmlns:a16="http://schemas.microsoft.com/office/drawing/2014/main" id="{E2559508-07D9-ADB8-54ED-EBCEF947026C}"/>
                  </a:ext>
                </a:extLst>
              </p:cNvPr>
              <p:cNvSpPr/>
              <p:nvPr/>
            </p:nvSpPr>
            <p:spPr>
              <a:xfrm>
                <a:off x="8077888" y="5321851"/>
                <a:ext cx="358006" cy="179721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6" name="正方形/長方形 255">
                <a:extLst>
                  <a:ext uri="{FF2B5EF4-FFF2-40B4-BE49-F238E27FC236}">
                    <a16:creationId xmlns:a16="http://schemas.microsoft.com/office/drawing/2014/main" id="{7C545A4F-4791-8373-F93F-978FF80BDA28}"/>
                  </a:ext>
                </a:extLst>
              </p:cNvPr>
              <p:cNvSpPr/>
              <p:nvPr/>
            </p:nvSpPr>
            <p:spPr>
              <a:xfrm>
                <a:off x="8166823" y="5388766"/>
                <a:ext cx="182383" cy="87864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7" name="テキスト ボックス 256">
                <a:extLst>
                  <a:ext uri="{FF2B5EF4-FFF2-40B4-BE49-F238E27FC236}">
                    <a16:creationId xmlns:a16="http://schemas.microsoft.com/office/drawing/2014/main" id="{AAEC3670-D42B-394C-5101-9B3A01078B37}"/>
                  </a:ext>
                </a:extLst>
              </p:cNvPr>
              <p:cNvSpPr txBox="1"/>
              <p:nvPr/>
            </p:nvSpPr>
            <p:spPr>
              <a:xfrm>
                <a:off x="8179286" y="5402078"/>
                <a:ext cx="156608" cy="5901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栃　木</a:t>
                </a:r>
              </a:p>
            </p:txBody>
          </p:sp>
          <p:grpSp>
            <p:nvGrpSpPr>
              <p:cNvPr id="258" name="グループ化 257">
                <a:extLst>
                  <a:ext uri="{FF2B5EF4-FFF2-40B4-BE49-F238E27FC236}">
                    <a16:creationId xmlns:a16="http://schemas.microsoft.com/office/drawing/2014/main" id="{24CB33E3-F12A-225A-F942-7616DC8D24F5}"/>
                  </a:ext>
                </a:extLst>
              </p:cNvPr>
              <p:cNvGrpSpPr/>
              <p:nvPr/>
            </p:nvGrpSpPr>
            <p:grpSpPr>
              <a:xfrm>
                <a:off x="7587162" y="5321851"/>
                <a:ext cx="409521" cy="362899"/>
                <a:chOff x="5445709" y="4203669"/>
                <a:chExt cx="732515" cy="649123"/>
              </a:xfrm>
            </p:grpSpPr>
            <p:sp>
              <p:nvSpPr>
                <p:cNvPr id="347" name="台形 346">
                  <a:extLst>
                    <a:ext uri="{FF2B5EF4-FFF2-40B4-BE49-F238E27FC236}">
                      <a16:creationId xmlns:a16="http://schemas.microsoft.com/office/drawing/2014/main" id="{72C69136-D477-6982-6DA2-A2FFE7B8F1CA}"/>
                    </a:ext>
                  </a:extLst>
                </p:cNvPr>
                <p:cNvSpPr/>
                <p:nvPr/>
              </p:nvSpPr>
              <p:spPr>
                <a:xfrm rot="8100000" flipH="1">
                  <a:off x="6127482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48" name="グループ化 347">
                  <a:extLst>
                    <a:ext uri="{FF2B5EF4-FFF2-40B4-BE49-F238E27FC236}">
                      <a16:creationId xmlns:a16="http://schemas.microsoft.com/office/drawing/2014/main" id="{DBA9A015-7AC8-62F7-A6CF-14D15B2E6532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358" name="台形 357">
                    <a:extLst>
                      <a:ext uri="{FF2B5EF4-FFF2-40B4-BE49-F238E27FC236}">
                        <a16:creationId xmlns:a16="http://schemas.microsoft.com/office/drawing/2014/main" id="{8D8877BD-E5E2-F19F-AAED-1232FA50E0EE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9" name="台形 358">
                    <a:extLst>
                      <a:ext uri="{FF2B5EF4-FFF2-40B4-BE49-F238E27FC236}">
                        <a16:creationId xmlns:a16="http://schemas.microsoft.com/office/drawing/2014/main" id="{728CE038-3357-E71D-5495-39F867B6D62F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0" name="フリーフォーム: 図形 359">
                    <a:extLst>
                      <a:ext uri="{FF2B5EF4-FFF2-40B4-BE49-F238E27FC236}">
                        <a16:creationId xmlns:a16="http://schemas.microsoft.com/office/drawing/2014/main" id="{3B18899C-AF8F-7225-F981-56F89C03D0CB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49" name="グループ化 348">
                  <a:extLst>
                    <a:ext uri="{FF2B5EF4-FFF2-40B4-BE49-F238E27FC236}">
                      <a16:creationId xmlns:a16="http://schemas.microsoft.com/office/drawing/2014/main" id="{8D341C02-CD29-0622-84FF-999B4800BE56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355" name="台形 354">
                    <a:extLst>
                      <a:ext uri="{FF2B5EF4-FFF2-40B4-BE49-F238E27FC236}">
                        <a16:creationId xmlns:a16="http://schemas.microsoft.com/office/drawing/2014/main" id="{97B78FA8-0A67-D551-4805-6CC0B2412EEE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6" name="台形 355">
                    <a:extLst>
                      <a:ext uri="{FF2B5EF4-FFF2-40B4-BE49-F238E27FC236}">
                        <a16:creationId xmlns:a16="http://schemas.microsoft.com/office/drawing/2014/main" id="{0D02260B-45FE-477E-46A5-1438EA6E3F23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357" name="フリーフォーム: 図形 356">
                    <a:extLst>
                      <a:ext uri="{FF2B5EF4-FFF2-40B4-BE49-F238E27FC236}">
                        <a16:creationId xmlns:a16="http://schemas.microsoft.com/office/drawing/2014/main" id="{72EAA7C4-8D56-966C-938B-7F7E90F17B47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50" name="フリーフォーム: 図形 349">
                  <a:extLst>
                    <a:ext uri="{FF2B5EF4-FFF2-40B4-BE49-F238E27FC236}">
                      <a16:creationId xmlns:a16="http://schemas.microsoft.com/office/drawing/2014/main" id="{67D4E43A-C5F5-DB25-3AF1-D6BDDEDDF05C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1" name="台形 350">
                  <a:extLst>
                    <a:ext uri="{FF2B5EF4-FFF2-40B4-BE49-F238E27FC236}">
                      <a16:creationId xmlns:a16="http://schemas.microsoft.com/office/drawing/2014/main" id="{59AF5969-8425-7A96-FFEB-201C1A0B0565}"/>
                    </a:ext>
                  </a:extLst>
                </p:cNvPr>
                <p:cNvSpPr/>
                <p:nvPr/>
              </p:nvSpPr>
              <p:spPr>
                <a:xfrm rot="13500000">
                  <a:off x="5526877" y="4314194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2" name="フリーフォーム: 図形 351">
                  <a:extLst>
                    <a:ext uri="{FF2B5EF4-FFF2-40B4-BE49-F238E27FC236}">
                      <a16:creationId xmlns:a16="http://schemas.microsoft.com/office/drawing/2014/main" id="{82F34FA2-4078-E891-202B-8CEBB87B33A4}"/>
                    </a:ext>
                  </a:extLst>
                </p:cNvPr>
                <p:cNvSpPr/>
                <p:nvPr/>
              </p:nvSpPr>
              <p:spPr>
                <a:xfrm>
                  <a:off x="5529727" y="4203669"/>
                  <a:ext cx="640370" cy="321469"/>
                </a:xfrm>
                <a:custGeom>
                  <a:avLst/>
                  <a:gdLst>
                    <a:gd name="connsiteX0" fmla="*/ 197632 w 640370"/>
                    <a:gd name="connsiteY0" fmla="*/ 0 h 321469"/>
                    <a:gd name="connsiteX1" fmla="*/ 442790 w 640370"/>
                    <a:gd name="connsiteY1" fmla="*/ 0 h 321469"/>
                    <a:gd name="connsiteX2" fmla="*/ 498113 w 640370"/>
                    <a:gd name="connsiteY2" fmla="*/ 22916 h 321469"/>
                    <a:gd name="connsiteX3" fmla="*/ 498262 w 640370"/>
                    <a:gd name="connsiteY3" fmla="*/ 23136 h 321469"/>
                    <a:gd name="connsiteX4" fmla="*/ 499130 w 640370"/>
                    <a:gd name="connsiteY4" fmla="*/ 23496 h 321469"/>
                    <a:gd name="connsiteX5" fmla="*/ 640370 w 640370"/>
                    <a:gd name="connsiteY5" fmla="*/ 164736 h 321469"/>
                    <a:gd name="connsiteX6" fmla="*/ 567967 w 640370"/>
                    <a:gd name="connsiteY6" fmla="*/ 237138 h 321469"/>
                    <a:gd name="connsiteX7" fmla="*/ 521029 w 640370"/>
                    <a:gd name="connsiteY7" fmla="*/ 190201 h 321469"/>
                    <a:gd name="connsiteX8" fmla="*/ 521029 w 640370"/>
                    <a:gd name="connsiteY8" fmla="*/ 321469 h 321469"/>
                    <a:gd name="connsiteX9" fmla="*/ 119393 w 640370"/>
                    <a:gd name="connsiteY9" fmla="*/ 321469 h 321469"/>
                    <a:gd name="connsiteX10" fmla="*/ 119393 w 640370"/>
                    <a:gd name="connsiteY10" fmla="*/ 190149 h 321469"/>
                    <a:gd name="connsiteX11" fmla="*/ 72403 w 640370"/>
                    <a:gd name="connsiteY11" fmla="*/ 237138 h 321469"/>
                    <a:gd name="connsiteX12" fmla="*/ 0 w 640370"/>
                    <a:gd name="connsiteY12" fmla="*/ 164736 h 321469"/>
                    <a:gd name="connsiteX13" fmla="*/ 141240 w 640370"/>
                    <a:gd name="connsiteY13" fmla="*/ 23496 h 321469"/>
                    <a:gd name="connsiteX14" fmla="*/ 142181 w 640370"/>
                    <a:gd name="connsiteY14" fmla="*/ 23106 h 321469"/>
                    <a:gd name="connsiteX15" fmla="*/ 142309 w 640370"/>
                    <a:gd name="connsiteY15" fmla="*/ 22916 h 321469"/>
                    <a:gd name="connsiteX16" fmla="*/ 197632 w 640370"/>
                    <a:gd name="connsiteY16" fmla="*/ 0 h 321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0370" h="321469">
                      <a:moveTo>
                        <a:pt x="197632" y="0"/>
                      </a:moveTo>
                      <a:lnTo>
                        <a:pt x="442790" y="0"/>
                      </a:lnTo>
                      <a:cubicBezTo>
                        <a:pt x="464395" y="0"/>
                        <a:pt x="483955" y="8757"/>
                        <a:pt x="498113" y="22916"/>
                      </a:cubicBezTo>
                      <a:lnTo>
                        <a:pt x="498262" y="23136"/>
                      </a:lnTo>
                      <a:lnTo>
                        <a:pt x="499130" y="23496"/>
                      </a:lnTo>
                      <a:lnTo>
                        <a:pt x="640370" y="164736"/>
                      </a:lnTo>
                      <a:lnTo>
                        <a:pt x="567967" y="237138"/>
                      </a:lnTo>
                      <a:lnTo>
                        <a:pt x="521029" y="190201"/>
                      </a:lnTo>
                      <a:lnTo>
                        <a:pt x="521029" y="321469"/>
                      </a:lnTo>
                      <a:lnTo>
                        <a:pt x="119393" y="321469"/>
                      </a:lnTo>
                      <a:lnTo>
                        <a:pt x="119393" y="190149"/>
                      </a:lnTo>
                      <a:lnTo>
                        <a:pt x="72403" y="237138"/>
                      </a:lnTo>
                      <a:lnTo>
                        <a:pt x="0" y="164736"/>
                      </a:lnTo>
                      <a:lnTo>
                        <a:pt x="141240" y="23496"/>
                      </a:lnTo>
                      <a:lnTo>
                        <a:pt x="142181" y="23106"/>
                      </a:lnTo>
                      <a:lnTo>
                        <a:pt x="142309" y="22916"/>
                      </a:lnTo>
                      <a:cubicBezTo>
                        <a:pt x="156468" y="8757"/>
                        <a:pt x="176027" y="0"/>
                        <a:pt x="1976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3" name="正方形/長方形 352">
                  <a:extLst>
                    <a:ext uri="{FF2B5EF4-FFF2-40B4-BE49-F238E27FC236}">
                      <a16:creationId xmlns:a16="http://schemas.microsoft.com/office/drawing/2014/main" id="{8ED48178-87A5-D697-F1B7-63563B68FFD2}"/>
                    </a:ext>
                  </a:extLst>
                </p:cNvPr>
                <p:cNvSpPr/>
                <p:nvPr/>
              </p:nvSpPr>
              <p:spPr>
                <a:xfrm>
                  <a:off x="5688806" y="4323360"/>
                  <a:ext cx="326231" cy="157164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bg1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4" name="テキスト ボックス 353">
                  <a:extLst>
                    <a:ext uri="{FF2B5EF4-FFF2-40B4-BE49-F238E27FC236}">
                      <a16:creationId xmlns:a16="http://schemas.microsoft.com/office/drawing/2014/main" id="{BB02BBB5-66B7-820D-50A1-9AF903A980F7}"/>
                    </a:ext>
                  </a:extLst>
                </p:cNvPr>
                <p:cNvSpPr txBox="1"/>
                <p:nvPr/>
              </p:nvSpPr>
              <p:spPr>
                <a:xfrm>
                  <a:off x="5711099" y="4347172"/>
                  <a:ext cx="280126" cy="1055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福　島</a:t>
                  </a:r>
                </a:p>
              </p:txBody>
            </p:sp>
          </p:grpSp>
          <p:grpSp>
            <p:nvGrpSpPr>
              <p:cNvPr id="259" name="グループ化 258">
                <a:extLst>
                  <a:ext uri="{FF2B5EF4-FFF2-40B4-BE49-F238E27FC236}">
                    <a16:creationId xmlns:a16="http://schemas.microsoft.com/office/drawing/2014/main" id="{91C6045B-E6B4-2191-0D59-0C36BF119444}"/>
                  </a:ext>
                </a:extLst>
              </p:cNvPr>
              <p:cNvGrpSpPr/>
              <p:nvPr/>
            </p:nvGrpSpPr>
            <p:grpSpPr>
              <a:xfrm>
                <a:off x="7533568" y="5434701"/>
                <a:ext cx="115392" cy="119652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339" name="四角形: 上の 2 つの角を丸める 338">
                  <a:extLst>
                    <a:ext uri="{FF2B5EF4-FFF2-40B4-BE49-F238E27FC236}">
                      <a16:creationId xmlns:a16="http://schemas.microsoft.com/office/drawing/2014/main" id="{DB7C9E1E-6489-12DC-211C-96C2E8562343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0" name="フリーフォーム: 図形 339">
                  <a:extLst>
                    <a:ext uri="{FF2B5EF4-FFF2-40B4-BE49-F238E27FC236}">
                      <a16:creationId xmlns:a16="http://schemas.microsoft.com/office/drawing/2014/main" id="{E8BAD973-3627-FC0C-54E9-0D76221B6797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1" name="四角形: 上の 2 つの角を丸める 340">
                  <a:extLst>
                    <a:ext uri="{FF2B5EF4-FFF2-40B4-BE49-F238E27FC236}">
                      <a16:creationId xmlns:a16="http://schemas.microsoft.com/office/drawing/2014/main" id="{B2AEBE86-CDDD-98C2-42D3-7EE28FD9C4CD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342" name="四角形: 上の 2 つの角を丸める 341">
                  <a:extLst>
                    <a:ext uri="{FF2B5EF4-FFF2-40B4-BE49-F238E27FC236}">
                      <a16:creationId xmlns:a16="http://schemas.microsoft.com/office/drawing/2014/main" id="{61AC7648-E8DF-D8F0-2A6D-44310AE4A6F4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3" name="四角形: 上の 2 つの角を丸める 342">
                  <a:extLst>
                    <a:ext uri="{FF2B5EF4-FFF2-40B4-BE49-F238E27FC236}">
                      <a16:creationId xmlns:a16="http://schemas.microsoft.com/office/drawing/2014/main" id="{8B6A5AFF-BE45-7197-6FF1-A9F6522D32C9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4" name="四角形: 上の 2 つの角を丸める 343">
                  <a:extLst>
                    <a:ext uri="{FF2B5EF4-FFF2-40B4-BE49-F238E27FC236}">
                      <a16:creationId xmlns:a16="http://schemas.microsoft.com/office/drawing/2014/main" id="{BC159B31-9981-A101-C6C6-04648C50D6CC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5" name="四角形: 上の 2 つの角を丸める 344">
                  <a:extLst>
                    <a:ext uri="{FF2B5EF4-FFF2-40B4-BE49-F238E27FC236}">
                      <a16:creationId xmlns:a16="http://schemas.microsoft.com/office/drawing/2014/main" id="{0FD8AB7F-2011-74FF-C0A1-EEC0E95A719D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6" name="四角形: 上の 2 つの角を丸める 345">
                  <a:extLst>
                    <a:ext uri="{FF2B5EF4-FFF2-40B4-BE49-F238E27FC236}">
                      <a16:creationId xmlns:a16="http://schemas.microsoft.com/office/drawing/2014/main" id="{C9F97D11-EAB8-1912-CFEC-4B973A4DFD96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60" name="グループ化 259">
                <a:extLst>
                  <a:ext uri="{FF2B5EF4-FFF2-40B4-BE49-F238E27FC236}">
                    <a16:creationId xmlns:a16="http://schemas.microsoft.com/office/drawing/2014/main" id="{4A738E30-4368-49AE-11FA-8EB318771159}"/>
                  </a:ext>
                </a:extLst>
              </p:cNvPr>
              <p:cNvGrpSpPr/>
              <p:nvPr/>
            </p:nvGrpSpPr>
            <p:grpSpPr>
              <a:xfrm>
                <a:off x="7977323" y="5434701"/>
                <a:ext cx="115392" cy="119652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331" name="四角形: 上の 2 つの角を丸める 330">
                  <a:extLst>
                    <a:ext uri="{FF2B5EF4-FFF2-40B4-BE49-F238E27FC236}">
                      <a16:creationId xmlns:a16="http://schemas.microsoft.com/office/drawing/2014/main" id="{05DD0842-F69E-623A-A50A-019B02A3884E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2" name="フリーフォーム: 図形 331">
                  <a:extLst>
                    <a:ext uri="{FF2B5EF4-FFF2-40B4-BE49-F238E27FC236}">
                      <a16:creationId xmlns:a16="http://schemas.microsoft.com/office/drawing/2014/main" id="{C686BA61-6978-D717-CF38-F22EC96EE4FB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3" name="四角形: 上の 2 つの角を丸める 332">
                  <a:extLst>
                    <a:ext uri="{FF2B5EF4-FFF2-40B4-BE49-F238E27FC236}">
                      <a16:creationId xmlns:a16="http://schemas.microsoft.com/office/drawing/2014/main" id="{448A7328-B153-563C-B878-00F6DCFD29D3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334" name="四角形: 上の 2 つの角を丸める 333">
                  <a:extLst>
                    <a:ext uri="{FF2B5EF4-FFF2-40B4-BE49-F238E27FC236}">
                      <a16:creationId xmlns:a16="http://schemas.microsoft.com/office/drawing/2014/main" id="{9E876FAC-3823-448B-F493-2523476D6BC0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5" name="四角形: 上の 2 つの角を丸める 334">
                  <a:extLst>
                    <a:ext uri="{FF2B5EF4-FFF2-40B4-BE49-F238E27FC236}">
                      <a16:creationId xmlns:a16="http://schemas.microsoft.com/office/drawing/2014/main" id="{935AD247-6785-B691-61BA-766D3E11943D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6" name="四角形: 上の 2 つの角を丸める 335">
                  <a:extLst>
                    <a:ext uri="{FF2B5EF4-FFF2-40B4-BE49-F238E27FC236}">
                      <a16:creationId xmlns:a16="http://schemas.microsoft.com/office/drawing/2014/main" id="{E920C1CD-03E3-04EF-E3EC-5B9ACFE904FF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7" name="四角形: 上の 2 つの角を丸める 336">
                  <a:extLst>
                    <a:ext uri="{FF2B5EF4-FFF2-40B4-BE49-F238E27FC236}">
                      <a16:creationId xmlns:a16="http://schemas.microsoft.com/office/drawing/2014/main" id="{D5DA8F9B-5341-6ECA-D351-8C9B35E9AD02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8" name="四角形: 上の 2 つの角を丸める 337">
                  <a:extLst>
                    <a:ext uri="{FF2B5EF4-FFF2-40B4-BE49-F238E27FC236}">
                      <a16:creationId xmlns:a16="http://schemas.microsoft.com/office/drawing/2014/main" id="{BC0260FA-5767-CDE4-429D-A4313F881A3A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66" name="台形 265">
                <a:extLst>
                  <a:ext uri="{FF2B5EF4-FFF2-40B4-BE49-F238E27FC236}">
                    <a16:creationId xmlns:a16="http://schemas.microsoft.com/office/drawing/2014/main" id="{93CCEF56-5737-D548-66FB-5630467DFEC3}"/>
                  </a:ext>
                </a:extLst>
              </p:cNvPr>
              <p:cNvSpPr/>
              <p:nvPr/>
            </p:nvSpPr>
            <p:spPr>
              <a:xfrm rot="8100000" flipH="1">
                <a:off x="8855824" y="5383643"/>
                <a:ext cx="28368" cy="119123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67" name="グループ化 266">
                <a:extLst>
                  <a:ext uri="{FF2B5EF4-FFF2-40B4-BE49-F238E27FC236}">
                    <a16:creationId xmlns:a16="http://schemas.microsoft.com/office/drawing/2014/main" id="{50D2F40D-6898-1492-DFB1-69BFC9B56986}"/>
                  </a:ext>
                </a:extLst>
              </p:cNvPr>
              <p:cNvGrpSpPr/>
              <p:nvPr/>
            </p:nvGrpSpPr>
            <p:grpSpPr>
              <a:xfrm>
                <a:off x="8604364" y="5519368"/>
                <a:ext cx="89747" cy="165384"/>
                <a:chOff x="5146675" y="2893474"/>
                <a:chExt cx="276225" cy="577278"/>
              </a:xfrm>
            </p:grpSpPr>
            <p:sp>
              <p:nvSpPr>
                <p:cNvPr id="318" name="台形 317">
                  <a:extLst>
                    <a:ext uri="{FF2B5EF4-FFF2-40B4-BE49-F238E27FC236}">
                      <a16:creationId xmlns:a16="http://schemas.microsoft.com/office/drawing/2014/main" id="{E1C0E314-A594-F07F-78D4-B671F08EB603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9" name="台形 318">
                  <a:extLst>
                    <a:ext uri="{FF2B5EF4-FFF2-40B4-BE49-F238E27FC236}">
                      <a16:creationId xmlns:a16="http://schemas.microsoft.com/office/drawing/2014/main" id="{51543F62-9F7B-5A1E-ECEA-9EA22A565E3A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0" name="フリーフォーム: 図形 319">
                  <a:extLst>
                    <a:ext uri="{FF2B5EF4-FFF2-40B4-BE49-F238E27FC236}">
                      <a16:creationId xmlns:a16="http://schemas.microsoft.com/office/drawing/2014/main" id="{FEECDB1E-E392-5AFE-33BA-0CB4D3DF6B18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68" name="グループ化 267">
                <a:extLst>
                  <a:ext uri="{FF2B5EF4-FFF2-40B4-BE49-F238E27FC236}">
                    <a16:creationId xmlns:a16="http://schemas.microsoft.com/office/drawing/2014/main" id="{7F90B50E-E089-607A-50DE-09CA0C09B263}"/>
                  </a:ext>
                </a:extLst>
              </p:cNvPr>
              <p:cNvGrpSpPr/>
              <p:nvPr/>
            </p:nvGrpSpPr>
            <p:grpSpPr>
              <a:xfrm>
                <a:off x="8706872" y="5519368"/>
                <a:ext cx="89747" cy="165384"/>
                <a:chOff x="5146675" y="2893474"/>
                <a:chExt cx="276225" cy="577278"/>
              </a:xfrm>
            </p:grpSpPr>
            <p:sp>
              <p:nvSpPr>
                <p:cNvPr id="315" name="台形 314">
                  <a:extLst>
                    <a:ext uri="{FF2B5EF4-FFF2-40B4-BE49-F238E27FC236}">
                      <a16:creationId xmlns:a16="http://schemas.microsoft.com/office/drawing/2014/main" id="{3D77B4A4-09F9-9B82-9287-CCEA7F29527B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6" name="台形 315">
                  <a:extLst>
                    <a:ext uri="{FF2B5EF4-FFF2-40B4-BE49-F238E27FC236}">
                      <a16:creationId xmlns:a16="http://schemas.microsoft.com/office/drawing/2014/main" id="{47A1FBFB-CF09-25E7-61D5-861B5B79BD45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17" name="フリーフォーム: 図形 316">
                  <a:extLst>
                    <a:ext uri="{FF2B5EF4-FFF2-40B4-BE49-F238E27FC236}">
                      <a16:creationId xmlns:a16="http://schemas.microsoft.com/office/drawing/2014/main" id="{F30BCDCE-5662-0CF5-A8E4-B050FFB41D5B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69" name="フリーフォーム: 図形 268">
                <a:extLst>
                  <a:ext uri="{FF2B5EF4-FFF2-40B4-BE49-F238E27FC236}">
                    <a16:creationId xmlns:a16="http://schemas.microsoft.com/office/drawing/2014/main" id="{59056298-04F6-F521-881E-9687DCBF20EF}"/>
                  </a:ext>
                </a:extLst>
              </p:cNvPr>
              <p:cNvSpPr/>
              <p:nvPr/>
            </p:nvSpPr>
            <p:spPr>
              <a:xfrm rot="10800000">
                <a:off x="8587945" y="5491274"/>
                <a:ext cx="225427" cy="79875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0" name="台形 269">
                <a:extLst>
                  <a:ext uri="{FF2B5EF4-FFF2-40B4-BE49-F238E27FC236}">
                    <a16:creationId xmlns:a16="http://schemas.microsoft.com/office/drawing/2014/main" id="{186B23AE-C6F9-7436-0C2E-F64AE9992CCA}"/>
                  </a:ext>
                </a:extLst>
              </p:cNvPr>
              <p:cNvSpPr/>
              <p:nvPr/>
            </p:nvSpPr>
            <p:spPr>
              <a:xfrm rot="13500000">
                <a:off x="8520049" y="5383643"/>
                <a:ext cx="28368" cy="119123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1" name="フリーフォーム: 図形 270">
                <a:extLst>
                  <a:ext uri="{FF2B5EF4-FFF2-40B4-BE49-F238E27FC236}">
                    <a16:creationId xmlns:a16="http://schemas.microsoft.com/office/drawing/2014/main" id="{C1A49A15-65DC-0E35-319A-349D74BBC978}"/>
                  </a:ext>
                </a:extLst>
              </p:cNvPr>
              <p:cNvSpPr/>
              <p:nvPr/>
            </p:nvSpPr>
            <p:spPr>
              <a:xfrm>
                <a:off x="8521642" y="5321853"/>
                <a:ext cx="358006" cy="179721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2" name="正方形/長方形 271">
                <a:extLst>
                  <a:ext uri="{FF2B5EF4-FFF2-40B4-BE49-F238E27FC236}">
                    <a16:creationId xmlns:a16="http://schemas.microsoft.com/office/drawing/2014/main" id="{E772DEA3-12F8-96A6-3406-DA7ED9385712}"/>
                  </a:ext>
                </a:extLst>
              </p:cNvPr>
              <p:cNvSpPr/>
              <p:nvPr/>
            </p:nvSpPr>
            <p:spPr>
              <a:xfrm>
                <a:off x="8610577" y="5388767"/>
                <a:ext cx="182383" cy="87864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3" name="テキスト ボックス 272">
                <a:extLst>
                  <a:ext uri="{FF2B5EF4-FFF2-40B4-BE49-F238E27FC236}">
                    <a16:creationId xmlns:a16="http://schemas.microsoft.com/office/drawing/2014/main" id="{AC00F447-2AF3-D6DB-B616-24BB9C0299C0}"/>
                  </a:ext>
                </a:extLst>
              </p:cNvPr>
              <p:cNvSpPr txBox="1"/>
              <p:nvPr/>
            </p:nvSpPr>
            <p:spPr>
              <a:xfrm>
                <a:off x="8623040" y="5402080"/>
                <a:ext cx="156608" cy="5901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群　馬</a:t>
                </a:r>
              </a:p>
            </p:txBody>
          </p:sp>
          <p:grpSp>
            <p:nvGrpSpPr>
              <p:cNvPr id="274" name="グループ化 273">
                <a:extLst>
                  <a:ext uri="{FF2B5EF4-FFF2-40B4-BE49-F238E27FC236}">
                    <a16:creationId xmlns:a16="http://schemas.microsoft.com/office/drawing/2014/main" id="{0211A6C8-6143-CD4A-21F0-73628ADF7820}"/>
                  </a:ext>
                </a:extLst>
              </p:cNvPr>
              <p:cNvGrpSpPr/>
              <p:nvPr/>
            </p:nvGrpSpPr>
            <p:grpSpPr>
              <a:xfrm>
                <a:off x="8421078" y="5434702"/>
                <a:ext cx="115392" cy="119652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307" name="四角形: 上の 2 つの角を丸める 306">
                  <a:extLst>
                    <a:ext uri="{FF2B5EF4-FFF2-40B4-BE49-F238E27FC236}">
                      <a16:creationId xmlns:a16="http://schemas.microsoft.com/office/drawing/2014/main" id="{0CFFF4A0-3CE9-8FF0-9110-A92F548BA5BA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8" name="フリーフォーム: 図形 307">
                  <a:extLst>
                    <a:ext uri="{FF2B5EF4-FFF2-40B4-BE49-F238E27FC236}">
                      <a16:creationId xmlns:a16="http://schemas.microsoft.com/office/drawing/2014/main" id="{610190A3-0308-8BBD-8C4A-146653E89722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9" name="四角形: 上の 2 つの角を丸める 308">
                  <a:extLst>
                    <a:ext uri="{FF2B5EF4-FFF2-40B4-BE49-F238E27FC236}">
                      <a16:creationId xmlns:a16="http://schemas.microsoft.com/office/drawing/2014/main" id="{BC272154-3FDC-BA0E-7F6F-13DA63BD2A8F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310" name="四角形: 上の 2 つの角を丸める 309">
                  <a:extLst>
                    <a:ext uri="{FF2B5EF4-FFF2-40B4-BE49-F238E27FC236}">
                      <a16:creationId xmlns:a16="http://schemas.microsoft.com/office/drawing/2014/main" id="{145834AB-41EC-8A09-E7FE-CB5167A42E71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1" name="四角形: 上の 2 つの角を丸める 310">
                  <a:extLst>
                    <a:ext uri="{FF2B5EF4-FFF2-40B4-BE49-F238E27FC236}">
                      <a16:creationId xmlns:a16="http://schemas.microsoft.com/office/drawing/2014/main" id="{97F5AD71-CB70-7008-244F-2462FD1D18C3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2" name="四角形: 上の 2 つの角を丸める 311">
                  <a:extLst>
                    <a:ext uri="{FF2B5EF4-FFF2-40B4-BE49-F238E27FC236}">
                      <a16:creationId xmlns:a16="http://schemas.microsoft.com/office/drawing/2014/main" id="{0A28E45D-D753-3927-92FC-B6393083AC38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3" name="四角形: 上の 2 つの角を丸める 312">
                  <a:extLst>
                    <a:ext uri="{FF2B5EF4-FFF2-40B4-BE49-F238E27FC236}">
                      <a16:creationId xmlns:a16="http://schemas.microsoft.com/office/drawing/2014/main" id="{1D6D98D3-6336-5A99-C3CE-790C2534E336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4" name="四角形: 上の 2 つの角を丸める 313">
                  <a:extLst>
                    <a:ext uri="{FF2B5EF4-FFF2-40B4-BE49-F238E27FC236}">
                      <a16:creationId xmlns:a16="http://schemas.microsoft.com/office/drawing/2014/main" id="{B6340C8B-9E6D-550E-1CCB-C3D6C6F7B55A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76" name="台形 275">
                <a:extLst>
                  <a:ext uri="{FF2B5EF4-FFF2-40B4-BE49-F238E27FC236}">
                    <a16:creationId xmlns:a16="http://schemas.microsoft.com/office/drawing/2014/main" id="{D36FD5EB-0DEA-CA1F-A700-B334602378EB}"/>
                  </a:ext>
                </a:extLst>
              </p:cNvPr>
              <p:cNvSpPr/>
              <p:nvPr/>
            </p:nvSpPr>
            <p:spPr>
              <a:xfrm rot="8100000" flipH="1">
                <a:off x="9303499" y="5383641"/>
                <a:ext cx="28368" cy="119123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77" name="グループ化 276">
                <a:extLst>
                  <a:ext uri="{FF2B5EF4-FFF2-40B4-BE49-F238E27FC236}">
                    <a16:creationId xmlns:a16="http://schemas.microsoft.com/office/drawing/2014/main" id="{38328D05-FC44-E4BE-F52A-DE2335AE7E9F}"/>
                  </a:ext>
                </a:extLst>
              </p:cNvPr>
              <p:cNvGrpSpPr/>
              <p:nvPr/>
            </p:nvGrpSpPr>
            <p:grpSpPr>
              <a:xfrm>
                <a:off x="9052039" y="5519366"/>
                <a:ext cx="89747" cy="165384"/>
                <a:chOff x="5146675" y="2893474"/>
                <a:chExt cx="276225" cy="577278"/>
              </a:xfrm>
            </p:grpSpPr>
            <p:sp>
              <p:nvSpPr>
                <p:cNvPr id="302" name="台形 301">
                  <a:extLst>
                    <a:ext uri="{FF2B5EF4-FFF2-40B4-BE49-F238E27FC236}">
                      <a16:creationId xmlns:a16="http://schemas.microsoft.com/office/drawing/2014/main" id="{C9EA008E-2185-7056-AD4F-049A66D45A1A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3" name="台形 302">
                  <a:extLst>
                    <a:ext uri="{FF2B5EF4-FFF2-40B4-BE49-F238E27FC236}">
                      <a16:creationId xmlns:a16="http://schemas.microsoft.com/office/drawing/2014/main" id="{233EEBD9-CDF8-6BE0-E68F-7E01D5699FBB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4" name="フリーフォーム: 図形 303">
                  <a:extLst>
                    <a:ext uri="{FF2B5EF4-FFF2-40B4-BE49-F238E27FC236}">
                      <a16:creationId xmlns:a16="http://schemas.microsoft.com/office/drawing/2014/main" id="{AD7FEB20-9BEA-9435-FEEF-042D2D5F18E9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78" name="グループ化 277">
                <a:extLst>
                  <a:ext uri="{FF2B5EF4-FFF2-40B4-BE49-F238E27FC236}">
                    <a16:creationId xmlns:a16="http://schemas.microsoft.com/office/drawing/2014/main" id="{CD9411FC-8C23-9CDA-4A19-7DDB87DD1A9A}"/>
                  </a:ext>
                </a:extLst>
              </p:cNvPr>
              <p:cNvGrpSpPr/>
              <p:nvPr/>
            </p:nvGrpSpPr>
            <p:grpSpPr>
              <a:xfrm>
                <a:off x="9154547" y="5519366"/>
                <a:ext cx="89747" cy="165384"/>
                <a:chOff x="5146675" y="2893474"/>
                <a:chExt cx="276225" cy="577278"/>
              </a:xfrm>
            </p:grpSpPr>
            <p:sp>
              <p:nvSpPr>
                <p:cNvPr id="299" name="台形 298">
                  <a:extLst>
                    <a:ext uri="{FF2B5EF4-FFF2-40B4-BE49-F238E27FC236}">
                      <a16:creationId xmlns:a16="http://schemas.microsoft.com/office/drawing/2014/main" id="{2CF5C69E-7301-EC56-5F32-02BE46E7E574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0" name="台形 299">
                  <a:extLst>
                    <a:ext uri="{FF2B5EF4-FFF2-40B4-BE49-F238E27FC236}">
                      <a16:creationId xmlns:a16="http://schemas.microsoft.com/office/drawing/2014/main" id="{D70C9C2E-7644-D9FF-010B-5D137419F1E2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01" name="フリーフォーム: 図形 300">
                  <a:extLst>
                    <a:ext uri="{FF2B5EF4-FFF2-40B4-BE49-F238E27FC236}">
                      <a16:creationId xmlns:a16="http://schemas.microsoft.com/office/drawing/2014/main" id="{7909589D-E5B7-15DD-F22A-310A2CDCE169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79" name="フリーフォーム: 図形 278">
                <a:extLst>
                  <a:ext uri="{FF2B5EF4-FFF2-40B4-BE49-F238E27FC236}">
                    <a16:creationId xmlns:a16="http://schemas.microsoft.com/office/drawing/2014/main" id="{8813C148-0E88-67A9-D0CF-E9FDF84A7661}"/>
                  </a:ext>
                </a:extLst>
              </p:cNvPr>
              <p:cNvSpPr/>
              <p:nvPr/>
            </p:nvSpPr>
            <p:spPr>
              <a:xfrm rot="10800000">
                <a:off x="9035620" y="5491272"/>
                <a:ext cx="225427" cy="79875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0" name="台形 279">
                <a:extLst>
                  <a:ext uri="{FF2B5EF4-FFF2-40B4-BE49-F238E27FC236}">
                    <a16:creationId xmlns:a16="http://schemas.microsoft.com/office/drawing/2014/main" id="{A542F57E-1D30-B4F5-D04F-E19047C9F2E5}"/>
                  </a:ext>
                </a:extLst>
              </p:cNvPr>
              <p:cNvSpPr/>
              <p:nvPr/>
            </p:nvSpPr>
            <p:spPr>
              <a:xfrm rot="13500000">
                <a:off x="8967724" y="5383641"/>
                <a:ext cx="28368" cy="119123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1" name="フリーフォーム: 図形 280">
                <a:extLst>
                  <a:ext uri="{FF2B5EF4-FFF2-40B4-BE49-F238E27FC236}">
                    <a16:creationId xmlns:a16="http://schemas.microsoft.com/office/drawing/2014/main" id="{D76B87B6-27E7-1FC1-4FB9-8ADFF15FC1D5}"/>
                  </a:ext>
                </a:extLst>
              </p:cNvPr>
              <p:cNvSpPr/>
              <p:nvPr/>
            </p:nvSpPr>
            <p:spPr>
              <a:xfrm>
                <a:off x="8969317" y="5321851"/>
                <a:ext cx="358006" cy="179721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2" name="正方形/長方形 281">
                <a:extLst>
                  <a:ext uri="{FF2B5EF4-FFF2-40B4-BE49-F238E27FC236}">
                    <a16:creationId xmlns:a16="http://schemas.microsoft.com/office/drawing/2014/main" id="{71D0499C-046A-6920-8EC4-294B19DCCEC5}"/>
                  </a:ext>
                </a:extLst>
              </p:cNvPr>
              <p:cNvSpPr/>
              <p:nvPr/>
            </p:nvSpPr>
            <p:spPr>
              <a:xfrm>
                <a:off x="9058252" y="5388765"/>
                <a:ext cx="182383" cy="87864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3" name="テキスト ボックス 282">
                <a:extLst>
                  <a:ext uri="{FF2B5EF4-FFF2-40B4-BE49-F238E27FC236}">
                    <a16:creationId xmlns:a16="http://schemas.microsoft.com/office/drawing/2014/main" id="{65A95E4A-3ECE-985A-4637-02EC695E8D26}"/>
                  </a:ext>
                </a:extLst>
              </p:cNvPr>
              <p:cNvSpPr txBox="1"/>
              <p:nvPr/>
            </p:nvSpPr>
            <p:spPr>
              <a:xfrm>
                <a:off x="9070715" y="5402078"/>
                <a:ext cx="156608" cy="5901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茨　城</a:t>
                </a:r>
              </a:p>
            </p:txBody>
          </p:sp>
          <p:grpSp>
            <p:nvGrpSpPr>
              <p:cNvPr id="284" name="グループ化 283">
                <a:extLst>
                  <a:ext uri="{FF2B5EF4-FFF2-40B4-BE49-F238E27FC236}">
                    <a16:creationId xmlns:a16="http://schemas.microsoft.com/office/drawing/2014/main" id="{00734A84-D638-8A16-33E6-E7C5D99A40E1}"/>
                  </a:ext>
                </a:extLst>
              </p:cNvPr>
              <p:cNvGrpSpPr/>
              <p:nvPr/>
            </p:nvGrpSpPr>
            <p:grpSpPr>
              <a:xfrm>
                <a:off x="8868753" y="5434700"/>
                <a:ext cx="115392" cy="119652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291" name="四角形: 上の 2 つの角を丸める 290">
                  <a:extLst>
                    <a:ext uri="{FF2B5EF4-FFF2-40B4-BE49-F238E27FC236}">
                      <a16:creationId xmlns:a16="http://schemas.microsoft.com/office/drawing/2014/main" id="{49FFE636-B0B1-DF49-3F0C-19B67D7720F3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2" name="フリーフォーム: 図形 291">
                  <a:extLst>
                    <a:ext uri="{FF2B5EF4-FFF2-40B4-BE49-F238E27FC236}">
                      <a16:creationId xmlns:a16="http://schemas.microsoft.com/office/drawing/2014/main" id="{6E7D0F4D-3D3E-12E6-3E5C-E6BBDD58361C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3" name="四角形: 上の 2 つの角を丸める 292">
                  <a:extLst>
                    <a:ext uri="{FF2B5EF4-FFF2-40B4-BE49-F238E27FC236}">
                      <a16:creationId xmlns:a16="http://schemas.microsoft.com/office/drawing/2014/main" id="{31B1189F-3C24-7687-9CA3-3AE60A6A166B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294" name="四角形: 上の 2 つの角を丸める 293">
                  <a:extLst>
                    <a:ext uri="{FF2B5EF4-FFF2-40B4-BE49-F238E27FC236}">
                      <a16:creationId xmlns:a16="http://schemas.microsoft.com/office/drawing/2014/main" id="{B3248A6C-9B86-18C5-CB70-C2AED7D4BC96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5" name="四角形: 上の 2 つの角を丸める 294">
                  <a:extLst>
                    <a:ext uri="{FF2B5EF4-FFF2-40B4-BE49-F238E27FC236}">
                      <a16:creationId xmlns:a16="http://schemas.microsoft.com/office/drawing/2014/main" id="{EE61EF03-7143-AAFA-E7E4-5C039D2A6DF6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6" name="四角形: 上の 2 つの角を丸める 295">
                  <a:extLst>
                    <a:ext uri="{FF2B5EF4-FFF2-40B4-BE49-F238E27FC236}">
                      <a16:creationId xmlns:a16="http://schemas.microsoft.com/office/drawing/2014/main" id="{DC4278B3-2703-136E-4FB3-5461EE16064C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7" name="四角形: 上の 2 つの角を丸める 296">
                  <a:extLst>
                    <a:ext uri="{FF2B5EF4-FFF2-40B4-BE49-F238E27FC236}">
                      <a16:creationId xmlns:a16="http://schemas.microsoft.com/office/drawing/2014/main" id="{FBB6D4A8-B738-D4BE-2F3B-8611FA68A13D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8" name="四角形: 上の 2 つの角を丸める 297">
                  <a:extLst>
                    <a:ext uri="{FF2B5EF4-FFF2-40B4-BE49-F238E27FC236}">
                      <a16:creationId xmlns:a16="http://schemas.microsoft.com/office/drawing/2014/main" id="{610CEE11-20E2-A892-0932-BF7F77E4AE23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85" name="グループ化 284">
                <a:extLst>
                  <a:ext uri="{FF2B5EF4-FFF2-40B4-BE49-F238E27FC236}">
                    <a16:creationId xmlns:a16="http://schemas.microsoft.com/office/drawing/2014/main" id="{205B4F03-FE5B-FA45-08FF-F2DE651153D0}"/>
                  </a:ext>
                </a:extLst>
              </p:cNvPr>
              <p:cNvGrpSpPr/>
              <p:nvPr/>
            </p:nvGrpSpPr>
            <p:grpSpPr>
              <a:xfrm>
                <a:off x="9308460" y="5446772"/>
                <a:ext cx="109648" cy="103789"/>
                <a:chOff x="8095331" y="5472437"/>
                <a:chExt cx="196128" cy="185649"/>
              </a:xfrm>
            </p:grpSpPr>
            <p:sp>
              <p:nvSpPr>
                <p:cNvPr id="289" name="四角形: 上の 2 つの角を丸める 288">
                  <a:extLst>
                    <a:ext uri="{FF2B5EF4-FFF2-40B4-BE49-F238E27FC236}">
                      <a16:creationId xmlns:a16="http://schemas.microsoft.com/office/drawing/2014/main" id="{81C72CD3-D27D-F81D-2F62-B55F4B7548BC}"/>
                    </a:ext>
                  </a:extLst>
                </p:cNvPr>
                <p:cNvSpPr/>
                <p:nvPr/>
              </p:nvSpPr>
              <p:spPr>
                <a:xfrm rot="18900000">
                  <a:off x="8102411" y="5472437"/>
                  <a:ext cx="58613" cy="21701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0" name="フリーフォーム: 図形 289">
                  <a:extLst>
                    <a:ext uri="{FF2B5EF4-FFF2-40B4-BE49-F238E27FC236}">
                      <a16:creationId xmlns:a16="http://schemas.microsoft.com/office/drawing/2014/main" id="{DA2DF5C3-F894-6AAE-307C-CE156C14A642}"/>
                    </a:ext>
                  </a:extLst>
                </p:cNvPr>
                <p:cNvSpPr/>
                <p:nvPr/>
              </p:nvSpPr>
              <p:spPr>
                <a:xfrm rot="18420376">
                  <a:off x="8105145" y="5471772"/>
                  <a:ext cx="176500" cy="196128"/>
                </a:xfrm>
                <a:custGeom>
                  <a:avLst/>
                  <a:gdLst>
                    <a:gd name="connsiteX0" fmla="*/ 241240 w 380406"/>
                    <a:gd name="connsiteY0" fmla="*/ 1026 h 422709"/>
                    <a:gd name="connsiteX1" fmla="*/ 274242 w 380406"/>
                    <a:gd name="connsiteY1" fmla="*/ 5660 h 422709"/>
                    <a:gd name="connsiteX2" fmla="*/ 363034 w 380406"/>
                    <a:gd name="connsiteY2" fmla="*/ 123465 h 422709"/>
                    <a:gd name="connsiteX3" fmla="*/ 353810 w 380406"/>
                    <a:gd name="connsiteY3" fmla="*/ 189152 h 422709"/>
                    <a:gd name="connsiteX4" fmla="*/ 380082 w 380406"/>
                    <a:gd name="connsiteY4" fmla="*/ 354958 h 422709"/>
                    <a:gd name="connsiteX5" fmla="*/ 358455 w 380406"/>
                    <a:gd name="connsiteY5" fmla="*/ 384728 h 422709"/>
                    <a:gd name="connsiteX6" fmla="*/ 358456 w 380406"/>
                    <a:gd name="connsiteY6" fmla="*/ 384727 h 422709"/>
                    <a:gd name="connsiteX7" fmla="*/ 328686 w 380406"/>
                    <a:gd name="connsiteY7" fmla="*/ 363101 h 422709"/>
                    <a:gd name="connsiteX8" fmla="*/ 312456 w 380406"/>
                    <a:gd name="connsiteY8" fmla="*/ 260674 h 422709"/>
                    <a:gd name="connsiteX9" fmla="*/ 300831 w 380406"/>
                    <a:gd name="connsiteY9" fmla="*/ 259042 h 422709"/>
                    <a:gd name="connsiteX10" fmla="*/ 300831 w 380406"/>
                    <a:gd name="connsiteY10" fmla="*/ 382463 h 422709"/>
                    <a:gd name="connsiteX11" fmla="*/ 269958 w 380406"/>
                    <a:gd name="connsiteY11" fmla="*/ 413336 h 422709"/>
                    <a:gd name="connsiteX12" fmla="*/ 269959 w 380406"/>
                    <a:gd name="connsiteY12" fmla="*/ 413335 h 422709"/>
                    <a:gd name="connsiteX13" fmla="*/ 239086 w 380406"/>
                    <a:gd name="connsiteY13" fmla="*/ 382462 h 422709"/>
                    <a:gd name="connsiteX14" fmla="*/ 239086 w 380406"/>
                    <a:gd name="connsiteY14" fmla="*/ 250371 h 422709"/>
                    <a:gd name="connsiteX15" fmla="*/ 227198 w 380406"/>
                    <a:gd name="connsiteY15" fmla="*/ 248702 h 422709"/>
                    <a:gd name="connsiteX16" fmla="*/ 206496 w 380406"/>
                    <a:gd name="connsiteY16" fmla="*/ 396126 h 422709"/>
                    <a:gd name="connsiteX17" fmla="*/ 171629 w 380406"/>
                    <a:gd name="connsiteY17" fmla="*/ 422406 h 422709"/>
                    <a:gd name="connsiteX18" fmla="*/ 171630 w 380406"/>
                    <a:gd name="connsiteY18" fmla="*/ 422405 h 422709"/>
                    <a:gd name="connsiteX19" fmla="*/ 145351 w 380406"/>
                    <a:gd name="connsiteY19" fmla="*/ 387539 h 422709"/>
                    <a:gd name="connsiteX20" fmla="*/ 166053 w 380406"/>
                    <a:gd name="connsiteY20" fmla="*/ 240115 h 422709"/>
                    <a:gd name="connsiteX21" fmla="*/ 160135 w 380406"/>
                    <a:gd name="connsiteY21" fmla="*/ 239284 h 422709"/>
                    <a:gd name="connsiteX22" fmla="*/ 124040 w 380406"/>
                    <a:gd name="connsiteY22" fmla="*/ 354110 h 422709"/>
                    <a:gd name="connsiteX23" fmla="*/ 85330 w 380406"/>
                    <a:gd name="connsiteY23" fmla="*/ 374304 h 422709"/>
                    <a:gd name="connsiteX24" fmla="*/ 85332 w 380406"/>
                    <a:gd name="connsiteY24" fmla="*/ 374304 h 422709"/>
                    <a:gd name="connsiteX25" fmla="*/ 65137 w 380406"/>
                    <a:gd name="connsiteY25" fmla="*/ 335593 h 422709"/>
                    <a:gd name="connsiteX26" fmla="*/ 108126 w 380406"/>
                    <a:gd name="connsiteY26" fmla="*/ 198834 h 422709"/>
                    <a:gd name="connsiteX27" fmla="*/ 112876 w 380406"/>
                    <a:gd name="connsiteY27" fmla="*/ 165013 h 422709"/>
                    <a:gd name="connsiteX28" fmla="*/ 67078 w 380406"/>
                    <a:gd name="connsiteY28" fmla="*/ 199531 h 422709"/>
                    <a:gd name="connsiteX29" fmla="*/ 8436 w 380406"/>
                    <a:gd name="connsiteY29" fmla="*/ 191296 h 422709"/>
                    <a:gd name="connsiteX30" fmla="*/ 16671 w 380406"/>
                    <a:gd name="connsiteY30" fmla="*/ 132654 h 422709"/>
                    <a:gd name="connsiteX31" fmla="*/ 151567 w 380406"/>
                    <a:gd name="connsiteY31" fmla="*/ 30980 h 422709"/>
                    <a:gd name="connsiteX32" fmla="*/ 156028 w 380406"/>
                    <a:gd name="connsiteY32" fmla="*/ 29826 h 422709"/>
                    <a:gd name="connsiteX33" fmla="*/ 163948 w 380406"/>
                    <a:gd name="connsiteY33" fmla="*/ 21024 h 422709"/>
                    <a:gd name="connsiteX34" fmla="*/ 241240 w 380406"/>
                    <a:gd name="connsiteY34" fmla="*/ 1026 h 4227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80406" h="422709">
                      <a:moveTo>
                        <a:pt x="241240" y="1026"/>
                      </a:moveTo>
                      <a:lnTo>
                        <a:pt x="274242" y="5660"/>
                      </a:lnTo>
                      <a:cubicBezTo>
                        <a:pt x="331292" y="13672"/>
                        <a:pt x="371046" y="66415"/>
                        <a:pt x="363034" y="123465"/>
                      </a:cubicBezTo>
                      <a:lnTo>
                        <a:pt x="353810" y="189152"/>
                      </a:lnTo>
                      <a:lnTo>
                        <a:pt x="380082" y="354958"/>
                      </a:lnTo>
                      <a:cubicBezTo>
                        <a:pt x="382330" y="369151"/>
                        <a:pt x="372648" y="382480"/>
                        <a:pt x="358455" y="384728"/>
                      </a:cubicBezTo>
                      <a:lnTo>
                        <a:pt x="358456" y="384727"/>
                      </a:lnTo>
                      <a:cubicBezTo>
                        <a:pt x="344263" y="386976"/>
                        <a:pt x="330935" y="377294"/>
                        <a:pt x="328686" y="363101"/>
                      </a:cubicBezTo>
                      <a:lnTo>
                        <a:pt x="312456" y="260674"/>
                      </a:lnTo>
                      <a:lnTo>
                        <a:pt x="300831" y="259042"/>
                      </a:lnTo>
                      <a:lnTo>
                        <a:pt x="300831" y="382463"/>
                      </a:lnTo>
                      <a:cubicBezTo>
                        <a:pt x="300831" y="399514"/>
                        <a:pt x="287009" y="413336"/>
                        <a:pt x="269958" y="413336"/>
                      </a:cubicBezTo>
                      <a:lnTo>
                        <a:pt x="269959" y="413335"/>
                      </a:lnTo>
                      <a:cubicBezTo>
                        <a:pt x="252908" y="413335"/>
                        <a:pt x="239086" y="399513"/>
                        <a:pt x="239086" y="382462"/>
                      </a:cubicBezTo>
                      <a:lnTo>
                        <a:pt x="239086" y="250371"/>
                      </a:lnTo>
                      <a:lnTo>
                        <a:pt x="227198" y="248702"/>
                      </a:lnTo>
                      <a:lnTo>
                        <a:pt x="206496" y="396126"/>
                      </a:lnTo>
                      <a:cubicBezTo>
                        <a:pt x="204124" y="413012"/>
                        <a:pt x="188515" y="424777"/>
                        <a:pt x="171629" y="422406"/>
                      </a:cubicBezTo>
                      <a:lnTo>
                        <a:pt x="171630" y="422405"/>
                      </a:lnTo>
                      <a:cubicBezTo>
                        <a:pt x="154745" y="420034"/>
                        <a:pt x="142979" y="404424"/>
                        <a:pt x="145351" y="387539"/>
                      </a:cubicBezTo>
                      <a:lnTo>
                        <a:pt x="166053" y="240115"/>
                      </a:lnTo>
                      <a:lnTo>
                        <a:pt x="160135" y="239284"/>
                      </a:lnTo>
                      <a:lnTo>
                        <a:pt x="124040" y="354110"/>
                      </a:lnTo>
                      <a:cubicBezTo>
                        <a:pt x="118927" y="370376"/>
                        <a:pt x="101596" y="379417"/>
                        <a:pt x="85330" y="374304"/>
                      </a:cubicBezTo>
                      <a:lnTo>
                        <a:pt x="85332" y="374304"/>
                      </a:lnTo>
                      <a:cubicBezTo>
                        <a:pt x="69065" y="369190"/>
                        <a:pt x="60024" y="351860"/>
                        <a:pt x="65137" y="335593"/>
                      </a:cubicBezTo>
                      <a:lnTo>
                        <a:pt x="108126" y="198834"/>
                      </a:lnTo>
                      <a:lnTo>
                        <a:pt x="112876" y="165013"/>
                      </a:lnTo>
                      <a:lnTo>
                        <a:pt x="67078" y="199531"/>
                      </a:lnTo>
                      <a:cubicBezTo>
                        <a:pt x="48611" y="213451"/>
                        <a:pt x="22356" y="209764"/>
                        <a:pt x="8436" y="191296"/>
                      </a:cubicBezTo>
                      <a:cubicBezTo>
                        <a:pt x="-5483" y="172828"/>
                        <a:pt x="-1796" y="146574"/>
                        <a:pt x="16671" y="132654"/>
                      </a:cubicBezTo>
                      <a:lnTo>
                        <a:pt x="151567" y="30980"/>
                      </a:lnTo>
                      <a:lnTo>
                        <a:pt x="156028" y="29826"/>
                      </a:lnTo>
                      <a:lnTo>
                        <a:pt x="163948" y="21024"/>
                      </a:lnTo>
                      <a:cubicBezTo>
                        <a:pt x="185266" y="4956"/>
                        <a:pt x="212715" y="-2980"/>
                        <a:pt x="241240" y="102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526" name="フリーフォーム: 図形 525">
              <a:extLst>
                <a:ext uri="{FF2B5EF4-FFF2-40B4-BE49-F238E27FC236}">
                  <a16:creationId xmlns:a16="http://schemas.microsoft.com/office/drawing/2014/main" id="{09BEC65C-8C97-B06D-669E-DE27100E4DAA}"/>
                </a:ext>
              </a:extLst>
            </p:cNvPr>
            <p:cNvSpPr/>
            <p:nvPr/>
          </p:nvSpPr>
          <p:spPr>
            <a:xfrm>
              <a:off x="4799986" y="4759931"/>
              <a:ext cx="426830" cy="340296"/>
            </a:xfrm>
            <a:custGeom>
              <a:avLst/>
              <a:gdLst>
                <a:gd name="connsiteX0" fmla="*/ 3379588 w 5715000"/>
                <a:gd name="connsiteY0" fmla="*/ 0 h 4556380"/>
                <a:gd name="connsiteX1" fmla="*/ 3566160 w 5715000"/>
                <a:gd name="connsiteY1" fmla="*/ 99950 h 4556380"/>
                <a:gd name="connsiteX2" fmla="*/ 3695700 w 5715000"/>
                <a:gd name="connsiteY2" fmla="*/ 92330 h 4556380"/>
                <a:gd name="connsiteX3" fmla="*/ 3787140 w 5715000"/>
                <a:gd name="connsiteY3" fmla="*/ 890 h 4556380"/>
                <a:gd name="connsiteX4" fmla="*/ 3832860 w 5715000"/>
                <a:gd name="connsiteY4" fmla="*/ 92330 h 4556380"/>
                <a:gd name="connsiteX5" fmla="*/ 4008120 w 5715000"/>
                <a:gd name="connsiteY5" fmla="*/ 107570 h 4556380"/>
                <a:gd name="connsiteX6" fmla="*/ 3977640 w 5715000"/>
                <a:gd name="connsiteY6" fmla="*/ 183770 h 4556380"/>
                <a:gd name="connsiteX7" fmla="*/ 3992880 w 5715000"/>
                <a:gd name="connsiteY7" fmla="*/ 252350 h 4556380"/>
                <a:gd name="connsiteX8" fmla="*/ 4091940 w 5715000"/>
                <a:gd name="connsiteY8" fmla="*/ 290450 h 4556380"/>
                <a:gd name="connsiteX9" fmla="*/ 4297680 w 5715000"/>
                <a:gd name="connsiteY9" fmla="*/ 252350 h 4556380"/>
                <a:gd name="connsiteX10" fmla="*/ 4648200 w 5715000"/>
                <a:gd name="connsiteY10" fmla="*/ 336170 h 4556380"/>
                <a:gd name="connsiteX11" fmla="*/ 4648200 w 5715000"/>
                <a:gd name="connsiteY11" fmla="*/ 419990 h 4556380"/>
                <a:gd name="connsiteX12" fmla="*/ 4648200 w 5715000"/>
                <a:gd name="connsiteY12" fmla="*/ 480950 h 4556380"/>
                <a:gd name="connsiteX13" fmla="*/ 4625340 w 5715000"/>
                <a:gd name="connsiteY13" fmla="*/ 648590 h 4556380"/>
                <a:gd name="connsiteX14" fmla="*/ 4724400 w 5715000"/>
                <a:gd name="connsiteY14" fmla="*/ 694310 h 4556380"/>
                <a:gd name="connsiteX15" fmla="*/ 4732020 w 5715000"/>
                <a:gd name="connsiteY15" fmla="*/ 762890 h 4556380"/>
                <a:gd name="connsiteX16" fmla="*/ 4808220 w 5715000"/>
                <a:gd name="connsiteY16" fmla="*/ 762890 h 4556380"/>
                <a:gd name="connsiteX17" fmla="*/ 4968240 w 5715000"/>
                <a:gd name="connsiteY17" fmla="*/ 785750 h 4556380"/>
                <a:gd name="connsiteX18" fmla="*/ 4937760 w 5715000"/>
                <a:gd name="connsiteY18" fmla="*/ 694310 h 4556380"/>
                <a:gd name="connsiteX19" fmla="*/ 5151120 w 5715000"/>
                <a:gd name="connsiteY19" fmla="*/ 694310 h 4556380"/>
                <a:gd name="connsiteX20" fmla="*/ 5166360 w 5715000"/>
                <a:gd name="connsiteY20" fmla="*/ 496190 h 4556380"/>
                <a:gd name="connsiteX21" fmla="*/ 5166360 w 5715000"/>
                <a:gd name="connsiteY21" fmla="*/ 359030 h 4556380"/>
                <a:gd name="connsiteX22" fmla="*/ 5227320 w 5715000"/>
                <a:gd name="connsiteY22" fmla="*/ 305690 h 4556380"/>
                <a:gd name="connsiteX23" fmla="*/ 5382788 w 5715000"/>
                <a:gd name="connsiteY23" fmla="*/ 313094 h 4556380"/>
                <a:gd name="connsiteX24" fmla="*/ 5384800 w 5715000"/>
                <a:gd name="connsiteY24" fmla="*/ 314580 h 4556380"/>
                <a:gd name="connsiteX25" fmla="*/ 5391148 w 5715000"/>
                <a:gd name="connsiteY25" fmla="*/ 428880 h 4556380"/>
                <a:gd name="connsiteX26" fmla="*/ 5549900 w 5715000"/>
                <a:gd name="connsiteY26" fmla="*/ 600330 h 4556380"/>
                <a:gd name="connsiteX27" fmla="*/ 5549900 w 5715000"/>
                <a:gd name="connsiteY27" fmla="*/ 797180 h 4556380"/>
                <a:gd name="connsiteX28" fmla="*/ 5626100 w 5715000"/>
                <a:gd name="connsiteY28" fmla="*/ 873380 h 4556380"/>
                <a:gd name="connsiteX29" fmla="*/ 5619748 w 5715000"/>
                <a:gd name="connsiteY29" fmla="*/ 1127380 h 4556380"/>
                <a:gd name="connsiteX30" fmla="*/ 5651500 w 5715000"/>
                <a:gd name="connsiteY30" fmla="*/ 1197230 h 4556380"/>
                <a:gd name="connsiteX31" fmla="*/ 5651500 w 5715000"/>
                <a:gd name="connsiteY31" fmla="*/ 1254380 h 4556380"/>
                <a:gd name="connsiteX32" fmla="*/ 5670548 w 5715000"/>
                <a:gd name="connsiteY32" fmla="*/ 1311530 h 4556380"/>
                <a:gd name="connsiteX33" fmla="*/ 5676900 w 5715000"/>
                <a:gd name="connsiteY33" fmla="*/ 1590930 h 4556380"/>
                <a:gd name="connsiteX34" fmla="*/ 5689600 w 5715000"/>
                <a:gd name="connsiteY34" fmla="*/ 1679830 h 4556380"/>
                <a:gd name="connsiteX35" fmla="*/ 5715000 w 5715000"/>
                <a:gd name="connsiteY35" fmla="*/ 1813180 h 4556380"/>
                <a:gd name="connsiteX36" fmla="*/ 5708652 w 5715000"/>
                <a:gd name="connsiteY36" fmla="*/ 1952880 h 4556380"/>
                <a:gd name="connsiteX37" fmla="*/ 5695948 w 5715000"/>
                <a:gd name="connsiteY37" fmla="*/ 2035430 h 4556380"/>
                <a:gd name="connsiteX38" fmla="*/ 5689600 w 5715000"/>
                <a:gd name="connsiteY38" fmla="*/ 2137030 h 4556380"/>
                <a:gd name="connsiteX39" fmla="*/ 5695948 w 5715000"/>
                <a:gd name="connsiteY39" fmla="*/ 2194180 h 4556380"/>
                <a:gd name="connsiteX40" fmla="*/ 5695948 w 5715000"/>
                <a:gd name="connsiteY40" fmla="*/ 2264030 h 4556380"/>
                <a:gd name="connsiteX41" fmla="*/ 5689600 w 5715000"/>
                <a:gd name="connsiteY41" fmla="*/ 2321180 h 4556380"/>
                <a:gd name="connsiteX42" fmla="*/ 5702300 w 5715000"/>
                <a:gd name="connsiteY42" fmla="*/ 2365630 h 4556380"/>
                <a:gd name="connsiteX43" fmla="*/ 5670548 w 5715000"/>
                <a:gd name="connsiteY43" fmla="*/ 2492630 h 4556380"/>
                <a:gd name="connsiteX44" fmla="*/ 5689600 w 5715000"/>
                <a:gd name="connsiteY44" fmla="*/ 2530730 h 4556380"/>
                <a:gd name="connsiteX45" fmla="*/ 5632452 w 5715000"/>
                <a:gd name="connsiteY45" fmla="*/ 2702180 h 4556380"/>
                <a:gd name="connsiteX46" fmla="*/ 5657852 w 5715000"/>
                <a:gd name="connsiteY46" fmla="*/ 2854580 h 4556380"/>
                <a:gd name="connsiteX47" fmla="*/ 5594348 w 5715000"/>
                <a:gd name="connsiteY47" fmla="*/ 3006980 h 4556380"/>
                <a:gd name="connsiteX48" fmla="*/ 5613400 w 5715000"/>
                <a:gd name="connsiteY48" fmla="*/ 3197480 h 4556380"/>
                <a:gd name="connsiteX49" fmla="*/ 5613400 w 5715000"/>
                <a:gd name="connsiteY49" fmla="*/ 3318130 h 4556380"/>
                <a:gd name="connsiteX50" fmla="*/ 5524500 w 5715000"/>
                <a:gd name="connsiteY50" fmla="*/ 3438780 h 4556380"/>
                <a:gd name="connsiteX51" fmla="*/ 5518148 w 5715000"/>
                <a:gd name="connsiteY51" fmla="*/ 3680080 h 4556380"/>
                <a:gd name="connsiteX52" fmla="*/ 5537200 w 5715000"/>
                <a:gd name="connsiteY52" fmla="*/ 3737230 h 4556380"/>
                <a:gd name="connsiteX53" fmla="*/ 5537200 w 5715000"/>
                <a:gd name="connsiteY53" fmla="*/ 3800730 h 4556380"/>
                <a:gd name="connsiteX54" fmla="*/ 5454652 w 5715000"/>
                <a:gd name="connsiteY54" fmla="*/ 3883280 h 4556380"/>
                <a:gd name="connsiteX55" fmla="*/ 5429252 w 5715000"/>
                <a:gd name="connsiteY55" fmla="*/ 3921380 h 4556380"/>
                <a:gd name="connsiteX56" fmla="*/ 5340348 w 5715000"/>
                <a:gd name="connsiteY56" fmla="*/ 4022980 h 4556380"/>
                <a:gd name="connsiteX57" fmla="*/ 5283200 w 5715000"/>
                <a:gd name="connsiteY57" fmla="*/ 3978530 h 4556380"/>
                <a:gd name="connsiteX58" fmla="*/ 5175252 w 5715000"/>
                <a:gd name="connsiteY58" fmla="*/ 4061080 h 4556380"/>
                <a:gd name="connsiteX59" fmla="*/ 5092700 w 5715000"/>
                <a:gd name="connsiteY59" fmla="*/ 4099180 h 4556380"/>
                <a:gd name="connsiteX60" fmla="*/ 5048252 w 5715000"/>
                <a:gd name="connsiteY60" fmla="*/ 4124580 h 4556380"/>
                <a:gd name="connsiteX61" fmla="*/ 4978400 w 5715000"/>
                <a:gd name="connsiteY61" fmla="*/ 4169030 h 4556380"/>
                <a:gd name="connsiteX62" fmla="*/ 4933948 w 5715000"/>
                <a:gd name="connsiteY62" fmla="*/ 4276980 h 4556380"/>
                <a:gd name="connsiteX63" fmla="*/ 4832348 w 5715000"/>
                <a:gd name="connsiteY63" fmla="*/ 4226180 h 4556380"/>
                <a:gd name="connsiteX64" fmla="*/ 4749800 w 5715000"/>
                <a:gd name="connsiteY64" fmla="*/ 4257930 h 4556380"/>
                <a:gd name="connsiteX65" fmla="*/ 4692652 w 5715000"/>
                <a:gd name="connsiteY65" fmla="*/ 4200780 h 4556380"/>
                <a:gd name="connsiteX66" fmla="*/ 4578348 w 5715000"/>
                <a:gd name="connsiteY66" fmla="*/ 4156330 h 4556380"/>
                <a:gd name="connsiteX67" fmla="*/ 4457700 w 5715000"/>
                <a:gd name="connsiteY67" fmla="*/ 4137280 h 4556380"/>
                <a:gd name="connsiteX68" fmla="*/ 4349748 w 5715000"/>
                <a:gd name="connsiteY68" fmla="*/ 3978530 h 4556380"/>
                <a:gd name="connsiteX69" fmla="*/ 4279900 w 5715000"/>
                <a:gd name="connsiteY69" fmla="*/ 3984880 h 4556380"/>
                <a:gd name="connsiteX70" fmla="*/ 4279900 w 5715000"/>
                <a:gd name="connsiteY70" fmla="*/ 4080130 h 4556380"/>
                <a:gd name="connsiteX71" fmla="*/ 4349748 w 5715000"/>
                <a:gd name="connsiteY71" fmla="*/ 4213480 h 4556380"/>
                <a:gd name="connsiteX72" fmla="*/ 4184652 w 5715000"/>
                <a:gd name="connsiteY72" fmla="*/ 4308730 h 4556380"/>
                <a:gd name="connsiteX73" fmla="*/ 4159252 w 5715000"/>
                <a:gd name="connsiteY73" fmla="*/ 4327780 h 4556380"/>
                <a:gd name="connsiteX74" fmla="*/ 4095748 w 5715000"/>
                <a:gd name="connsiteY74" fmla="*/ 4423030 h 4556380"/>
                <a:gd name="connsiteX75" fmla="*/ 4032252 w 5715000"/>
                <a:gd name="connsiteY75" fmla="*/ 4467480 h 4556380"/>
                <a:gd name="connsiteX76" fmla="*/ 3975100 w 5715000"/>
                <a:gd name="connsiteY76" fmla="*/ 4556380 h 4556380"/>
                <a:gd name="connsiteX77" fmla="*/ 3898900 w 5715000"/>
                <a:gd name="connsiteY77" fmla="*/ 4461130 h 4556380"/>
                <a:gd name="connsiteX78" fmla="*/ 3822700 w 5715000"/>
                <a:gd name="connsiteY78" fmla="*/ 4410330 h 4556380"/>
                <a:gd name="connsiteX79" fmla="*/ 3683000 w 5715000"/>
                <a:gd name="connsiteY79" fmla="*/ 4372230 h 4556380"/>
                <a:gd name="connsiteX80" fmla="*/ 3651252 w 5715000"/>
                <a:gd name="connsiteY80" fmla="*/ 4219830 h 4556380"/>
                <a:gd name="connsiteX81" fmla="*/ 3536948 w 5715000"/>
                <a:gd name="connsiteY81" fmla="*/ 4169030 h 4556380"/>
                <a:gd name="connsiteX82" fmla="*/ 3492500 w 5715000"/>
                <a:gd name="connsiteY82" fmla="*/ 4061080 h 4556380"/>
                <a:gd name="connsiteX83" fmla="*/ 3390900 w 5715000"/>
                <a:gd name="connsiteY83" fmla="*/ 4035680 h 4556380"/>
                <a:gd name="connsiteX84" fmla="*/ 3333748 w 5715000"/>
                <a:gd name="connsiteY84" fmla="*/ 4022980 h 4556380"/>
                <a:gd name="connsiteX85" fmla="*/ 3289300 w 5715000"/>
                <a:gd name="connsiteY85" fmla="*/ 3965830 h 4556380"/>
                <a:gd name="connsiteX86" fmla="*/ 3302000 w 5715000"/>
                <a:gd name="connsiteY86" fmla="*/ 3921380 h 4556380"/>
                <a:gd name="connsiteX87" fmla="*/ 3289300 w 5715000"/>
                <a:gd name="connsiteY87" fmla="*/ 3826130 h 4556380"/>
                <a:gd name="connsiteX88" fmla="*/ 3276600 w 5715000"/>
                <a:gd name="connsiteY88" fmla="*/ 3768980 h 4556380"/>
                <a:gd name="connsiteX89" fmla="*/ 3308348 w 5715000"/>
                <a:gd name="connsiteY89" fmla="*/ 3711830 h 4556380"/>
                <a:gd name="connsiteX90" fmla="*/ 3308348 w 5715000"/>
                <a:gd name="connsiteY90" fmla="*/ 3673730 h 4556380"/>
                <a:gd name="connsiteX91" fmla="*/ 3155948 w 5715000"/>
                <a:gd name="connsiteY91" fmla="*/ 3673730 h 4556380"/>
                <a:gd name="connsiteX92" fmla="*/ 3130548 w 5715000"/>
                <a:gd name="connsiteY92" fmla="*/ 3534030 h 4556380"/>
                <a:gd name="connsiteX93" fmla="*/ 3060700 w 5715000"/>
                <a:gd name="connsiteY93" fmla="*/ 3476880 h 4556380"/>
                <a:gd name="connsiteX94" fmla="*/ 2946400 w 5715000"/>
                <a:gd name="connsiteY94" fmla="*/ 3349880 h 4556380"/>
                <a:gd name="connsiteX95" fmla="*/ 2832100 w 5715000"/>
                <a:gd name="connsiteY95" fmla="*/ 3299080 h 4556380"/>
                <a:gd name="connsiteX96" fmla="*/ 2762252 w 5715000"/>
                <a:gd name="connsiteY96" fmla="*/ 3292730 h 4556380"/>
                <a:gd name="connsiteX97" fmla="*/ 2654300 w 5715000"/>
                <a:gd name="connsiteY97" fmla="*/ 3241930 h 4556380"/>
                <a:gd name="connsiteX98" fmla="*/ 2444748 w 5715000"/>
                <a:gd name="connsiteY98" fmla="*/ 3197480 h 4556380"/>
                <a:gd name="connsiteX99" fmla="*/ 2362200 w 5715000"/>
                <a:gd name="connsiteY99" fmla="*/ 3172080 h 4556380"/>
                <a:gd name="connsiteX100" fmla="*/ 2228852 w 5715000"/>
                <a:gd name="connsiteY100" fmla="*/ 3184780 h 4556380"/>
                <a:gd name="connsiteX101" fmla="*/ 2032000 w 5715000"/>
                <a:gd name="connsiteY101" fmla="*/ 3241930 h 4556380"/>
                <a:gd name="connsiteX102" fmla="*/ 1987548 w 5715000"/>
                <a:gd name="connsiteY102" fmla="*/ 3299080 h 4556380"/>
                <a:gd name="connsiteX103" fmla="*/ 2006600 w 5715000"/>
                <a:gd name="connsiteY103" fmla="*/ 3381630 h 4556380"/>
                <a:gd name="connsiteX104" fmla="*/ 2006600 w 5715000"/>
                <a:gd name="connsiteY104" fmla="*/ 3426080 h 4556380"/>
                <a:gd name="connsiteX105" fmla="*/ 1854200 w 5715000"/>
                <a:gd name="connsiteY105" fmla="*/ 3426080 h 4556380"/>
                <a:gd name="connsiteX106" fmla="*/ 1758948 w 5715000"/>
                <a:gd name="connsiteY106" fmla="*/ 3495930 h 4556380"/>
                <a:gd name="connsiteX107" fmla="*/ 1663700 w 5715000"/>
                <a:gd name="connsiteY107" fmla="*/ 3489580 h 4556380"/>
                <a:gd name="connsiteX108" fmla="*/ 1562100 w 5715000"/>
                <a:gd name="connsiteY108" fmla="*/ 3546730 h 4556380"/>
                <a:gd name="connsiteX109" fmla="*/ 1524000 w 5715000"/>
                <a:gd name="connsiteY109" fmla="*/ 3610230 h 4556380"/>
                <a:gd name="connsiteX110" fmla="*/ 1397000 w 5715000"/>
                <a:gd name="connsiteY110" fmla="*/ 3622930 h 4556380"/>
                <a:gd name="connsiteX111" fmla="*/ 1390652 w 5715000"/>
                <a:gd name="connsiteY111" fmla="*/ 3686430 h 4556380"/>
                <a:gd name="connsiteX112" fmla="*/ 1282700 w 5715000"/>
                <a:gd name="connsiteY112" fmla="*/ 3705480 h 4556380"/>
                <a:gd name="connsiteX113" fmla="*/ 1238252 w 5715000"/>
                <a:gd name="connsiteY113" fmla="*/ 3756280 h 4556380"/>
                <a:gd name="connsiteX114" fmla="*/ 1181100 w 5715000"/>
                <a:gd name="connsiteY114" fmla="*/ 3807080 h 4556380"/>
                <a:gd name="connsiteX115" fmla="*/ 996948 w 5715000"/>
                <a:gd name="connsiteY115" fmla="*/ 3889630 h 4556380"/>
                <a:gd name="connsiteX116" fmla="*/ 927100 w 5715000"/>
                <a:gd name="connsiteY116" fmla="*/ 3876930 h 4556380"/>
                <a:gd name="connsiteX117" fmla="*/ 889000 w 5715000"/>
                <a:gd name="connsiteY117" fmla="*/ 3953130 h 4556380"/>
                <a:gd name="connsiteX118" fmla="*/ 755652 w 5715000"/>
                <a:gd name="connsiteY118" fmla="*/ 4016630 h 4556380"/>
                <a:gd name="connsiteX119" fmla="*/ 742948 w 5715000"/>
                <a:gd name="connsiteY119" fmla="*/ 4061080 h 4556380"/>
                <a:gd name="connsiteX120" fmla="*/ 679452 w 5715000"/>
                <a:gd name="connsiteY120" fmla="*/ 4086480 h 4556380"/>
                <a:gd name="connsiteX121" fmla="*/ 654052 w 5715000"/>
                <a:gd name="connsiteY121" fmla="*/ 4099180 h 4556380"/>
                <a:gd name="connsiteX122" fmla="*/ 622300 w 5715000"/>
                <a:gd name="connsiteY122" fmla="*/ 4073780 h 4556380"/>
                <a:gd name="connsiteX123" fmla="*/ 520700 w 5715000"/>
                <a:gd name="connsiteY123" fmla="*/ 4042030 h 4556380"/>
                <a:gd name="connsiteX124" fmla="*/ 317500 w 5715000"/>
                <a:gd name="connsiteY124" fmla="*/ 4003930 h 4556380"/>
                <a:gd name="connsiteX125" fmla="*/ 222252 w 5715000"/>
                <a:gd name="connsiteY125" fmla="*/ 4029330 h 4556380"/>
                <a:gd name="connsiteX126" fmla="*/ 193796 w 5715000"/>
                <a:gd name="connsiteY126" fmla="*/ 4005618 h 4556380"/>
                <a:gd name="connsiteX127" fmla="*/ 190500 w 5715000"/>
                <a:gd name="connsiteY127" fmla="*/ 3986150 h 4556380"/>
                <a:gd name="connsiteX128" fmla="*/ 243840 w 5715000"/>
                <a:gd name="connsiteY128" fmla="*/ 3909950 h 4556380"/>
                <a:gd name="connsiteX129" fmla="*/ 251460 w 5715000"/>
                <a:gd name="connsiteY129" fmla="*/ 3810890 h 4556380"/>
                <a:gd name="connsiteX130" fmla="*/ 243840 w 5715000"/>
                <a:gd name="connsiteY130" fmla="*/ 3711830 h 4556380"/>
                <a:gd name="connsiteX131" fmla="*/ 259080 w 5715000"/>
                <a:gd name="connsiteY131" fmla="*/ 3643250 h 4556380"/>
                <a:gd name="connsiteX132" fmla="*/ 259080 w 5715000"/>
                <a:gd name="connsiteY132" fmla="*/ 3574670 h 4556380"/>
                <a:gd name="connsiteX133" fmla="*/ 205740 w 5715000"/>
                <a:gd name="connsiteY133" fmla="*/ 3376550 h 4556380"/>
                <a:gd name="connsiteX134" fmla="*/ 228600 w 5715000"/>
                <a:gd name="connsiteY134" fmla="*/ 3102230 h 4556380"/>
                <a:gd name="connsiteX135" fmla="*/ 144780 w 5715000"/>
                <a:gd name="connsiteY135" fmla="*/ 2987930 h 4556380"/>
                <a:gd name="connsiteX136" fmla="*/ 60960 w 5715000"/>
                <a:gd name="connsiteY136" fmla="*/ 3026030 h 4556380"/>
                <a:gd name="connsiteX137" fmla="*/ 0 w 5715000"/>
                <a:gd name="connsiteY137" fmla="*/ 2843150 h 4556380"/>
                <a:gd name="connsiteX138" fmla="*/ 152400 w 5715000"/>
                <a:gd name="connsiteY138" fmla="*/ 2667890 h 4556380"/>
                <a:gd name="connsiteX139" fmla="*/ 175260 w 5715000"/>
                <a:gd name="connsiteY139" fmla="*/ 2492630 h 4556380"/>
                <a:gd name="connsiteX140" fmla="*/ 205740 w 5715000"/>
                <a:gd name="connsiteY140" fmla="*/ 2340230 h 4556380"/>
                <a:gd name="connsiteX141" fmla="*/ 198120 w 5715000"/>
                <a:gd name="connsiteY141" fmla="*/ 2271650 h 4556380"/>
                <a:gd name="connsiteX142" fmla="*/ 152400 w 5715000"/>
                <a:gd name="connsiteY142" fmla="*/ 2256410 h 4556380"/>
                <a:gd name="connsiteX143" fmla="*/ 114300 w 5715000"/>
                <a:gd name="connsiteY143" fmla="*/ 2187830 h 4556380"/>
                <a:gd name="connsiteX144" fmla="*/ 144780 w 5715000"/>
                <a:gd name="connsiteY144" fmla="*/ 2058290 h 4556380"/>
                <a:gd name="connsiteX145" fmla="*/ 205740 w 5715000"/>
                <a:gd name="connsiteY145" fmla="*/ 2035430 h 4556380"/>
                <a:gd name="connsiteX146" fmla="*/ 541020 w 5715000"/>
                <a:gd name="connsiteY146" fmla="*/ 1989710 h 4556380"/>
                <a:gd name="connsiteX147" fmla="*/ 609600 w 5715000"/>
                <a:gd name="connsiteY147" fmla="*/ 1974470 h 4556380"/>
                <a:gd name="connsiteX148" fmla="*/ 685800 w 5715000"/>
                <a:gd name="connsiteY148" fmla="*/ 1989710 h 4556380"/>
                <a:gd name="connsiteX149" fmla="*/ 731520 w 5715000"/>
                <a:gd name="connsiteY149" fmla="*/ 1951610 h 4556380"/>
                <a:gd name="connsiteX150" fmla="*/ 746760 w 5715000"/>
                <a:gd name="connsiteY150" fmla="*/ 1799210 h 4556380"/>
                <a:gd name="connsiteX151" fmla="*/ 876300 w 5715000"/>
                <a:gd name="connsiteY151" fmla="*/ 1776350 h 4556380"/>
                <a:gd name="connsiteX152" fmla="*/ 944880 w 5715000"/>
                <a:gd name="connsiteY152" fmla="*/ 1844930 h 4556380"/>
                <a:gd name="connsiteX153" fmla="*/ 1005840 w 5715000"/>
                <a:gd name="connsiteY153" fmla="*/ 1791590 h 4556380"/>
                <a:gd name="connsiteX154" fmla="*/ 1150620 w 5715000"/>
                <a:gd name="connsiteY154" fmla="*/ 1783970 h 4556380"/>
                <a:gd name="connsiteX155" fmla="*/ 1234440 w 5715000"/>
                <a:gd name="connsiteY155" fmla="*/ 1844930 h 4556380"/>
                <a:gd name="connsiteX156" fmla="*/ 1280160 w 5715000"/>
                <a:gd name="connsiteY156" fmla="*/ 1753490 h 4556380"/>
                <a:gd name="connsiteX157" fmla="*/ 1249680 w 5715000"/>
                <a:gd name="connsiteY157" fmla="*/ 1692530 h 4556380"/>
                <a:gd name="connsiteX158" fmla="*/ 1226820 w 5715000"/>
                <a:gd name="connsiteY158" fmla="*/ 1616330 h 4556380"/>
                <a:gd name="connsiteX159" fmla="*/ 1188720 w 5715000"/>
                <a:gd name="connsiteY159" fmla="*/ 1471550 h 4556380"/>
                <a:gd name="connsiteX160" fmla="*/ 1173480 w 5715000"/>
                <a:gd name="connsiteY160" fmla="*/ 1425830 h 4556380"/>
                <a:gd name="connsiteX161" fmla="*/ 1188720 w 5715000"/>
                <a:gd name="connsiteY161" fmla="*/ 1265810 h 4556380"/>
                <a:gd name="connsiteX162" fmla="*/ 1264920 w 5715000"/>
                <a:gd name="connsiteY162" fmla="*/ 1242950 h 4556380"/>
                <a:gd name="connsiteX163" fmla="*/ 1371600 w 5715000"/>
                <a:gd name="connsiteY163" fmla="*/ 1098170 h 4556380"/>
                <a:gd name="connsiteX164" fmla="*/ 1371600 w 5715000"/>
                <a:gd name="connsiteY164" fmla="*/ 1037210 h 4556380"/>
                <a:gd name="connsiteX165" fmla="*/ 1501140 w 5715000"/>
                <a:gd name="connsiteY165" fmla="*/ 922910 h 4556380"/>
                <a:gd name="connsiteX166" fmla="*/ 1493520 w 5715000"/>
                <a:gd name="connsiteY166" fmla="*/ 839090 h 4556380"/>
                <a:gd name="connsiteX167" fmla="*/ 1623060 w 5715000"/>
                <a:gd name="connsiteY167" fmla="*/ 740030 h 4556380"/>
                <a:gd name="connsiteX168" fmla="*/ 1737360 w 5715000"/>
                <a:gd name="connsiteY168" fmla="*/ 587630 h 4556380"/>
                <a:gd name="connsiteX169" fmla="*/ 1874520 w 5715000"/>
                <a:gd name="connsiteY169" fmla="*/ 564770 h 4556380"/>
                <a:gd name="connsiteX170" fmla="*/ 1958340 w 5715000"/>
                <a:gd name="connsiteY170" fmla="*/ 663830 h 4556380"/>
                <a:gd name="connsiteX171" fmla="*/ 2080260 w 5715000"/>
                <a:gd name="connsiteY171" fmla="*/ 602870 h 4556380"/>
                <a:gd name="connsiteX172" fmla="*/ 2179320 w 5715000"/>
                <a:gd name="connsiteY172" fmla="*/ 640970 h 4556380"/>
                <a:gd name="connsiteX173" fmla="*/ 2286000 w 5715000"/>
                <a:gd name="connsiteY173" fmla="*/ 625730 h 4556380"/>
                <a:gd name="connsiteX174" fmla="*/ 2324100 w 5715000"/>
                <a:gd name="connsiteY174" fmla="*/ 564770 h 4556380"/>
                <a:gd name="connsiteX175" fmla="*/ 2407920 w 5715000"/>
                <a:gd name="connsiteY175" fmla="*/ 633350 h 4556380"/>
                <a:gd name="connsiteX176" fmla="*/ 2446020 w 5715000"/>
                <a:gd name="connsiteY176" fmla="*/ 747650 h 4556380"/>
                <a:gd name="connsiteX177" fmla="*/ 2506980 w 5715000"/>
                <a:gd name="connsiteY177" fmla="*/ 831470 h 4556380"/>
                <a:gd name="connsiteX178" fmla="*/ 2659380 w 5715000"/>
                <a:gd name="connsiteY178" fmla="*/ 823850 h 4556380"/>
                <a:gd name="connsiteX179" fmla="*/ 2689860 w 5715000"/>
                <a:gd name="connsiteY179" fmla="*/ 778130 h 4556380"/>
                <a:gd name="connsiteX180" fmla="*/ 2758440 w 5715000"/>
                <a:gd name="connsiteY180" fmla="*/ 831470 h 4556380"/>
                <a:gd name="connsiteX181" fmla="*/ 2758440 w 5715000"/>
                <a:gd name="connsiteY181" fmla="*/ 854330 h 4556380"/>
                <a:gd name="connsiteX182" fmla="*/ 2865120 w 5715000"/>
                <a:gd name="connsiteY182" fmla="*/ 930530 h 4556380"/>
                <a:gd name="connsiteX183" fmla="*/ 2956560 w 5715000"/>
                <a:gd name="connsiteY183" fmla="*/ 922910 h 4556380"/>
                <a:gd name="connsiteX184" fmla="*/ 3009900 w 5715000"/>
                <a:gd name="connsiteY184" fmla="*/ 854330 h 4556380"/>
                <a:gd name="connsiteX185" fmla="*/ 3093720 w 5715000"/>
                <a:gd name="connsiteY185" fmla="*/ 854330 h 4556380"/>
                <a:gd name="connsiteX186" fmla="*/ 3223260 w 5715000"/>
                <a:gd name="connsiteY186" fmla="*/ 892430 h 4556380"/>
                <a:gd name="connsiteX187" fmla="*/ 3451860 w 5715000"/>
                <a:gd name="connsiteY187" fmla="*/ 656210 h 4556380"/>
                <a:gd name="connsiteX188" fmla="*/ 3337560 w 5715000"/>
                <a:gd name="connsiteY188" fmla="*/ 549530 h 4556380"/>
                <a:gd name="connsiteX189" fmla="*/ 3352800 w 5715000"/>
                <a:gd name="connsiteY189" fmla="*/ 488570 h 4556380"/>
                <a:gd name="connsiteX190" fmla="*/ 3383280 w 5715000"/>
                <a:gd name="connsiteY190" fmla="*/ 237110 h 4556380"/>
                <a:gd name="connsiteX191" fmla="*/ 3390900 w 5715000"/>
                <a:gd name="connsiteY191" fmla="*/ 176150 h 4556380"/>
                <a:gd name="connsiteX192" fmla="*/ 3375660 w 5715000"/>
                <a:gd name="connsiteY192" fmla="*/ 8510 h 4556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</a:cxnLst>
              <a:rect l="l" t="t" r="r" b="b"/>
              <a:pathLst>
                <a:path w="5715000" h="4556380">
                  <a:moveTo>
                    <a:pt x="3379588" y="0"/>
                  </a:moveTo>
                  <a:lnTo>
                    <a:pt x="3566160" y="99950"/>
                  </a:lnTo>
                  <a:lnTo>
                    <a:pt x="3695700" y="92330"/>
                  </a:lnTo>
                  <a:lnTo>
                    <a:pt x="3787140" y="890"/>
                  </a:lnTo>
                  <a:lnTo>
                    <a:pt x="3832860" y="92330"/>
                  </a:lnTo>
                  <a:lnTo>
                    <a:pt x="4008120" y="107570"/>
                  </a:lnTo>
                  <a:lnTo>
                    <a:pt x="3977640" y="183770"/>
                  </a:lnTo>
                  <a:lnTo>
                    <a:pt x="3992880" y="252350"/>
                  </a:lnTo>
                  <a:lnTo>
                    <a:pt x="4091940" y="290450"/>
                  </a:lnTo>
                  <a:lnTo>
                    <a:pt x="4297680" y="252350"/>
                  </a:lnTo>
                  <a:lnTo>
                    <a:pt x="4648200" y="336170"/>
                  </a:lnTo>
                  <a:lnTo>
                    <a:pt x="4648200" y="419990"/>
                  </a:lnTo>
                  <a:lnTo>
                    <a:pt x="4648200" y="480950"/>
                  </a:lnTo>
                  <a:lnTo>
                    <a:pt x="4625340" y="648590"/>
                  </a:lnTo>
                  <a:lnTo>
                    <a:pt x="4724400" y="694310"/>
                  </a:lnTo>
                  <a:lnTo>
                    <a:pt x="4732020" y="762890"/>
                  </a:lnTo>
                  <a:lnTo>
                    <a:pt x="4808220" y="762890"/>
                  </a:lnTo>
                  <a:lnTo>
                    <a:pt x="4968240" y="785750"/>
                  </a:lnTo>
                  <a:lnTo>
                    <a:pt x="4937760" y="694310"/>
                  </a:lnTo>
                  <a:lnTo>
                    <a:pt x="5151120" y="694310"/>
                  </a:lnTo>
                  <a:lnTo>
                    <a:pt x="5166360" y="496190"/>
                  </a:lnTo>
                  <a:lnTo>
                    <a:pt x="5166360" y="359030"/>
                  </a:lnTo>
                  <a:lnTo>
                    <a:pt x="5227320" y="305690"/>
                  </a:lnTo>
                  <a:lnTo>
                    <a:pt x="5382788" y="313094"/>
                  </a:lnTo>
                  <a:lnTo>
                    <a:pt x="5384800" y="314580"/>
                  </a:lnTo>
                  <a:lnTo>
                    <a:pt x="5391148" y="428880"/>
                  </a:lnTo>
                  <a:lnTo>
                    <a:pt x="5549900" y="600330"/>
                  </a:lnTo>
                  <a:lnTo>
                    <a:pt x="5549900" y="797180"/>
                  </a:lnTo>
                  <a:lnTo>
                    <a:pt x="5626100" y="873380"/>
                  </a:lnTo>
                  <a:lnTo>
                    <a:pt x="5619748" y="1127380"/>
                  </a:lnTo>
                  <a:lnTo>
                    <a:pt x="5651500" y="1197230"/>
                  </a:lnTo>
                  <a:lnTo>
                    <a:pt x="5651500" y="1254380"/>
                  </a:lnTo>
                  <a:lnTo>
                    <a:pt x="5670548" y="1311530"/>
                  </a:lnTo>
                  <a:lnTo>
                    <a:pt x="5676900" y="1590930"/>
                  </a:lnTo>
                  <a:lnTo>
                    <a:pt x="5689600" y="1679830"/>
                  </a:lnTo>
                  <a:lnTo>
                    <a:pt x="5715000" y="1813180"/>
                  </a:lnTo>
                  <a:lnTo>
                    <a:pt x="5708652" y="1952880"/>
                  </a:lnTo>
                  <a:lnTo>
                    <a:pt x="5695948" y="2035430"/>
                  </a:lnTo>
                  <a:lnTo>
                    <a:pt x="5689600" y="2137030"/>
                  </a:lnTo>
                  <a:lnTo>
                    <a:pt x="5695948" y="2194180"/>
                  </a:lnTo>
                  <a:lnTo>
                    <a:pt x="5695948" y="2264030"/>
                  </a:lnTo>
                  <a:lnTo>
                    <a:pt x="5689600" y="2321180"/>
                  </a:lnTo>
                  <a:lnTo>
                    <a:pt x="5702300" y="2365630"/>
                  </a:lnTo>
                  <a:lnTo>
                    <a:pt x="5670548" y="2492630"/>
                  </a:lnTo>
                  <a:lnTo>
                    <a:pt x="5689600" y="2530730"/>
                  </a:lnTo>
                  <a:lnTo>
                    <a:pt x="5632452" y="2702180"/>
                  </a:lnTo>
                  <a:lnTo>
                    <a:pt x="5657852" y="2854580"/>
                  </a:lnTo>
                  <a:lnTo>
                    <a:pt x="5594348" y="3006980"/>
                  </a:lnTo>
                  <a:lnTo>
                    <a:pt x="5613400" y="3197480"/>
                  </a:lnTo>
                  <a:lnTo>
                    <a:pt x="5613400" y="3318130"/>
                  </a:lnTo>
                  <a:lnTo>
                    <a:pt x="5524500" y="3438780"/>
                  </a:lnTo>
                  <a:lnTo>
                    <a:pt x="5518148" y="3680080"/>
                  </a:lnTo>
                  <a:lnTo>
                    <a:pt x="5537200" y="3737230"/>
                  </a:lnTo>
                  <a:lnTo>
                    <a:pt x="5537200" y="3800730"/>
                  </a:lnTo>
                  <a:lnTo>
                    <a:pt x="5454652" y="3883280"/>
                  </a:lnTo>
                  <a:lnTo>
                    <a:pt x="5429252" y="3921380"/>
                  </a:lnTo>
                  <a:lnTo>
                    <a:pt x="5340348" y="4022980"/>
                  </a:lnTo>
                  <a:lnTo>
                    <a:pt x="5283200" y="3978530"/>
                  </a:lnTo>
                  <a:lnTo>
                    <a:pt x="5175252" y="4061080"/>
                  </a:lnTo>
                  <a:lnTo>
                    <a:pt x="5092700" y="4099180"/>
                  </a:lnTo>
                  <a:lnTo>
                    <a:pt x="5048252" y="4124580"/>
                  </a:lnTo>
                  <a:lnTo>
                    <a:pt x="4978400" y="4169030"/>
                  </a:lnTo>
                  <a:lnTo>
                    <a:pt x="4933948" y="4276980"/>
                  </a:lnTo>
                  <a:lnTo>
                    <a:pt x="4832348" y="4226180"/>
                  </a:lnTo>
                  <a:lnTo>
                    <a:pt x="4749800" y="4257930"/>
                  </a:lnTo>
                  <a:lnTo>
                    <a:pt x="4692652" y="4200780"/>
                  </a:lnTo>
                  <a:lnTo>
                    <a:pt x="4578348" y="4156330"/>
                  </a:lnTo>
                  <a:lnTo>
                    <a:pt x="4457700" y="4137280"/>
                  </a:lnTo>
                  <a:lnTo>
                    <a:pt x="4349748" y="3978530"/>
                  </a:lnTo>
                  <a:lnTo>
                    <a:pt x="4279900" y="3984880"/>
                  </a:lnTo>
                  <a:lnTo>
                    <a:pt x="4279900" y="4080130"/>
                  </a:lnTo>
                  <a:lnTo>
                    <a:pt x="4349748" y="4213480"/>
                  </a:lnTo>
                  <a:lnTo>
                    <a:pt x="4184652" y="4308730"/>
                  </a:lnTo>
                  <a:lnTo>
                    <a:pt x="4159252" y="4327780"/>
                  </a:lnTo>
                  <a:lnTo>
                    <a:pt x="4095748" y="4423030"/>
                  </a:lnTo>
                  <a:lnTo>
                    <a:pt x="4032252" y="4467480"/>
                  </a:lnTo>
                  <a:lnTo>
                    <a:pt x="3975100" y="4556380"/>
                  </a:lnTo>
                  <a:lnTo>
                    <a:pt x="3898900" y="4461130"/>
                  </a:lnTo>
                  <a:lnTo>
                    <a:pt x="3822700" y="4410330"/>
                  </a:lnTo>
                  <a:lnTo>
                    <a:pt x="3683000" y="4372230"/>
                  </a:lnTo>
                  <a:lnTo>
                    <a:pt x="3651252" y="4219830"/>
                  </a:lnTo>
                  <a:lnTo>
                    <a:pt x="3536948" y="4169030"/>
                  </a:lnTo>
                  <a:lnTo>
                    <a:pt x="3492500" y="4061080"/>
                  </a:lnTo>
                  <a:lnTo>
                    <a:pt x="3390900" y="4035680"/>
                  </a:lnTo>
                  <a:lnTo>
                    <a:pt x="3333748" y="4022980"/>
                  </a:lnTo>
                  <a:lnTo>
                    <a:pt x="3289300" y="3965830"/>
                  </a:lnTo>
                  <a:lnTo>
                    <a:pt x="3302000" y="3921380"/>
                  </a:lnTo>
                  <a:lnTo>
                    <a:pt x="3289300" y="3826130"/>
                  </a:lnTo>
                  <a:lnTo>
                    <a:pt x="3276600" y="3768980"/>
                  </a:lnTo>
                  <a:lnTo>
                    <a:pt x="3308348" y="3711830"/>
                  </a:lnTo>
                  <a:lnTo>
                    <a:pt x="3308348" y="3673730"/>
                  </a:lnTo>
                  <a:lnTo>
                    <a:pt x="3155948" y="3673730"/>
                  </a:lnTo>
                  <a:lnTo>
                    <a:pt x="3130548" y="3534030"/>
                  </a:lnTo>
                  <a:lnTo>
                    <a:pt x="3060700" y="3476880"/>
                  </a:lnTo>
                  <a:lnTo>
                    <a:pt x="2946400" y="3349880"/>
                  </a:lnTo>
                  <a:lnTo>
                    <a:pt x="2832100" y="3299080"/>
                  </a:lnTo>
                  <a:lnTo>
                    <a:pt x="2762252" y="3292730"/>
                  </a:lnTo>
                  <a:lnTo>
                    <a:pt x="2654300" y="3241930"/>
                  </a:lnTo>
                  <a:lnTo>
                    <a:pt x="2444748" y="3197480"/>
                  </a:lnTo>
                  <a:lnTo>
                    <a:pt x="2362200" y="3172080"/>
                  </a:lnTo>
                  <a:lnTo>
                    <a:pt x="2228852" y="3184780"/>
                  </a:lnTo>
                  <a:lnTo>
                    <a:pt x="2032000" y="3241930"/>
                  </a:lnTo>
                  <a:lnTo>
                    <a:pt x="1987548" y="3299080"/>
                  </a:lnTo>
                  <a:lnTo>
                    <a:pt x="2006600" y="3381630"/>
                  </a:lnTo>
                  <a:lnTo>
                    <a:pt x="2006600" y="3426080"/>
                  </a:lnTo>
                  <a:lnTo>
                    <a:pt x="1854200" y="3426080"/>
                  </a:lnTo>
                  <a:lnTo>
                    <a:pt x="1758948" y="3495930"/>
                  </a:lnTo>
                  <a:lnTo>
                    <a:pt x="1663700" y="3489580"/>
                  </a:lnTo>
                  <a:lnTo>
                    <a:pt x="1562100" y="3546730"/>
                  </a:lnTo>
                  <a:lnTo>
                    <a:pt x="1524000" y="3610230"/>
                  </a:lnTo>
                  <a:lnTo>
                    <a:pt x="1397000" y="3622930"/>
                  </a:lnTo>
                  <a:lnTo>
                    <a:pt x="1390652" y="3686430"/>
                  </a:lnTo>
                  <a:lnTo>
                    <a:pt x="1282700" y="3705480"/>
                  </a:lnTo>
                  <a:lnTo>
                    <a:pt x="1238252" y="3756280"/>
                  </a:lnTo>
                  <a:lnTo>
                    <a:pt x="1181100" y="3807080"/>
                  </a:lnTo>
                  <a:lnTo>
                    <a:pt x="996948" y="3889630"/>
                  </a:lnTo>
                  <a:lnTo>
                    <a:pt x="927100" y="3876930"/>
                  </a:lnTo>
                  <a:lnTo>
                    <a:pt x="889000" y="3953130"/>
                  </a:lnTo>
                  <a:lnTo>
                    <a:pt x="755652" y="4016630"/>
                  </a:lnTo>
                  <a:lnTo>
                    <a:pt x="742948" y="4061080"/>
                  </a:lnTo>
                  <a:lnTo>
                    <a:pt x="679452" y="4086480"/>
                  </a:lnTo>
                  <a:lnTo>
                    <a:pt x="654052" y="4099180"/>
                  </a:lnTo>
                  <a:lnTo>
                    <a:pt x="622300" y="4073780"/>
                  </a:lnTo>
                  <a:lnTo>
                    <a:pt x="520700" y="4042030"/>
                  </a:lnTo>
                  <a:lnTo>
                    <a:pt x="317500" y="4003930"/>
                  </a:lnTo>
                  <a:lnTo>
                    <a:pt x="222252" y="4029330"/>
                  </a:lnTo>
                  <a:lnTo>
                    <a:pt x="193796" y="4005618"/>
                  </a:lnTo>
                  <a:lnTo>
                    <a:pt x="190500" y="3986150"/>
                  </a:lnTo>
                  <a:lnTo>
                    <a:pt x="243840" y="3909950"/>
                  </a:lnTo>
                  <a:lnTo>
                    <a:pt x="251460" y="3810890"/>
                  </a:lnTo>
                  <a:lnTo>
                    <a:pt x="243840" y="3711830"/>
                  </a:lnTo>
                  <a:lnTo>
                    <a:pt x="259080" y="3643250"/>
                  </a:lnTo>
                  <a:lnTo>
                    <a:pt x="259080" y="3574670"/>
                  </a:lnTo>
                  <a:lnTo>
                    <a:pt x="205740" y="3376550"/>
                  </a:lnTo>
                  <a:lnTo>
                    <a:pt x="228600" y="3102230"/>
                  </a:lnTo>
                  <a:lnTo>
                    <a:pt x="144780" y="2987930"/>
                  </a:lnTo>
                  <a:lnTo>
                    <a:pt x="60960" y="3026030"/>
                  </a:lnTo>
                  <a:lnTo>
                    <a:pt x="0" y="2843150"/>
                  </a:lnTo>
                  <a:lnTo>
                    <a:pt x="152400" y="2667890"/>
                  </a:lnTo>
                  <a:lnTo>
                    <a:pt x="175260" y="2492630"/>
                  </a:lnTo>
                  <a:lnTo>
                    <a:pt x="205740" y="2340230"/>
                  </a:lnTo>
                  <a:lnTo>
                    <a:pt x="198120" y="2271650"/>
                  </a:lnTo>
                  <a:lnTo>
                    <a:pt x="152400" y="2256410"/>
                  </a:lnTo>
                  <a:lnTo>
                    <a:pt x="114300" y="2187830"/>
                  </a:lnTo>
                  <a:lnTo>
                    <a:pt x="144780" y="2058290"/>
                  </a:lnTo>
                  <a:lnTo>
                    <a:pt x="205740" y="2035430"/>
                  </a:lnTo>
                  <a:lnTo>
                    <a:pt x="541020" y="1989710"/>
                  </a:lnTo>
                  <a:lnTo>
                    <a:pt x="609600" y="1974470"/>
                  </a:lnTo>
                  <a:lnTo>
                    <a:pt x="685800" y="1989710"/>
                  </a:lnTo>
                  <a:lnTo>
                    <a:pt x="731520" y="1951610"/>
                  </a:lnTo>
                  <a:lnTo>
                    <a:pt x="746760" y="1799210"/>
                  </a:lnTo>
                  <a:lnTo>
                    <a:pt x="876300" y="1776350"/>
                  </a:lnTo>
                  <a:lnTo>
                    <a:pt x="944880" y="1844930"/>
                  </a:lnTo>
                  <a:lnTo>
                    <a:pt x="1005840" y="1791590"/>
                  </a:lnTo>
                  <a:lnTo>
                    <a:pt x="1150620" y="1783970"/>
                  </a:lnTo>
                  <a:lnTo>
                    <a:pt x="1234440" y="1844930"/>
                  </a:lnTo>
                  <a:lnTo>
                    <a:pt x="1280160" y="1753490"/>
                  </a:lnTo>
                  <a:lnTo>
                    <a:pt x="1249680" y="1692530"/>
                  </a:lnTo>
                  <a:lnTo>
                    <a:pt x="1226820" y="1616330"/>
                  </a:lnTo>
                  <a:lnTo>
                    <a:pt x="1188720" y="1471550"/>
                  </a:lnTo>
                  <a:lnTo>
                    <a:pt x="1173480" y="1425830"/>
                  </a:lnTo>
                  <a:lnTo>
                    <a:pt x="1188720" y="1265810"/>
                  </a:lnTo>
                  <a:lnTo>
                    <a:pt x="1264920" y="1242950"/>
                  </a:lnTo>
                  <a:lnTo>
                    <a:pt x="1371600" y="1098170"/>
                  </a:lnTo>
                  <a:lnTo>
                    <a:pt x="1371600" y="1037210"/>
                  </a:lnTo>
                  <a:lnTo>
                    <a:pt x="1501140" y="922910"/>
                  </a:lnTo>
                  <a:lnTo>
                    <a:pt x="1493520" y="839090"/>
                  </a:lnTo>
                  <a:lnTo>
                    <a:pt x="1623060" y="740030"/>
                  </a:lnTo>
                  <a:lnTo>
                    <a:pt x="1737360" y="587630"/>
                  </a:lnTo>
                  <a:lnTo>
                    <a:pt x="1874520" y="564770"/>
                  </a:lnTo>
                  <a:lnTo>
                    <a:pt x="1958340" y="663830"/>
                  </a:lnTo>
                  <a:lnTo>
                    <a:pt x="2080260" y="602870"/>
                  </a:lnTo>
                  <a:lnTo>
                    <a:pt x="2179320" y="640970"/>
                  </a:lnTo>
                  <a:lnTo>
                    <a:pt x="2286000" y="625730"/>
                  </a:lnTo>
                  <a:lnTo>
                    <a:pt x="2324100" y="564770"/>
                  </a:lnTo>
                  <a:lnTo>
                    <a:pt x="2407920" y="633350"/>
                  </a:lnTo>
                  <a:lnTo>
                    <a:pt x="2446020" y="747650"/>
                  </a:lnTo>
                  <a:lnTo>
                    <a:pt x="2506980" y="831470"/>
                  </a:lnTo>
                  <a:lnTo>
                    <a:pt x="2659380" y="823850"/>
                  </a:lnTo>
                  <a:lnTo>
                    <a:pt x="2689860" y="778130"/>
                  </a:lnTo>
                  <a:lnTo>
                    <a:pt x="2758440" y="831470"/>
                  </a:lnTo>
                  <a:lnTo>
                    <a:pt x="2758440" y="854330"/>
                  </a:lnTo>
                  <a:lnTo>
                    <a:pt x="2865120" y="930530"/>
                  </a:lnTo>
                  <a:lnTo>
                    <a:pt x="2956560" y="922910"/>
                  </a:lnTo>
                  <a:lnTo>
                    <a:pt x="3009900" y="854330"/>
                  </a:lnTo>
                  <a:lnTo>
                    <a:pt x="3093720" y="854330"/>
                  </a:lnTo>
                  <a:lnTo>
                    <a:pt x="3223260" y="892430"/>
                  </a:lnTo>
                  <a:lnTo>
                    <a:pt x="3451860" y="656210"/>
                  </a:lnTo>
                  <a:lnTo>
                    <a:pt x="3337560" y="549530"/>
                  </a:lnTo>
                  <a:lnTo>
                    <a:pt x="3352800" y="488570"/>
                  </a:lnTo>
                  <a:lnTo>
                    <a:pt x="3383280" y="237110"/>
                  </a:lnTo>
                  <a:lnTo>
                    <a:pt x="3390900" y="176150"/>
                  </a:lnTo>
                  <a:lnTo>
                    <a:pt x="3375660" y="851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27" name="フリーフォーム: 図形 526">
              <a:extLst>
                <a:ext uri="{FF2B5EF4-FFF2-40B4-BE49-F238E27FC236}">
                  <a16:creationId xmlns:a16="http://schemas.microsoft.com/office/drawing/2014/main" id="{65B8C4A7-1993-416F-CFB4-727082EB0E14}"/>
                </a:ext>
              </a:extLst>
            </p:cNvPr>
            <p:cNvSpPr/>
            <p:nvPr/>
          </p:nvSpPr>
          <p:spPr>
            <a:xfrm>
              <a:off x="5261714" y="4759931"/>
              <a:ext cx="221288" cy="271944"/>
            </a:xfrm>
            <a:custGeom>
              <a:avLst/>
              <a:gdLst>
                <a:gd name="connsiteX0" fmla="*/ 1873252 w 2962912"/>
                <a:gd name="connsiteY0" fmla="*/ 0 h 3641156"/>
                <a:gd name="connsiteX1" fmla="*/ 1955800 w 2962912"/>
                <a:gd name="connsiteY1" fmla="*/ 25400 h 3641156"/>
                <a:gd name="connsiteX2" fmla="*/ 2165352 w 2962912"/>
                <a:gd name="connsiteY2" fmla="*/ 69850 h 3641156"/>
                <a:gd name="connsiteX3" fmla="*/ 2273304 w 2962912"/>
                <a:gd name="connsiteY3" fmla="*/ 120650 h 3641156"/>
                <a:gd name="connsiteX4" fmla="*/ 2343152 w 2962912"/>
                <a:gd name="connsiteY4" fmla="*/ 127000 h 3641156"/>
                <a:gd name="connsiteX5" fmla="*/ 2457452 w 2962912"/>
                <a:gd name="connsiteY5" fmla="*/ 177800 h 3641156"/>
                <a:gd name="connsiteX6" fmla="*/ 2571752 w 2962912"/>
                <a:gd name="connsiteY6" fmla="*/ 304800 h 3641156"/>
                <a:gd name="connsiteX7" fmla="*/ 2641600 w 2962912"/>
                <a:gd name="connsiteY7" fmla="*/ 361950 h 3641156"/>
                <a:gd name="connsiteX8" fmla="*/ 2667000 w 2962912"/>
                <a:gd name="connsiteY8" fmla="*/ 501650 h 3641156"/>
                <a:gd name="connsiteX9" fmla="*/ 2819400 w 2962912"/>
                <a:gd name="connsiteY9" fmla="*/ 501650 h 3641156"/>
                <a:gd name="connsiteX10" fmla="*/ 2819400 w 2962912"/>
                <a:gd name="connsiteY10" fmla="*/ 539750 h 3641156"/>
                <a:gd name="connsiteX11" fmla="*/ 2787652 w 2962912"/>
                <a:gd name="connsiteY11" fmla="*/ 596900 h 3641156"/>
                <a:gd name="connsiteX12" fmla="*/ 2800352 w 2962912"/>
                <a:gd name="connsiteY12" fmla="*/ 654050 h 3641156"/>
                <a:gd name="connsiteX13" fmla="*/ 2813052 w 2962912"/>
                <a:gd name="connsiteY13" fmla="*/ 749300 h 3641156"/>
                <a:gd name="connsiteX14" fmla="*/ 2800352 w 2962912"/>
                <a:gd name="connsiteY14" fmla="*/ 793750 h 3641156"/>
                <a:gd name="connsiteX15" fmla="*/ 2844800 w 2962912"/>
                <a:gd name="connsiteY15" fmla="*/ 850900 h 3641156"/>
                <a:gd name="connsiteX16" fmla="*/ 2843092 w 2962912"/>
                <a:gd name="connsiteY16" fmla="*/ 848704 h 3641156"/>
                <a:gd name="connsiteX17" fmla="*/ 2818132 w 2962912"/>
                <a:gd name="connsiteY17" fmla="*/ 882650 h 3641156"/>
                <a:gd name="connsiteX18" fmla="*/ 2833372 w 2962912"/>
                <a:gd name="connsiteY18" fmla="*/ 1141730 h 3641156"/>
                <a:gd name="connsiteX19" fmla="*/ 2886712 w 2962912"/>
                <a:gd name="connsiteY19" fmla="*/ 1248410 h 3641156"/>
                <a:gd name="connsiteX20" fmla="*/ 2879092 w 2962912"/>
                <a:gd name="connsiteY20" fmla="*/ 1393190 h 3641156"/>
                <a:gd name="connsiteX21" fmla="*/ 2856232 w 2962912"/>
                <a:gd name="connsiteY21" fmla="*/ 1423670 h 3641156"/>
                <a:gd name="connsiteX22" fmla="*/ 2848612 w 2962912"/>
                <a:gd name="connsiteY22" fmla="*/ 1507490 h 3641156"/>
                <a:gd name="connsiteX23" fmla="*/ 2962912 w 2962912"/>
                <a:gd name="connsiteY23" fmla="*/ 1697990 h 3641156"/>
                <a:gd name="connsiteX24" fmla="*/ 2772412 w 2962912"/>
                <a:gd name="connsiteY24" fmla="*/ 1720850 h 3641156"/>
                <a:gd name="connsiteX25" fmla="*/ 2734312 w 2962912"/>
                <a:gd name="connsiteY25" fmla="*/ 1781810 h 3641156"/>
                <a:gd name="connsiteX26" fmla="*/ 2772412 w 2962912"/>
                <a:gd name="connsiteY26" fmla="*/ 1888490 h 3641156"/>
                <a:gd name="connsiteX27" fmla="*/ 2802892 w 2962912"/>
                <a:gd name="connsiteY27" fmla="*/ 2071370 h 3641156"/>
                <a:gd name="connsiteX28" fmla="*/ 2787652 w 2962912"/>
                <a:gd name="connsiteY28" fmla="*/ 2338070 h 3641156"/>
                <a:gd name="connsiteX29" fmla="*/ 2825752 w 2962912"/>
                <a:gd name="connsiteY29" fmla="*/ 2429510 h 3641156"/>
                <a:gd name="connsiteX30" fmla="*/ 2680972 w 2962912"/>
                <a:gd name="connsiteY30" fmla="*/ 2635250 h 3641156"/>
                <a:gd name="connsiteX31" fmla="*/ 2673352 w 2962912"/>
                <a:gd name="connsiteY31" fmla="*/ 2787650 h 3641156"/>
                <a:gd name="connsiteX32" fmla="*/ 2627632 w 2962912"/>
                <a:gd name="connsiteY32" fmla="*/ 2863850 h 3641156"/>
                <a:gd name="connsiteX33" fmla="*/ 2536192 w 2962912"/>
                <a:gd name="connsiteY33" fmla="*/ 2879090 h 3641156"/>
                <a:gd name="connsiteX34" fmla="*/ 2475232 w 2962912"/>
                <a:gd name="connsiteY34" fmla="*/ 2818130 h 3641156"/>
                <a:gd name="connsiteX35" fmla="*/ 2429512 w 2962912"/>
                <a:gd name="connsiteY35" fmla="*/ 2818130 h 3641156"/>
                <a:gd name="connsiteX36" fmla="*/ 2406652 w 2962912"/>
                <a:gd name="connsiteY36" fmla="*/ 2871470 h 3641156"/>
                <a:gd name="connsiteX37" fmla="*/ 2261872 w 2962912"/>
                <a:gd name="connsiteY37" fmla="*/ 2856230 h 3641156"/>
                <a:gd name="connsiteX38" fmla="*/ 2261872 w 2962912"/>
                <a:gd name="connsiteY38" fmla="*/ 2917190 h 3641156"/>
                <a:gd name="connsiteX39" fmla="*/ 2200912 w 2962912"/>
                <a:gd name="connsiteY39" fmla="*/ 2962910 h 3641156"/>
                <a:gd name="connsiteX40" fmla="*/ 1995172 w 2962912"/>
                <a:gd name="connsiteY40" fmla="*/ 3001010 h 3641156"/>
                <a:gd name="connsiteX41" fmla="*/ 1949452 w 2962912"/>
                <a:gd name="connsiteY41" fmla="*/ 2970530 h 3641156"/>
                <a:gd name="connsiteX42" fmla="*/ 1949452 w 2962912"/>
                <a:gd name="connsiteY42" fmla="*/ 3039110 h 3641156"/>
                <a:gd name="connsiteX43" fmla="*/ 1781812 w 2962912"/>
                <a:gd name="connsiteY43" fmla="*/ 3107690 h 3641156"/>
                <a:gd name="connsiteX44" fmla="*/ 1781812 w 2962912"/>
                <a:gd name="connsiteY44" fmla="*/ 3237230 h 3641156"/>
                <a:gd name="connsiteX45" fmla="*/ 1736092 w 2962912"/>
                <a:gd name="connsiteY45" fmla="*/ 3237230 h 3641156"/>
                <a:gd name="connsiteX46" fmla="*/ 1667512 w 2962912"/>
                <a:gd name="connsiteY46" fmla="*/ 3183890 h 3641156"/>
                <a:gd name="connsiteX47" fmla="*/ 1568452 w 2962912"/>
                <a:gd name="connsiteY47" fmla="*/ 3237230 h 3641156"/>
                <a:gd name="connsiteX48" fmla="*/ 1522732 w 2962912"/>
                <a:gd name="connsiteY48" fmla="*/ 3465830 h 3641156"/>
                <a:gd name="connsiteX49" fmla="*/ 1248412 w 2962912"/>
                <a:gd name="connsiteY49" fmla="*/ 3610610 h 3641156"/>
                <a:gd name="connsiteX50" fmla="*/ 1164592 w 2962912"/>
                <a:gd name="connsiteY50" fmla="*/ 3610610 h 3641156"/>
                <a:gd name="connsiteX51" fmla="*/ 1097392 w 2962912"/>
                <a:gd name="connsiteY51" fmla="*/ 3641156 h 3641156"/>
                <a:gd name="connsiteX52" fmla="*/ 1009652 w 2962912"/>
                <a:gd name="connsiteY52" fmla="*/ 3587750 h 3641156"/>
                <a:gd name="connsiteX53" fmla="*/ 1003304 w 2962912"/>
                <a:gd name="connsiteY53" fmla="*/ 3543300 h 3641156"/>
                <a:gd name="connsiteX54" fmla="*/ 933452 w 2962912"/>
                <a:gd name="connsiteY54" fmla="*/ 3429000 h 3641156"/>
                <a:gd name="connsiteX55" fmla="*/ 939800 w 2962912"/>
                <a:gd name="connsiteY55" fmla="*/ 3352800 h 3641156"/>
                <a:gd name="connsiteX56" fmla="*/ 869952 w 2962912"/>
                <a:gd name="connsiteY56" fmla="*/ 3359150 h 3641156"/>
                <a:gd name="connsiteX57" fmla="*/ 857252 w 2962912"/>
                <a:gd name="connsiteY57" fmla="*/ 3371850 h 3641156"/>
                <a:gd name="connsiteX58" fmla="*/ 717552 w 2962912"/>
                <a:gd name="connsiteY58" fmla="*/ 3365500 h 3641156"/>
                <a:gd name="connsiteX59" fmla="*/ 692152 w 2962912"/>
                <a:gd name="connsiteY59" fmla="*/ 3340100 h 3641156"/>
                <a:gd name="connsiteX60" fmla="*/ 615952 w 2962912"/>
                <a:gd name="connsiteY60" fmla="*/ 3327400 h 3641156"/>
                <a:gd name="connsiteX61" fmla="*/ 533400 w 2962912"/>
                <a:gd name="connsiteY61" fmla="*/ 3359150 h 3641156"/>
                <a:gd name="connsiteX62" fmla="*/ 419104 w 2962912"/>
                <a:gd name="connsiteY62" fmla="*/ 3359150 h 3641156"/>
                <a:gd name="connsiteX63" fmla="*/ 260352 w 2962912"/>
                <a:gd name="connsiteY63" fmla="*/ 3187700 h 3641156"/>
                <a:gd name="connsiteX64" fmla="*/ 279400 w 2962912"/>
                <a:gd name="connsiteY64" fmla="*/ 3143250 h 3641156"/>
                <a:gd name="connsiteX65" fmla="*/ 266704 w 2962912"/>
                <a:gd name="connsiteY65" fmla="*/ 3111500 h 3641156"/>
                <a:gd name="connsiteX66" fmla="*/ 203200 w 2962912"/>
                <a:gd name="connsiteY66" fmla="*/ 3098800 h 3641156"/>
                <a:gd name="connsiteX67" fmla="*/ 107952 w 2962912"/>
                <a:gd name="connsiteY67" fmla="*/ 2997200 h 3641156"/>
                <a:gd name="connsiteX68" fmla="*/ 120652 w 2962912"/>
                <a:gd name="connsiteY68" fmla="*/ 2876550 h 3641156"/>
                <a:gd name="connsiteX69" fmla="*/ 241304 w 2962912"/>
                <a:gd name="connsiteY69" fmla="*/ 2692400 h 3641156"/>
                <a:gd name="connsiteX70" fmla="*/ 247652 w 2962912"/>
                <a:gd name="connsiteY70" fmla="*/ 2654300 h 3641156"/>
                <a:gd name="connsiteX71" fmla="*/ 317504 w 2962912"/>
                <a:gd name="connsiteY71" fmla="*/ 2635250 h 3641156"/>
                <a:gd name="connsiteX72" fmla="*/ 330200 w 2962912"/>
                <a:gd name="connsiteY72" fmla="*/ 2584450 h 3641156"/>
                <a:gd name="connsiteX73" fmla="*/ 266704 w 2962912"/>
                <a:gd name="connsiteY73" fmla="*/ 2501900 h 3641156"/>
                <a:gd name="connsiteX74" fmla="*/ 330200 w 2962912"/>
                <a:gd name="connsiteY74" fmla="*/ 2400300 h 3641156"/>
                <a:gd name="connsiteX75" fmla="*/ 336552 w 2962912"/>
                <a:gd name="connsiteY75" fmla="*/ 2298700 h 3641156"/>
                <a:gd name="connsiteX76" fmla="*/ 419104 w 2962912"/>
                <a:gd name="connsiteY76" fmla="*/ 2298700 h 3641156"/>
                <a:gd name="connsiteX77" fmla="*/ 476252 w 2962912"/>
                <a:gd name="connsiteY77" fmla="*/ 2197100 h 3641156"/>
                <a:gd name="connsiteX78" fmla="*/ 425452 w 2962912"/>
                <a:gd name="connsiteY78" fmla="*/ 2095500 h 3641156"/>
                <a:gd name="connsiteX79" fmla="*/ 361952 w 2962912"/>
                <a:gd name="connsiteY79" fmla="*/ 2076450 h 3641156"/>
                <a:gd name="connsiteX80" fmla="*/ 298452 w 2962912"/>
                <a:gd name="connsiteY80" fmla="*/ 2120900 h 3641156"/>
                <a:gd name="connsiteX81" fmla="*/ 266704 w 2962912"/>
                <a:gd name="connsiteY81" fmla="*/ 2095500 h 3641156"/>
                <a:gd name="connsiteX82" fmla="*/ 215904 w 2962912"/>
                <a:gd name="connsiteY82" fmla="*/ 2095500 h 3641156"/>
                <a:gd name="connsiteX83" fmla="*/ 177800 w 2962912"/>
                <a:gd name="connsiteY83" fmla="*/ 2076450 h 3641156"/>
                <a:gd name="connsiteX84" fmla="*/ 95252 w 2962912"/>
                <a:gd name="connsiteY84" fmla="*/ 2070100 h 3641156"/>
                <a:gd name="connsiteX85" fmla="*/ 25400 w 2962912"/>
                <a:gd name="connsiteY85" fmla="*/ 2006600 h 3641156"/>
                <a:gd name="connsiteX86" fmla="*/ 0 w 2962912"/>
                <a:gd name="connsiteY86" fmla="*/ 1905000 h 3641156"/>
                <a:gd name="connsiteX87" fmla="*/ 38104 w 2962912"/>
                <a:gd name="connsiteY87" fmla="*/ 1828800 h 3641156"/>
                <a:gd name="connsiteX88" fmla="*/ 12704 w 2962912"/>
                <a:gd name="connsiteY88" fmla="*/ 1778000 h 3641156"/>
                <a:gd name="connsiteX89" fmla="*/ 95252 w 2962912"/>
                <a:gd name="connsiteY89" fmla="*/ 1663700 h 3641156"/>
                <a:gd name="connsiteX90" fmla="*/ 133352 w 2962912"/>
                <a:gd name="connsiteY90" fmla="*/ 1581150 h 3641156"/>
                <a:gd name="connsiteX91" fmla="*/ 69852 w 2962912"/>
                <a:gd name="connsiteY91" fmla="*/ 1504950 h 3641156"/>
                <a:gd name="connsiteX92" fmla="*/ 69852 w 2962912"/>
                <a:gd name="connsiteY92" fmla="*/ 1466850 h 3641156"/>
                <a:gd name="connsiteX93" fmla="*/ 146052 w 2962912"/>
                <a:gd name="connsiteY93" fmla="*/ 1397000 h 3641156"/>
                <a:gd name="connsiteX94" fmla="*/ 234952 w 2962912"/>
                <a:gd name="connsiteY94" fmla="*/ 1276350 h 3641156"/>
                <a:gd name="connsiteX95" fmla="*/ 190504 w 2962912"/>
                <a:gd name="connsiteY95" fmla="*/ 1225550 h 3641156"/>
                <a:gd name="connsiteX96" fmla="*/ 146052 w 2962912"/>
                <a:gd name="connsiteY96" fmla="*/ 1219200 h 3641156"/>
                <a:gd name="connsiteX97" fmla="*/ 76200 w 2962912"/>
                <a:gd name="connsiteY97" fmla="*/ 1155700 h 3641156"/>
                <a:gd name="connsiteX98" fmla="*/ 88904 w 2962912"/>
                <a:gd name="connsiteY98" fmla="*/ 1041400 h 3641156"/>
                <a:gd name="connsiteX99" fmla="*/ 120652 w 2962912"/>
                <a:gd name="connsiteY99" fmla="*/ 1035050 h 3641156"/>
                <a:gd name="connsiteX100" fmla="*/ 133352 w 2962912"/>
                <a:gd name="connsiteY100" fmla="*/ 990600 h 3641156"/>
                <a:gd name="connsiteX101" fmla="*/ 177800 w 2962912"/>
                <a:gd name="connsiteY101" fmla="*/ 971550 h 3641156"/>
                <a:gd name="connsiteX102" fmla="*/ 177800 w 2962912"/>
                <a:gd name="connsiteY102" fmla="*/ 920752 h 3641156"/>
                <a:gd name="connsiteX103" fmla="*/ 190504 w 2962912"/>
                <a:gd name="connsiteY103" fmla="*/ 914400 h 3641156"/>
                <a:gd name="connsiteX104" fmla="*/ 254000 w 2962912"/>
                <a:gd name="connsiteY104" fmla="*/ 889000 h 3641156"/>
                <a:gd name="connsiteX105" fmla="*/ 266704 w 2962912"/>
                <a:gd name="connsiteY105" fmla="*/ 844550 h 3641156"/>
                <a:gd name="connsiteX106" fmla="*/ 400052 w 2962912"/>
                <a:gd name="connsiteY106" fmla="*/ 781050 h 3641156"/>
                <a:gd name="connsiteX107" fmla="*/ 438152 w 2962912"/>
                <a:gd name="connsiteY107" fmla="*/ 704850 h 3641156"/>
                <a:gd name="connsiteX108" fmla="*/ 508000 w 2962912"/>
                <a:gd name="connsiteY108" fmla="*/ 717550 h 3641156"/>
                <a:gd name="connsiteX109" fmla="*/ 692152 w 2962912"/>
                <a:gd name="connsiteY109" fmla="*/ 635000 h 3641156"/>
                <a:gd name="connsiteX110" fmla="*/ 749304 w 2962912"/>
                <a:gd name="connsiteY110" fmla="*/ 584200 h 3641156"/>
                <a:gd name="connsiteX111" fmla="*/ 793752 w 2962912"/>
                <a:gd name="connsiteY111" fmla="*/ 533400 h 3641156"/>
                <a:gd name="connsiteX112" fmla="*/ 901704 w 2962912"/>
                <a:gd name="connsiteY112" fmla="*/ 514350 h 3641156"/>
                <a:gd name="connsiteX113" fmla="*/ 908052 w 2962912"/>
                <a:gd name="connsiteY113" fmla="*/ 450850 h 3641156"/>
                <a:gd name="connsiteX114" fmla="*/ 1035052 w 2962912"/>
                <a:gd name="connsiteY114" fmla="*/ 438150 h 3641156"/>
                <a:gd name="connsiteX115" fmla="*/ 1073152 w 2962912"/>
                <a:gd name="connsiteY115" fmla="*/ 374650 h 3641156"/>
                <a:gd name="connsiteX116" fmla="*/ 1174752 w 2962912"/>
                <a:gd name="connsiteY116" fmla="*/ 317500 h 3641156"/>
                <a:gd name="connsiteX117" fmla="*/ 1270000 w 2962912"/>
                <a:gd name="connsiteY117" fmla="*/ 323850 h 3641156"/>
                <a:gd name="connsiteX118" fmla="*/ 1365252 w 2962912"/>
                <a:gd name="connsiteY118" fmla="*/ 254000 h 3641156"/>
                <a:gd name="connsiteX119" fmla="*/ 1517652 w 2962912"/>
                <a:gd name="connsiteY119" fmla="*/ 254000 h 3641156"/>
                <a:gd name="connsiteX120" fmla="*/ 1517652 w 2962912"/>
                <a:gd name="connsiteY120" fmla="*/ 209550 h 3641156"/>
                <a:gd name="connsiteX121" fmla="*/ 1498600 w 2962912"/>
                <a:gd name="connsiteY121" fmla="*/ 127000 h 3641156"/>
                <a:gd name="connsiteX122" fmla="*/ 1543052 w 2962912"/>
                <a:gd name="connsiteY122" fmla="*/ 69850 h 3641156"/>
                <a:gd name="connsiteX123" fmla="*/ 1739904 w 2962912"/>
                <a:gd name="connsiteY123" fmla="*/ 12700 h 3641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</a:cxnLst>
              <a:rect l="l" t="t" r="r" b="b"/>
              <a:pathLst>
                <a:path w="2962912" h="3641156">
                  <a:moveTo>
                    <a:pt x="1873252" y="0"/>
                  </a:moveTo>
                  <a:lnTo>
                    <a:pt x="1955800" y="25400"/>
                  </a:lnTo>
                  <a:lnTo>
                    <a:pt x="2165352" y="69850"/>
                  </a:lnTo>
                  <a:lnTo>
                    <a:pt x="2273304" y="120650"/>
                  </a:lnTo>
                  <a:lnTo>
                    <a:pt x="2343152" y="127000"/>
                  </a:lnTo>
                  <a:lnTo>
                    <a:pt x="2457452" y="177800"/>
                  </a:lnTo>
                  <a:lnTo>
                    <a:pt x="2571752" y="304800"/>
                  </a:lnTo>
                  <a:lnTo>
                    <a:pt x="2641600" y="361950"/>
                  </a:lnTo>
                  <a:lnTo>
                    <a:pt x="2667000" y="501650"/>
                  </a:lnTo>
                  <a:lnTo>
                    <a:pt x="2819400" y="501650"/>
                  </a:lnTo>
                  <a:lnTo>
                    <a:pt x="2819400" y="539750"/>
                  </a:lnTo>
                  <a:lnTo>
                    <a:pt x="2787652" y="596900"/>
                  </a:lnTo>
                  <a:lnTo>
                    <a:pt x="2800352" y="654050"/>
                  </a:lnTo>
                  <a:lnTo>
                    <a:pt x="2813052" y="749300"/>
                  </a:lnTo>
                  <a:lnTo>
                    <a:pt x="2800352" y="793750"/>
                  </a:lnTo>
                  <a:lnTo>
                    <a:pt x="2844800" y="850900"/>
                  </a:lnTo>
                  <a:lnTo>
                    <a:pt x="2843092" y="848704"/>
                  </a:lnTo>
                  <a:lnTo>
                    <a:pt x="2818132" y="882650"/>
                  </a:lnTo>
                  <a:lnTo>
                    <a:pt x="2833372" y="1141730"/>
                  </a:lnTo>
                  <a:lnTo>
                    <a:pt x="2886712" y="1248410"/>
                  </a:lnTo>
                  <a:lnTo>
                    <a:pt x="2879092" y="1393190"/>
                  </a:lnTo>
                  <a:lnTo>
                    <a:pt x="2856232" y="1423670"/>
                  </a:lnTo>
                  <a:lnTo>
                    <a:pt x="2848612" y="1507490"/>
                  </a:lnTo>
                  <a:lnTo>
                    <a:pt x="2962912" y="1697990"/>
                  </a:lnTo>
                  <a:lnTo>
                    <a:pt x="2772412" y="1720850"/>
                  </a:lnTo>
                  <a:lnTo>
                    <a:pt x="2734312" y="1781810"/>
                  </a:lnTo>
                  <a:lnTo>
                    <a:pt x="2772412" y="1888490"/>
                  </a:lnTo>
                  <a:lnTo>
                    <a:pt x="2802892" y="2071370"/>
                  </a:lnTo>
                  <a:lnTo>
                    <a:pt x="2787652" y="2338070"/>
                  </a:lnTo>
                  <a:lnTo>
                    <a:pt x="2825752" y="2429510"/>
                  </a:lnTo>
                  <a:lnTo>
                    <a:pt x="2680972" y="2635250"/>
                  </a:lnTo>
                  <a:lnTo>
                    <a:pt x="2673352" y="2787650"/>
                  </a:lnTo>
                  <a:lnTo>
                    <a:pt x="2627632" y="2863850"/>
                  </a:lnTo>
                  <a:lnTo>
                    <a:pt x="2536192" y="2879090"/>
                  </a:lnTo>
                  <a:lnTo>
                    <a:pt x="2475232" y="2818130"/>
                  </a:lnTo>
                  <a:lnTo>
                    <a:pt x="2429512" y="2818130"/>
                  </a:lnTo>
                  <a:lnTo>
                    <a:pt x="2406652" y="2871470"/>
                  </a:lnTo>
                  <a:lnTo>
                    <a:pt x="2261872" y="2856230"/>
                  </a:lnTo>
                  <a:lnTo>
                    <a:pt x="2261872" y="2917190"/>
                  </a:lnTo>
                  <a:lnTo>
                    <a:pt x="2200912" y="2962910"/>
                  </a:lnTo>
                  <a:lnTo>
                    <a:pt x="1995172" y="3001010"/>
                  </a:lnTo>
                  <a:lnTo>
                    <a:pt x="1949452" y="2970530"/>
                  </a:lnTo>
                  <a:lnTo>
                    <a:pt x="1949452" y="3039110"/>
                  </a:lnTo>
                  <a:lnTo>
                    <a:pt x="1781812" y="3107690"/>
                  </a:lnTo>
                  <a:lnTo>
                    <a:pt x="1781812" y="3237230"/>
                  </a:lnTo>
                  <a:lnTo>
                    <a:pt x="1736092" y="3237230"/>
                  </a:lnTo>
                  <a:lnTo>
                    <a:pt x="1667512" y="3183890"/>
                  </a:lnTo>
                  <a:lnTo>
                    <a:pt x="1568452" y="3237230"/>
                  </a:lnTo>
                  <a:lnTo>
                    <a:pt x="1522732" y="3465830"/>
                  </a:lnTo>
                  <a:lnTo>
                    <a:pt x="1248412" y="3610610"/>
                  </a:lnTo>
                  <a:lnTo>
                    <a:pt x="1164592" y="3610610"/>
                  </a:lnTo>
                  <a:lnTo>
                    <a:pt x="1097392" y="3641156"/>
                  </a:lnTo>
                  <a:lnTo>
                    <a:pt x="1009652" y="3587750"/>
                  </a:lnTo>
                  <a:lnTo>
                    <a:pt x="1003304" y="3543300"/>
                  </a:lnTo>
                  <a:lnTo>
                    <a:pt x="933452" y="3429000"/>
                  </a:lnTo>
                  <a:lnTo>
                    <a:pt x="939800" y="3352800"/>
                  </a:lnTo>
                  <a:lnTo>
                    <a:pt x="869952" y="3359150"/>
                  </a:lnTo>
                  <a:lnTo>
                    <a:pt x="857252" y="3371850"/>
                  </a:lnTo>
                  <a:lnTo>
                    <a:pt x="717552" y="3365500"/>
                  </a:lnTo>
                  <a:lnTo>
                    <a:pt x="692152" y="3340100"/>
                  </a:lnTo>
                  <a:lnTo>
                    <a:pt x="615952" y="3327400"/>
                  </a:lnTo>
                  <a:lnTo>
                    <a:pt x="533400" y="3359150"/>
                  </a:lnTo>
                  <a:lnTo>
                    <a:pt x="419104" y="3359150"/>
                  </a:lnTo>
                  <a:lnTo>
                    <a:pt x="260352" y="3187700"/>
                  </a:lnTo>
                  <a:lnTo>
                    <a:pt x="279400" y="3143250"/>
                  </a:lnTo>
                  <a:lnTo>
                    <a:pt x="266704" y="3111500"/>
                  </a:lnTo>
                  <a:lnTo>
                    <a:pt x="203200" y="3098800"/>
                  </a:lnTo>
                  <a:lnTo>
                    <a:pt x="107952" y="2997200"/>
                  </a:lnTo>
                  <a:lnTo>
                    <a:pt x="120652" y="2876550"/>
                  </a:lnTo>
                  <a:lnTo>
                    <a:pt x="241304" y="2692400"/>
                  </a:lnTo>
                  <a:lnTo>
                    <a:pt x="247652" y="2654300"/>
                  </a:lnTo>
                  <a:lnTo>
                    <a:pt x="317504" y="2635250"/>
                  </a:lnTo>
                  <a:lnTo>
                    <a:pt x="330200" y="2584450"/>
                  </a:lnTo>
                  <a:lnTo>
                    <a:pt x="266704" y="2501900"/>
                  </a:lnTo>
                  <a:lnTo>
                    <a:pt x="330200" y="2400300"/>
                  </a:lnTo>
                  <a:lnTo>
                    <a:pt x="336552" y="2298700"/>
                  </a:lnTo>
                  <a:lnTo>
                    <a:pt x="419104" y="2298700"/>
                  </a:lnTo>
                  <a:lnTo>
                    <a:pt x="476252" y="2197100"/>
                  </a:lnTo>
                  <a:lnTo>
                    <a:pt x="425452" y="2095500"/>
                  </a:lnTo>
                  <a:lnTo>
                    <a:pt x="361952" y="2076450"/>
                  </a:lnTo>
                  <a:lnTo>
                    <a:pt x="298452" y="2120900"/>
                  </a:lnTo>
                  <a:lnTo>
                    <a:pt x="266704" y="2095500"/>
                  </a:lnTo>
                  <a:lnTo>
                    <a:pt x="215904" y="2095500"/>
                  </a:lnTo>
                  <a:lnTo>
                    <a:pt x="177800" y="2076450"/>
                  </a:lnTo>
                  <a:lnTo>
                    <a:pt x="95252" y="2070100"/>
                  </a:lnTo>
                  <a:lnTo>
                    <a:pt x="25400" y="2006600"/>
                  </a:lnTo>
                  <a:lnTo>
                    <a:pt x="0" y="1905000"/>
                  </a:lnTo>
                  <a:lnTo>
                    <a:pt x="38104" y="1828800"/>
                  </a:lnTo>
                  <a:lnTo>
                    <a:pt x="12704" y="1778000"/>
                  </a:lnTo>
                  <a:lnTo>
                    <a:pt x="95252" y="1663700"/>
                  </a:lnTo>
                  <a:lnTo>
                    <a:pt x="133352" y="1581150"/>
                  </a:lnTo>
                  <a:lnTo>
                    <a:pt x="69852" y="1504950"/>
                  </a:lnTo>
                  <a:lnTo>
                    <a:pt x="69852" y="1466850"/>
                  </a:lnTo>
                  <a:lnTo>
                    <a:pt x="146052" y="1397000"/>
                  </a:lnTo>
                  <a:lnTo>
                    <a:pt x="234952" y="1276350"/>
                  </a:lnTo>
                  <a:lnTo>
                    <a:pt x="190504" y="1225550"/>
                  </a:lnTo>
                  <a:lnTo>
                    <a:pt x="146052" y="1219200"/>
                  </a:lnTo>
                  <a:lnTo>
                    <a:pt x="76200" y="1155700"/>
                  </a:lnTo>
                  <a:lnTo>
                    <a:pt x="88904" y="1041400"/>
                  </a:lnTo>
                  <a:lnTo>
                    <a:pt x="120652" y="1035050"/>
                  </a:lnTo>
                  <a:lnTo>
                    <a:pt x="133352" y="990600"/>
                  </a:lnTo>
                  <a:lnTo>
                    <a:pt x="177800" y="971550"/>
                  </a:lnTo>
                  <a:lnTo>
                    <a:pt x="177800" y="920752"/>
                  </a:lnTo>
                  <a:lnTo>
                    <a:pt x="190504" y="914400"/>
                  </a:lnTo>
                  <a:lnTo>
                    <a:pt x="254000" y="889000"/>
                  </a:lnTo>
                  <a:lnTo>
                    <a:pt x="266704" y="844550"/>
                  </a:lnTo>
                  <a:lnTo>
                    <a:pt x="400052" y="781050"/>
                  </a:lnTo>
                  <a:lnTo>
                    <a:pt x="438152" y="704850"/>
                  </a:lnTo>
                  <a:lnTo>
                    <a:pt x="508000" y="717550"/>
                  </a:lnTo>
                  <a:lnTo>
                    <a:pt x="692152" y="635000"/>
                  </a:lnTo>
                  <a:lnTo>
                    <a:pt x="749304" y="584200"/>
                  </a:lnTo>
                  <a:lnTo>
                    <a:pt x="793752" y="533400"/>
                  </a:lnTo>
                  <a:lnTo>
                    <a:pt x="901704" y="514350"/>
                  </a:lnTo>
                  <a:lnTo>
                    <a:pt x="908052" y="450850"/>
                  </a:lnTo>
                  <a:lnTo>
                    <a:pt x="1035052" y="438150"/>
                  </a:lnTo>
                  <a:lnTo>
                    <a:pt x="1073152" y="374650"/>
                  </a:lnTo>
                  <a:lnTo>
                    <a:pt x="1174752" y="317500"/>
                  </a:lnTo>
                  <a:lnTo>
                    <a:pt x="1270000" y="323850"/>
                  </a:lnTo>
                  <a:lnTo>
                    <a:pt x="1365252" y="254000"/>
                  </a:lnTo>
                  <a:lnTo>
                    <a:pt x="1517652" y="254000"/>
                  </a:lnTo>
                  <a:lnTo>
                    <a:pt x="1517652" y="209550"/>
                  </a:lnTo>
                  <a:lnTo>
                    <a:pt x="1498600" y="127000"/>
                  </a:lnTo>
                  <a:lnTo>
                    <a:pt x="1543052" y="69850"/>
                  </a:lnTo>
                  <a:lnTo>
                    <a:pt x="1739904" y="1270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28" name="フリーフォーム: 図形 527">
              <a:extLst>
                <a:ext uri="{FF2B5EF4-FFF2-40B4-BE49-F238E27FC236}">
                  <a16:creationId xmlns:a16="http://schemas.microsoft.com/office/drawing/2014/main" id="{7801CC85-28A0-E696-59E2-574A442C0F0A}"/>
                </a:ext>
              </a:extLst>
            </p:cNvPr>
            <p:cNvSpPr/>
            <p:nvPr/>
          </p:nvSpPr>
          <p:spPr>
            <a:xfrm>
              <a:off x="3728163" y="4627003"/>
              <a:ext cx="250976" cy="405772"/>
            </a:xfrm>
            <a:custGeom>
              <a:avLst/>
              <a:gdLst>
                <a:gd name="connsiteX0" fmla="*/ 1554480 w 3360420"/>
                <a:gd name="connsiteY0" fmla="*/ 0 h 5433060"/>
                <a:gd name="connsiteX1" fmla="*/ 1592580 w 3360420"/>
                <a:gd name="connsiteY1" fmla="*/ 167640 h 5433060"/>
                <a:gd name="connsiteX2" fmla="*/ 1714500 w 3360420"/>
                <a:gd name="connsiteY2" fmla="*/ 213360 h 5433060"/>
                <a:gd name="connsiteX3" fmla="*/ 1775460 w 3360420"/>
                <a:gd name="connsiteY3" fmla="*/ 259080 h 5433060"/>
                <a:gd name="connsiteX4" fmla="*/ 1874520 w 3360420"/>
                <a:gd name="connsiteY4" fmla="*/ 304800 h 5433060"/>
                <a:gd name="connsiteX5" fmla="*/ 1981200 w 3360420"/>
                <a:gd name="connsiteY5" fmla="*/ 281940 h 5433060"/>
                <a:gd name="connsiteX6" fmla="*/ 2019300 w 3360420"/>
                <a:gd name="connsiteY6" fmla="*/ 358140 h 5433060"/>
                <a:gd name="connsiteX7" fmla="*/ 2133600 w 3360420"/>
                <a:gd name="connsiteY7" fmla="*/ 396240 h 5433060"/>
                <a:gd name="connsiteX8" fmla="*/ 2225040 w 3360420"/>
                <a:gd name="connsiteY8" fmla="*/ 373380 h 5433060"/>
                <a:gd name="connsiteX9" fmla="*/ 2331720 w 3360420"/>
                <a:gd name="connsiteY9" fmla="*/ 457200 h 5433060"/>
                <a:gd name="connsiteX10" fmla="*/ 2392680 w 3360420"/>
                <a:gd name="connsiteY10" fmla="*/ 381000 h 5433060"/>
                <a:gd name="connsiteX11" fmla="*/ 2529840 w 3360420"/>
                <a:gd name="connsiteY11" fmla="*/ 472440 h 5433060"/>
                <a:gd name="connsiteX12" fmla="*/ 2590800 w 3360420"/>
                <a:gd name="connsiteY12" fmla="*/ 533400 h 5433060"/>
                <a:gd name="connsiteX13" fmla="*/ 2705100 w 3360420"/>
                <a:gd name="connsiteY13" fmla="*/ 548640 h 5433060"/>
                <a:gd name="connsiteX14" fmla="*/ 2766060 w 3360420"/>
                <a:gd name="connsiteY14" fmla="*/ 647700 h 5433060"/>
                <a:gd name="connsiteX15" fmla="*/ 2766060 w 3360420"/>
                <a:gd name="connsiteY15" fmla="*/ 807720 h 5433060"/>
                <a:gd name="connsiteX16" fmla="*/ 2865120 w 3360420"/>
                <a:gd name="connsiteY16" fmla="*/ 838200 h 5433060"/>
                <a:gd name="connsiteX17" fmla="*/ 2887980 w 3360420"/>
                <a:gd name="connsiteY17" fmla="*/ 899160 h 5433060"/>
                <a:gd name="connsiteX18" fmla="*/ 3040380 w 3360420"/>
                <a:gd name="connsiteY18" fmla="*/ 922020 h 5433060"/>
                <a:gd name="connsiteX19" fmla="*/ 3092984 w 3360420"/>
                <a:gd name="connsiteY19" fmla="*/ 987773 h 5433060"/>
                <a:gd name="connsiteX20" fmla="*/ 3078480 w 3360420"/>
                <a:gd name="connsiteY20" fmla="*/ 1082040 h 5433060"/>
                <a:gd name="connsiteX21" fmla="*/ 3124200 w 3360420"/>
                <a:gd name="connsiteY21" fmla="*/ 1127760 h 5433060"/>
                <a:gd name="connsiteX22" fmla="*/ 3230880 w 3360420"/>
                <a:gd name="connsiteY22" fmla="*/ 1203960 h 5433060"/>
                <a:gd name="connsiteX23" fmla="*/ 3200400 w 3360420"/>
                <a:gd name="connsiteY23" fmla="*/ 1295400 h 5433060"/>
                <a:gd name="connsiteX24" fmla="*/ 3246120 w 3360420"/>
                <a:gd name="connsiteY24" fmla="*/ 1386840 h 5433060"/>
                <a:gd name="connsiteX25" fmla="*/ 3329940 w 3360420"/>
                <a:gd name="connsiteY25" fmla="*/ 1386840 h 5433060"/>
                <a:gd name="connsiteX26" fmla="*/ 3360420 w 3360420"/>
                <a:gd name="connsiteY26" fmla="*/ 1417320 h 5433060"/>
                <a:gd name="connsiteX27" fmla="*/ 3230880 w 3360420"/>
                <a:gd name="connsiteY27" fmla="*/ 1615440 h 5433060"/>
                <a:gd name="connsiteX28" fmla="*/ 3238500 w 3360420"/>
                <a:gd name="connsiteY28" fmla="*/ 1676400 h 5433060"/>
                <a:gd name="connsiteX29" fmla="*/ 3307080 w 3360420"/>
                <a:gd name="connsiteY29" fmla="*/ 1699260 h 5433060"/>
                <a:gd name="connsiteX30" fmla="*/ 3246120 w 3360420"/>
                <a:gd name="connsiteY30" fmla="*/ 1859280 h 5433060"/>
                <a:gd name="connsiteX31" fmla="*/ 3169920 w 3360420"/>
                <a:gd name="connsiteY31" fmla="*/ 1958340 h 5433060"/>
                <a:gd name="connsiteX32" fmla="*/ 3055620 w 3360420"/>
                <a:gd name="connsiteY32" fmla="*/ 1882140 h 5433060"/>
                <a:gd name="connsiteX33" fmla="*/ 3025140 w 3360420"/>
                <a:gd name="connsiteY33" fmla="*/ 1981200 h 5433060"/>
                <a:gd name="connsiteX34" fmla="*/ 3093720 w 3360420"/>
                <a:gd name="connsiteY34" fmla="*/ 2057400 h 5433060"/>
                <a:gd name="connsiteX35" fmla="*/ 3139440 w 3360420"/>
                <a:gd name="connsiteY35" fmla="*/ 2217420 h 5433060"/>
                <a:gd name="connsiteX36" fmla="*/ 3086100 w 3360420"/>
                <a:gd name="connsiteY36" fmla="*/ 2331720 h 5433060"/>
                <a:gd name="connsiteX37" fmla="*/ 3124200 w 3360420"/>
                <a:gd name="connsiteY37" fmla="*/ 2392680 h 5433060"/>
                <a:gd name="connsiteX38" fmla="*/ 3108960 w 3360420"/>
                <a:gd name="connsiteY38" fmla="*/ 2461260 h 5433060"/>
                <a:gd name="connsiteX39" fmla="*/ 3238500 w 3360420"/>
                <a:gd name="connsiteY39" fmla="*/ 2552700 h 5433060"/>
                <a:gd name="connsiteX40" fmla="*/ 3253740 w 3360420"/>
                <a:gd name="connsiteY40" fmla="*/ 2628900 h 5433060"/>
                <a:gd name="connsiteX41" fmla="*/ 3238500 w 3360420"/>
                <a:gd name="connsiteY41" fmla="*/ 2697480 h 5433060"/>
                <a:gd name="connsiteX42" fmla="*/ 3154680 w 3360420"/>
                <a:gd name="connsiteY42" fmla="*/ 2712720 h 5433060"/>
                <a:gd name="connsiteX43" fmla="*/ 3108960 w 3360420"/>
                <a:gd name="connsiteY43" fmla="*/ 2926080 h 5433060"/>
                <a:gd name="connsiteX44" fmla="*/ 2987040 w 3360420"/>
                <a:gd name="connsiteY44" fmla="*/ 3063240 h 5433060"/>
                <a:gd name="connsiteX45" fmla="*/ 2987040 w 3360420"/>
                <a:gd name="connsiteY45" fmla="*/ 3192780 h 5433060"/>
                <a:gd name="connsiteX46" fmla="*/ 2887980 w 3360420"/>
                <a:gd name="connsiteY46" fmla="*/ 3268980 h 5433060"/>
                <a:gd name="connsiteX47" fmla="*/ 2887980 w 3360420"/>
                <a:gd name="connsiteY47" fmla="*/ 3368040 h 5433060"/>
                <a:gd name="connsiteX48" fmla="*/ 2827020 w 3360420"/>
                <a:gd name="connsiteY48" fmla="*/ 3383280 h 5433060"/>
                <a:gd name="connsiteX49" fmla="*/ 2827020 w 3360420"/>
                <a:gd name="connsiteY49" fmla="*/ 3749040 h 5433060"/>
                <a:gd name="connsiteX50" fmla="*/ 2758440 w 3360420"/>
                <a:gd name="connsiteY50" fmla="*/ 3817620 h 5433060"/>
                <a:gd name="connsiteX51" fmla="*/ 2750820 w 3360420"/>
                <a:gd name="connsiteY51" fmla="*/ 3886200 h 5433060"/>
                <a:gd name="connsiteX52" fmla="*/ 2697480 w 3360420"/>
                <a:gd name="connsiteY52" fmla="*/ 3924300 h 5433060"/>
                <a:gd name="connsiteX53" fmla="*/ 2659380 w 3360420"/>
                <a:gd name="connsiteY53" fmla="*/ 4038600 h 5433060"/>
                <a:gd name="connsiteX54" fmla="*/ 2659380 w 3360420"/>
                <a:gd name="connsiteY54" fmla="*/ 4114800 h 5433060"/>
                <a:gd name="connsiteX55" fmla="*/ 2644140 w 3360420"/>
                <a:gd name="connsiteY55" fmla="*/ 4137660 h 5433060"/>
                <a:gd name="connsiteX56" fmla="*/ 2567940 w 3360420"/>
                <a:gd name="connsiteY56" fmla="*/ 4160520 h 5433060"/>
                <a:gd name="connsiteX57" fmla="*/ 2529840 w 3360420"/>
                <a:gd name="connsiteY57" fmla="*/ 4183380 h 5433060"/>
                <a:gd name="connsiteX58" fmla="*/ 2255520 w 3360420"/>
                <a:gd name="connsiteY58" fmla="*/ 4183380 h 5433060"/>
                <a:gd name="connsiteX59" fmla="*/ 2232660 w 3360420"/>
                <a:gd name="connsiteY59" fmla="*/ 4297680 h 5433060"/>
                <a:gd name="connsiteX60" fmla="*/ 2263140 w 3360420"/>
                <a:gd name="connsiteY60" fmla="*/ 4411980 h 5433060"/>
                <a:gd name="connsiteX61" fmla="*/ 2217420 w 3360420"/>
                <a:gd name="connsiteY61" fmla="*/ 4511040 h 5433060"/>
                <a:gd name="connsiteX62" fmla="*/ 2232660 w 3360420"/>
                <a:gd name="connsiteY62" fmla="*/ 4678680 h 5433060"/>
                <a:gd name="connsiteX63" fmla="*/ 2225040 w 3360420"/>
                <a:gd name="connsiteY63" fmla="*/ 4739640 h 5433060"/>
                <a:gd name="connsiteX64" fmla="*/ 2194560 w 3360420"/>
                <a:gd name="connsiteY64" fmla="*/ 4991100 h 5433060"/>
                <a:gd name="connsiteX65" fmla="*/ 2179320 w 3360420"/>
                <a:gd name="connsiteY65" fmla="*/ 5052060 h 5433060"/>
                <a:gd name="connsiteX66" fmla="*/ 2293620 w 3360420"/>
                <a:gd name="connsiteY66" fmla="*/ 5158740 h 5433060"/>
                <a:gd name="connsiteX67" fmla="*/ 2065020 w 3360420"/>
                <a:gd name="connsiteY67" fmla="*/ 5394960 h 5433060"/>
                <a:gd name="connsiteX68" fmla="*/ 1935480 w 3360420"/>
                <a:gd name="connsiteY68" fmla="*/ 5356860 h 5433060"/>
                <a:gd name="connsiteX69" fmla="*/ 1851660 w 3360420"/>
                <a:gd name="connsiteY69" fmla="*/ 5356860 h 5433060"/>
                <a:gd name="connsiteX70" fmla="*/ 1798320 w 3360420"/>
                <a:gd name="connsiteY70" fmla="*/ 5425440 h 5433060"/>
                <a:gd name="connsiteX71" fmla="*/ 1706880 w 3360420"/>
                <a:gd name="connsiteY71" fmla="*/ 5433060 h 5433060"/>
                <a:gd name="connsiteX72" fmla="*/ 1600200 w 3360420"/>
                <a:gd name="connsiteY72" fmla="*/ 5356860 h 5433060"/>
                <a:gd name="connsiteX73" fmla="*/ 1600200 w 3360420"/>
                <a:gd name="connsiteY73" fmla="*/ 5334000 h 5433060"/>
                <a:gd name="connsiteX74" fmla="*/ 1531620 w 3360420"/>
                <a:gd name="connsiteY74" fmla="*/ 5280660 h 5433060"/>
                <a:gd name="connsiteX75" fmla="*/ 1501140 w 3360420"/>
                <a:gd name="connsiteY75" fmla="*/ 5326380 h 5433060"/>
                <a:gd name="connsiteX76" fmla="*/ 1348740 w 3360420"/>
                <a:gd name="connsiteY76" fmla="*/ 5334000 h 5433060"/>
                <a:gd name="connsiteX77" fmla="*/ 1287780 w 3360420"/>
                <a:gd name="connsiteY77" fmla="*/ 5250180 h 5433060"/>
                <a:gd name="connsiteX78" fmla="*/ 1249680 w 3360420"/>
                <a:gd name="connsiteY78" fmla="*/ 5135880 h 5433060"/>
                <a:gd name="connsiteX79" fmla="*/ 1165860 w 3360420"/>
                <a:gd name="connsiteY79" fmla="*/ 5067300 h 5433060"/>
                <a:gd name="connsiteX80" fmla="*/ 1127760 w 3360420"/>
                <a:gd name="connsiteY80" fmla="*/ 5128260 h 5433060"/>
                <a:gd name="connsiteX81" fmla="*/ 1021080 w 3360420"/>
                <a:gd name="connsiteY81" fmla="*/ 5143500 h 5433060"/>
                <a:gd name="connsiteX82" fmla="*/ 922020 w 3360420"/>
                <a:gd name="connsiteY82" fmla="*/ 5105400 h 5433060"/>
                <a:gd name="connsiteX83" fmla="*/ 800100 w 3360420"/>
                <a:gd name="connsiteY83" fmla="*/ 5166360 h 5433060"/>
                <a:gd name="connsiteX84" fmla="*/ 716280 w 3360420"/>
                <a:gd name="connsiteY84" fmla="*/ 5067300 h 5433060"/>
                <a:gd name="connsiteX85" fmla="*/ 579120 w 3360420"/>
                <a:gd name="connsiteY85" fmla="*/ 5090160 h 5433060"/>
                <a:gd name="connsiteX86" fmla="*/ 487680 w 3360420"/>
                <a:gd name="connsiteY86" fmla="*/ 4983480 h 5433060"/>
                <a:gd name="connsiteX87" fmla="*/ 441960 w 3360420"/>
                <a:gd name="connsiteY87" fmla="*/ 4991100 h 5433060"/>
                <a:gd name="connsiteX88" fmla="*/ 335280 w 3360420"/>
                <a:gd name="connsiteY88" fmla="*/ 4922520 h 5433060"/>
                <a:gd name="connsiteX89" fmla="*/ 259080 w 3360420"/>
                <a:gd name="connsiteY89" fmla="*/ 4808220 h 5433060"/>
                <a:gd name="connsiteX90" fmla="*/ 243840 w 3360420"/>
                <a:gd name="connsiteY90" fmla="*/ 4732020 h 5433060"/>
                <a:gd name="connsiteX91" fmla="*/ 243840 w 3360420"/>
                <a:gd name="connsiteY91" fmla="*/ 4678680 h 5433060"/>
                <a:gd name="connsiteX92" fmla="*/ 297180 w 3360420"/>
                <a:gd name="connsiteY92" fmla="*/ 4556760 h 5433060"/>
                <a:gd name="connsiteX93" fmla="*/ 289560 w 3360420"/>
                <a:gd name="connsiteY93" fmla="*/ 4511040 h 5433060"/>
                <a:gd name="connsiteX94" fmla="*/ 281940 w 3360420"/>
                <a:gd name="connsiteY94" fmla="*/ 4450080 h 5433060"/>
                <a:gd name="connsiteX95" fmla="*/ 320040 w 3360420"/>
                <a:gd name="connsiteY95" fmla="*/ 4404360 h 5433060"/>
                <a:gd name="connsiteX96" fmla="*/ 320040 w 3360420"/>
                <a:gd name="connsiteY96" fmla="*/ 4259580 h 5433060"/>
                <a:gd name="connsiteX97" fmla="*/ 388620 w 3360420"/>
                <a:gd name="connsiteY97" fmla="*/ 4251960 h 5433060"/>
                <a:gd name="connsiteX98" fmla="*/ 434340 w 3360420"/>
                <a:gd name="connsiteY98" fmla="*/ 4175760 h 5433060"/>
                <a:gd name="connsiteX99" fmla="*/ 434340 w 3360420"/>
                <a:gd name="connsiteY99" fmla="*/ 4107180 h 5433060"/>
                <a:gd name="connsiteX100" fmla="*/ 396240 w 3360420"/>
                <a:gd name="connsiteY100" fmla="*/ 4038600 h 5433060"/>
                <a:gd name="connsiteX101" fmla="*/ 426720 w 3360420"/>
                <a:gd name="connsiteY101" fmla="*/ 3977640 h 5433060"/>
                <a:gd name="connsiteX102" fmla="*/ 434340 w 3360420"/>
                <a:gd name="connsiteY102" fmla="*/ 3810000 h 5433060"/>
                <a:gd name="connsiteX103" fmla="*/ 403860 w 3360420"/>
                <a:gd name="connsiteY103" fmla="*/ 3741420 h 5433060"/>
                <a:gd name="connsiteX104" fmla="*/ 464820 w 3360420"/>
                <a:gd name="connsiteY104" fmla="*/ 3665220 h 5433060"/>
                <a:gd name="connsiteX105" fmla="*/ 464820 w 3360420"/>
                <a:gd name="connsiteY105" fmla="*/ 3634740 h 5433060"/>
                <a:gd name="connsiteX106" fmla="*/ 510540 w 3360420"/>
                <a:gd name="connsiteY106" fmla="*/ 3627120 h 5433060"/>
                <a:gd name="connsiteX107" fmla="*/ 632460 w 3360420"/>
                <a:gd name="connsiteY107" fmla="*/ 3649980 h 5433060"/>
                <a:gd name="connsiteX108" fmla="*/ 739140 w 3360420"/>
                <a:gd name="connsiteY108" fmla="*/ 3665220 h 5433060"/>
                <a:gd name="connsiteX109" fmla="*/ 815340 w 3360420"/>
                <a:gd name="connsiteY109" fmla="*/ 3596640 h 5433060"/>
                <a:gd name="connsiteX110" fmla="*/ 967740 w 3360420"/>
                <a:gd name="connsiteY110" fmla="*/ 3512820 h 5433060"/>
                <a:gd name="connsiteX111" fmla="*/ 1005840 w 3360420"/>
                <a:gd name="connsiteY111" fmla="*/ 3398520 h 5433060"/>
                <a:gd name="connsiteX112" fmla="*/ 1066800 w 3360420"/>
                <a:gd name="connsiteY112" fmla="*/ 3345180 h 5433060"/>
                <a:gd name="connsiteX113" fmla="*/ 1059180 w 3360420"/>
                <a:gd name="connsiteY113" fmla="*/ 3261360 h 5433060"/>
                <a:gd name="connsiteX114" fmla="*/ 1028700 w 3360420"/>
                <a:gd name="connsiteY114" fmla="*/ 3230880 h 5433060"/>
                <a:gd name="connsiteX115" fmla="*/ 914400 w 3360420"/>
                <a:gd name="connsiteY115" fmla="*/ 3101340 h 5433060"/>
                <a:gd name="connsiteX116" fmla="*/ 792480 w 3360420"/>
                <a:gd name="connsiteY116" fmla="*/ 3032760 h 5433060"/>
                <a:gd name="connsiteX117" fmla="*/ 701040 w 3360420"/>
                <a:gd name="connsiteY117" fmla="*/ 3055620 h 5433060"/>
                <a:gd name="connsiteX118" fmla="*/ 556260 w 3360420"/>
                <a:gd name="connsiteY118" fmla="*/ 2971800 h 5433060"/>
                <a:gd name="connsiteX119" fmla="*/ 548640 w 3360420"/>
                <a:gd name="connsiteY119" fmla="*/ 2880360 h 5433060"/>
                <a:gd name="connsiteX120" fmla="*/ 487680 w 3360420"/>
                <a:gd name="connsiteY120" fmla="*/ 2903220 h 5433060"/>
                <a:gd name="connsiteX121" fmla="*/ 487680 w 3360420"/>
                <a:gd name="connsiteY121" fmla="*/ 2827020 h 5433060"/>
                <a:gd name="connsiteX122" fmla="*/ 518160 w 3360420"/>
                <a:gd name="connsiteY122" fmla="*/ 2788920 h 5433060"/>
                <a:gd name="connsiteX123" fmla="*/ 541020 w 3360420"/>
                <a:gd name="connsiteY123" fmla="*/ 2621280 h 5433060"/>
                <a:gd name="connsiteX124" fmla="*/ 502920 w 3360420"/>
                <a:gd name="connsiteY124" fmla="*/ 2552700 h 5433060"/>
                <a:gd name="connsiteX125" fmla="*/ 556260 w 3360420"/>
                <a:gd name="connsiteY125" fmla="*/ 2491740 h 5433060"/>
                <a:gd name="connsiteX126" fmla="*/ 464820 w 3360420"/>
                <a:gd name="connsiteY126" fmla="*/ 2446020 h 5433060"/>
                <a:gd name="connsiteX127" fmla="*/ 396240 w 3360420"/>
                <a:gd name="connsiteY127" fmla="*/ 2446020 h 5433060"/>
                <a:gd name="connsiteX128" fmla="*/ 289560 w 3360420"/>
                <a:gd name="connsiteY128" fmla="*/ 2423160 h 5433060"/>
                <a:gd name="connsiteX129" fmla="*/ 259080 w 3360420"/>
                <a:gd name="connsiteY129" fmla="*/ 2362200 h 5433060"/>
                <a:gd name="connsiteX130" fmla="*/ 182880 w 3360420"/>
                <a:gd name="connsiteY130" fmla="*/ 2392680 h 5433060"/>
                <a:gd name="connsiteX131" fmla="*/ 7620 w 3360420"/>
                <a:gd name="connsiteY131" fmla="*/ 2301240 h 5433060"/>
                <a:gd name="connsiteX132" fmla="*/ 0 w 3360420"/>
                <a:gd name="connsiteY132" fmla="*/ 2232660 h 5433060"/>
                <a:gd name="connsiteX133" fmla="*/ 91440 w 3360420"/>
                <a:gd name="connsiteY133" fmla="*/ 2057400 h 5433060"/>
                <a:gd name="connsiteX134" fmla="*/ 160020 w 3360420"/>
                <a:gd name="connsiteY134" fmla="*/ 1836420 h 5433060"/>
                <a:gd name="connsiteX135" fmla="*/ 259080 w 3360420"/>
                <a:gd name="connsiteY135" fmla="*/ 1752600 h 5433060"/>
                <a:gd name="connsiteX136" fmla="*/ 342900 w 3360420"/>
                <a:gd name="connsiteY136" fmla="*/ 1722120 h 5433060"/>
                <a:gd name="connsiteX137" fmla="*/ 396240 w 3360420"/>
                <a:gd name="connsiteY137" fmla="*/ 1615440 h 5433060"/>
                <a:gd name="connsiteX138" fmla="*/ 480060 w 3360420"/>
                <a:gd name="connsiteY138" fmla="*/ 1546860 h 5433060"/>
                <a:gd name="connsiteX139" fmla="*/ 525780 w 3360420"/>
                <a:gd name="connsiteY139" fmla="*/ 1463040 h 5433060"/>
                <a:gd name="connsiteX140" fmla="*/ 617220 w 3360420"/>
                <a:gd name="connsiteY140" fmla="*/ 1394460 h 5433060"/>
                <a:gd name="connsiteX141" fmla="*/ 670560 w 3360420"/>
                <a:gd name="connsiteY141" fmla="*/ 1272540 h 5433060"/>
                <a:gd name="connsiteX142" fmla="*/ 792480 w 3360420"/>
                <a:gd name="connsiteY142" fmla="*/ 845820 h 5433060"/>
                <a:gd name="connsiteX143" fmla="*/ 800100 w 3360420"/>
                <a:gd name="connsiteY143" fmla="*/ 754380 h 5433060"/>
                <a:gd name="connsiteX144" fmla="*/ 861060 w 3360420"/>
                <a:gd name="connsiteY144" fmla="*/ 662940 h 5433060"/>
                <a:gd name="connsiteX145" fmla="*/ 838200 w 3360420"/>
                <a:gd name="connsiteY145" fmla="*/ 617220 h 5433060"/>
                <a:gd name="connsiteX146" fmla="*/ 883920 w 3360420"/>
                <a:gd name="connsiteY146" fmla="*/ 541020 h 5433060"/>
                <a:gd name="connsiteX147" fmla="*/ 922020 w 3360420"/>
                <a:gd name="connsiteY147" fmla="*/ 434340 h 5433060"/>
                <a:gd name="connsiteX148" fmla="*/ 952500 w 3360420"/>
                <a:gd name="connsiteY148" fmla="*/ 381000 h 5433060"/>
                <a:gd name="connsiteX149" fmla="*/ 1005840 w 3360420"/>
                <a:gd name="connsiteY149" fmla="*/ 175260 h 5433060"/>
                <a:gd name="connsiteX150" fmla="*/ 982980 w 3360420"/>
                <a:gd name="connsiteY150" fmla="*/ 38100 h 5433060"/>
                <a:gd name="connsiteX151" fmla="*/ 993236 w 3360420"/>
                <a:gd name="connsiteY151" fmla="*/ 32688 h 5433060"/>
                <a:gd name="connsiteX152" fmla="*/ 989512 w 3360420"/>
                <a:gd name="connsiteY152" fmla="*/ 45720 h 5433060"/>
                <a:gd name="connsiteX153" fmla="*/ 1264920 w 3360420"/>
                <a:gd name="connsiteY153" fmla="*/ 45720 h 5433060"/>
                <a:gd name="connsiteX154" fmla="*/ 1379220 w 3360420"/>
                <a:gd name="connsiteY154" fmla="*/ 91440 h 5433060"/>
                <a:gd name="connsiteX155" fmla="*/ 1394460 w 3360420"/>
                <a:gd name="connsiteY155" fmla="*/ 22860 h 5433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</a:cxnLst>
              <a:rect l="l" t="t" r="r" b="b"/>
              <a:pathLst>
                <a:path w="3360420" h="5433060">
                  <a:moveTo>
                    <a:pt x="1554480" y="0"/>
                  </a:moveTo>
                  <a:lnTo>
                    <a:pt x="1592580" y="167640"/>
                  </a:lnTo>
                  <a:lnTo>
                    <a:pt x="1714500" y="213360"/>
                  </a:lnTo>
                  <a:lnTo>
                    <a:pt x="1775460" y="259080"/>
                  </a:lnTo>
                  <a:lnTo>
                    <a:pt x="1874520" y="304800"/>
                  </a:lnTo>
                  <a:lnTo>
                    <a:pt x="1981200" y="281940"/>
                  </a:lnTo>
                  <a:lnTo>
                    <a:pt x="2019300" y="358140"/>
                  </a:lnTo>
                  <a:lnTo>
                    <a:pt x="2133600" y="396240"/>
                  </a:lnTo>
                  <a:lnTo>
                    <a:pt x="2225040" y="373380"/>
                  </a:lnTo>
                  <a:lnTo>
                    <a:pt x="2331720" y="457200"/>
                  </a:lnTo>
                  <a:lnTo>
                    <a:pt x="2392680" y="381000"/>
                  </a:lnTo>
                  <a:lnTo>
                    <a:pt x="2529840" y="472440"/>
                  </a:lnTo>
                  <a:lnTo>
                    <a:pt x="2590800" y="533400"/>
                  </a:lnTo>
                  <a:lnTo>
                    <a:pt x="2705100" y="548640"/>
                  </a:lnTo>
                  <a:lnTo>
                    <a:pt x="2766060" y="647700"/>
                  </a:lnTo>
                  <a:lnTo>
                    <a:pt x="2766060" y="807720"/>
                  </a:lnTo>
                  <a:lnTo>
                    <a:pt x="2865120" y="838200"/>
                  </a:lnTo>
                  <a:lnTo>
                    <a:pt x="2887980" y="899160"/>
                  </a:lnTo>
                  <a:lnTo>
                    <a:pt x="3040380" y="922020"/>
                  </a:lnTo>
                  <a:lnTo>
                    <a:pt x="3092984" y="987773"/>
                  </a:lnTo>
                  <a:lnTo>
                    <a:pt x="3078480" y="1082040"/>
                  </a:lnTo>
                  <a:lnTo>
                    <a:pt x="3124200" y="1127760"/>
                  </a:lnTo>
                  <a:lnTo>
                    <a:pt x="3230880" y="1203960"/>
                  </a:lnTo>
                  <a:lnTo>
                    <a:pt x="3200400" y="1295400"/>
                  </a:lnTo>
                  <a:lnTo>
                    <a:pt x="3246120" y="1386840"/>
                  </a:lnTo>
                  <a:lnTo>
                    <a:pt x="3329940" y="1386840"/>
                  </a:lnTo>
                  <a:lnTo>
                    <a:pt x="3360420" y="1417320"/>
                  </a:lnTo>
                  <a:lnTo>
                    <a:pt x="3230880" y="1615440"/>
                  </a:lnTo>
                  <a:lnTo>
                    <a:pt x="3238500" y="1676400"/>
                  </a:lnTo>
                  <a:lnTo>
                    <a:pt x="3307080" y="1699260"/>
                  </a:lnTo>
                  <a:lnTo>
                    <a:pt x="3246120" y="1859280"/>
                  </a:lnTo>
                  <a:lnTo>
                    <a:pt x="3169920" y="1958340"/>
                  </a:lnTo>
                  <a:lnTo>
                    <a:pt x="3055620" y="1882140"/>
                  </a:lnTo>
                  <a:lnTo>
                    <a:pt x="3025140" y="1981200"/>
                  </a:lnTo>
                  <a:lnTo>
                    <a:pt x="3093720" y="2057400"/>
                  </a:lnTo>
                  <a:lnTo>
                    <a:pt x="3139440" y="2217420"/>
                  </a:lnTo>
                  <a:lnTo>
                    <a:pt x="3086100" y="2331720"/>
                  </a:lnTo>
                  <a:lnTo>
                    <a:pt x="3124200" y="2392680"/>
                  </a:lnTo>
                  <a:lnTo>
                    <a:pt x="3108960" y="2461260"/>
                  </a:lnTo>
                  <a:lnTo>
                    <a:pt x="3238500" y="2552700"/>
                  </a:lnTo>
                  <a:lnTo>
                    <a:pt x="3253740" y="2628900"/>
                  </a:lnTo>
                  <a:lnTo>
                    <a:pt x="3238500" y="2697480"/>
                  </a:lnTo>
                  <a:lnTo>
                    <a:pt x="3154680" y="2712720"/>
                  </a:lnTo>
                  <a:lnTo>
                    <a:pt x="3108960" y="2926080"/>
                  </a:lnTo>
                  <a:lnTo>
                    <a:pt x="2987040" y="3063240"/>
                  </a:lnTo>
                  <a:lnTo>
                    <a:pt x="2987040" y="3192780"/>
                  </a:lnTo>
                  <a:lnTo>
                    <a:pt x="2887980" y="3268980"/>
                  </a:lnTo>
                  <a:lnTo>
                    <a:pt x="2887980" y="3368040"/>
                  </a:lnTo>
                  <a:lnTo>
                    <a:pt x="2827020" y="3383280"/>
                  </a:lnTo>
                  <a:lnTo>
                    <a:pt x="2827020" y="3749040"/>
                  </a:lnTo>
                  <a:lnTo>
                    <a:pt x="2758440" y="3817620"/>
                  </a:lnTo>
                  <a:lnTo>
                    <a:pt x="2750820" y="3886200"/>
                  </a:lnTo>
                  <a:lnTo>
                    <a:pt x="2697480" y="3924300"/>
                  </a:lnTo>
                  <a:lnTo>
                    <a:pt x="2659380" y="4038600"/>
                  </a:lnTo>
                  <a:lnTo>
                    <a:pt x="2659380" y="4114800"/>
                  </a:lnTo>
                  <a:lnTo>
                    <a:pt x="2644140" y="4137660"/>
                  </a:lnTo>
                  <a:lnTo>
                    <a:pt x="2567940" y="4160520"/>
                  </a:lnTo>
                  <a:lnTo>
                    <a:pt x="2529840" y="4183380"/>
                  </a:lnTo>
                  <a:lnTo>
                    <a:pt x="2255520" y="4183380"/>
                  </a:lnTo>
                  <a:lnTo>
                    <a:pt x="2232660" y="4297680"/>
                  </a:lnTo>
                  <a:lnTo>
                    <a:pt x="2263140" y="4411980"/>
                  </a:lnTo>
                  <a:lnTo>
                    <a:pt x="2217420" y="4511040"/>
                  </a:lnTo>
                  <a:lnTo>
                    <a:pt x="2232660" y="4678680"/>
                  </a:lnTo>
                  <a:lnTo>
                    <a:pt x="2225040" y="4739640"/>
                  </a:lnTo>
                  <a:lnTo>
                    <a:pt x="2194560" y="4991100"/>
                  </a:lnTo>
                  <a:lnTo>
                    <a:pt x="2179320" y="5052060"/>
                  </a:lnTo>
                  <a:lnTo>
                    <a:pt x="2293620" y="5158740"/>
                  </a:lnTo>
                  <a:lnTo>
                    <a:pt x="2065020" y="5394960"/>
                  </a:lnTo>
                  <a:lnTo>
                    <a:pt x="1935480" y="5356860"/>
                  </a:lnTo>
                  <a:lnTo>
                    <a:pt x="1851660" y="5356860"/>
                  </a:lnTo>
                  <a:lnTo>
                    <a:pt x="1798320" y="5425440"/>
                  </a:lnTo>
                  <a:lnTo>
                    <a:pt x="1706880" y="5433060"/>
                  </a:lnTo>
                  <a:lnTo>
                    <a:pt x="1600200" y="5356860"/>
                  </a:lnTo>
                  <a:lnTo>
                    <a:pt x="1600200" y="5334000"/>
                  </a:lnTo>
                  <a:lnTo>
                    <a:pt x="1531620" y="5280660"/>
                  </a:lnTo>
                  <a:lnTo>
                    <a:pt x="1501140" y="5326380"/>
                  </a:lnTo>
                  <a:lnTo>
                    <a:pt x="1348740" y="5334000"/>
                  </a:lnTo>
                  <a:lnTo>
                    <a:pt x="1287780" y="5250180"/>
                  </a:lnTo>
                  <a:lnTo>
                    <a:pt x="1249680" y="5135880"/>
                  </a:lnTo>
                  <a:lnTo>
                    <a:pt x="1165860" y="5067300"/>
                  </a:lnTo>
                  <a:lnTo>
                    <a:pt x="1127760" y="5128260"/>
                  </a:lnTo>
                  <a:lnTo>
                    <a:pt x="1021080" y="5143500"/>
                  </a:lnTo>
                  <a:lnTo>
                    <a:pt x="922020" y="5105400"/>
                  </a:lnTo>
                  <a:lnTo>
                    <a:pt x="800100" y="5166360"/>
                  </a:lnTo>
                  <a:lnTo>
                    <a:pt x="716280" y="5067300"/>
                  </a:lnTo>
                  <a:lnTo>
                    <a:pt x="579120" y="5090160"/>
                  </a:lnTo>
                  <a:lnTo>
                    <a:pt x="487680" y="4983480"/>
                  </a:lnTo>
                  <a:lnTo>
                    <a:pt x="441960" y="4991100"/>
                  </a:lnTo>
                  <a:lnTo>
                    <a:pt x="335280" y="4922520"/>
                  </a:lnTo>
                  <a:lnTo>
                    <a:pt x="259080" y="4808220"/>
                  </a:lnTo>
                  <a:lnTo>
                    <a:pt x="243840" y="4732020"/>
                  </a:lnTo>
                  <a:lnTo>
                    <a:pt x="243840" y="4678680"/>
                  </a:lnTo>
                  <a:lnTo>
                    <a:pt x="297180" y="4556760"/>
                  </a:lnTo>
                  <a:lnTo>
                    <a:pt x="289560" y="4511040"/>
                  </a:lnTo>
                  <a:lnTo>
                    <a:pt x="281940" y="4450080"/>
                  </a:lnTo>
                  <a:lnTo>
                    <a:pt x="320040" y="4404360"/>
                  </a:lnTo>
                  <a:lnTo>
                    <a:pt x="320040" y="4259580"/>
                  </a:lnTo>
                  <a:lnTo>
                    <a:pt x="388620" y="4251960"/>
                  </a:lnTo>
                  <a:lnTo>
                    <a:pt x="434340" y="4175760"/>
                  </a:lnTo>
                  <a:lnTo>
                    <a:pt x="434340" y="4107180"/>
                  </a:lnTo>
                  <a:lnTo>
                    <a:pt x="396240" y="4038600"/>
                  </a:lnTo>
                  <a:lnTo>
                    <a:pt x="426720" y="3977640"/>
                  </a:lnTo>
                  <a:lnTo>
                    <a:pt x="434340" y="3810000"/>
                  </a:lnTo>
                  <a:lnTo>
                    <a:pt x="403860" y="3741420"/>
                  </a:lnTo>
                  <a:lnTo>
                    <a:pt x="464820" y="3665220"/>
                  </a:lnTo>
                  <a:lnTo>
                    <a:pt x="464820" y="3634740"/>
                  </a:lnTo>
                  <a:lnTo>
                    <a:pt x="510540" y="3627120"/>
                  </a:lnTo>
                  <a:lnTo>
                    <a:pt x="632460" y="3649980"/>
                  </a:lnTo>
                  <a:lnTo>
                    <a:pt x="739140" y="3665220"/>
                  </a:lnTo>
                  <a:lnTo>
                    <a:pt x="815340" y="3596640"/>
                  </a:lnTo>
                  <a:lnTo>
                    <a:pt x="967740" y="3512820"/>
                  </a:lnTo>
                  <a:lnTo>
                    <a:pt x="1005840" y="3398520"/>
                  </a:lnTo>
                  <a:lnTo>
                    <a:pt x="1066800" y="3345180"/>
                  </a:lnTo>
                  <a:lnTo>
                    <a:pt x="1059180" y="3261360"/>
                  </a:lnTo>
                  <a:lnTo>
                    <a:pt x="1028700" y="3230880"/>
                  </a:lnTo>
                  <a:lnTo>
                    <a:pt x="914400" y="3101340"/>
                  </a:lnTo>
                  <a:lnTo>
                    <a:pt x="792480" y="3032760"/>
                  </a:lnTo>
                  <a:lnTo>
                    <a:pt x="701040" y="3055620"/>
                  </a:lnTo>
                  <a:lnTo>
                    <a:pt x="556260" y="2971800"/>
                  </a:lnTo>
                  <a:lnTo>
                    <a:pt x="548640" y="2880360"/>
                  </a:lnTo>
                  <a:lnTo>
                    <a:pt x="487680" y="2903220"/>
                  </a:lnTo>
                  <a:lnTo>
                    <a:pt x="487680" y="2827020"/>
                  </a:lnTo>
                  <a:lnTo>
                    <a:pt x="518160" y="2788920"/>
                  </a:lnTo>
                  <a:lnTo>
                    <a:pt x="541020" y="2621280"/>
                  </a:lnTo>
                  <a:lnTo>
                    <a:pt x="502920" y="2552700"/>
                  </a:lnTo>
                  <a:lnTo>
                    <a:pt x="556260" y="2491740"/>
                  </a:lnTo>
                  <a:lnTo>
                    <a:pt x="464820" y="2446020"/>
                  </a:lnTo>
                  <a:lnTo>
                    <a:pt x="396240" y="2446020"/>
                  </a:lnTo>
                  <a:lnTo>
                    <a:pt x="289560" y="2423160"/>
                  </a:lnTo>
                  <a:lnTo>
                    <a:pt x="259080" y="2362200"/>
                  </a:lnTo>
                  <a:lnTo>
                    <a:pt x="182880" y="2392680"/>
                  </a:lnTo>
                  <a:lnTo>
                    <a:pt x="7620" y="2301240"/>
                  </a:lnTo>
                  <a:lnTo>
                    <a:pt x="0" y="2232660"/>
                  </a:lnTo>
                  <a:lnTo>
                    <a:pt x="91440" y="2057400"/>
                  </a:lnTo>
                  <a:lnTo>
                    <a:pt x="160020" y="1836420"/>
                  </a:lnTo>
                  <a:lnTo>
                    <a:pt x="259080" y="1752600"/>
                  </a:lnTo>
                  <a:lnTo>
                    <a:pt x="342900" y="1722120"/>
                  </a:lnTo>
                  <a:lnTo>
                    <a:pt x="396240" y="1615440"/>
                  </a:lnTo>
                  <a:lnTo>
                    <a:pt x="480060" y="1546860"/>
                  </a:lnTo>
                  <a:lnTo>
                    <a:pt x="525780" y="1463040"/>
                  </a:lnTo>
                  <a:lnTo>
                    <a:pt x="617220" y="1394460"/>
                  </a:lnTo>
                  <a:lnTo>
                    <a:pt x="670560" y="1272540"/>
                  </a:lnTo>
                  <a:lnTo>
                    <a:pt x="792480" y="845820"/>
                  </a:lnTo>
                  <a:lnTo>
                    <a:pt x="800100" y="754380"/>
                  </a:lnTo>
                  <a:lnTo>
                    <a:pt x="861060" y="662940"/>
                  </a:lnTo>
                  <a:lnTo>
                    <a:pt x="838200" y="617220"/>
                  </a:lnTo>
                  <a:lnTo>
                    <a:pt x="883920" y="541020"/>
                  </a:lnTo>
                  <a:lnTo>
                    <a:pt x="922020" y="434340"/>
                  </a:lnTo>
                  <a:lnTo>
                    <a:pt x="952500" y="381000"/>
                  </a:lnTo>
                  <a:lnTo>
                    <a:pt x="1005840" y="175260"/>
                  </a:lnTo>
                  <a:lnTo>
                    <a:pt x="982980" y="38100"/>
                  </a:lnTo>
                  <a:lnTo>
                    <a:pt x="993236" y="32688"/>
                  </a:lnTo>
                  <a:lnTo>
                    <a:pt x="989512" y="45720"/>
                  </a:lnTo>
                  <a:lnTo>
                    <a:pt x="1264920" y="45720"/>
                  </a:lnTo>
                  <a:lnTo>
                    <a:pt x="1379220" y="91440"/>
                  </a:lnTo>
                  <a:lnTo>
                    <a:pt x="1394460" y="2286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29" name="フリーフォーム: 図形 528">
              <a:extLst>
                <a:ext uri="{FF2B5EF4-FFF2-40B4-BE49-F238E27FC236}">
                  <a16:creationId xmlns:a16="http://schemas.microsoft.com/office/drawing/2014/main" id="{82640CE8-B56E-EEF7-25C6-2EC03FED5A27}"/>
                </a:ext>
              </a:extLst>
            </p:cNvPr>
            <p:cNvSpPr/>
            <p:nvPr/>
          </p:nvSpPr>
          <p:spPr>
            <a:xfrm>
              <a:off x="4124816" y="4704555"/>
              <a:ext cx="318596" cy="358156"/>
            </a:xfrm>
            <a:custGeom>
              <a:avLst/>
              <a:gdLst>
                <a:gd name="connsiteX0" fmla="*/ 3707012 w 4265812"/>
                <a:gd name="connsiteY0" fmla="*/ 0 h 4795520"/>
                <a:gd name="connsiteX1" fmla="*/ 3783212 w 4265812"/>
                <a:gd name="connsiteY1" fmla="*/ 0 h 4795520"/>
                <a:gd name="connsiteX2" fmla="*/ 4037212 w 4265812"/>
                <a:gd name="connsiteY2" fmla="*/ 50800 h 4795520"/>
                <a:gd name="connsiteX3" fmla="*/ 4151436 w 4265812"/>
                <a:gd name="connsiteY3" fmla="*/ 101566 h 4795520"/>
                <a:gd name="connsiteX4" fmla="*/ 4265812 w 4265812"/>
                <a:gd name="connsiteY4" fmla="*/ 527050 h 4795520"/>
                <a:gd name="connsiteX5" fmla="*/ 4253112 w 4265812"/>
                <a:gd name="connsiteY5" fmla="*/ 590550 h 4795520"/>
                <a:gd name="connsiteX6" fmla="*/ 4126112 w 4265812"/>
                <a:gd name="connsiteY6" fmla="*/ 425450 h 4795520"/>
                <a:gd name="connsiteX7" fmla="*/ 4157864 w 4265812"/>
                <a:gd name="connsiteY7" fmla="*/ 654050 h 4795520"/>
                <a:gd name="connsiteX8" fmla="*/ 4145160 w 4265812"/>
                <a:gd name="connsiteY8" fmla="*/ 692150 h 4795520"/>
                <a:gd name="connsiteX9" fmla="*/ 4043560 w 4265812"/>
                <a:gd name="connsiteY9" fmla="*/ 527050 h 4795520"/>
                <a:gd name="connsiteX10" fmla="*/ 4011812 w 4265812"/>
                <a:gd name="connsiteY10" fmla="*/ 609600 h 4795520"/>
                <a:gd name="connsiteX11" fmla="*/ 4024512 w 4265812"/>
                <a:gd name="connsiteY11" fmla="*/ 723900 h 4795520"/>
                <a:gd name="connsiteX12" fmla="*/ 3954664 w 4265812"/>
                <a:gd name="connsiteY12" fmla="*/ 762000 h 4795520"/>
                <a:gd name="connsiteX13" fmla="*/ 3814960 w 4265812"/>
                <a:gd name="connsiteY13" fmla="*/ 844550 h 4795520"/>
                <a:gd name="connsiteX14" fmla="*/ 3789560 w 4265812"/>
                <a:gd name="connsiteY14" fmla="*/ 908050 h 4795520"/>
                <a:gd name="connsiteX15" fmla="*/ 3865760 w 4265812"/>
                <a:gd name="connsiteY15" fmla="*/ 1009650 h 4795520"/>
                <a:gd name="connsiteX16" fmla="*/ 3948312 w 4265812"/>
                <a:gd name="connsiteY16" fmla="*/ 1054100 h 4795520"/>
                <a:gd name="connsiteX17" fmla="*/ 3935612 w 4265812"/>
                <a:gd name="connsiteY17" fmla="*/ 1187450 h 4795520"/>
                <a:gd name="connsiteX18" fmla="*/ 3834012 w 4265812"/>
                <a:gd name="connsiteY18" fmla="*/ 1174750 h 4795520"/>
                <a:gd name="connsiteX19" fmla="*/ 3821312 w 4265812"/>
                <a:gd name="connsiteY19" fmla="*/ 1219200 h 4795520"/>
                <a:gd name="connsiteX20" fmla="*/ 3751464 w 4265812"/>
                <a:gd name="connsiteY20" fmla="*/ 1225550 h 4795520"/>
                <a:gd name="connsiteX21" fmla="*/ 3726064 w 4265812"/>
                <a:gd name="connsiteY21" fmla="*/ 1289050 h 4795520"/>
                <a:gd name="connsiteX22" fmla="*/ 3573664 w 4265812"/>
                <a:gd name="connsiteY22" fmla="*/ 1333500 h 4795520"/>
                <a:gd name="connsiteX23" fmla="*/ 3573664 w 4265812"/>
                <a:gd name="connsiteY23" fmla="*/ 1403350 h 4795520"/>
                <a:gd name="connsiteX24" fmla="*/ 3694312 w 4265812"/>
                <a:gd name="connsiteY24" fmla="*/ 1409700 h 4795520"/>
                <a:gd name="connsiteX25" fmla="*/ 3808612 w 4265812"/>
                <a:gd name="connsiteY25" fmla="*/ 1460500 h 4795520"/>
                <a:gd name="connsiteX26" fmla="*/ 3834012 w 4265812"/>
                <a:gd name="connsiteY26" fmla="*/ 1543050 h 4795520"/>
                <a:gd name="connsiteX27" fmla="*/ 3649864 w 4265812"/>
                <a:gd name="connsiteY27" fmla="*/ 1701800 h 4795520"/>
                <a:gd name="connsiteX28" fmla="*/ 3649864 w 4265812"/>
                <a:gd name="connsiteY28" fmla="*/ 1746250 h 4795520"/>
                <a:gd name="connsiteX29" fmla="*/ 3726064 w 4265812"/>
                <a:gd name="connsiteY29" fmla="*/ 1765300 h 4795520"/>
                <a:gd name="connsiteX30" fmla="*/ 3757812 w 4265812"/>
                <a:gd name="connsiteY30" fmla="*/ 1822450 h 4795520"/>
                <a:gd name="connsiteX31" fmla="*/ 3859412 w 4265812"/>
                <a:gd name="connsiteY31" fmla="*/ 1803400 h 4795520"/>
                <a:gd name="connsiteX32" fmla="*/ 3884812 w 4265812"/>
                <a:gd name="connsiteY32" fmla="*/ 1885950 h 4795520"/>
                <a:gd name="connsiteX33" fmla="*/ 3814960 w 4265812"/>
                <a:gd name="connsiteY33" fmla="*/ 1981200 h 4795520"/>
                <a:gd name="connsiteX34" fmla="*/ 3764160 w 4265812"/>
                <a:gd name="connsiteY34" fmla="*/ 1943100 h 4795520"/>
                <a:gd name="connsiteX35" fmla="*/ 3707012 w 4265812"/>
                <a:gd name="connsiteY35" fmla="*/ 1949450 h 4795520"/>
                <a:gd name="connsiteX36" fmla="*/ 3738760 w 4265812"/>
                <a:gd name="connsiteY36" fmla="*/ 2019300 h 4795520"/>
                <a:gd name="connsiteX37" fmla="*/ 3726064 w 4265812"/>
                <a:gd name="connsiteY37" fmla="*/ 2114550 h 4795520"/>
                <a:gd name="connsiteX38" fmla="*/ 3764160 w 4265812"/>
                <a:gd name="connsiteY38" fmla="*/ 2197100 h 4795520"/>
                <a:gd name="connsiteX39" fmla="*/ 3624464 w 4265812"/>
                <a:gd name="connsiteY39" fmla="*/ 2222500 h 4795520"/>
                <a:gd name="connsiteX40" fmla="*/ 3656212 w 4265812"/>
                <a:gd name="connsiteY40" fmla="*/ 2292350 h 4795520"/>
                <a:gd name="connsiteX41" fmla="*/ 3656212 w 4265812"/>
                <a:gd name="connsiteY41" fmla="*/ 2362200 h 4795520"/>
                <a:gd name="connsiteX42" fmla="*/ 3757812 w 4265812"/>
                <a:gd name="connsiteY42" fmla="*/ 2362200 h 4795520"/>
                <a:gd name="connsiteX43" fmla="*/ 3770512 w 4265812"/>
                <a:gd name="connsiteY43" fmla="*/ 2393950 h 4795520"/>
                <a:gd name="connsiteX44" fmla="*/ 3745112 w 4265812"/>
                <a:gd name="connsiteY44" fmla="*/ 2463800 h 4795520"/>
                <a:gd name="connsiteX45" fmla="*/ 3834012 w 4265812"/>
                <a:gd name="connsiteY45" fmla="*/ 2501900 h 4795520"/>
                <a:gd name="connsiteX46" fmla="*/ 3834012 w 4265812"/>
                <a:gd name="connsiteY46" fmla="*/ 2616200 h 4795520"/>
                <a:gd name="connsiteX47" fmla="*/ 3853064 w 4265812"/>
                <a:gd name="connsiteY47" fmla="*/ 2717800 h 4795520"/>
                <a:gd name="connsiteX48" fmla="*/ 3821312 w 4265812"/>
                <a:gd name="connsiteY48" fmla="*/ 2863850 h 4795520"/>
                <a:gd name="connsiteX49" fmla="*/ 3783212 w 4265812"/>
                <a:gd name="connsiteY49" fmla="*/ 2876550 h 4795520"/>
                <a:gd name="connsiteX50" fmla="*/ 3757812 w 4265812"/>
                <a:gd name="connsiteY50" fmla="*/ 2844800 h 4795520"/>
                <a:gd name="connsiteX51" fmla="*/ 3713360 w 4265812"/>
                <a:gd name="connsiteY51" fmla="*/ 2781300 h 4795520"/>
                <a:gd name="connsiteX52" fmla="*/ 3707012 w 4265812"/>
                <a:gd name="connsiteY52" fmla="*/ 2743200 h 4795520"/>
                <a:gd name="connsiteX53" fmla="*/ 3656212 w 4265812"/>
                <a:gd name="connsiteY53" fmla="*/ 2743200 h 4795520"/>
                <a:gd name="connsiteX54" fmla="*/ 3599064 w 4265812"/>
                <a:gd name="connsiteY54" fmla="*/ 2698750 h 4795520"/>
                <a:gd name="connsiteX55" fmla="*/ 3624464 w 4265812"/>
                <a:gd name="connsiteY55" fmla="*/ 2622550 h 4795520"/>
                <a:gd name="connsiteX56" fmla="*/ 3624464 w 4265812"/>
                <a:gd name="connsiteY56" fmla="*/ 2584450 h 4795520"/>
                <a:gd name="connsiteX57" fmla="*/ 3529212 w 4265812"/>
                <a:gd name="connsiteY57" fmla="*/ 2571750 h 4795520"/>
                <a:gd name="connsiteX58" fmla="*/ 3491112 w 4265812"/>
                <a:gd name="connsiteY58" fmla="*/ 2559050 h 4795520"/>
                <a:gd name="connsiteX59" fmla="*/ 3560960 w 4265812"/>
                <a:gd name="connsiteY59" fmla="*/ 2495550 h 4795520"/>
                <a:gd name="connsiteX60" fmla="*/ 3522864 w 4265812"/>
                <a:gd name="connsiteY60" fmla="*/ 2444750 h 4795520"/>
                <a:gd name="connsiteX61" fmla="*/ 3535560 w 4265812"/>
                <a:gd name="connsiteY61" fmla="*/ 2413000 h 4795520"/>
                <a:gd name="connsiteX62" fmla="*/ 3453012 w 4265812"/>
                <a:gd name="connsiteY62" fmla="*/ 2374900 h 4795520"/>
                <a:gd name="connsiteX63" fmla="*/ 3383160 w 4265812"/>
                <a:gd name="connsiteY63" fmla="*/ 2432050 h 4795520"/>
                <a:gd name="connsiteX64" fmla="*/ 3345064 w 4265812"/>
                <a:gd name="connsiteY64" fmla="*/ 2413000 h 4795520"/>
                <a:gd name="connsiteX65" fmla="*/ 3351412 w 4265812"/>
                <a:gd name="connsiteY65" fmla="*/ 2330450 h 4795520"/>
                <a:gd name="connsiteX66" fmla="*/ 3179960 w 4265812"/>
                <a:gd name="connsiteY66" fmla="*/ 2311400 h 4795520"/>
                <a:gd name="connsiteX67" fmla="*/ 3052960 w 4265812"/>
                <a:gd name="connsiteY67" fmla="*/ 2349500 h 4795520"/>
                <a:gd name="connsiteX68" fmla="*/ 2932312 w 4265812"/>
                <a:gd name="connsiteY68" fmla="*/ 2355850 h 4795520"/>
                <a:gd name="connsiteX69" fmla="*/ 2856112 w 4265812"/>
                <a:gd name="connsiteY69" fmla="*/ 2393950 h 4795520"/>
                <a:gd name="connsiteX70" fmla="*/ 2710064 w 4265812"/>
                <a:gd name="connsiteY70" fmla="*/ 2495550 h 4795520"/>
                <a:gd name="connsiteX71" fmla="*/ 2703712 w 4265812"/>
                <a:gd name="connsiteY71" fmla="*/ 2584450 h 4795520"/>
                <a:gd name="connsiteX72" fmla="*/ 2659264 w 4265812"/>
                <a:gd name="connsiteY72" fmla="*/ 2622550 h 4795520"/>
                <a:gd name="connsiteX73" fmla="*/ 2646560 w 4265812"/>
                <a:gd name="connsiteY73" fmla="*/ 2559050 h 4795520"/>
                <a:gd name="connsiteX74" fmla="*/ 2621160 w 4265812"/>
                <a:gd name="connsiteY74" fmla="*/ 2533650 h 4795520"/>
                <a:gd name="connsiteX75" fmla="*/ 2621160 w 4265812"/>
                <a:gd name="connsiteY75" fmla="*/ 2444750 h 4795520"/>
                <a:gd name="connsiteX76" fmla="*/ 2538612 w 4265812"/>
                <a:gd name="connsiteY76" fmla="*/ 2438400 h 4795520"/>
                <a:gd name="connsiteX77" fmla="*/ 2430664 w 4265812"/>
                <a:gd name="connsiteY77" fmla="*/ 2438400 h 4795520"/>
                <a:gd name="connsiteX78" fmla="*/ 2405264 w 4265812"/>
                <a:gd name="connsiteY78" fmla="*/ 2552700 h 4795520"/>
                <a:gd name="connsiteX79" fmla="*/ 2354464 w 4265812"/>
                <a:gd name="connsiteY79" fmla="*/ 2603500 h 4795520"/>
                <a:gd name="connsiteX80" fmla="*/ 2373512 w 4265812"/>
                <a:gd name="connsiteY80" fmla="*/ 2647950 h 4795520"/>
                <a:gd name="connsiteX81" fmla="*/ 2341760 w 4265812"/>
                <a:gd name="connsiteY81" fmla="*/ 2679700 h 4795520"/>
                <a:gd name="connsiteX82" fmla="*/ 2398912 w 4265812"/>
                <a:gd name="connsiteY82" fmla="*/ 2711450 h 4795520"/>
                <a:gd name="connsiteX83" fmla="*/ 2443360 w 4265812"/>
                <a:gd name="connsiteY83" fmla="*/ 2673350 h 4795520"/>
                <a:gd name="connsiteX84" fmla="*/ 2487812 w 4265812"/>
                <a:gd name="connsiteY84" fmla="*/ 2755900 h 4795520"/>
                <a:gd name="connsiteX85" fmla="*/ 2449712 w 4265812"/>
                <a:gd name="connsiteY85" fmla="*/ 2806700 h 4795520"/>
                <a:gd name="connsiteX86" fmla="*/ 2278264 w 4265812"/>
                <a:gd name="connsiteY86" fmla="*/ 2870200 h 4795520"/>
                <a:gd name="connsiteX87" fmla="*/ 2287268 w 4265812"/>
                <a:gd name="connsiteY87" fmla="*/ 2890162 h 4795520"/>
                <a:gd name="connsiteX88" fmla="*/ 2266832 w 4265812"/>
                <a:gd name="connsiteY88" fmla="*/ 2882900 h 4795520"/>
                <a:gd name="connsiteX89" fmla="*/ 2205872 w 4265812"/>
                <a:gd name="connsiteY89" fmla="*/ 3004820 h 4795520"/>
                <a:gd name="connsiteX90" fmla="*/ 2137292 w 4265812"/>
                <a:gd name="connsiteY90" fmla="*/ 3164840 h 4795520"/>
                <a:gd name="connsiteX91" fmla="*/ 2007752 w 4265812"/>
                <a:gd name="connsiteY91" fmla="*/ 3561080 h 4795520"/>
                <a:gd name="connsiteX92" fmla="*/ 1962032 w 4265812"/>
                <a:gd name="connsiteY92" fmla="*/ 3858260 h 4795520"/>
                <a:gd name="connsiteX93" fmla="*/ 1962032 w 4265812"/>
                <a:gd name="connsiteY93" fmla="*/ 4102100 h 4795520"/>
                <a:gd name="connsiteX94" fmla="*/ 2007752 w 4265812"/>
                <a:gd name="connsiteY94" fmla="*/ 4323080 h 4795520"/>
                <a:gd name="connsiteX95" fmla="*/ 1847732 w 4265812"/>
                <a:gd name="connsiteY95" fmla="*/ 4315460 h 4795520"/>
                <a:gd name="connsiteX96" fmla="*/ 1786772 w 4265812"/>
                <a:gd name="connsiteY96" fmla="*/ 4368800 h 4795520"/>
                <a:gd name="connsiteX97" fmla="*/ 1786772 w 4265812"/>
                <a:gd name="connsiteY97" fmla="*/ 4505960 h 4795520"/>
                <a:gd name="connsiteX98" fmla="*/ 1771532 w 4265812"/>
                <a:gd name="connsiteY98" fmla="*/ 4704080 h 4795520"/>
                <a:gd name="connsiteX99" fmla="*/ 1558172 w 4265812"/>
                <a:gd name="connsiteY99" fmla="*/ 4704080 h 4795520"/>
                <a:gd name="connsiteX100" fmla="*/ 1588652 w 4265812"/>
                <a:gd name="connsiteY100" fmla="*/ 4795520 h 4795520"/>
                <a:gd name="connsiteX101" fmla="*/ 1428632 w 4265812"/>
                <a:gd name="connsiteY101" fmla="*/ 4772660 h 4795520"/>
                <a:gd name="connsiteX102" fmla="*/ 1352432 w 4265812"/>
                <a:gd name="connsiteY102" fmla="*/ 4772660 h 4795520"/>
                <a:gd name="connsiteX103" fmla="*/ 1344812 w 4265812"/>
                <a:gd name="connsiteY103" fmla="*/ 4704080 h 4795520"/>
                <a:gd name="connsiteX104" fmla="*/ 1245752 w 4265812"/>
                <a:gd name="connsiteY104" fmla="*/ 4658360 h 4795520"/>
                <a:gd name="connsiteX105" fmla="*/ 1268612 w 4265812"/>
                <a:gd name="connsiteY105" fmla="*/ 4490720 h 4795520"/>
                <a:gd name="connsiteX106" fmla="*/ 1268612 w 4265812"/>
                <a:gd name="connsiteY106" fmla="*/ 4429760 h 4795520"/>
                <a:gd name="connsiteX107" fmla="*/ 1268612 w 4265812"/>
                <a:gd name="connsiteY107" fmla="*/ 4345940 h 4795520"/>
                <a:gd name="connsiteX108" fmla="*/ 918092 w 4265812"/>
                <a:gd name="connsiteY108" fmla="*/ 4262120 h 4795520"/>
                <a:gd name="connsiteX109" fmla="*/ 712352 w 4265812"/>
                <a:gd name="connsiteY109" fmla="*/ 4300220 h 4795520"/>
                <a:gd name="connsiteX110" fmla="*/ 613292 w 4265812"/>
                <a:gd name="connsiteY110" fmla="*/ 4262120 h 4795520"/>
                <a:gd name="connsiteX111" fmla="*/ 598052 w 4265812"/>
                <a:gd name="connsiteY111" fmla="*/ 4193540 h 4795520"/>
                <a:gd name="connsiteX112" fmla="*/ 628532 w 4265812"/>
                <a:gd name="connsiteY112" fmla="*/ 4117340 h 4795520"/>
                <a:gd name="connsiteX113" fmla="*/ 453272 w 4265812"/>
                <a:gd name="connsiteY113" fmla="*/ 4102100 h 4795520"/>
                <a:gd name="connsiteX114" fmla="*/ 407552 w 4265812"/>
                <a:gd name="connsiteY114" fmla="*/ 4010660 h 4795520"/>
                <a:gd name="connsiteX115" fmla="*/ 316112 w 4265812"/>
                <a:gd name="connsiteY115" fmla="*/ 4102100 h 4795520"/>
                <a:gd name="connsiteX116" fmla="*/ 186572 w 4265812"/>
                <a:gd name="connsiteY116" fmla="*/ 4109720 h 4795520"/>
                <a:gd name="connsiteX117" fmla="*/ 0 w 4265812"/>
                <a:gd name="connsiteY117" fmla="*/ 4009770 h 4795520"/>
                <a:gd name="connsiteX118" fmla="*/ 41792 w 4265812"/>
                <a:gd name="connsiteY118" fmla="*/ 3919220 h 4795520"/>
                <a:gd name="connsiteX119" fmla="*/ 11312 w 4265812"/>
                <a:gd name="connsiteY119" fmla="*/ 3804920 h 4795520"/>
                <a:gd name="connsiteX120" fmla="*/ 34172 w 4265812"/>
                <a:gd name="connsiteY120" fmla="*/ 3690620 h 4795520"/>
                <a:gd name="connsiteX121" fmla="*/ 308492 w 4265812"/>
                <a:gd name="connsiteY121" fmla="*/ 3690620 h 4795520"/>
                <a:gd name="connsiteX122" fmla="*/ 346592 w 4265812"/>
                <a:gd name="connsiteY122" fmla="*/ 3667760 h 4795520"/>
                <a:gd name="connsiteX123" fmla="*/ 422792 w 4265812"/>
                <a:gd name="connsiteY123" fmla="*/ 3644900 h 4795520"/>
                <a:gd name="connsiteX124" fmla="*/ 438032 w 4265812"/>
                <a:gd name="connsiteY124" fmla="*/ 3622040 h 4795520"/>
                <a:gd name="connsiteX125" fmla="*/ 438032 w 4265812"/>
                <a:gd name="connsiteY125" fmla="*/ 3545840 h 4795520"/>
                <a:gd name="connsiteX126" fmla="*/ 476132 w 4265812"/>
                <a:gd name="connsiteY126" fmla="*/ 3431540 h 4795520"/>
                <a:gd name="connsiteX127" fmla="*/ 529472 w 4265812"/>
                <a:gd name="connsiteY127" fmla="*/ 3393440 h 4795520"/>
                <a:gd name="connsiteX128" fmla="*/ 537092 w 4265812"/>
                <a:gd name="connsiteY128" fmla="*/ 3324860 h 4795520"/>
                <a:gd name="connsiteX129" fmla="*/ 605672 w 4265812"/>
                <a:gd name="connsiteY129" fmla="*/ 3256280 h 4795520"/>
                <a:gd name="connsiteX130" fmla="*/ 605672 w 4265812"/>
                <a:gd name="connsiteY130" fmla="*/ 2890520 h 4795520"/>
                <a:gd name="connsiteX131" fmla="*/ 666632 w 4265812"/>
                <a:gd name="connsiteY131" fmla="*/ 2875280 h 4795520"/>
                <a:gd name="connsiteX132" fmla="*/ 666632 w 4265812"/>
                <a:gd name="connsiteY132" fmla="*/ 2776220 h 4795520"/>
                <a:gd name="connsiteX133" fmla="*/ 765692 w 4265812"/>
                <a:gd name="connsiteY133" fmla="*/ 2700020 h 4795520"/>
                <a:gd name="connsiteX134" fmla="*/ 765692 w 4265812"/>
                <a:gd name="connsiteY134" fmla="*/ 2570480 h 4795520"/>
                <a:gd name="connsiteX135" fmla="*/ 887612 w 4265812"/>
                <a:gd name="connsiteY135" fmla="*/ 2433320 h 4795520"/>
                <a:gd name="connsiteX136" fmla="*/ 933332 w 4265812"/>
                <a:gd name="connsiteY136" fmla="*/ 2219960 h 4795520"/>
                <a:gd name="connsiteX137" fmla="*/ 1017152 w 4265812"/>
                <a:gd name="connsiteY137" fmla="*/ 2204720 h 4795520"/>
                <a:gd name="connsiteX138" fmla="*/ 1032392 w 4265812"/>
                <a:gd name="connsiteY138" fmla="*/ 2136140 h 4795520"/>
                <a:gd name="connsiteX139" fmla="*/ 1017152 w 4265812"/>
                <a:gd name="connsiteY139" fmla="*/ 2059940 h 4795520"/>
                <a:gd name="connsiteX140" fmla="*/ 887612 w 4265812"/>
                <a:gd name="connsiteY140" fmla="*/ 1968500 h 4795520"/>
                <a:gd name="connsiteX141" fmla="*/ 902852 w 4265812"/>
                <a:gd name="connsiteY141" fmla="*/ 1899920 h 4795520"/>
                <a:gd name="connsiteX142" fmla="*/ 864752 w 4265812"/>
                <a:gd name="connsiteY142" fmla="*/ 1838960 h 4795520"/>
                <a:gd name="connsiteX143" fmla="*/ 918092 w 4265812"/>
                <a:gd name="connsiteY143" fmla="*/ 1724660 h 4795520"/>
                <a:gd name="connsiteX144" fmla="*/ 872372 w 4265812"/>
                <a:gd name="connsiteY144" fmla="*/ 1564640 h 4795520"/>
                <a:gd name="connsiteX145" fmla="*/ 803792 w 4265812"/>
                <a:gd name="connsiteY145" fmla="*/ 1488440 h 4795520"/>
                <a:gd name="connsiteX146" fmla="*/ 834272 w 4265812"/>
                <a:gd name="connsiteY146" fmla="*/ 1389380 h 4795520"/>
                <a:gd name="connsiteX147" fmla="*/ 948572 w 4265812"/>
                <a:gd name="connsiteY147" fmla="*/ 1465580 h 4795520"/>
                <a:gd name="connsiteX148" fmla="*/ 1024772 w 4265812"/>
                <a:gd name="connsiteY148" fmla="*/ 1366520 h 4795520"/>
                <a:gd name="connsiteX149" fmla="*/ 1085732 w 4265812"/>
                <a:gd name="connsiteY149" fmla="*/ 1206500 h 4795520"/>
                <a:gd name="connsiteX150" fmla="*/ 1017152 w 4265812"/>
                <a:gd name="connsiteY150" fmla="*/ 1183640 h 4795520"/>
                <a:gd name="connsiteX151" fmla="*/ 1009532 w 4265812"/>
                <a:gd name="connsiteY151" fmla="*/ 1122680 h 4795520"/>
                <a:gd name="connsiteX152" fmla="*/ 1139072 w 4265812"/>
                <a:gd name="connsiteY152" fmla="*/ 924560 h 4795520"/>
                <a:gd name="connsiteX153" fmla="*/ 1108592 w 4265812"/>
                <a:gd name="connsiteY153" fmla="*/ 894080 h 4795520"/>
                <a:gd name="connsiteX154" fmla="*/ 1024772 w 4265812"/>
                <a:gd name="connsiteY154" fmla="*/ 894080 h 4795520"/>
                <a:gd name="connsiteX155" fmla="*/ 979052 w 4265812"/>
                <a:gd name="connsiteY155" fmla="*/ 802640 h 4795520"/>
                <a:gd name="connsiteX156" fmla="*/ 1009532 w 4265812"/>
                <a:gd name="connsiteY156" fmla="*/ 711200 h 4795520"/>
                <a:gd name="connsiteX157" fmla="*/ 902852 w 4265812"/>
                <a:gd name="connsiteY157" fmla="*/ 635000 h 4795520"/>
                <a:gd name="connsiteX158" fmla="*/ 857132 w 4265812"/>
                <a:gd name="connsiteY158" fmla="*/ 589280 h 4795520"/>
                <a:gd name="connsiteX159" fmla="*/ 871636 w 4265812"/>
                <a:gd name="connsiteY159" fmla="*/ 495015 h 4795520"/>
                <a:gd name="connsiteX160" fmla="*/ 879992 w 4265812"/>
                <a:gd name="connsiteY160" fmla="*/ 505460 h 4795520"/>
                <a:gd name="connsiteX161" fmla="*/ 1032392 w 4265812"/>
                <a:gd name="connsiteY161" fmla="*/ 421640 h 4795520"/>
                <a:gd name="connsiteX162" fmla="*/ 1146692 w 4265812"/>
                <a:gd name="connsiteY162" fmla="*/ 474980 h 4795520"/>
                <a:gd name="connsiteX163" fmla="*/ 1253372 w 4265812"/>
                <a:gd name="connsiteY163" fmla="*/ 345440 h 4795520"/>
                <a:gd name="connsiteX164" fmla="*/ 1344812 w 4265812"/>
                <a:gd name="connsiteY164" fmla="*/ 322580 h 4795520"/>
                <a:gd name="connsiteX165" fmla="*/ 1428632 w 4265812"/>
                <a:gd name="connsiteY165" fmla="*/ 185420 h 4795520"/>
                <a:gd name="connsiteX166" fmla="*/ 1512452 w 4265812"/>
                <a:gd name="connsiteY166" fmla="*/ 177800 h 4795520"/>
                <a:gd name="connsiteX167" fmla="*/ 1700412 w 4265812"/>
                <a:gd name="connsiteY167" fmla="*/ 177800 h 4795520"/>
                <a:gd name="connsiteX168" fmla="*/ 1878212 w 4265812"/>
                <a:gd name="connsiteY168" fmla="*/ 317500 h 4795520"/>
                <a:gd name="connsiteX169" fmla="*/ 1967112 w 4265812"/>
                <a:gd name="connsiteY169" fmla="*/ 292100 h 4795520"/>
                <a:gd name="connsiteX170" fmla="*/ 2119512 w 4265812"/>
                <a:gd name="connsiteY170" fmla="*/ 381000 h 4795520"/>
                <a:gd name="connsiteX171" fmla="*/ 2170312 w 4265812"/>
                <a:gd name="connsiteY171" fmla="*/ 495300 h 4795520"/>
                <a:gd name="connsiteX172" fmla="*/ 2500512 w 4265812"/>
                <a:gd name="connsiteY172" fmla="*/ 457200 h 4795520"/>
                <a:gd name="connsiteX173" fmla="*/ 2652912 w 4265812"/>
                <a:gd name="connsiteY173" fmla="*/ 482600 h 4795520"/>
                <a:gd name="connsiteX174" fmla="*/ 2678312 w 4265812"/>
                <a:gd name="connsiteY174" fmla="*/ 609600 h 4795520"/>
                <a:gd name="connsiteX175" fmla="*/ 2538612 w 4265812"/>
                <a:gd name="connsiteY175" fmla="*/ 711200 h 4795520"/>
                <a:gd name="connsiteX176" fmla="*/ 2652912 w 4265812"/>
                <a:gd name="connsiteY176" fmla="*/ 736600 h 4795520"/>
                <a:gd name="connsiteX177" fmla="*/ 2652912 w 4265812"/>
                <a:gd name="connsiteY177" fmla="*/ 812800 h 4795520"/>
                <a:gd name="connsiteX178" fmla="*/ 2843412 w 4265812"/>
                <a:gd name="connsiteY178" fmla="*/ 889000 h 4795520"/>
                <a:gd name="connsiteX179" fmla="*/ 2856112 w 4265812"/>
                <a:gd name="connsiteY179" fmla="*/ 965200 h 4795520"/>
                <a:gd name="connsiteX180" fmla="*/ 2919612 w 4265812"/>
                <a:gd name="connsiteY180" fmla="*/ 977900 h 4795520"/>
                <a:gd name="connsiteX181" fmla="*/ 2983112 w 4265812"/>
                <a:gd name="connsiteY181" fmla="*/ 977900 h 4795520"/>
                <a:gd name="connsiteX182" fmla="*/ 3046612 w 4265812"/>
                <a:gd name="connsiteY182" fmla="*/ 838200 h 4795520"/>
                <a:gd name="connsiteX183" fmla="*/ 3148212 w 4265812"/>
                <a:gd name="connsiteY183" fmla="*/ 825500 h 4795520"/>
                <a:gd name="connsiteX184" fmla="*/ 3173612 w 4265812"/>
                <a:gd name="connsiteY184" fmla="*/ 723900 h 4795520"/>
                <a:gd name="connsiteX185" fmla="*/ 3237112 w 4265812"/>
                <a:gd name="connsiteY185" fmla="*/ 774700 h 4795520"/>
                <a:gd name="connsiteX186" fmla="*/ 3313312 w 4265812"/>
                <a:gd name="connsiteY186" fmla="*/ 774700 h 4795520"/>
                <a:gd name="connsiteX187" fmla="*/ 3440312 w 4265812"/>
                <a:gd name="connsiteY187" fmla="*/ 850900 h 4795520"/>
                <a:gd name="connsiteX188" fmla="*/ 3478412 w 4265812"/>
                <a:gd name="connsiteY188" fmla="*/ 850900 h 4795520"/>
                <a:gd name="connsiteX189" fmla="*/ 3503812 w 4265812"/>
                <a:gd name="connsiteY189" fmla="*/ 774700 h 4795520"/>
                <a:gd name="connsiteX190" fmla="*/ 3580012 w 4265812"/>
                <a:gd name="connsiteY190" fmla="*/ 736600 h 4795520"/>
                <a:gd name="connsiteX191" fmla="*/ 3656212 w 4265812"/>
                <a:gd name="connsiteY191" fmla="*/ 596900 h 4795520"/>
                <a:gd name="connsiteX192" fmla="*/ 3605412 w 4265812"/>
                <a:gd name="connsiteY192" fmla="*/ 533400 h 4795520"/>
                <a:gd name="connsiteX193" fmla="*/ 3707012 w 4265812"/>
                <a:gd name="connsiteY193" fmla="*/ 368300 h 4795520"/>
                <a:gd name="connsiteX194" fmla="*/ 3732412 w 4265812"/>
                <a:gd name="connsiteY194" fmla="*/ 203200 h 4795520"/>
                <a:gd name="connsiteX195" fmla="*/ 3681612 w 4265812"/>
                <a:gd name="connsiteY195" fmla="*/ 114300 h 4795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</a:cxnLst>
              <a:rect l="l" t="t" r="r" b="b"/>
              <a:pathLst>
                <a:path w="4265812" h="4795520">
                  <a:moveTo>
                    <a:pt x="3707012" y="0"/>
                  </a:moveTo>
                  <a:lnTo>
                    <a:pt x="3783212" y="0"/>
                  </a:lnTo>
                  <a:lnTo>
                    <a:pt x="4037212" y="50800"/>
                  </a:lnTo>
                  <a:lnTo>
                    <a:pt x="4151436" y="101566"/>
                  </a:lnTo>
                  <a:lnTo>
                    <a:pt x="4265812" y="527050"/>
                  </a:lnTo>
                  <a:lnTo>
                    <a:pt x="4253112" y="590550"/>
                  </a:lnTo>
                  <a:lnTo>
                    <a:pt x="4126112" y="425450"/>
                  </a:lnTo>
                  <a:lnTo>
                    <a:pt x="4157864" y="654050"/>
                  </a:lnTo>
                  <a:lnTo>
                    <a:pt x="4145160" y="692150"/>
                  </a:lnTo>
                  <a:lnTo>
                    <a:pt x="4043560" y="527050"/>
                  </a:lnTo>
                  <a:lnTo>
                    <a:pt x="4011812" y="609600"/>
                  </a:lnTo>
                  <a:lnTo>
                    <a:pt x="4024512" y="723900"/>
                  </a:lnTo>
                  <a:lnTo>
                    <a:pt x="3954664" y="762000"/>
                  </a:lnTo>
                  <a:lnTo>
                    <a:pt x="3814960" y="844550"/>
                  </a:lnTo>
                  <a:lnTo>
                    <a:pt x="3789560" y="908050"/>
                  </a:lnTo>
                  <a:lnTo>
                    <a:pt x="3865760" y="1009650"/>
                  </a:lnTo>
                  <a:lnTo>
                    <a:pt x="3948312" y="1054100"/>
                  </a:lnTo>
                  <a:lnTo>
                    <a:pt x="3935612" y="1187450"/>
                  </a:lnTo>
                  <a:lnTo>
                    <a:pt x="3834012" y="1174750"/>
                  </a:lnTo>
                  <a:lnTo>
                    <a:pt x="3821312" y="1219200"/>
                  </a:lnTo>
                  <a:lnTo>
                    <a:pt x="3751464" y="1225550"/>
                  </a:lnTo>
                  <a:lnTo>
                    <a:pt x="3726064" y="1289050"/>
                  </a:lnTo>
                  <a:lnTo>
                    <a:pt x="3573664" y="1333500"/>
                  </a:lnTo>
                  <a:lnTo>
                    <a:pt x="3573664" y="1403350"/>
                  </a:lnTo>
                  <a:lnTo>
                    <a:pt x="3694312" y="1409700"/>
                  </a:lnTo>
                  <a:lnTo>
                    <a:pt x="3808612" y="1460500"/>
                  </a:lnTo>
                  <a:lnTo>
                    <a:pt x="3834012" y="1543050"/>
                  </a:lnTo>
                  <a:lnTo>
                    <a:pt x="3649864" y="1701800"/>
                  </a:lnTo>
                  <a:lnTo>
                    <a:pt x="3649864" y="1746250"/>
                  </a:lnTo>
                  <a:lnTo>
                    <a:pt x="3726064" y="1765300"/>
                  </a:lnTo>
                  <a:lnTo>
                    <a:pt x="3757812" y="1822450"/>
                  </a:lnTo>
                  <a:lnTo>
                    <a:pt x="3859412" y="1803400"/>
                  </a:lnTo>
                  <a:lnTo>
                    <a:pt x="3884812" y="1885950"/>
                  </a:lnTo>
                  <a:lnTo>
                    <a:pt x="3814960" y="1981200"/>
                  </a:lnTo>
                  <a:lnTo>
                    <a:pt x="3764160" y="1943100"/>
                  </a:lnTo>
                  <a:lnTo>
                    <a:pt x="3707012" y="1949450"/>
                  </a:lnTo>
                  <a:lnTo>
                    <a:pt x="3738760" y="2019300"/>
                  </a:lnTo>
                  <a:lnTo>
                    <a:pt x="3726064" y="2114550"/>
                  </a:lnTo>
                  <a:lnTo>
                    <a:pt x="3764160" y="2197100"/>
                  </a:lnTo>
                  <a:lnTo>
                    <a:pt x="3624464" y="2222500"/>
                  </a:lnTo>
                  <a:lnTo>
                    <a:pt x="3656212" y="2292350"/>
                  </a:lnTo>
                  <a:lnTo>
                    <a:pt x="3656212" y="2362200"/>
                  </a:lnTo>
                  <a:lnTo>
                    <a:pt x="3757812" y="2362200"/>
                  </a:lnTo>
                  <a:lnTo>
                    <a:pt x="3770512" y="2393950"/>
                  </a:lnTo>
                  <a:lnTo>
                    <a:pt x="3745112" y="2463800"/>
                  </a:lnTo>
                  <a:lnTo>
                    <a:pt x="3834012" y="2501900"/>
                  </a:lnTo>
                  <a:lnTo>
                    <a:pt x="3834012" y="2616200"/>
                  </a:lnTo>
                  <a:lnTo>
                    <a:pt x="3853064" y="2717800"/>
                  </a:lnTo>
                  <a:lnTo>
                    <a:pt x="3821312" y="2863850"/>
                  </a:lnTo>
                  <a:lnTo>
                    <a:pt x="3783212" y="2876550"/>
                  </a:lnTo>
                  <a:lnTo>
                    <a:pt x="3757812" y="2844800"/>
                  </a:lnTo>
                  <a:lnTo>
                    <a:pt x="3713360" y="2781300"/>
                  </a:lnTo>
                  <a:lnTo>
                    <a:pt x="3707012" y="2743200"/>
                  </a:lnTo>
                  <a:lnTo>
                    <a:pt x="3656212" y="2743200"/>
                  </a:lnTo>
                  <a:lnTo>
                    <a:pt x="3599064" y="2698750"/>
                  </a:lnTo>
                  <a:lnTo>
                    <a:pt x="3624464" y="2622550"/>
                  </a:lnTo>
                  <a:lnTo>
                    <a:pt x="3624464" y="2584450"/>
                  </a:lnTo>
                  <a:lnTo>
                    <a:pt x="3529212" y="2571750"/>
                  </a:lnTo>
                  <a:lnTo>
                    <a:pt x="3491112" y="2559050"/>
                  </a:lnTo>
                  <a:lnTo>
                    <a:pt x="3560960" y="2495550"/>
                  </a:lnTo>
                  <a:lnTo>
                    <a:pt x="3522864" y="2444750"/>
                  </a:lnTo>
                  <a:lnTo>
                    <a:pt x="3535560" y="2413000"/>
                  </a:lnTo>
                  <a:lnTo>
                    <a:pt x="3453012" y="2374900"/>
                  </a:lnTo>
                  <a:lnTo>
                    <a:pt x="3383160" y="2432050"/>
                  </a:lnTo>
                  <a:lnTo>
                    <a:pt x="3345064" y="2413000"/>
                  </a:lnTo>
                  <a:lnTo>
                    <a:pt x="3351412" y="2330450"/>
                  </a:lnTo>
                  <a:lnTo>
                    <a:pt x="3179960" y="2311400"/>
                  </a:lnTo>
                  <a:lnTo>
                    <a:pt x="3052960" y="2349500"/>
                  </a:lnTo>
                  <a:lnTo>
                    <a:pt x="2932312" y="2355850"/>
                  </a:lnTo>
                  <a:lnTo>
                    <a:pt x="2856112" y="2393950"/>
                  </a:lnTo>
                  <a:lnTo>
                    <a:pt x="2710064" y="2495550"/>
                  </a:lnTo>
                  <a:lnTo>
                    <a:pt x="2703712" y="2584450"/>
                  </a:lnTo>
                  <a:lnTo>
                    <a:pt x="2659264" y="2622550"/>
                  </a:lnTo>
                  <a:lnTo>
                    <a:pt x="2646560" y="2559050"/>
                  </a:lnTo>
                  <a:lnTo>
                    <a:pt x="2621160" y="2533650"/>
                  </a:lnTo>
                  <a:lnTo>
                    <a:pt x="2621160" y="2444750"/>
                  </a:lnTo>
                  <a:lnTo>
                    <a:pt x="2538612" y="2438400"/>
                  </a:lnTo>
                  <a:lnTo>
                    <a:pt x="2430664" y="2438400"/>
                  </a:lnTo>
                  <a:lnTo>
                    <a:pt x="2405264" y="2552700"/>
                  </a:lnTo>
                  <a:lnTo>
                    <a:pt x="2354464" y="2603500"/>
                  </a:lnTo>
                  <a:lnTo>
                    <a:pt x="2373512" y="2647950"/>
                  </a:lnTo>
                  <a:lnTo>
                    <a:pt x="2341760" y="2679700"/>
                  </a:lnTo>
                  <a:lnTo>
                    <a:pt x="2398912" y="2711450"/>
                  </a:lnTo>
                  <a:lnTo>
                    <a:pt x="2443360" y="2673350"/>
                  </a:lnTo>
                  <a:lnTo>
                    <a:pt x="2487812" y="2755900"/>
                  </a:lnTo>
                  <a:lnTo>
                    <a:pt x="2449712" y="2806700"/>
                  </a:lnTo>
                  <a:lnTo>
                    <a:pt x="2278264" y="2870200"/>
                  </a:lnTo>
                  <a:lnTo>
                    <a:pt x="2287268" y="2890162"/>
                  </a:lnTo>
                  <a:lnTo>
                    <a:pt x="2266832" y="2882900"/>
                  </a:lnTo>
                  <a:lnTo>
                    <a:pt x="2205872" y="3004820"/>
                  </a:lnTo>
                  <a:lnTo>
                    <a:pt x="2137292" y="3164840"/>
                  </a:lnTo>
                  <a:lnTo>
                    <a:pt x="2007752" y="3561080"/>
                  </a:lnTo>
                  <a:lnTo>
                    <a:pt x="1962032" y="3858260"/>
                  </a:lnTo>
                  <a:lnTo>
                    <a:pt x="1962032" y="4102100"/>
                  </a:lnTo>
                  <a:lnTo>
                    <a:pt x="2007752" y="4323080"/>
                  </a:lnTo>
                  <a:lnTo>
                    <a:pt x="1847732" y="4315460"/>
                  </a:lnTo>
                  <a:lnTo>
                    <a:pt x="1786772" y="4368800"/>
                  </a:lnTo>
                  <a:lnTo>
                    <a:pt x="1786772" y="4505960"/>
                  </a:lnTo>
                  <a:lnTo>
                    <a:pt x="1771532" y="4704080"/>
                  </a:lnTo>
                  <a:lnTo>
                    <a:pt x="1558172" y="4704080"/>
                  </a:lnTo>
                  <a:lnTo>
                    <a:pt x="1588652" y="4795520"/>
                  </a:lnTo>
                  <a:lnTo>
                    <a:pt x="1428632" y="4772660"/>
                  </a:lnTo>
                  <a:lnTo>
                    <a:pt x="1352432" y="4772660"/>
                  </a:lnTo>
                  <a:lnTo>
                    <a:pt x="1344812" y="4704080"/>
                  </a:lnTo>
                  <a:lnTo>
                    <a:pt x="1245752" y="4658360"/>
                  </a:lnTo>
                  <a:lnTo>
                    <a:pt x="1268612" y="4490720"/>
                  </a:lnTo>
                  <a:lnTo>
                    <a:pt x="1268612" y="4429760"/>
                  </a:lnTo>
                  <a:lnTo>
                    <a:pt x="1268612" y="4345940"/>
                  </a:lnTo>
                  <a:lnTo>
                    <a:pt x="918092" y="4262120"/>
                  </a:lnTo>
                  <a:lnTo>
                    <a:pt x="712352" y="4300220"/>
                  </a:lnTo>
                  <a:lnTo>
                    <a:pt x="613292" y="4262120"/>
                  </a:lnTo>
                  <a:lnTo>
                    <a:pt x="598052" y="4193540"/>
                  </a:lnTo>
                  <a:lnTo>
                    <a:pt x="628532" y="4117340"/>
                  </a:lnTo>
                  <a:lnTo>
                    <a:pt x="453272" y="4102100"/>
                  </a:lnTo>
                  <a:lnTo>
                    <a:pt x="407552" y="4010660"/>
                  </a:lnTo>
                  <a:lnTo>
                    <a:pt x="316112" y="4102100"/>
                  </a:lnTo>
                  <a:lnTo>
                    <a:pt x="186572" y="4109720"/>
                  </a:lnTo>
                  <a:lnTo>
                    <a:pt x="0" y="4009770"/>
                  </a:lnTo>
                  <a:lnTo>
                    <a:pt x="41792" y="3919220"/>
                  </a:lnTo>
                  <a:lnTo>
                    <a:pt x="11312" y="3804920"/>
                  </a:lnTo>
                  <a:lnTo>
                    <a:pt x="34172" y="3690620"/>
                  </a:lnTo>
                  <a:lnTo>
                    <a:pt x="308492" y="3690620"/>
                  </a:lnTo>
                  <a:lnTo>
                    <a:pt x="346592" y="3667760"/>
                  </a:lnTo>
                  <a:lnTo>
                    <a:pt x="422792" y="3644900"/>
                  </a:lnTo>
                  <a:lnTo>
                    <a:pt x="438032" y="3622040"/>
                  </a:lnTo>
                  <a:lnTo>
                    <a:pt x="438032" y="3545840"/>
                  </a:lnTo>
                  <a:lnTo>
                    <a:pt x="476132" y="3431540"/>
                  </a:lnTo>
                  <a:lnTo>
                    <a:pt x="529472" y="3393440"/>
                  </a:lnTo>
                  <a:lnTo>
                    <a:pt x="537092" y="3324860"/>
                  </a:lnTo>
                  <a:lnTo>
                    <a:pt x="605672" y="3256280"/>
                  </a:lnTo>
                  <a:lnTo>
                    <a:pt x="605672" y="2890520"/>
                  </a:lnTo>
                  <a:lnTo>
                    <a:pt x="666632" y="2875280"/>
                  </a:lnTo>
                  <a:lnTo>
                    <a:pt x="666632" y="2776220"/>
                  </a:lnTo>
                  <a:lnTo>
                    <a:pt x="765692" y="2700020"/>
                  </a:lnTo>
                  <a:lnTo>
                    <a:pt x="765692" y="2570480"/>
                  </a:lnTo>
                  <a:lnTo>
                    <a:pt x="887612" y="2433320"/>
                  </a:lnTo>
                  <a:lnTo>
                    <a:pt x="933332" y="2219960"/>
                  </a:lnTo>
                  <a:lnTo>
                    <a:pt x="1017152" y="2204720"/>
                  </a:lnTo>
                  <a:lnTo>
                    <a:pt x="1032392" y="2136140"/>
                  </a:lnTo>
                  <a:lnTo>
                    <a:pt x="1017152" y="2059940"/>
                  </a:lnTo>
                  <a:lnTo>
                    <a:pt x="887612" y="1968500"/>
                  </a:lnTo>
                  <a:lnTo>
                    <a:pt x="902852" y="1899920"/>
                  </a:lnTo>
                  <a:lnTo>
                    <a:pt x="864752" y="1838960"/>
                  </a:lnTo>
                  <a:lnTo>
                    <a:pt x="918092" y="1724660"/>
                  </a:lnTo>
                  <a:lnTo>
                    <a:pt x="872372" y="1564640"/>
                  </a:lnTo>
                  <a:lnTo>
                    <a:pt x="803792" y="1488440"/>
                  </a:lnTo>
                  <a:lnTo>
                    <a:pt x="834272" y="1389380"/>
                  </a:lnTo>
                  <a:lnTo>
                    <a:pt x="948572" y="1465580"/>
                  </a:lnTo>
                  <a:lnTo>
                    <a:pt x="1024772" y="1366520"/>
                  </a:lnTo>
                  <a:lnTo>
                    <a:pt x="1085732" y="1206500"/>
                  </a:lnTo>
                  <a:lnTo>
                    <a:pt x="1017152" y="1183640"/>
                  </a:lnTo>
                  <a:lnTo>
                    <a:pt x="1009532" y="1122680"/>
                  </a:lnTo>
                  <a:lnTo>
                    <a:pt x="1139072" y="924560"/>
                  </a:lnTo>
                  <a:lnTo>
                    <a:pt x="1108592" y="894080"/>
                  </a:lnTo>
                  <a:lnTo>
                    <a:pt x="1024772" y="894080"/>
                  </a:lnTo>
                  <a:lnTo>
                    <a:pt x="979052" y="802640"/>
                  </a:lnTo>
                  <a:lnTo>
                    <a:pt x="1009532" y="711200"/>
                  </a:lnTo>
                  <a:lnTo>
                    <a:pt x="902852" y="635000"/>
                  </a:lnTo>
                  <a:lnTo>
                    <a:pt x="857132" y="589280"/>
                  </a:lnTo>
                  <a:lnTo>
                    <a:pt x="871636" y="495015"/>
                  </a:lnTo>
                  <a:lnTo>
                    <a:pt x="879992" y="505460"/>
                  </a:lnTo>
                  <a:lnTo>
                    <a:pt x="1032392" y="421640"/>
                  </a:lnTo>
                  <a:lnTo>
                    <a:pt x="1146692" y="474980"/>
                  </a:lnTo>
                  <a:lnTo>
                    <a:pt x="1253372" y="345440"/>
                  </a:lnTo>
                  <a:lnTo>
                    <a:pt x="1344812" y="322580"/>
                  </a:lnTo>
                  <a:lnTo>
                    <a:pt x="1428632" y="185420"/>
                  </a:lnTo>
                  <a:lnTo>
                    <a:pt x="1512452" y="177800"/>
                  </a:lnTo>
                  <a:lnTo>
                    <a:pt x="1700412" y="177800"/>
                  </a:lnTo>
                  <a:lnTo>
                    <a:pt x="1878212" y="317500"/>
                  </a:lnTo>
                  <a:lnTo>
                    <a:pt x="1967112" y="292100"/>
                  </a:lnTo>
                  <a:lnTo>
                    <a:pt x="2119512" y="381000"/>
                  </a:lnTo>
                  <a:lnTo>
                    <a:pt x="2170312" y="495300"/>
                  </a:lnTo>
                  <a:lnTo>
                    <a:pt x="2500512" y="457200"/>
                  </a:lnTo>
                  <a:lnTo>
                    <a:pt x="2652912" y="482600"/>
                  </a:lnTo>
                  <a:lnTo>
                    <a:pt x="2678312" y="609600"/>
                  </a:lnTo>
                  <a:lnTo>
                    <a:pt x="2538612" y="711200"/>
                  </a:lnTo>
                  <a:lnTo>
                    <a:pt x="2652912" y="736600"/>
                  </a:lnTo>
                  <a:lnTo>
                    <a:pt x="2652912" y="812800"/>
                  </a:lnTo>
                  <a:lnTo>
                    <a:pt x="2843412" y="889000"/>
                  </a:lnTo>
                  <a:lnTo>
                    <a:pt x="2856112" y="965200"/>
                  </a:lnTo>
                  <a:lnTo>
                    <a:pt x="2919612" y="977900"/>
                  </a:lnTo>
                  <a:lnTo>
                    <a:pt x="2983112" y="977900"/>
                  </a:lnTo>
                  <a:lnTo>
                    <a:pt x="3046612" y="838200"/>
                  </a:lnTo>
                  <a:lnTo>
                    <a:pt x="3148212" y="825500"/>
                  </a:lnTo>
                  <a:lnTo>
                    <a:pt x="3173612" y="723900"/>
                  </a:lnTo>
                  <a:lnTo>
                    <a:pt x="3237112" y="774700"/>
                  </a:lnTo>
                  <a:lnTo>
                    <a:pt x="3313312" y="774700"/>
                  </a:lnTo>
                  <a:lnTo>
                    <a:pt x="3440312" y="850900"/>
                  </a:lnTo>
                  <a:lnTo>
                    <a:pt x="3478412" y="850900"/>
                  </a:lnTo>
                  <a:lnTo>
                    <a:pt x="3503812" y="774700"/>
                  </a:lnTo>
                  <a:lnTo>
                    <a:pt x="3580012" y="736600"/>
                  </a:lnTo>
                  <a:lnTo>
                    <a:pt x="3656212" y="596900"/>
                  </a:lnTo>
                  <a:lnTo>
                    <a:pt x="3605412" y="533400"/>
                  </a:lnTo>
                  <a:lnTo>
                    <a:pt x="3707012" y="368300"/>
                  </a:lnTo>
                  <a:lnTo>
                    <a:pt x="3732412" y="203200"/>
                  </a:lnTo>
                  <a:lnTo>
                    <a:pt x="3681612" y="11430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30" name="フリーフォーム: 図形 529">
              <a:extLst>
                <a:ext uri="{FF2B5EF4-FFF2-40B4-BE49-F238E27FC236}">
                  <a16:creationId xmlns:a16="http://schemas.microsoft.com/office/drawing/2014/main" id="{10E954CB-A266-51C7-6FBC-2664B8B8AE42}"/>
                </a:ext>
              </a:extLst>
            </p:cNvPr>
            <p:cNvSpPr/>
            <p:nvPr/>
          </p:nvSpPr>
          <p:spPr>
            <a:xfrm>
              <a:off x="4391695" y="4542969"/>
              <a:ext cx="514726" cy="519742"/>
            </a:xfrm>
            <a:custGeom>
              <a:avLst/>
              <a:gdLst>
                <a:gd name="connsiteX0" fmla="*/ 5836172 w 6891872"/>
                <a:gd name="connsiteY0" fmla="*/ 0 h 6959054"/>
                <a:gd name="connsiteX1" fmla="*/ 6007952 w 6891872"/>
                <a:gd name="connsiteY1" fmla="*/ 89624 h 6959054"/>
                <a:gd name="connsiteX2" fmla="*/ 6084152 w 6891872"/>
                <a:gd name="connsiteY2" fmla="*/ 59144 h 6959054"/>
                <a:gd name="connsiteX3" fmla="*/ 6114632 w 6891872"/>
                <a:gd name="connsiteY3" fmla="*/ 120104 h 6959054"/>
                <a:gd name="connsiteX4" fmla="*/ 6221312 w 6891872"/>
                <a:gd name="connsiteY4" fmla="*/ 142964 h 6959054"/>
                <a:gd name="connsiteX5" fmla="*/ 6289892 w 6891872"/>
                <a:gd name="connsiteY5" fmla="*/ 142964 h 6959054"/>
                <a:gd name="connsiteX6" fmla="*/ 6381332 w 6891872"/>
                <a:gd name="connsiteY6" fmla="*/ 188684 h 6959054"/>
                <a:gd name="connsiteX7" fmla="*/ 6327992 w 6891872"/>
                <a:gd name="connsiteY7" fmla="*/ 249644 h 6959054"/>
                <a:gd name="connsiteX8" fmla="*/ 6366092 w 6891872"/>
                <a:gd name="connsiteY8" fmla="*/ 318224 h 6959054"/>
                <a:gd name="connsiteX9" fmla="*/ 6343232 w 6891872"/>
                <a:gd name="connsiteY9" fmla="*/ 485864 h 6959054"/>
                <a:gd name="connsiteX10" fmla="*/ 6312752 w 6891872"/>
                <a:gd name="connsiteY10" fmla="*/ 523964 h 6959054"/>
                <a:gd name="connsiteX11" fmla="*/ 6312752 w 6891872"/>
                <a:gd name="connsiteY11" fmla="*/ 600164 h 6959054"/>
                <a:gd name="connsiteX12" fmla="*/ 6373712 w 6891872"/>
                <a:gd name="connsiteY12" fmla="*/ 577304 h 6959054"/>
                <a:gd name="connsiteX13" fmla="*/ 6381332 w 6891872"/>
                <a:gd name="connsiteY13" fmla="*/ 668744 h 6959054"/>
                <a:gd name="connsiteX14" fmla="*/ 6526112 w 6891872"/>
                <a:gd name="connsiteY14" fmla="*/ 752564 h 6959054"/>
                <a:gd name="connsiteX15" fmla="*/ 6617552 w 6891872"/>
                <a:gd name="connsiteY15" fmla="*/ 729704 h 6959054"/>
                <a:gd name="connsiteX16" fmla="*/ 6739472 w 6891872"/>
                <a:gd name="connsiteY16" fmla="*/ 798284 h 6959054"/>
                <a:gd name="connsiteX17" fmla="*/ 6853772 w 6891872"/>
                <a:gd name="connsiteY17" fmla="*/ 927824 h 6959054"/>
                <a:gd name="connsiteX18" fmla="*/ 6884252 w 6891872"/>
                <a:gd name="connsiteY18" fmla="*/ 958304 h 6959054"/>
                <a:gd name="connsiteX19" fmla="*/ 6891872 w 6891872"/>
                <a:gd name="connsiteY19" fmla="*/ 1042124 h 6959054"/>
                <a:gd name="connsiteX20" fmla="*/ 6830912 w 6891872"/>
                <a:gd name="connsiteY20" fmla="*/ 1095464 h 6959054"/>
                <a:gd name="connsiteX21" fmla="*/ 6792812 w 6891872"/>
                <a:gd name="connsiteY21" fmla="*/ 1209764 h 6959054"/>
                <a:gd name="connsiteX22" fmla="*/ 6640412 w 6891872"/>
                <a:gd name="connsiteY22" fmla="*/ 1293584 h 6959054"/>
                <a:gd name="connsiteX23" fmla="*/ 6564212 w 6891872"/>
                <a:gd name="connsiteY23" fmla="*/ 1362164 h 6959054"/>
                <a:gd name="connsiteX24" fmla="*/ 6457532 w 6891872"/>
                <a:gd name="connsiteY24" fmla="*/ 1346924 h 6959054"/>
                <a:gd name="connsiteX25" fmla="*/ 6335612 w 6891872"/>
                <a:gd name="connsiteY25" fmla="*/ 1324064 h 6959054"/>
                <a:gd name="connsiteX26" fmla="*/ 6289892 w 6891872"/>
                <a:gd name="connsiteY26" fmla="*/ 1331684 h 6959054"/>
                <a:gd name="connsiteX27" fmla="*/ 6289892 w 6891872"/>
                <a:gd name="connsiteY27" fmla="*/ 1362164 h 6959054"/>
                <a:gd name="connsiteX28" fmla="*/ 6228932 w 6891872"/>
                <a:gd name="connsiteY28" fmla="*/ 1438364 h 6959054"/>
                <a:gd name="connsiteX29" fmla="*/ 6259412 w 6891872"/>
                <a:gd name="connsiteY29" fmla="*/ 1506944 h 6959054"/>
                <a:gd name="connsiteX30" fmla="*/ 6251792 w 6891872"/>
                <a:gd name="connsiteY30" fmla="*/ 1674584 h 6959054"/>
                <a:gd name="connsiteX31" fmla="*/ 6221312 w 6891872"/>
                <a:gd name="connsiteY31" fmla="*/ 1735544 h 6959054"/>
                <a:gd name="connsiteX32" fmla="*/ 6259412 w 6891872"/>
                <a:gd name="connsiteY32" fmla="*/ 1804124 h 6959054"/>
                <a:gd name="connsiteX33" fmla="*/ 6259412 w 6891872"/>
                <a:gd name="connsiteY33" fmla="*/ 1872704 h 6959054"/>
                <a:gd name="connsiteX34" fmla="*/ 6213692 w 6891872"/>
                <a:gd name="connsiteY34" fmla="*/ 1948904 h 6959054"/>
                <a:gd name="connsiteX35" fmla="*/ 6145112 w 6891872"/>
                <a:gd name="connsiteY35" fmla="*/ 1956524 h 6959054"/>
                <a:gd name="connsiteX36" fmla="*/ 6145112 w 6891872"/>
                <a:gd name="connsiteY36" fmla="*/ 2101304 h 6959054"/>
                <a:gd name="connsiteX37" fmla="*/ 6107012 w 6891872"/>
                <a:gd name="connsiteY37" fmla="*/ 2147024 h 6959054"/>
                <a:gd name="connsiteX38" fmla="*/ 6114632 w 6891872"/>
                <a:gd name="connsiteY38" fmla="*/ 2207984 h 6959054"/>
                <a:gd name="connsiteX39" fmla="*/ 6122252 w 6891872"/>
                <a:gd name="connsiteY39" fmla="*/ 2253704 h 6959054"/>
                <a:gd name="connsiteX40" fmla="*/ 6068912 w 6891872"/>
                <a:gd name="connsiteY40" fmla="*/ 2375624 h 6959054"/>
                <a:gd name="connsiteX41" fmla="*/ 6068912 w 6891872"/>
                <a:gd name="connsiteY41" fmla="*/ 2428964 h 6959054"/>
                <a:gd name="connsiteX42" fmla="*/ 6084152 w 6891872"/>
                <a:gd name="connsiteY42" fmla="*/ 2505164 h 6959054"/>
                <a:gd name="connsiteX43" fmla="*/ 6160352 w 6891872"/>
                <a:gd name="connsiteY43" fmla="*/ 2619464 h 6959054"/>
                <a:gd name="connsiteX44" fmla="*/ 6267032 w 6891872"/>
                <a:gd name="connsiteY44" fmla="*/ 2688044 h 6959054"/>
                <a:gd name="connsiteX45" fmla="*/ 6312752 w 6891872"/>
                <a:gd name="connsiteY45" fmla="*/ 2680424 h 6959054"/>
                <a:gd name="connsiteX46" fmla="*/ 6404192 w 6891872"/>
                <a:gd name="connsiteY46" fmla="*/ 2787104 h 6959054"/>
                <a:gd name="connsiteX47" fmla="*/ 6289892 w 6891872"/>
                <a:gd name="connsiteY47" fmla="*/ 2939504 h 6959054"/>
                <a:gd name="connsiteX48" fmla="*/ 6160352 w 6891872"/>
                <a:gd name="connsiteY48" fmla="*/ 3038564 h 6959054"/>
                <a:gd name="connsiteX49" fmla="*/ 6167972 w 6891872"/>
                <a:gd name="connsiteY49" fmla="*/ 3122384 h 6959054"/>
                <a:gd name="connsiteX50" fmla="*/ 6038432 w 6891872"/>
                <a:gd name="connsiteY50" fmla="*/ 3236684 h 6959054"/>
                <a:gd name="connsiteX51" fmla="*/ 6038432 w 6891872"/>
                <a:gd name="connsiteY51" fmla="*/ 3297644 h 6959054"/>
                <a:gd name="connsiteX52" fmla="*/ 5931752 w 6891872"/>
                <a:gd name="connsiteY52" fmla="*/ 3442424 h 6959054"/>
                <a:gd name="connsiteX53" fmla="*/ 5855552 w 6891872"/>
                <a:gd name="connsiteY53" fmla="*/ 3465284 h 6959054"/>
                <a:gd name="connsiteX54" fmla="*/ 5840312 w 6891872"/>
                <a:gd name="connsiteY54" fmla="*/ 3625304 h 6959054"/>
                <a:gd name="connsiteX55" fmla="*/ 5855552 w 6891872"/>
                <a:gd name="connsiteY55" fmla="*/ 3671024 h 6959054"/>
                <a:gd name="connsiteX56" fmla="*/ 5893652 w 6891872"/>
                <a:gd name="connsiteY56" fmla="*/ 3815804 h 6959054"/>
                <a:gd name="connsiteX57" fmla="*/ 5916512 w 6891872"/>
                <a:gd name="connsiteY57" fmla="*/ 3892004 h 6959054"/>
                <a:gd name="connsiteX58" fmla="*/ 5946992 w 6891872"/>
                <a:gd name="connsiteY58" fmla="*/ 3952964 h 6959054"/>
                <a:gd name="connsiteX59" fmla="*/ 5901272 w 6891872"/>
                <a:gd name="connsiteY59" fmla="*/ 4044404 h 6959054"/>
                <a:gd name="connsiteX60" fmla="*/ 5817452 w 6891872"/>
                <a:gd name="connsiteY60" fmla="*/ 3983444 h 6959054"/>
                <a:gd name="connsiteX61" fmla="*/ 5672672 w 6891872"/>
                <a:gd name="connsiteY61" fmla="*/ 3991064 h 6959054"/>
                <a:gd name="connsiteX62" fmla="*/ 5611712 w 6891872"/>
                <a:gd name="connsiteY62" fmla="*/ 4044404 h 6959054"/>
                <a:gd name="connsiteX63" fmla="*/ 5543132 w 6891872"/>
                <a:gd name="connsiteY63" fmla="*/ 3975824 h 6959054"/>
                <a:gd name="connsiteX64" fmla="*/ 5413592 w 6891872"/>
                <a:gd name="connsiteY64" fmla="*/ 3998684 h 6959054"/>
                <a:gd name="connsiteX65" fmla="*/ 5398352 w 6891872"/>
                <a:gd name="connsiteY65" fmla="*/ 4151084 h 6959054"/>
                <a:gd name="connsiteX66" fmla="*/ 5352632 w 6891872"/>
                <a:gd name="connsiteY66" fmla="*/ 4189184 h 6959054"/>
                <a:gd name="connsiteX67" fmla="*/ 5276432 w 6891872"/>
                <a:gd name="connsiteY67" fmla="*/ 4173944 h 6959054"/>
                <a:gd name="connsiteX68" fmla="*/ 5207852 w 6891872"/>
                <a:gd name="connsiteY68" fmla="*/ 4189184 h 6959054"/>
                <a:gd name="connsiteX69" fmla="*/ 4872572 w 6891872"/>
                <a:gd name="connsiteY69" fmla="*/ 4234904 h 6959054"/>
                <a:gd name="connsiteX70" fmla="*/ 4811612 w 6891872"/>
                <a:gd name="connsiteY70" fmla="*/ 4257764 h 6959054"/>
                <a:gd name="connsiteX71" fmla="*/ 4781132 w 6891872"/>
                <a:gd name="connsiteY71" fmla="*/ 4387304 h 6959054"/>
                <a:gd name="connsiteX72" fmla="*/ 4819232 w 6891872"/>
                <a:gd name="connsiteY72" fmla="*/ 4455884 h 6959054"/>
                <a:gd name="connsiteX73" fmla="*/ 4864952 w 6891872"/>
                <a:gd name="connsiteY73" fmla="*/ 4471124 h 6959054"/>
                <a:gd name="connsiteX74" fmla="*/ 4872572 w 6891872"/>
                <a:gd name="connsiteY74" fmla="*/ 4539704 h 6959054"/>
                <a:gd name="connsiteX75" fmla="*/ 4842092 w 6891872"/>
                <a:gd name="connsiteY75" fmla="*/ 4692104 h 6959054"/>
                <a:gd name="connsiteX76" fmla="*/ 4819232 w 6891872"/>
                <a:gd name="connsiteY76" fmla="*/ 4867364 h 6959054"/>
                <a:gd name="connsiteX77" fmla="*/ 4666832 w 6891872"/>
                <a:gd name="connsiteY77" fmla="*/ 5042624 h 6959054"/>
                <a:gd name="connsiteX78" fmla="*/ 4727792 w 6891872"/>
                <a:gd name="connsiteY78" fmla="*/ 5225504 h 6959054"/>
                <a:gd name="connsiteX79" fmla="*/ 4811612 w 6891872"/>
                <a:gd name="connsiteY79" fmla="*/ 5187404 h 6959054"/>
                <a:gd name="connsiteX80" fmla="*/ 4895432 w 6891872"/>
                <a:gd name="connsiteY80" fmla="*/ 5301704 h 6959054"/>
                <a:gd name="connsiteX81" fmla="*/ 4872572 w 6891872"/>
                <a:gd name="connsiteY81" fmla="*/ 5576024 h 6959054"/>
                <a:gd name="connsiteX82" fmla="*/ 4925912 w 6891872"/>
                <a:gd name="connsiteY82" fmla="*/ 5774144 h 6959054"/>
                <a:gd name="connsiteX83" fmla="*/ 4925912 w 6891872"/>
                <a:gd name="connsiteY83" fmla="*/ 5842724 h 6959054"/>
                <a:gd name="connsiteX84" fmla="*/ 4910672 w 6891872"/>
                <a:gd name="connsiteY84" fmla="*/ 5911304 h 6959054"/>
                <a:gd name="connsiteX85" fmla="*/ 4918292 w 6891872"/>
                <a:gd name="connsiteY85" fmla="*/ 6010364 h 6959054"/>
                <a:gd name="connsiteX86" fmla="*/ 4910672 w 6891872"/>
                <a:gd name="connsiteY86" fmla="*/ 6109424 h 6959054"/>
                <a:gd name="connsiteX87" fmla="*/ 4899272 w 6891872"/>
                <a:gd name="connsiteY87" fmla="*/ 6125710 h 6959054"/>
                <a:gd name="connsiteX88" fmla="*/ 4819232 w 6891872"/>
                <a:gd name="connsiteY88" fmla="*/ 6114504 h 6959054"/>
                <a:gd name="connsiteX89" fmla="*/ 4774780 w 6891872"/>
                <a:gd name="connsiteY89" fmla="*/ 6120854 h 6959054"/>
                <a:gd name="connsiteX90" fmla="*/ 4717632 w 6891872"/>
                <a:gd name="connsiteY90" fmla="*/ 6095454 h 6959054"/>
                <a:gd name="connsiteX91" fmla="*/ 4685884 w 6891872"/>
                <a:gd name="connsiteY91" fmla="*/ 6057354 h 6959054"/>
                <a:gd name="connsiteX92" fmla="*/ 4679532 w 6891872"/>
                <a:gd name="connsiteY92" fmla="*/ 5949404 h 6959054"/>
                <a:gd name="connsiteX93" fmla="*/ 4622380 w 6891872"/>
                <a:gd name="connsiteY93" fmla="*/ 5936704 h 6959054"/>
                <a:gd name="connsiteX94" fmla="*/ 4571580 w 6891872"/>
                <a:gd name="connsiteY94" fmla="*/ 5854154 h 6959054"/>
                <a:gd name="connsiteX95" fmla="*/ 4514432 w 6891872"/>
                <a:gd name="connsiteY95" fmla="*/ 5784304 h 6959054"/>
                <a:gd name="connsiteX96" fmla="*/ 4457284 w 6891872"/>
                <a:gd name="connsiteY96" fmla="*/ 5746204 h 6959054"/>
                <a:gd name="connsiteX97" fmla="*/ 4425532 w 6891872"/>
                <a:gd name="connsiteY97" fmla="*/ 5790654 h 6959054"/>
                <a:gd name="connsiteX98" fmla="*/ 4419180 w 6891872"/>
                <a:gd name="connsiteY98" fmla="*/ 5911304 h 6959054"/>
                <a:gd name="connsiteX99" fmla="*/ 4247732 w 6891872"/>
                <a:gd name="connsiteY99" fmla="*/ 6019254 h 6959054"/>
                <a:gd name="connsiteX100" fmla="*/ 4082632 w 6891872"/>
                <a:gd name="connsiteY100" fmla="*/ 6031954 h 6959054"/>
                <a:gd name="connsiteX101" fmla="*/ 4044532 w 6891872"/>
                <a:gd name="connsiteY101" fmla="*/ 6063704 h 6959054"/>
                <a:gd name="connsiteX102" fmla="*/ 4038180 w 6891872"/>
                <a:gd name="connsiteY102" fmla="*/ 6203404 h 6959054"/>
                <a:gd name="connsiteX103" fmla="*/ 4088980 w 6891872"/>
                <a:gd name="connsiteY103" fmla="*/ 6254204 h 6959054"/>
                <a:gd name="connsiteX104" fmla="*/ 4088980 w 6891872"/>
                <a:gd name="connsiteY104" fmla="*/ 6387554 h 6959054"/>
                <a:gd name="connsiteX105" fmla="*/ 4000084 w 6891872"/>
                <a:gd name="connsiteY105" fmla="*/ 6374854 h 6959054"/>
                <a:gd name="connsiteX106" fmla="*/ 3936580 w 6891872"/>
                <a:gd name="connsiteY106" fmla="*/ 6393904 h 6959054"/>
                <a:gd name="connsiteX107" fmla="*/ 3904832 w 6891872"/>
                <a:gd name="connsiteY107" fmla="*/ 6432004 h 6959054"/>
                <a:gd name="connsiteX108" fmla="*/ 3923884 w 6891872"/>
                <a:gd name="connsiteY108" fmla="*/ 6546304 h 6959054"/>
                <a:gd name="connsiteX109" fmla="*/ 3911180 w 6891872"/>
                <a:gd name="connsiteY109" fmla="*/ 6609804 h 6959054"/>
                <a:gd name="connsiteX110" fmla="*/ 3873084 w 6891872"/>
                <a:gd name="connsiteY110" fmla="*/ 6622504 h 6959054"/>
                <a:gd name="connsiteX111" fmla="*/ 3758780 w 6891872"/>
                <a:gd name="connsiteY111" fmla="*/ 6616154 h 6959054"/>
                <a:gd name="connsiteX112" fmla="*/ 3714332 w 6891872"/>
                <a:gd name="connsiteY112" fmla="*/ 6666954 h 6959054"/>
                <a:gd name="connsiteX113" fmla="*/ 3612732 w 6891872"/>
                <a:gd name="connsiteY113" fmla="*/ 6666954 h 6959054"/>
                <a:gd name="connsiteX114" fmla="*/ 3631780 w 6891872"/>
                <a:gd name="connsiteY114" fmla="*/ 6781254 h 6959054"/>
                <a:gd name="connsiteX115" fmla="*/ 3580980 w 6891872"/>
                <a:gd name="connsiteY115" fmla="*/ 6857454 h 6959054"/>
                <a:gd name="connsiteX116" fmla="*/ 3542884 w 6891872"/>
                <a:gd name="connsiteY116" fmla="*/ 6863804 h 6959054"/>
                <a:gd name="connsiteX117" fmla="*/ 3511132 w 6891872"/>
                <a:gd name="connsiteY117" fmla="*/ 6920954 h 6959054"/>
                <a:gd name="connsiteX118" fmla="*/ 3466684 w 6891872"/>
                <a:gd name="connsiteY118" fmla="*/ 6920954 h 6959054"/>
                <a:gd name="connsiteX119" fmla="*/ 3339684 w 6891872"/>
                <a:gd name="connsiteY119" fmla="*/ 6876504 h 6959054"/>
                <a:gd name="connsiteX120" fmla="*/ 3301580 w 6891872"/>
                <a:gd name="connsiteY120" fmla="*/ 6882854 h 6959054"/>
                <a:gd name="connsiteX121" fmla="*/ 3263484 w 6891872"/>
                <a:gd name="connsiteY121" fmla="*/ 6959054 h 6959054"/>
                <a:gd name="connsiteX122" fmla="*/ 3206332 w 6891872"/>
                <a:gd name="connsiteY122" fmla="*/ 6959054 h 6959054"/>
                <a:gd name="connsiteX123" fmla="*/ 3187284 w 6891872"/>
                <a:gd name="connsiteY123" fmla="*/ 6844754 h 6959054"/>
                <a:gd name="connsiteX124" fmla="*/ 3136484 w 6891872"/>
                <a:gd name="connsiteY124" fmla="*/ 6825704 h 6959054"/>
                <a:gd name="connsiteX125" fmla="*/ 3136484 w 6891872"/>
                <a:gd name="connsiteY125" fmla="*/ 6787604 h 6959054"/>
                <a:gd name="connsiteX126" fmla="*/ 3199980 w 6891872"/>
                <a:gd name="connsiteY126" fmla="*/ 6755854 h 6959054"/>
                <a:gd name="connsiteX127" fmla="*/ 3206332 w 6891872"/>
                <a:gd name="connsiteY127" fmla="*/ 6692354 h 6959054"/>
                <a:gd name="connsiteX128" fmla="*/ 3180932 w 6891872"/>
                <a:gd name="connsiteY128" fmla="*/ 6628854 h 6959054"/>
                <a:gd name="connsiteX129" fmla="*/ 3206332 w 6891872"/>
                <a:gd name="connsiteY129" fmla="*/ 6533604 h 6959054"/>
                <a:gd name="connsiteX130" fmla="*/ 3168232 w 6891872"/>
                <a:gd name="connsiteY130" fmla="*/ 6463754 h 6959054"/>
                <a:gd name="connsiteX131" fmla="*/ 3104732 w 6891872"/>
                <a:gd name="connsiteY131" fmla="*/ 6476454 h 6959054"/>
                <a:gd name="connsiteX132" fmla="*/ 2977732 w 6891872"/>
                <a:gd name="connsiteY132" fmla="*/ 6387554 h 6959054"/>
                <a:gd name="connsiteX133" fmla="*/ 2977732 w 6891872"/>
                <a:gd name="connsiteY133" fmla="*/ 6311354 h 6959054"/>
                <a:gd name="connsiteX134" fmla="*/ 2914232 w 6891872"/>
                <a:gd name="connsiteY134" fmla="*/ 6311354 h 6959054"/>
                <a:gd name="connsiteX135" fmla="*/ 2901532 w 6891872"/>
                <a:gd name="connsiteY135" fmla="*/ 6273254 h 6959054"/>
                <a:gd name="connsiteX136" fmla="*/ 2895180 w 6891872"/>
                <a:gd name="connsiteY136" fmla="*/ 6235154 h 6959054"/>
                <a:gd name="connsiteX137" fmla="*/ 2869780 w 6891872"/>
                <a:gd name="connsiteY137" fmla="*/ 6000204 h 6959054"/>
                <a:gd name="connsiteX138" fmla="*/ 2844380 w 6891872"/>
                <a:gd name="connsiteY138" fmla="*/ 5955754 h 6959054"/>
                <a:gd name="connsiteX139" fmla="*/ 2838032 w 6891872"/>
                <a:gd name="connsiteY139" fmla="*/ 5879554 h 6959054"/>
                <a:gd name="connsiteX140" fmla="*/ 2691980 w 6891872"/>
                <a:gd name="connsiteY140" fmla="*/ 5866854 h 6959054"/>
                <a:gd name="connsiteX141" fmla="*/ 2660232 w 6891872"/>
                <a:gd name="connsiteY141" fmla="*/ 5841454 h 6959054"/>
                <a:gd name="connsiteX142" fmla="*/ 2279232 w 6891872"/>
                <a:gd name="connsiteY142" fmla="*/ 5974804 h 6959054"/>
                <a:gd name="connsiteX143" fmla="*/ 2234780 w 6891872"/>
                <a:gd name="connsiteY143" fmla="*/ 6063704 h 6959054"/>
                <a:gd name="connsiteX144" fmla="*/ 2222084 w 6891872"/>
                <a:gd name="connsiteY144" fmla="*/ 6178004 h 6959054"/>
                <a:gd name="connsiteX145" fmla="*/ 2101432 w 6891872"/>
                <a:gd name="connsiteY145" fmla="*/ 6241504 h 6959054"/>
                <a:gd name="connsiteX146" fmla="*/ 2056980 w 6891872"/>
                <a:gd name="connsiteY146" fmla="*/ 6260554 h 6959054"/>
                <a:gd name="connsiteX147" fmla="*/ 1987132 w 6891872"/>
                <a:gd name="connsiteY147" fmla="*/ 6330404 h 6959054"/>
                <a:gd name="connsiteX148" fmla="*/ 2006180 w 6891872"/>
                <a:gd name="connsiteY148" fmla="*/ 6425654 h 6959054"/>
                <a:gd name="connsiteX149" fmla="*/ 1987132 w 6891872"/>
                <a:gd name="connsiteY149" fmla="*/ 6463754 h 6959054"/>
                <a:gd name="connsiteX150" fmla="*/ 2006180 w 6891872"/>
                <a:gd name="connsiteY150" fmla="*/ 6520904 h 6959054"/>
                <a:gd name="connsiteX151" fmla="*/ 1942684 w 6891872"/>
                <a:gd name="connsiteY151" fmla="*/ 6571704 h 6959054"/>
                <a:gd name="connsiteX152" fmla="*/ 1923632 w 6891872"/>
                <a:gd name="connsiteY152" fmla="*/ 6501854 h 6959054"/>
                <a:gd name="connsiteX153" fmla="*/ 1853780 w 6891872"/>
                <a:gd name="connsiteY153" fmla="*/ 6457404 h 6959054"/>
                <a:gd name="connsiteX154" fmla="*/ 1822032 w 6891872"/>
                <a:gd name="connsiteY154" fmla="*/ 6482804 h 6959054"/>
                <a:gd name="connsiteX155" fmla="*/ 1733132 w 6891872"/>
                <a:gd name="connsiteY155" fmla="*/ 6476454 h 6959054"/>
                <a:gd name="connsiteX156" fmla="*/ 1669632 w 6891872"/>
                <a:gd name="connsiteY156" fmla="*/ 6533604 h 6959054"/>
                <a:gd name="connsiteX157" fmla="*/ 1561684 w 6891872"/>
                <a:gd name="connsiteY157" fmla="*/ 6552654 h 6959054"/>
                <a:gd name="connsiteX158" fmla="*/ 1472780 w 6891872"/>
                <a:gd name="connsiteY158" fmla="*/ 6539954 h 6959054"/>
                <a:gd name="connsiteX159" fmla="*/ 1409284 w 6891872"/>
                <a:gd name="connsiteY159" fmla="*/ 6539954 h 6959054"/>
                <a:gd name="connsiteX160" fmla="*/ 1326732 w 6891872"/>
                <a:gd name="connsiteY160" fmla="*/ 6641554 h 6959054"/>
                <a:gd name="connsiteX161" fmla="*/ 1326732 w 6891872"/>
                <a:gd name="connsiteY161" fmla="*/ 6692354 h 6959054"/>
                <a:gd name="connsiteX162" fmla="*/ 1282284 w 6891872"/>
                <a:gd name="connsiteY162" fmla="*/ 6705054 h 6959054"/>
                <a:gd name="connsiteX163" fmla="*/ 1098132 w 6891872"/>
                <a:gd name="connsiteY163" fmla="*/ 6622504 h 6959054"/>
                <a:gd name="connsiteX164" fmla="*/ 1142580 w 6891872"/>
                <a:gd name="connsiteY164" fmla="*/ 6552654 h 6959054"/>
                <a:gd name="connsiteX165" fmla="*/ 1136232 w 6891872"/>
                <a:gd name="connsiteY165" fmla="*/ 6514554 h 6959054"/>
                <a:gd name="connsiteX166" fmla="*/ 1174332 w 6891872"/>
                <a:gd name="connsiteY166" fmla="*/ 6444704 h 6959054"/>
                <a:gd name="connsiteX167" fmla="*/ 1167980 w 6891872"/>
                <a:gd name="connsiteY167" fmla="*/ 6374854 h 6959054"/>
                <a:gd name="connsiteX168" fmla="*/ 1136232 w 6891872"/>
                <a:gd name="connsiteY168" fmla="*/ 6374854 h 6959054"/>
                <a:gd name="connsiteX169" fmla="*/ 1110832 w 6891872"/>
                <a:gd name="connsiteY169" fmla="*/ 6336754 h 6959054"/>
                <a:gd name="connsiteX170" fmla="*/ 1079084 w 6891872"/>
                <a:gd name="connsiteY170" fmla="*/ 6336754 h 6959054"/>
                <a:gd name="connsiteX171" fmla="*/ 1072732 w 6891872"/>
                <a:gd name="connsiteY171" fmla="*/ 6298654 h 6959054"/>
                <a:gd name="connsiteX172" fmla="*/ 1015580 w 6891872"/>
                <a:gd name="connsiteY172" fmla="*/ 6292304 h 6959054"/>
                <a:gd name="connsiteX173" fmla="*/ 971132 w 6891872"/>
                <a:gd name="connsiteY173" fmla="*/ 6330404 h 6959054"/>
                <a:gd name="connsiteX174" fmla="*/ 818732 w 6891872"/>
                <a:gd name="connsiteY174" fmla="*/ 6266904 h 6959054"/>
                <a:gd name="connsiteX175" fmla="*/ 755232 w 6891872"/>
                <a:gd name="connsiteY175" fmla="*/ 6311354 h 6959054"/>
                <a:gd name="connsiteX176" fmla="*/ 685380 w 6891872"/>
                <a:gd name="connsiteY176" fmla="*/ 6292304 h 6959054"/>
                <a:gd name="connsiteX177" fmla="*/ 666332 w 6891872"/>
                <a:gd name="connsiteY177" fmla="*/ 6387554 h 6959054"/>
                <a:gd name="connsiteX178" fmla="*/ 698084 w 6891872"/>
                <a:gd name="connsiteY178" fmla="*/ 6432004 h 6959054"/>
                <a:gd name="connsiteX179" fmla="*/ 698084 w 6891872"/>
                <a:gd name="connsiteY179" fmla="*/ 6489154 h 6959054"/>
                <a:gd name="connsiteX180" fmla="*/ 647284 w 6891872"/>
                <a:gd name="connsiteY180" fmla="*/ 6552654 h 6959054"/>
                <a:gd name="connsiteX181" fmla="*/ 507580 w 6891872"/>
                <a:gd name="connsiteY181" fmla="*/ 6743154 h 6959054"/>
                <a:gd name="connsiteX182" fmla="*/ 469484 w 6891872"/>
                <a:gd name="connsiteY182" fmla="*/ 6781254 h 6959054"/>
                <a:gd name="connsiteX183" fmla="*/ 456780 w 6891872"/>
                <a:gd name="connsiteY183" fmla="*/ 6813004 h 6959054"/>
                <a:gd name="connsiteX184" fmla="*/ 374232 w 6891872"/>
                <a:gd name="connsiteY184" fmla="*/ 6857454 h 6959054"/>
                <a:gd name="connsiteX185" fmla="*/ 323432 w 6891872"/>
                <a:gd name="connsiteY185" fmla="*/ 6806654 h 6959054"/>
                <a:gd name="connsiteX186" fmla="*/ 361532 w 6891872"/>
                <a:gd name="connsiteY186" fmla="*/ 6736804 h 6959054"/>
                <a:gd name="connsiteX187" fmla="*/ 278980 w 6891872"/>
                <a:gd name="connsiteY187" fmla="*/ 6622504 h 6959054"/>
                <a:gd name="connsiteX188" fmla="*/ 278980 w 6891872"/>
                <a:gd name="connsiteY188" fmla="*/ 6432004 h 6959054"/>
                <a:gd name="connsiteX189" fmla="*/ 209132 w 6891872"/>
                <a:gd name="connsiteY189" fmla="*/ 6381204 h 6959054"/>
                <a:gd name="connsiteX190" fmla="*/ 190084 w 6891872"/>
                <a:gd name="connsiteY190" fmla="*/ 6324054 h 6959054"/>
                <a:gd name="connsiteX191" fmla="*/ 240884 w 6891872"/>
                <a:gd name="connsiteY191" fmla="*/ 6305004 h 6959054"/>
                <a:gd name="connsiteX192" fmla="*/ 240884 w 6891872"/>
                <a:gd name="connsiteY192" fmla="*/ 6235154 h 6959054"/>
                <a:gd name="connsiteX193" fmla="*/ 202780 w 6891872"/>
                <a:gd name="connsiteY193" fmla="*/ 6171654 h 6959054"/>
                <a:gd name="connsiteX194" fmla="*/ 75780 w 6891872"/>
                <a:gd name="connsiteY194" fmla="*/ 6146254 h 6959054"/>
                <a:gd name="connsiteX195" fmla="*/ 0 w 6891872"/>
                <a:gd name="connsiteY195" fmla="*/ 6043408 h 6959054"/>
                <a:gd name="connsiteX196" fmla="*/ 4344 w 6891872"/>
                <a:gd name="connsiteY196" fmla="*/ 6044654 h 6959054"/>
                <a:gd name="connsiteX197" fmla="*/ 537744 w 6891872"/>
                <a:gd name="connsiteY197" fmla="*/ 5839868 h 6959054"/>
                <a:gd name="connsiteX198" fmla="*/ 599656 w 6891872"/>
                <a:gd name="connsiteY198" fmla="*/ 5768428 h 6959054"/>
                <a:gd name="connsiteX199" fmla="*/ 733008 w 6891872"/>
                <a:gd name="connsiteY199" fmla="*/ 5773192 h 6959054"/>
                <a:gd name="connsiteX200" fmla="*/ 904456 w 6891872"/>
                <a:gd name="connsiteY200" fmla="*/ 5677942 h 6959054"/>
                <a:gd name="connsiteX201" fmla="*/ 928268 w 6891872"/>
                <a:gd name="connsiteY201" fmla="*/ 5644604 h 6959054"/>
                <a:gd name="connsiteX202" fmla="*/ 966372 w 6891872"/>
                <a:gd name="connsiteY202" fmla="*/ 5625554 h 6959054"/>
                <a:gd name="connsiteX203" fmla="*/ 1085432 w 6891872"/>
                <a:gd name="connsiteY203" fmla="*/ 5516016 h 6959054"/>
                <a:gd name="connsiteX204" fmla="*/ 1180684 w 6891872"/>
                <a:gd name="connsiteY204" fmla="*/ 5511254 h 6959054"/>
                <a:gd name="connsiteX205" fmla="*/ 1375944 w 6891872"/>
                <a:gd name="connsiteY205" fmla="*/ 5306468 h 6959054"/>
                <a:gd name="connsiteX206" fmla="*/ 1475956 w 6891872"/>
                <a:gd name="connsiteY206" fmla="*/ 5311228 h 6959054"/>
                <a:gd name="connsiteX207" fmla="*/ 1518820 w 6891872"/>
                <a:gd name="connsiteY207" fmla="*/ 5349328 h 6959054"/>
                <a:gd name="connsiteX208" fmla="*/ 1699796 w 6891872"/>
                <a:gd name="connsiteY208" fmla="*/ 5311228 h 6959054"/>
                <a:gd name="connsiteX209" fmla="*/ 1747420 w 6891872"/>
                <a:gd name="connsiteY209" fmla="*/ 5306468 h 6959054"/>
                <a:gd name="connsiteX210" fmla="*/ 1814096 w 6891872"/>
                <a:gd name="connsiteY210" fmla="*/ 5296942 h 6959054"/>
                <a:gd name="connsiteX211" fmla="*/ 1861720 w 6891872"/>
                <a:gd name="connsiteY211" fmla="*/ 5215980 h 6959054"/>
                <a:gd name="connsiteX212" fmla="*/ 1966496 w 6891872"/>
                <a:gd name="connsiteY212" fmla="*/ 5182642 h 6959054"/>
                <a:gd name="connsiteX213" fmla="*/ 2261772 w 6891872"/>
                <a:gd name="connsiteY213" fmla="*/ 4915942 h 6959054"/>
                <a:gd name="connsiteX214" fmla="*/ 2371308 w 6891872"/>
                <a:gd name="connsiteY214" fmla="*/ 4763542 h 6959054"/>
                <a:gd name="connsiteX215" fmla="*/ 2609432 w 6891872"/>
                <a:gd name="connsiteY215" fmla="*/ 4596854 h 6959054"/>
                <a:gd name="connsiteX216" fmla="*/ 2766596 w 6891872"/>
                <a:gd name="connsiteY216" fmla="*/ 4520654 h 6959054"/>
                <a:gd name="connsiteX217" fmla="*/ 2885656 w 6891872"/>
                <a:gd name="connsiteY217" fmla="*/ 4339680 h 6959054"/>
                <a:gd name="connsiteX218" fmla="*/ 2966620 w 6891872"/>
                <a:gd name="connsiteY218" fmla="*/ 4134892 h 6959054"/>
                <a:gd name="connsiteX219" fmla="*/ 3066632 w 6891872"/>
                <a:gd name="connsiteY219" fmla="*/ 4049168 h 6959054"/>
                <a:gd name="connsiteX220" fmla="*/ 3085684 w 6891872"/>
                <a:gd name="connsiteY220" fmla="*/ 3977728 h 6959054"/>
                <a:gd name="connsiteX221" fmla="*/ 3223796 w 6891872"/>
                <a:gd name="connsiteY221" fmla="*/ 3834854 h 6959054"/>
                <a:gd name="connsiteX222" fmla="*/ 3290468 w 6891872"/>
                <a:gd name="connsiteY222" fmla="*/ 3753892 h 6959054"/>
                <a:gd name="connsiteX223" fmla="*/ 3323808 w 6891872"/>
                <a:gd name="connsiteY223" fmla="*/ 3677692 h 6959054"/>
                <a:gd name="connsiteX224" fmla="*/ 3414296 w 6891872"/>
                <a:gd name="connsiteY224" fmla="*/ 3558628 h 6959054"/>
                <a:gd name="connsiteX225" fmla="*/ 3452396 w 6891872"/>
                <a:gd name="connsiteY225" fmla="*/ 3401468 h 6959054"/>
                <a:gd name="connsiteX226" fmla="*/ 3504780 w 6891872"/>
                <a:gd name="connsiteY226" fmla="*/ 3191916 h 6959054"/>
                <a:gd name="connsiteX227" fmla="*/ 3504780 w 6891872"/>
                <a:gd name="connsiteY227" fmla="*/ 3144292 h 6959054"/>
                <a:gd name="connsiteX228" fmla="*/ 3501616 w 6891872"/>
                <a:gd name="connsiteY228" fmla="*/ 3120396 h 6959054"/>
                <a:gd name="connsiteX229" fmla="*/ 3623844 w 6891872"/>
                <a:gd name="connsiteY229" fmla="*/ 2844254 h 6959054"/>
                <a:gd name="connsiteX230" fmla="*/ 3833396 w 6891872"/>
                <a:gd name="connsiteY230" fmla="*/ 2658516 h 6959054"/>
                <a:gd name="connsiteX231" fmla="*/ 4100096 w 6891872"/>
                <a:gd name="connsiteY231" fmla="*/ 2506116 h 6959054"/>
                <a:gd name="connsiteX232" fmla="*/ 4371556 w 6891872"/>
                <a:gd name="connsiteY232" fmla="*/ 2301328 h 6959054"/>
                <a:gd name="connsiteX233" fmla="*/ 4581108 w 6891872"/>
                <a:gd name="connsiteY233" fmla="*/ 2229892 h 6959054"/>
                <a:gd name="connsiteX234" fmla="*/ 4790656 w 6891872"/>
                <a:gd name="connsiteY234" fmla="*/ 2177504 h 6959054"/>
                <a:gd name="connsiteX235" fmla="*/ 4866856 w 6891872"/>
                <a:gd name="connsiteY235" fmla="*/ 2072728 h 6959054"/>
                <a:gd name="connsiteX236" fmla="*/ 4900196 w 6891872"/>
                <a:gd name="connsiteY236" fmla="*/ 2067968 h 6959054"/>
                <a:gd name="connsiteX237" fmla="*/ 5028780 w 6891872"/>
                <a:gd name="connsiteY237" fmla="*/ 2006054 h 6959054"/>
                <a:gd name="connsiteX238" fmla="*/ 5219284 w 6891872"/>
                <a:gd name="connsiteY238" fmla="*/ 1801268 h 6959054"/>
                <a:gd name="connsiteX239" fmla="*/ 5390732 w 6891872"/>
                <a:gd name="connsiteY239" fmla="*/ 1567904 h 6959054"/>
                <a:gd name="connsiteX240" fmla="*/ 5471696 w 6891872"/>
                <a:gd name="connsiteY240" fmla="*/ 1382168 h 6959054"/>
                <a:gd name="connsiteX241" fmla="*/ 5471696 w 6891872"/>
                <a:gd name="connsiteY241" fmla="*/ 1291680 h 6959054"/>
                <a:gd name="connsiteX242" fmla="*/ 5528844 w 6891872"/>
                <a:gd name="connsiteY242" fmla="*/ 1182142 h 6959054"/>
                <a:gd name="connsiteX243" fmla="*/ 5533608 w 6891872"/>
                <a:gd name="connsiteY243" fmla="*/ 572542 h 69590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</a:cxnLst>
              <a:rect l="l" t="t" r="r" b="b"/>
              <a:pathLst>
                <a:path w="6891872" h="6959054">
                  <a:moveTo>
                    <a:pt x="5836172" y="0"/>
                  </a:moveTo>
                  <a:lnTo>
                    <a:pt x="6007952" y="89624"/>
                  </a:lnTo>
                  <a:lnTo>
                    <a:pt x="6084152" y="59144"/>
                  </a:lnTo>
                  <a:lnTo>
                    <a:pt x="6114632" y="120104"/>
                  </a:lnTo>
                  <a:lnTo>
                    <a:pt x="6221312" y="142964"/>
                  </a:lnTo>
                  <a:lnTo>
                    <a:pt x="6289892" y="142964"/>
                  </a:lnTo>
                  <a:lnTo>
                    <a:pt x="6381332" y="188684"/>
                  </a:lnTo>
                  <a:lnTo>
                    <a:pt x="6327992" y="249644"/>
                  </a:lnTo>
                  <a:lnTo>
                    <a:pt x="6366092" y="318224"/>
                  </a:lnTo>
                  <a:lnTo>
                    <a:pt x="6343232" y="485864"/>
                  </a:lnTo>
                  <a:lnTo>
                    <a:pt x="6312752" y="523964"/>
                  </a:lnTo>
                  <a:lnTo>
                    <a:pt x="6312752" y="600164"/>
                  </a:lnTo>
                  <a:lnTo>
                    <a:pt x="6373712" y="577304"/>
                  </a:lnTo>
                  <a:lnTo>
                    <a:pt x="6381332" y="668744"/>
                  </a:lnTo>
                  <a:lnTo>
                    <a:pt x="6526112" y="752564"/>
                  </a:lnTo>
                  <a:lnTo>
                    <a:pt x="6617552" y="729704"/>
                  </a:lnTo>
                  <a:lnTo>
                    <a:pt x="6739472" y="798284"/>
                  </a:lnTo>
                  <a:lnTo>
                    <a:pt x="6853772" y="927824"/>
                  </a:lnTo>
                  <a:lnTo>
                    <a:pt x="6884252" y="958304"/>
                  </a:lnTo>
                  <a:lnTo>
                    <a:pt x="6891872" y="1042124"/>
                  </a:lnTo>
                  <a:lnTo>
                    <a:pt x="6830912" y="1095464"/>
                  </a:lnTo>
                  <a:lnTo>
                    <a:pt x="6792812" y="1209764"/>
                  </a:lnTo>
                  <a:lnTo>
                    <a:pt x="6640412" y="1293584"/>
                  </a:lnTo>
                  <a:lnTo>
                    <a:pt x="6564212" y="1362164"/>
                  </a:lnTo>
                  <a:lnTo>
                    <a:pt x="6457532" y="1346924"/>
                  </a:lnTo>
                  <a:lnTo>
                    <a:pt x="6335612" y="1324064"/>
                  </a:lnTo>
                  <a:lnTo>
                    <a:pt x="6289892" y="1331684"/>
                  </a:lnTo>
                  <a:lnTo>
                    <a:pt x="6289892" y="1362164"/>
                  </a:lnTo>
                  <a:lnTo>
                    <a:pt x="6228932" y="1438364"/>
                  </a:lnTo>
                  <a:lnTo>
                    <a:pt x="6259412" y="1506944"/>
                  </a:lnTo>
                  <a:lnTo>
                    <a:pt x="6251792" y="1674584"/>
                  </a:lnTo>
                  <a:lnTo>
                    <a:pt x="6221312" y="1735544"/>
                  </a:lnTo>
                  <a:lnTo>
                    <a:pt x="6259412" y="1804124"/>
                  </a:lnTo>
                  <a:lnTo>
                    <a:pt x="6259412" y="1872704"/>
                  </a:lnTo>
                  <a:lnTo>
                    <a:pt x="6213692" y="1948904"/>
                  </a:lnTo>
                  <a:lnTo>
                    <a:pt x="6145112" y="1956524"/>
                  </a:lnTo>
                  <a:lnTo>
                    <a:pt x="6145112" y="2101304"/>
                  </a:lnTo>
                  <a:lnTo>
                    <a:pt x="6107012" y="2147024"/>
                  </a:lnTo>
                  <a:lnTo>
                    <a:pt x="6114632" y="2207984"/>
                  </a:lnTo>
                  <a:lnTo>
                    <a:pt x="6122252" y="2253704"/>
                  </a:lnTo>
                  <a:lnTo>
                    <a:pt x="6068912" y="2375624"/>
                  </a:lnTo>
                  <a:lnTo>
                    <a:pt x="6068912" y="2428964"/>
                  </a:lnTo>
                  <a:lnTo>
                    <a:pt x="6084152" y="2505164"/>
                  </a:lnTo>
                  <a:lnTo>
                    <a:pt x="6160352" y="2619464"/>
                  </a:lnTo>
                  <a:lnTo>
                    <a:pt x="6267032" y="2688044"/>
                  </a:lnTo>
                  <a:lnTo>
                    <a:pt x="6312752" y="2680424"/>
                  </a:lnTo>
                  <a:lnTo>
                    <a:pt x="6404192" y="2787104"/>
                  </a:lnTo>
                  <a:lnTo>
                    <a:pt x="6289892" y="2939504"/>
                  </a:lnTo>
                  <a:lnTo>
                    <a:pt x="6160352" y="3038564"/>
                  </a:lnTo>
                  <a:lnTo>
                    <a:pt x="6167972" y="3122384"/>
                  </a:lnTo>
                  <a:lnTo>
                    <a:pt x="6038432" y="3236684"/>
                  </a:lnTo>
                  <a:lnTo>
                    <a:pt x="6038432" y="3297644"/>
                  </a:lnTo>
                  <a:lnTo>
                    <a:pt x="5931752" y="3442424"/>
                  </a:lnTo>
                  <a:lnTo>
                    <a:pt x="5855552" y="3465284"/>
                  </a:lnTo>
                  <a:lnTo>
                    <a:pt x="5840312" y="3625304"/>
                  </a:lnTo>
                  <a:lnTo>
                    <a:pt x="5855552" y="3671024"/>
                  </a:lnTo>
                  <a:lnTo>
                    <a:pt x="5893652" y="3815804"/>
                  </a:lnTo>
                  <a:lnTo>
                    <a:pt x="5916512" y="3892004"/>
                  </a:lnTo>
                  <a:lnTo>
                    <a:pt x="5946992" y="3952964"/>
                  </a:lnTo>
                  <a:lnTo>
                    <a:pt x="5901272" y="4044404"/>
                  </a:lnTo>
                  <a:lnTo>
                    <a:pt x="5817452" y="3983444"/>
                  </a:lnTo>
                  <a:lnTo>
                    <a:pt x="5672672" y="3991064"/>
                  </a:lnTo>
                  <a:lnTo>
                    <a:pt x="5611712" y="4044404"/>
                  </a:lnTo>
                  <a:lnTo>
                    <a:pt x="5543132" y="3975824"/>
                  </a:lnTo>
                  <a:lnTo>
                    <a:pt x="5413592" y="3998684"/>
                  </a:lnTo>
                  <a:lnTo>
                    <a:pt x="5398352" y="4151084"/>
                  </a:lnTo>
                  <a:lnTo>
                    <a:pt x="5352632" y="4189184"/>
                  </a:lnTo>
                  <a:lnTo>
                    <a:pt x="5276432" y="4173944"/>
                  </a:lnTo>
                  <a:lnTo>
                    <a:pt x="5207852" y="4189184"/>
                  </a:lnTo>
                  <a:lnTo>
                    <a:pt x="4872572" y="4234904"/>
                  </a:lnTo>
                  <a:lnTo>
                    <a:pt x="4811612" y="4257764"/>
                  </a:lnTo>
                  <a:lnTo>
                    <a:pt x="4781132" y="4387304"/>
                  </a:lnTo>
                  <a:lnTo>
                    <a:pt x="4819232" y="4455884"/>
                  </a:lnTo>
                  <a:lnTo>
                    <a:pt x="4864952" y="4471124"/>
                  </a:lnTo>
                  <a:lnTo>
                    <a:pt x="4872572" y="4539704"/>
                  </a:lnTo>
                  <a:lnTo>
                    <a:pt x="4842092" y="4692104"/>
                  </a:lnTo>
                  <a:lnTo>
                    <a:pt x="4819232" y="4867364"/>
                  </a:lnTo>
                  <a:lnTo>
                    <a:pt x="4666832" y="5042624"/>
                  </a:lnTo>
                  <a:lnTo>
                    <a:pt x="4727792" y="5225504"/>
                  </a:lnTo>
                  <a:lnTo>
                    <a:pt x="4811612" y="5187404"/>
                  </a:lnTo>
                  <a:lnTo>
                    <a:pt x="4895432" y="5301704"/>
                  </a:lnTo>
                  <a:lnTo>
                    <a:pt x="4872572" y="5576024"/>
                  </a:lnTo>
                  <a:lnTo>
                    <a:pt x="4925912" y="5774144"/>
                  </a:lnTo>
                  <a:lnTo>
                    <a:pt x="4925912" y="5842724"/>
                  </a:lnTo>
                  <a:lnTo>
                    <a:pt x="4910672" y="5911304"/>
                  </a:lnTo>
                  <a:lnTo>
                    <a:pt x="4918292" y="6010364"/>
                  </a:lnTo>
                  <a:lnTo>
                    <a:pt x="4910672" y="6109424"/>
                  </a:lnTo>
                  <a:lnTo>
                    <a:pt x="4899272" y="6125710"/>
                  </a:lnTo>
                  <a:lnTo>
                    <a:pt x="4819232" y="6114504"/>
                  </a:lnTo>
                  <a:lnTo>
                    <a:pt x="4774780" y="6120854"/>
                  </a:lnTo>
                  <a:lnTo>
                    <a:pt x="4717632" y="6095454"/>
                  </a:lnTo>
                  <a:lnTo>
                    <a:pt x="4685884" y="6057354"/>
                  </a:lnTo>
                  <a:lnTo>
                    <a:pt x="4679532" y="5949404"/>
                  </a:lnTo>
                  <a:lnTo>
                    <a:pt x="4622380" y="5936704"/>
                  </a:lnTo>
                  <a:lnTo>
                    <a:pt x="4571580" y="5854154"/>
                  </a:lnTo>
                  <a:lnTo>
                    <a:pt x="4514432" y="5784304"/>
                  </a:lnTo>
                  <a:lnTo>
                    <a:pt x="4457284" y="5746204"/>
                  </a:lnTo>
                  <a:lnTo>
                    <a:pt x="4425532" y="5790654"/>
                  </a:lnTo>
                  <a:lnTo>
                    <a:pt x="4419180" y="5911304"/>
                  </a:lnTo>
                  <a:lnTo>
                    <a:pt x="4247732" y="6019254"/>
                  </a:lnTo>
                  <a:lnTo>
                    <a:pt x="4082632" y="6031954"/>
                  </a:lnTo>
                  <a:lnTo>
                    <a:pt x="4044532" y="6063704"/>
                  </a:lnTo>
                  <a:lnTo>
                    <a:pt x="4038180" y="6203404"/>
                  </a:lnTo>
                  <a:lnTo>
                    <a:pt x="4088980" y="6254204"/>
                  </a:lnTo>
                  <a:lnTo>
                    <a:pt x="4088980" y="6387554"/>
                  </a:lnTo>
                  <a:lnTo>
                    <a:pt x="4000084" y="6374854"/>
                  </a:lnTo>
                  <a:lnTo>
                    <a:pt x="3936580" y="6393904"/>
                  </a:lnTo>
                  <a:lnTo>
                    <a:pt x="3904832" y="6432004"/>
                  </a:lnTo>
                  <a:lnTo>
                    <a:pt x="3923884" y="6546304"/>
                  </a:lnTo>
                  <a:lnTo>
                    <a:pt x="3911180" y="6609804"/>
                  </a:lnTo>
                  <a:lnTo>
                    <a:pt x="3873084" y="6622504"/>
                  </a:lnTo>
                  <a:lnTo>
                    <a:pt x="3758780" y="6616154"/>
                  </a:lnTo>
                  <a:lnTo>
                    <a:pt x="3714332" y="6666954"/>
                  </a:lnTo>
                  <a:lnTo>
                    <a:pt x="3612732" y="6666954"/>
                  </a:lnTo>
                  <a:lnTo>
                    <a:pt x="3631780" y="6781254"/>
                  </a:lnTo>
                  <a:lnTo>
                    <a:pt x="3580980" y="6857454"/>
                  </a:lnTo>
                  <a:lnTo>
                    <a:pt x="3542884" y="6863804"/>
                  </a:lnTo>
                  <a:lnTo>
                    <a:pt x="3511132" y="6920954"/>
                  </a:lnTo>
                  <a:lnTo>
                    <a:pt x="3466684" y="6920954"/>
                  </a:lnTo>
                  <a:lnTo>
                    <a:pt x="3339684" y="6876504"/>
                  </a:lnTo>
                  <a:lnTo>
                    <a:pt x="3301580" y="6882854"/>
                  </a:lnTo>
                  <a:lnTo>
                    <a:pt x="3263484" y="6959054"/>
                  </a:lnTo>
                  <a:lnTo>
                    <a:pt x="3206332" y="6959054"/>
                  </a:lnTo>
                  <a:lnTo>
                    <a:pt x="3187284" y="6844754"/>
                  </a:lnTo>
                  <a:lnTo>
                    <a:pt x="3136484" y="6825704"/>
                  </a:lnTo>
                  <a:lnTo>
                    <a:pt x="3136484" y="6787604"/>
                  </a:lnTo>
                  <a:lnTo>
                    <a:pt x="3199980" y="6755854"/>
                  </a:lnTo>
                  <a:lnTo>
                    <a:pt x="3206332" y="6692354"/>
                  </a:lnTo>
                  <a:lnTo>
                    <a:pt x="3180932" y="6628854"/>
                  </a:lnTo>
                  <a:lnTo>
                    <a:pt x="3206332" y="6533604"/>
                  </a:lnTo>
                  <a:lnTo>
                    <a:pt x="3168232" y="6463754"/>
                  </a:lnTo>
                  <a:lnTo>
                    <a:pt x="3104732" y="6476454"/>
                  </a:lnTo>
                  <a:lnTo>
                    <a:pt x="2977732" y="6387554"/>
                  </a:lnTo>
                  <a:lnTo>
                    <a:pt x="2977732" y="6311354"/>
                  </a:lnTo>
                  <a:lnTo>
                    <a:pt x="2914232" y="6311354"/>
                  </a:lnTo>
                  <a:lnTo>
                    <a:pt x="2901532" y="6273254"/>
                  </a:lnTo>
                  <a:lnTo>
                    <a:pt x="2895180" y="6235154"/>
                  </a:lnTo>
                  <a:lnTo>
                    <a:pt x="2869780" y="6000204"/>
                  </a:lnTo>
                  <a:lnTo>
                    <a:pt x="2844380" y="5955754"/>
                  </a:lnTo>
                  <a:lnTo>
                    <a:pt x="2838032" y="5879554"/>
                  </a:lnTo>
                  <a:lnTo>
                    <a:pt x="2691980" y="5866854"/>
                  </a:lnTo>
                  <a:lnTo>
                    <a:pt x="2660232" y="5841454"/>
                  </a:lnTo>
                  <a:lnTo>
                    <a:pt x="2279232" y="5974804"/>
                  </a:lnTo>
                  <a:lnTo>
                    <a:pt x="2234780" y="6063704"/>
                  </a:lnTo>
                  <a:lnTo>
                    <a:pt x="2222084" y="6178004"/>
                  </a:lnTo>
                  <a:lnTo>
                    <a:pt x="2101432" y="6241504"/>
                  </a:lnTo>
                  <a:lnTo>
                    <a:pt x="2056980" y="6260554"/>
                  </a:lnTo>
                  <a:lnTo>
                    <a:pt x="1987132" y="6330404"/>
                  </a:lnTo>
                  <a:lnTo>
                    <a:pt x="2006180" y="6425654"/>
                  </a:lnTo>
                  <a:lnTo>
                    <a:pt x="1987132" y="6463754"/>
                  </a:lnTo>
                  <a:lnTo>
                    <a:pt x="2006180" y="6520904"/>
                  </a:lnTo>
                  <a:lnTo>
                    <a:pt x="1942684" y="6571704"/>
                  </a:lnTo>
                  <a:lnTo>
                    <a:pt x="1923632" y="6501854"/>
                  </a:lnTo>
                  <a:lnTo>
                    <a:pt x="1853780" y="6457404"/>
                  </a:lnTo>
                  <a:lnTo>
                    <a:pt x="1822032" y="6482804"/>
                  </a:lnTo>
                  <a:lnTo>
                    <a:pt x="1733132" y="6476454"/>
                  </a:lnTo>
                  <a:lnTo>
                    <a:pt x="1669632" y="6533604"/>
                  </a:lnTo>
                  <a:lnTo>
                    <a:pt x="1561684" y="6552654"/>
                  </a:lnTo>
                  <a:lnTo>
                    <a:pt x="1472780" y="6539954"/>
                  </a:lnTo>
                  <a:lnTo>
                    <a:pt x="1409284" y="6539954"/>
                  </a:lnTo>
                  <a:lnTo>
                    <a:pt x="1326732" y="6641554"/>
                  </a:lnTo>
                  <a:lnTo>
                    <a:pt x="1326732" y="6692354"/>
                  </a:lnTo>
                  <a:lnTo>
                    <a:pt x="1282284" y="6705054"/>
                  </a:lnTo>
                  <a:lnTo>
                    <a:pt x="1098132" y="6622504"/>
                  </a:lnTo>
                  <a:lnTo>
                    <a:pt x="1142580" y="6552654"/>
                  </a:lnTo>
                  <a:lnTo>
                    <a:pt x="1136232" y="6514554"/>
                  </a:lnTo>
                  <a:lnTo>
                    <a:pt x="1174332" y="6444704"/>
                  </a:lnTo>
                  <a:lnTo>
                    <a:pt x="1167980" y="6374854"/>
                  </a:lnTo>
                  <a:lnTo>
                    <a:pt x="1136232" y="6374854"/>
                  </a:lnTo>
                  <a:lnTo>
                    <a:pt x="1110832" y="6336754"/>
                  </a:lnTo>
                  <a:lnTo>
                    <a:pt x="1079084" y="6336754"/>
                  </a:lnTo>
                  <a:lnTo>
                    <a:pt x="1072732" y="6298654"/>
                  </a:lnTo>
                  <a:lnTo>
                    <a:pt x="1015580" y="6292304"/>
                  </a:lnTo>
                  <a:lnTo>
                    <a:pt x="971132" y="6330404"/>
                  </a:lnTo>
                  <a:lnTo>
                    <a:pt x="818732" y="6266904"/>
                  </a:lnTo>
                  <a:lnTo>
                    <a:pt x="755232" y="6311354"/>
                  </a:lnTo>
                  <a:lnTo>
                    <a:pt x="685380" y="6292304"/>
                  </a:lnTo>
                  <a:lnTo>
                    <a:pt x="666332" y="6387554"/>
                  </a:lnTo>
                  <a:lnTo>
                    <a:pt x="698084" y="6432004"/>
                  </a:lnTo>
                  <a:lnTo>
                    <a:pt x="698084" y="6489154"/>
                  </a:lnTo>
                  <a:lnTo>
                    <a:pt x="647284" y="6552654"/>
                  </a:lnTo>
                  <a:lnTo>
                    <a:pt x="507580" y="6743154"/>
                  </a:lnTo>
                  <a:lnTo>
                    <a:pt x="469484" y="6781254"/>
                  </a:lnTo>
                  <a:lnTo>
                    <a:pt x="456780" y="6813004"/>
                  </a:lnTo>
                  <a:lnTo>
                    <a:pt x="374232" y="6857454"/>
                  </a:lnTo>
                  <a:lnTo>
                    <a:pt x="323432" y="6806654"/>
                  </a:lnTo>
                  <a:lnTo>
                    <a:pt x="361532" y="6736804"/>
                  </a:lnTo>
                  <a:lnTo>
                    <a:pt x="278980" y="6622504"/>
                  </a:lnTo>
                  <a:lnTo>
                    <a:pt x="278980" y="6432004"/>
                  </a:lnTo>
                  <a:lnTo>
                    <a:pt x="209132" y="6381204"/>
                  </a:lnTo>
                  <a:lnTo>
                    <a:pt x="190084" y="6324054"/>
                  </a:lnTo>
                  <a:lnTo>
                    <a:pt x="240884" y="6305004"/>
                  </a:lnTo>
                  <a:lnTo>
                    <a:pt x="240884" y="6235154"/>
                  </a:lnTo>
                  <a:lnTo>
                    <a:pt x="202780" y="6171654"/>
                  </a:lnTo>
                  <a:lnTo>
                    <a:pt x="75780" y="6146254"/>
                  </a:lnTo>
                  <a:lnTo>
                    <a:pt x="0" y="6043408"/>
                  </a:lnTo>
                  <a:lnTo>
                    <a:pt x="4344" y="6044654"/>
                  </a:lnTo>
                  <a:lnTo>
                    <a:pt x="537744" y="5839868"/>
                  </a:lnTo>
                  <a:lnTo>
                    <a:pt x="599656" y="5768428"/>
                  </a:lnTo>
                  <a:lnTo>
                    <a:pt x="733008" y="5773192"/>
                  </a:lnTo>
                  <a:lnTo>
                    <a:pt x="904456" y="5677942"/>
                  </a:lnTo>
                  <a:lnTo>
                    <a:pt x="928268" y="5644604"/>
                  </a:lnTo>
                  <a:lnTo>
                    <a:pt x="966372" y="5625554"/>
                  </a:lnTo>
                  <a:lnTo>
                    <a:pt x="1085432" y="5516016"/>
                  </a:lnTo>
                  <a:lnTo>
                    <a:pt x="1180684" y="5511254"/>
                  </a:lnTo>
                  <a:lnTo>
                    <a:pt x="1375944" y="5306468"/>
                  </a:lnTo>
                  <a:lnTo>
                    <a:pt x="1475956" y="5311228"/>
                  </a:lnTo>
                  <a:lnTo>
                    <a:pt x="1518820" y="5349328"/>
                  </a:lnTo>
                  <a:lnTo>
                    <a:pt x="1699796" y="5311228"/>
                  </a:lnTo>
                  <a:lnTo>
                    <a:pt x="1747420" y="5306468"/>
                  </a:lnTo>
                  <a:lnTo>
                    <a:pt x="1814096" y="5296942"/>
                  </a:lnTo>
                  <a:lnTo>
                    <a:pt x="1861720" y="5215980"/>
                  </a:lnTo>
                  <a:lnTo>
                    <a:pt x="1966496" y="5182642"/>
                  </a:lnTo>
                  <a:lnTo>
                    <a:pt x="2261772" y="4915942"/>
                  </a:lnTo>
                  <a:lnTo>
                    <a:pt x="2371308" y="4763542"/>
                  </a:lnTo>
                  <a:lnTo>
                    <a:pt x="2609432" y="4596854"/>
                  </a:lnTo>
                  <a:lnTo>
                    <a:pt x="2766596" y="4520654"/>
                  </a:lnTo>
                  <a:lnTo>
                    <a:pt x="2885656" y="4339680"/>
                  </a:lnTo>
                  <a:lnTo>
                    <a:pt x="2966620" y="4134892"/>
                  </a:lnTo>
                  <a:lnTo>
                    <a:pt x="3066632" y="4049168"/>
                  </a:lnTo>
                  <a:lnTo>
                    <a:pt x="3085684" y="3977728"/>
                  </a:lnTo>
                  <a:lnTo>
                    <a:pt x="3223796" y="3834854"/>
                  </a:lnTo>
                  <a:lnTo>
                    <a:pt x="3290468" y="3753892"/>
                  </a:lnTo>
                  <a:lnTo>
                    <a:pt x="3323808" y="3677692"/>
                  </a:lnTo>
                  <a:lnTo>
                    <a:pt x="3414296" y="3558628"/>
                  </a:lnTo>
                  <a:lnTo>
                    <a:pt x="3452396" y="3401468"/>
                  </a:lnTo>
                  <a:lnTo>
                    <a:pt x="3504780" y="3191916"/>
                  </a:lnTo>
                  <a:lnTo>
                    <a:pt x="3504780" y="3144292"/>
                  </a:lnTo>
                  <a:lnTo>
                    <a:pt x="3501616" y="3120396"/>
                  </a:lnTo>
                  <a:lnTo>
                    <a:pt x="3623844" y="2844254"/>
                  </a:lnTo>
                  <a:lnTo>
                    <a:pt x="3833396" y="2658516"/>
                  </a:lnTo>
                  <a:lnTo>
                    <a:pt x="4100096" y="2506116"/>
                  </a:lnTo>
                  <a:lnTo>
                    <a:pt x="4371556" y="2301328"/>
                  </a:lnTo>
                  <a:lnTo>
                    <a:pt x="4581108" y="2229892"/>
                  </a:lnTo>
                  <a:lnTo>
                    <a:pt x="4790656" y="2177504"/>
                  </a:lnTo>
                  <a:lnTo>
                    <a:pt x="4866856" y="2072728"/>
                  </a:lnTo>
                  <a:lnTo>
                    <a:pt x="4900196" y="2067968"/>
                  </a:lnTo>
                  <a:lnTo>
                    <a:pt x="5028780" y="2006054"/>
                  </a:lnTo>
                  <a:lnTo>
                    <a:pt x="5219284" y="1801268"/>
                  </a:lnTo>
                  <a:lnTo>
                    <a:pt x="5390732" y="1567904"/>
                  </a:lnTo>
                  <a:lnTo>
                    <a:pt x="5471696" y="1382168"/>
                  </a:lnTo>
                  <a:lnTo>
                    <a:pt x="5471696" y="1291680"/>
                  </a:lnTo>
                  <a:lnTo>
                    <a:pt x="5528844" y="1182142"/>
                  </a:lnTo>
                  <a:cubicBezTo>
                    <a:pt x="5530432" y="978942"/>
                    <a:pt x="5532020" y="775742"/>
                    <a:pt x="5533608" y="572542"/>
                  </a:cubicBez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31" name="フリーフォーム: 図形 530">
              <a:extLst>
                <a:ext uri="{FF2B5EF4-FFF2-40B4-BE49-F238E27FC236}">
                  <a16:creationId xmlns:a16="http://schemas.microsoft.com/office/drawing/2014/main" id="{A7ED06F6-E02F-C52E-08DD-3C6528EDE756}"/>
                </a:ext>
              </a:extLst>
            </p:cNvPr>
            <p:cNvSpPr/>
            <p:nvPr/>
          </p:nvSpPr>
          <p:spPr>
            <a:xfrm>
              <a:off x="5987873" y="4716652"/>
              <a:ext cx="268618" cy="340326"/>
            </a:xfrm>
            <a:custGeom>
              <a:avLst/>
              <a:gdLst>
                <a:gd name="connsiteX0" fmla="*/ 2780028 w 3596640"/>
                <a:gd name="connsiteY0" fmla="*/ 0 h 4556760"/>
                <a:gd name="connsiteX1" fmla="*/ 2887980 w 3596640"/>
                <a:gd name="connsiteY1" fmla="*/ 158750 h 4556760"/>
                <a:gd name="connsiteX2" fmla="*/ 3008628 w 3596640"/>
                <a:gd name="connsiteY2" fmla="*/ 177800 h 4556760"/>
                <a:gd name="connsiteX3" fmla="*/ 3122932 w 3596640"/>
                <a:gd name="connsiteY3" fmla="*/ 222250 h 4556760"/>
                <a:gd name="connsiteX4" fmla="*/ 3180080 w 3596640"/>
                <a:gd name="connsiteY4" fmla="*/ 279400 h 4556760"/>
                <a:gd name="connsiteX5" fmla="*/ 3262628 w 3596640"/>
                <a:gd name="connsiteY5" fmla="*/ 247650 h 4556760"/>
                <a:gd name="connsiteX6" fmla="*/ 3364228 w 3596640"/>
                <a:gd name="connsiteY6" fmla="*/ 298450 h 4556760"/>
                <a:gd name="connsiteX7" fmla="*/ 3369792 w 3596640"/>
                <a:gd name="connsiteY7" fmla="*/ 284942 h 4556760"/>
                <a:gd name="connsiteX8" fmla="*/ 3421380 w 3596640"/>
                <a:gd name="connsiteY8" fmla="*/ 373380 h 4556760"/>
                <a:gd name="connsiteX9" fmla="*/ 3421380 w 3596640"/>
                <a:gd name="connsiteY9" fmla="*/ 441960 h 4556760"/>
                <a:gd name="connsiteX10" fmla="*/ 3337560 w 3596640"/>
                <a:gd name="connsiteY10" fmla="*/ 472440 h 4556760"/>
                <a:gd name="connsiteX11" fmla="*/ 3200400 w 3596640"/>
                <a:gd name="connsiteY11" fmla="*/ 739140 h 4556760"/>
                <a:gd name="connsiteX12" fmla="*/ 3192780 w 3596640"/>
                <a:gd name="connsiteY12" fmla="*/ 883920 h 4556760"/>
                <a:gd name="connsiteX13" fmla="*/ 3147060 w 3596640"/>
                <a:gd name="connsiteY13" fmla="*/ 944880 h 4556760"/>
                <a:gd name="connsiteX14" fmla="*/ 3154680 w 3596640"/>
                <a:gd name="connsiteY14" fmla="*/ 1082040 h 4556760"/>
                <a:gd name="connsiteX15" fmla="*/ 3078480 w 3596640"/>
                <a:gd name="connsiteY15" fmla="*/ 1196340 h 4556760"/>
                <a:gd name="connsiteX16" fmla="*/ 3032760 w 3596640"/>
                <a:gd name="connsiteY16" fmla="*/ 1264920 h 4556760"/>
                <a:gd name="connsiteX17" fmla="*/ 2895600 w 3596640"/>
                <a:gd name="connsiteY17" fmla="*/ 1607820 h 4556760"/>
                <a:gd name="connsiteX18" fmla="*/ 2895600 w 3596640"/>
                <a:gd name="connsiteY18" fmla="*/ 1699260 h 4556760"/>
                <a:gd name="connsiteX19" fmla="*/ 2849880 w 3596640"/>
                <a:gd name="connsiteY19" fmla="*/ 1767840 h 4556760"/>
                <a:gd name="connsiteX20" fmla="*/ 2842260 w 3596640"/>
                <a:gd name="connsiteY20" fmla="*/ 1836420 h 4556760"/>
                <a:gd name="connsiteX21" fmla="*/ 2849880 w 3596640"/>
                <a:gd name="connsiteY21" fmla="*/ 1935480 h 4556760"/>
                <a:gd name="connsiteX22" fmla="*/ 2933700 w 3596640"/>
                <a:gd name="connsiteY22" fmla="*/ 2087880 h 4556760"/>
                <a:gd name="connsiteX23" fmla="*/ 2895600 w 3596640"/>
                <a:gd name="connsiteY23" fmla="*/ 2194560 h 4556760"/>
                <a:gd name="connsiteX24" fmla="*/ 2819400 w 3596640"/>
                <a:gd name="connsiteY24" fmla="*/ 2278380 h 4556760"/>
                <a:gd name="connsiteX25" fmla="*/ 2796540 w 3596640"/>
                <a:gd name="connsiteY25" fmla="*/ 2354580 h 4556760"/>
                <a:gd name="connsiteX26" fmla="*/ 2773680 w 3596640"/>
                <a:gd name="connsiteY26" fmla="*/ 2423160 h 4556760"/>
                <a:gd name="connsiteX27" fmla="*/ 2689860 w 3596640"/>
                <a:gd name="connsiteY27" fmla="*/ 2438400 h 4556760"/>
                <a:gd name="connsiteX28" fmla="*/ 2682240 w 3596640"/>
                <a:gd name="connsiteY28" fmla="*/ 2552700 h 4556760"/>
                <a:gd name="connsiteX29" fmla="*/ 2712720 w 3596640"/>
                <a:gd name="connsiteY29" fmla="*/ 2872740 h 4556760"/>
                <a:gd name="connsiteX30" fmla="*/ 2842260 w 3596640"/>
                <a:gd name="connsiteY30" fmla="*/ 3246120 h 4556760"/>
                <a:gd name="connsiteX31" fmla="*/ 3032760 w 3596640"/>
                <a:gd name="connsiteY31" fmla="*/ 3688080 h 4556760"/>
                <a:gd name="connsiteX32" fmla="*/ 3147060 w 3596640"/>
                <a:gd name="connsiteY32" fmla="*/ 3764280 h 4556760"/>
                <a:gd name="connsiteX33" fmla="*/ 3162300 w 3596640"/>
                <a:gd name="connsiteY33" fmla="*/ 3924300 h 4556760"/>
                <a:gd name="connsiteX34" fmla="*/ 3230880 w 3596640"/>
                <a:gd name="connsiteY34" fmla="*/ 4046220 h 4556760"/>
                <a:gd name="connsiteX35" fmla="*/ 3482340 w 3596640"/>
                <a:gd name="connsiteY35" fmla="*/ 4488180 h 4556760"/>
                <a:gd name="connsiteX36" fmla="*/ 3596640 w 3596640"/>
                <a:gd name="connsiteY36" fmla="*/ 4556760 h 4556760"/>
                <a:gd name="connsiteX37" fmla="*/ 3489960 w 3596640"/>
                <a:gd name="connsiteY37" fmla="*/ 4556760 h 4556760"/>
                <a:gd name="connsiteX38" fmla="*/ 3421380 w 3596640"/>
                <a:gd name="connsiteY38" fmla="*/ 4541520 h 4556760"/>
                <a:gd name="connsiteX39" fmla="*/ 3177540 w 3596640"/>
                <a:gd name="connsiteY39" fmla="*/ 4343400 h 4556760"/>
                <a:gd name="connsiteX40" fmla="*/ 3162300 w 3596640"/>
                <a:gd name="connsiteY40" fmla="*/ 4274820 h 4556760"/>
                <a:gd name="connsiteX41" fmla="*/ 3124200 w 3596640"/>
                <a:gd name="connsiteY41" fmla="*/ 4191000 h 4556760"/>
                <a:gd name="connsiteX42" fmla="*/ 3009900 w 3596640"/>
                <a:gd name="connsiteY42" fmla="*/ 4145280 h 4556760"/>
                <a:gd name="connsiteX43" fmla="*/ 2910840 w 3596640"/>
                <a:gd name="connsiteY43" fmla="*/ 4122420 h 4556760"/>
                <a:gd name="connsiteX44" fmla="*/ 2796540 w 3596640"/>
                <a:gd name="connsiteY44" fmla="*/ 3931920 h 4556760"/>
                <a:gd name="connsiteX45" fmla="*/ 2522220 w 3596640"/>
                <a:gd name="connsiteY45" fmla="*/ 3756660 h 4556760"/>
                <a:gd name="connsiteX46" fmla="*/ 2468880 w 3596640"/>
                <a:gd name="connsiteY46" fmla="*/ 3855720 h 4556760"/>
                <a:gd name="connsiteX47" fmla="*/ 2468880 w 3596640"/>
                <a:gd name="connsiteY47" fmla="*/ 3947160 h 4556760"/>
                <a:gd name="connsiteX48" fmla="*/ 2369820 w 3596640"/>
                <a:gd name="connsiteY48" fmla="*/ 3870960 h 4556760"/>
                <a:gd name="connsiteX49" fmla="*/ 2301240 w 3596640"/>
                <a:gd name="connsiteY49" fmla="*/ 3939540 h 4556760"/>
                <a:gd name="connsiteX50" fmla="*/ 2202180 w 3596640"/>
                <a:gd name="connsiteY50" fmla="*/ 3939540 h 4556760"/>
                <a:gd name="connsiteX51" fmla="*/ 2057400 w 3596640"/>
                <a:gd name="connsiteY51" fmla="*/ 3970020 h 4556760"/>
                <a:gd name="connsiteX52" fmla="*/ 2004060 w 3596640"/>
                <a:gd name="connsiteY52" fmla="*/ 4091940 h 4556760"/>
                <a:gd name="connsiteX53" fmla="*/ 1897380 w 3596640"/>
                <a:gd name="connsiteY53" fmla="*/ 4091940 h 4556760"/>
                <a:gd name="connsiteX54" fmla="*/ 1844040 w 3596640"/>
                <a:gd name="connsiteY54" fmla="*/ 4069080 h 4556760"/>
                <a:gd name="connsiteX55" fmla="*/ 1790700 w 3596640"/>
                <a:gd name="connsiteY55" fmla="*/ 4069080 h 4556760"/>
                <a:gd name="connsiteX56" fmla="*/ 1722120 w 3596640"/>
                <a:gd name="connsiteY56" fmla="*/ 4122420 h 4556760"/>
                <a:gd name="connsiteX57" fmla="*/ 1638300 w 3596640"/>
                <a:gd name="connsiteY57" fmla="*/ 4122420 h 4556760"/>
                <a:gd name="connsiteX58" fmla="*/ 1577340 w 3596640"/>
                <a:gd name="connsiteY58" fmla="*/ 4114800 h 4556760"/>
                <a:gd name="connsiteX59" fmla="*/ 1432560 w 3596640"/>
                <a:gd name="connsiteY59" fmla="*/ 4183380 h 4556760"/>
                <a:gd name="connsiteX60" fmla="*/ 1356360 w 3596640"/>
                <a:gd name="connsiteY60" fmla="*/ 4053840 h 4556760"/>
                <a:gd name="connsiteX61" fmla="*/ 1272540 w 3596640"/>
                <a:gd name="connsiteY61" fmla="*/ 4030980 h 4556760"/>
                <a:gd name="connsiteX62" fmla="*/ 1196340 w 3596640"/>
                <a:gd name="connsiteY62" fmla="*/ 4030980 h 4556760"/>
                <a:gd name="connsiteX63" fmla="*/ 1021080 w 3596640"/>
                <a:gd name="connsiteY63" fmla="*/ 3931920 h 4556760"/>
                <a:gd name="connsiteX64" fmla="*/ 967740 w 3596640"/>
                <a:gd name="connsiteY64" fmla="*/ 3954780 h 4556760"/>
                <a:gd name="connsiteX65" fmla="*/ 769620 w 3596640"/>
                <a:gd name="connsiteY65" fmla="*/ 3817620 h 4556760"/>
                <a:gd name="connsiteX66" fmla="*/ 762000 w 3596640"/>
                <a:gd name="connsiteY66" fmla="*/ 3710940 h 4556760"/>
                <a:gd name="connsiteX67" fmla="*/ 647700 w 3596640"/>
                <a:gd name="connsiteY67" fmla="*/ 3680460 h 4556760"/>
                <a:gd name="connsiteX68" fmla="*/ 586740 w 3596640"/>
                <a:gd name="connsiteY68" fmla="*/ 3512820 h 4556760"/>
                <a:gd name="connsiteX69" fmla="*/ 495300 w 3596640"/>
                <a:gd name="connsiteY69" fmla="*/ 3451860 h 4556760"/>
                <a:gd name="connsiteX70" fmla="*/ 419100 w 3596640"/>
                <a:gd name="connsiteY70" fmla="*/ 3360420 h 4556760"/>
                <a:gd name="connsiteX71" fmla="*/ 350520 w 3596640"/>
                <a:gd name="connsiteY71" fmla="*/ 3208020 h 4556760"/>
                <a:gd name="connsiteX72" fmla="*/ 289560 w 3596640"/>
                <a:gd name="connsiteY72" fmla="*/ 3223260 h 4556760"/>
                <a:gd name="connsiteX73" fmla="*/ 289560 w 3596640"/>
                <a:gd name="connsiteY73" fmla="*/ 3284220 h 4556760"/>
                <a:gd name="connsiteX74" fmla="*/ 137160 w 3596640"/>
                <a:gd name="connsiteY74" fmla="*/ 3238500 h 4556760"/>
                <a:gd name="connsiteX75" fmla="*/ 137160 w 3596640"/>
                <a:gd name="connsiteY75" fmla="*/ 3162300 h 4556760"/>
                <a:gd name="connsiteX76" fmla="*/ 68580 w 3596640"/>
                <a:gd name="connsiteY76" fmla="*/ 3025140 h 4556760"/>
                <a:gd name="connsiteX77" fmla="*/ 0 w 3596640"/>
                <a:gd name="connsiteY77" fmla="*/ 2842260 h 4556760"/>
                <a:gd name="connsiteX78" fmla="*/ 83820 w 3596640"/>
                <a:gd name="connsiteY78" fmla="*/ 2804160 h 4556760"/>
                <a:gd name="connsiteX79" fmla="*/ 167640 w 3596640"/>
                <a:gd name="connsiteY79" fmla="*/ 2804160 h 4556760"/>
                <a:gd name="connsiteX80" fmla="*/ 441960 w 3596640"/>
                <a:gd name="connsiteY80" fmla="*/ 2659380 h 4556760"/>
                <a:gd name="connsiteX81" fmla="*/ 487680 w 3596640"/>
                <a:gd name="connsiteY81" fmla="*/ 2430780 h 4556760"/>
                <a:gd name="connsiteX82" fmla="*/ 586740 w 3596640"/>
                <a:gd name="connsiteY82" fmla="*/ 2377440 h 4556760"/>
                <a:gd name="connsiteX83" fmla="*/ 655320 w 3596640"/>
                <a:gd name="connsiteY83" fmla="*/ 2430780 h 4556760"/>
                <a:gd name="connsiteX84" fmla="*/ 701040 w 3596640"/>
                <a:gd name="connsiteY84" fmla="*/ 2430780 h 4556760"/>
                <a:gd name="connsiteX85" fmla="*/ 701040 w 3596640"/>
                <a:gd name="connsiteY85" fmla="*/ 2301240 h 4556760"/>
                <a:gd name="connsiteX86" fmla="*/ 868680 w 3596640"/>
                <a:gd name="connsiteY86" fmla="*/ 2232660 h 4556760"/>
                <a:gd name="connsiteX87" fmla="*/ 868680 w 3596640"/>
                <a:gd name="connsiteY87" fmla="*/ 2164080 h 4556760"/>
                <a:gd name="connsiteX88" fmla="*/ 914400 w 3596640"/>
                <a:gd name="connsiteY88" fmla="*/ 2194560 h 4556760"/>
                <a:gd name="connsiteX89" fmla="*/ 1120140 w 3596640"/>
                <a:gd name="connsiteY89" fmla="*/ 2156460 h 4556760"/>
                <a:gd name="connsiteX90" fmla="*/ 1181100 w 3596640"/>
                <a:gd name="connsiteY90" fmla="*/ 2110740 h 4556760"/>
                <a:gd name="connsiteX91" fmla="*/ 1181100 w 3596640"/>
                <a:gd name="connsiteY91" fmla="*/ 2049780 h 4556760"/>
                <a:gd name="connsiteX92" fmla="*/ 1325880 w 3596640"/>
                <a:gd name="connsiteY92" fmla="*/ 2065020 h 4556760"/>
                <a:gd name="connsiteX93" fmla="*/ 1348740 w 3596640"/>
                <a:gd name="connsiteY93" fmla="*/ 2011680 h 4556760"/>
                <a:gd name="connsiteX94" fmla="*/ 1394460 w 3596640"/>
                <a:gd name="connsiteY94" fmla="*/ 2011680 h 4556760"/>
                <a:gd name="connsiteX95" fmla="*/ 1455420 w 3596640"/>
                <a:gd name="connsiteY95" fmla="*/ 2072640 h 4556760"/>
                <a:gd name="connsiteX96" fmla="*/ 1546860 w 3596640"/>
                <a:gd name="connsiteY96" fmla="*/ 2057400 h 4556760"/>
                <a:gd name="connsiteX97" fmla="*/ 1592580 w 3596640"/>
                <a:gd name="connsiteY97" fmla="*/ 1981200 h 4556760"/>
                <a:gd name="connsiteX98" fmla="*/ 1600200 w 3596640"/>
                <a:gd name="connsiteY98" fmla="*/ 1828800 h 4556760"/>
                <a:gd name="connsiteX99" fmla="*/ 1744980 w 3596640"/>
                <a:gd name="connsiteY99" fmla="*/ 1623060 h 4556760"/>
                <a:gd name="connsiteX100" fmla="*/ 1706880 w 3596640"/>
                <a:gd name="connsiteY100" fmla="*/ 1531620 h 4556760"/>
                <a:gd name="connsiteX101" fmla="*/ 1722120 w 3596640"/>
                <a:gd name="connsiteY101" fmla="*/ 1264920 h 4556760"/>
                <a:gd name="connsiteX102" fmla="*/ 1691640 w 3596640"/>
                <a:gd name="connsiteY102" fmla="*/ 1082040 h 4556760"/>
                <a:gd name="connsiteX103" fmla="*/ 1653540 w 3596640"/>
                <a:gd name="connsiteY103" fmla="*/ 975360 h 4556760"/>
                <a:gd name="connsiteX104" fmla="*/ 1691640 w 3596640"/>
                <a:gd name="connsiteY104" fmla="*/ 914400 h 4556760"/>
                <a:gd name="connsiteX105" fmla="*/ 1882140 w 3596640"/>
                <a:gd name="connsiteY105" fmla="*/ 891540 h 4556760"/>
                <a:gd name="connsiteX106" fmla="*/ 1767840 w 3596640"/>
                <a:gd name="connsiteY106" fmla="*/ 701040 h 4556760"/>
                <a:gd name="connsiteX107" fmla="*/ 1775460 w 3596640"/>
                <a:gd name="connsiteY107" fmla="*/ 617220 h 4556760"/>
                <a:gd name="connsiteX108" fmla="*/ 1798320 w 3596640"/>
                <a:gd name="connsiteY108" fmla="*/ 586740 h 4556760"/>
                <a:gd name="connsiteX109" fmla="*/ 1805940 w 3596640"/>
                <a:gd name="connsiteY109" fmla="*/ 441960 h 4556760"/>
                <a:gd name="connsiteX110" fmla="*/ 1752600 w 3596640"/>
                <a:gd name="connsiteY110" fmla="*/ 335280 h 4556760"/>
                <a:gd name="connsiteX111" fmla="*/ 1737360 w 3596640"/>
                <a:gd name="connsiteY111" fmla="*/ 76200 h 4556760"/>
                <a:gd name="connsiteX112" fmla="*/ 1762320 w 3596640"/>
                <a:gd name="connsiteY112" fmla="*/ 42254 h 4556760"/>
                <a:gd name="connsiteX113" fmla="*/ 1764028 w 3596640"/>
                <a:gd name="connsiteY113" fmla="*/ 44450 h 4556760"/>
                <a:gd name="connsiteX114" fmla="*/ 1821180 w 3596640"/>
                <a:gd name="connsiteY114" fmla="*/ 57150 h 4556760"/>
                <a:gd name="connsiteX115" fmla="*/ 1922780 w 3596640"/>
                <a:gd name="connsiteY115" fmla="*/ 82550 h 4556760"/>
                <a:gd name="connsiteX116" fmla="*/ 1967228 w 3596640"/>
                <a:gd name="connsiteY116" fmla="*/ 190500 h 4556760"/>
                <a:gd name="connsiteX117" fmla="*/ 2081532 w 3596640"/>
                <a:gd name="connsiteY117" fmla="*/ 241300 h 4556760"/>
                <a:gd name="connsiteX118" fmla="*/ 2113280 w 3596640"/>
                <a:gd name="connsiteY118" fmla="*/ 393700 h 4556760"/>
                <a:gd name="connsiteX119" fmla="*/ 2252980 w 3596640"/>
                <a:gd name="connsiteY119" fmla="*/ 431800 h 4556760"/>
                <a:gd name="connsiteX120" fmla="*/ 2329180 w 3596640"/>
                <a:gd name="connsiteY120" fmla="*/ 482600 h 4556760"/>
                <a:gd name="connsiteX121" fmla="*/ 2405380 w 3596640"/>
                <a:gd name="connsiteY121" fmla="*/ 577850 h 4556760"/>
                <a:gd name="connsiteX122" fmla="*/ 2462532 w 3596640"/>
                <a:gd name="connsiteY122" fmla="*/ 488950 h 4556760"/>
                <a:gd name="connsiteX123" fmla="*/ 2526028 w 3596640"/>
                <a:gd name="connsiteY123" fmla="*/ 444500 h 4556760"/>
                <a:gd name="connsiteX124" fmla="*/ 2589532 w 3596640"/>
                <a:gd name="connsiteY124" fmla="*/ 349250 h 4556760"/>
                <a:gd name="connsiteX125" fmla="*/ 2614932 w 3596640"/>
                <a:gd name="connsiteY125" fmla="*/ 330200 h 4556760"/>
                <a:gd name="connsiteX126" fmla="*/ 2780028 w 3596640"/>
                <a:gd name="connsiteY126" fmla="*/ 234950 h 4556760"/>
                <a:gd name="connsiteX127" fmla="*/ 2710180 w 3596640"/>
                <a:gd name="connsiteY127" fmla="*/ 101600 h 4556760"/>
                <a:gd name="connsiteX128" fmla="*/ 2710180 w 3596640"/>
                <a:gd name="connsiteY128" fmla="*/ 6350 h 4556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</a:cxnLst>
              <a:rect l="l" t="t" r="r" b="b"/>
              <a:pathLst>
                <a:path w="3596640" h="4556760">
                  <a:moveTo>
                    <a:pt x="2780028" y="0"/>
                  </a:moveTo>
                  <a:lnTo>
                    <a:pt x="2887980" y="158750"/>
                  </a:lnTo>
                  <a:lnTo>
                    <a:pt x="3008628" y="177800"/>
                  </a:lnTo>
                  <a:lnTo>
                    <a:pt x="3122932" y="222250"/>
                  </a:lnTo>
                  <a:lnTo>
                    <a:pt x="3180080" y="279400"/>
                  </a:lnTo>
                  <a:lnTo>
                    <a:pt x="3262628" y="247650"/>
                  </a:lnTo>
                  <a:lnTo>
                    <a:pt x="3364228" y="298450"/>
                  </a:lnTo>
                  <a:lnTo>
                    <a:pt x="3369792" y="284942"/>
                  </a:lnTo>
                  <a:lnTo>
                    <a:pt x="3421380" y="373380"/>
                  </a:lnTo>
                  <a:lnTo>
                    <a:pt x="3421380" y="441960"/>
                  </a:lnTo>
                  <a:lnTo>
                    <a:pt x="3337560" y="472440"/>
                  </a:lnTo>
                  <a:lnTo>
                    <a:pt x="3200400" y="739140"/>
                  </a:lnTo>
                  <a:lnTo>
                    <a:pt x="3192780" y="883920"/>
                  </a:lnTo>
                  <a:lnTo>
                    <a:pt x="3147060" y="944880"/>
                  </a:lnTo>
                  <a:lnTo>
                    <a:pt x="3154680" y="1082040"/>
                  </a:lnTo>
                  <a:lnTo>
                    <a:pt x="3078480" y="1196340"/>
                  </a:lnTo>
                  <a:lnTo>
                    <a:pt x="3032760" y="1264920"/>
                  </a:lnTo>
                  <a:lnTo>
                    <a:pt x="2895600" y="1607820"/>
                  </a:lnTo>
                  <a:lnTo>
                    <a:pt x="2895600" y="1699260"/>
                  </a:lnTo>
                  <a:lnTo>
                    <a:pt x="2849880" y="1767840"/>
                  </a:lnTo>
                  <a:lnTo>
                    <a:pt x="2842260" y="1836420"/>
                  </a:lnTo>
                  <a:lnTo>
                    <a:pt x="2849880" y="1935480"/>
                  </a:lnTo>
                  <a:lnTo>
                    <a:pt x="2933700" y="2087880"/>
                  </a:lnTo>
                  <a:lnTo>
                    <a:pt x="2895600" y="2194560"/>
                  </a:lnTo>
                  <a:lnTo>
                    <a:pt x="2819400" y="2278380"/>
                  </a:lnTo>
                  <a:lnTo>
                    <a:pt x="2796540" y="2354580"/>
                  </a:lnTo>
                  <a:lnTo>
                    <a:pt x="2773680" y="2423160"/>
                  </a:lnTo>
                  <a:lnTo>
                    <a:pt x="2689860" y="2438400"/>
                  </a:lnTo>
                  <a:lnTo>
                    <a:pt x="2682240" y="2552700"/>
                  </a:lnTo>
                  <a:lnTo>
                    <a:pt x="2712720" y="2872740"/>
                  </a:lnTo>
                  <a:lnTo>
                    <a:pt x="2842260" y="3246120"/>
                  </a:lnTo>
                  <a:lnTo>
                    <a:pt x="3032760" y="3688080"/>
                  </a:lnTo>
                  <a:lnTo>
                    <a:pt x="3147060" y="3764280"/>
                  </a:lnTo>
                  <a:lnTo>
                    <a:pt x="3162300" y="3924300"/>
                  </a:lnTo>
                  <a:lnTo>
                    <a:pt x="3230880" y="4046220"/>
                  </a:lnTo>
                  <a:lnTo>
                    <a:pt x="3482340" y="4488180"/>
                  </a:lnTo>
                  <a:lnTo>
                    <a:pt x="3596640" y="4556760"/>
                  </a:lnTo>
                  <a:lnTo>
                    <a:pt x="3489960" y="4556760"/>
                  </a:lnTo>
                  <a:lnTo>
                    <a:pt x="3421380" y="4541520"/>
                  </a:lnTo>
                  <a:lnTo>
                    <a:pt x="3177540" y="4343400"/>
                  </a:lnTo>
                  <a:lnTo>
                    <a:pt x="3162300" y="4274820"/>
                  </a:lnTo>
                  <a:lnTo>
                    <a:pt x="3124200" y="4191000"/>
                  </a:lnTo>
                  <a:lnTo>
                    <a:pt x="3009900" y="4145280"/>
                  </a:lnTo>
                  <a:lnTo>
                    <a:pt x="2910840" y="4122420"/>
                  </a:lnTo>
                  <a:lnTo>
                    <a:pt x="2796540" y="3931920"/>
                  </a:lnTo>
                  <a:lnTo>
                    <a:pt x="2522220" y="3756660"/>
                  </a:lnTo>
                  <a:lnTo>
                    <a:pt x="2468880" y="3855720"/>
                  </a:lnTo>
                  <a:lnTo>
                    <a:pt x="2468880" y="3947160"/>
                  </a:lnTo>
                  <a:lnTo>
                    <a:pt x="2369820" y="3870960"/>
                  </a:lnTo>
                  <a:lnTo>
                    <a:pt x="2301240" y="3939540"/>
                  </a:lnTo>
                  <a:lnTo>
                    <a:pt x="2202180" y="3939540"/>
                  </a:lnTo>
                  <a:lnTo>
                    <a:pt x="2057400" y="3970020"/>
                  </a:lnTo>
                  <a:lnTo>
                    <a:pt x="2004060" y="4091940"/>
                  </a:lnTo>
                  <a:lnTo>
                    <a:pt x="1897380" y="4091940"/>
                  </a:lnTo>
                  <a:lnTo>
                    <a:pt x="1844040" y="4069080"/>
                  </a:lnTo>
                  <a:lnTo>
                    <a:pt x="1790700" y="4069080"/>
                  </a:lnTo>
                  <a:lnTo>
                    <a:pt x="1722120" y="4122420"/>
                  </a:lnTo>
                  <a:lnTo>
                    <a:pt x="1638300" y="4122420"/>
                  </a:lnTo>
                  <a:lnTo>
                    <a:pt x="1577340" y="4114800"/>
                  </a:lnTo>
                  <a:lnTo>
                    <a:pt x="1432560" y="4183380"/>
                  </a:lnTo>
                  <a:lnTo>
                    <a:pt x="1356360" y="4053840"/>
                  </a:lnTo>
                  <a:lnTo>
                    <a:pt x="1272540" y="4030980"/>
                  </a:lnTo>
                  <a:lnTo>
                    <a:pt x="1196340" y="4030980"/>
                  </a:lnTo>
                  <a:lnTo>
                    <a:pt x="1021080" y="3931920"/>
                  </a:lnTo>
                  <a:lnTo>
                    <a:pt x="967740" y="3954780"/>
                  </a:lnTo>
                  <a:lnTo>
                    <a:pt x="769620" y="3817620"/>
                  </a:lnTo>
                  <a:lnTo>
                    <a:pt x="762000" y="3710940"/>
                  </a:lnTo>
                  <a:lnTo>
                    <a:pt x="647700" y="3680460"/>
                  </a:lnTo>
                  <a:lnTo>
                    <a:pt x="586740" y="3512820"/>
                  </a:lnTo>
                  <a:lnTo>
                    <a:pt x="495300" y="3451860"/>
                  </a:lnTo>
                  <a:lnTo>
                    <a:pt x="419100" y="3360420"/>
                  </a:lnTo>
                  <a:lnTo>
                    <a:pt x="350520" y="3208020"/>
                  </a:lnTo>
                  <a:lnTo>
                    <a:pt x="289560" y="3223260"/>
                  </a:lnTo>
                  <a:lnTo>
                    <a:pt x="289560" y="3284220"/>
                  </a:lnTo>
                  <a:lnTo>
                    <a:pt x="137160" y="3238500"/>
                  </a:lnTo>
                  <a:lnTo>
                    <a:pt x="137160" y="3162300"/>
                  </a:lnTo>
                  <a:lnTo>
                    <a:pt x="68580" y="3025140"/>
                  </a:lnTo>
                  <a:lnTo>
                    <a:pt x="0" y="2842260"/>
                  </a:lnTo>
                  <a:lnTo>
                    <a:pt x="83820" y="2804160"/>
                  </a:lnTo>
                  <a:lnTo>
                    <a:pt x="167640" y="2804160"/>
                  </a:lnTo>
                  <a:lnTo>
                    <a:pt x="441960" y="2659380"/>
                  </a:lnTo>
                  <a:lnTo>
                    <a:pt x="487680" y="2430780"/>
                  </a:lnTo>
                  <a:lnTo>
                    <a:pt x="586740" y="2377440"/>
                  </a:lnTo>
                  <a:lnTo>
                    <a:pt x="655320" y="2430780"/>
                  </a:lnTo>
                  <a:lnTo>
                    <a:pt x="701040" y="2430780"/>
                  </a:lnTo>
                  <a:lnTo>
                    <a:pt x="701040" y="2301240"/>
                  </a:lnTo>
                  <a:lnTo>
                    <a:pt x="868680" y="2232660"/>
                  </a:lnTo>
                  <a:lnTo>
                    <a:pt x="868680" y="2164080"/>
                  </a:lnTo>
                  <a:lnTo>
                    <a:pt x="914400" y="2194560"/>
                  </a:lnTo>
                  <a:lnTo>
                    <a:pt x="1120140" y="2156460"/>
                  </a:lnTo>
                  <a:lnTo>
                    <a:pt x="1181100" y="2110740"/>
                  </a:lnTo>
                  <a:lnTo>
                    <a:pt x="1181100" y="2049780"/>
                  </a:lnTo>
                  <a:lnTo>
                    <a:pt x="1325880" y="2065020"/>
                  </a:lnTo>
                  <a:lnTo>
                    <a:pt x="1348740" y="2011680"/>
                  </a:lnTo>
                  <a:lnTo>
                    <a:pt x="1394460" y="2011680"/>
                  </a:lnTo>
                  <a:lnTo>
                    <a:pt x="1455420" y="2072640"/>
                  </a:lnTo>
                  <a:lnTo>
                    <a:pt x="1546860" y="2057400"/>
                  </a:lnTo>
                  <a:lnTo>
                    <a:pt x="1592580" y="1981200"/>
                  </a:lnTo>
                  <a:lnTo>
                    <a:pt x="1600200" y="1828800"/>
                  </a:lnTo>
                  <a:lnTo>
                    <a:pt x="1744980" y="1623060"/>
                  </a:lnTo>
                  <a:lnTo>
                    <a:pt x="1706880" y="1531620"/>
                  </a:lnTo>
                  <a:lnTo>
                    <a:pt x="1722120" y="1264920"/>
                  </a:lnTo>
                  <a:lnTo>
                    <a:pt x="1691640" y="1082040"/>
                  </a:lnTo>
                  <a:lnTo>
                    <a:pt x="1653540" y="975360"/>
                  </a:lnTo>
                  <a:lnTo>
                    <a:pt x="1691640" y="914400"/>
                  </a:lnTo>
                  <a:lnTo>
                    <a:pt x="1882140" y="891540"/>
                  </a:lnTo>
                  <a:lnTo>
                    <a:pt x="1767840" y="701040"/>
                  </a:lnTo>
                  <a:lnTo>
                    <a:pt x="1775460" y="617220"/>
                  </a:lnTo>
                  <a:lnTo>
                    <a:pt x="1798320" y="586740"/>
                  </a:lnTo>
                  <a:lnTo>
                    <a:pt x="1805940" y="441960"/>
                  </a:lnTo>
                  <a:lnTo>
                    <a:pt x="1752600" y="335280"/>
                  </a:lnTo>
                  <a:lnTo>
                    <a:pt x="1737360" y="76200"/>
                  </a:lnTo>
                  <a:lnTo>
                    <a:pt x="1762320" y="42254"/>
                  </a:lnTo>
                  <a:lnTo>
                    <a:pt x="1764028" y="44450"/>
                  </a:lnTo>
                  <a:lnTo>
                    <a:pt x="1821180" y="57150"/>
                  </a:lnTo>
                  <a:lnTo>
                    <a:pt x="1922780" y="82550"/>
                  </a:lnTo>
                  <a:lnTo>
                    <a:pt x="1967228" y="190500"/>
                  </a:lnTo>
                  <a:lnTo>
                    <a:pt x="2081532" y="241300"/>
                  </a:lnTo>
                  <a:lnTo>
                    <a:pt x="2113280" y="393700"/>
                  </a:lnTo>
                  <a:lnTo>
                    <a:pt x="2252980" y="431800"/>
                  </a:lnTo>
                  <a:lnTo>
                    <a:pt x="2329180" y="482600"/>
                  </a:lnTo>
                  <a:lnTo>
                    <a:pt x="2405380" y="577850"/>
                  </a:lnTo>
                  <a:lnTo>
                    <a:pt x="2462532" y="488950"/>
                  </a:lnTo>
                  <a:lnTo>
                    <a:pt x="2526028" y="444500"/>
                  </a:lnTo>
                  <a:lnTo>
                    <a:pt x="2589532" y="349250"/>
                  </a:lnTo>
                  <a:lnTo>
                    <a:pt x="2614932" y="330200"/>
                  </a:lnTo>
                  <a:lnTo>
                    <a:pt x="2780028" y="234950"/>
                  </a:lnTo>
                  <a:lnTo>
                    <a:pt x="2710180" y="101600"/>
                  </a:lnTo>
                  <a:lnTo>
                    <a:pt x="2710180" y="635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32" name="フリーフォーム: 図形 531">
              <a:extLst>
                <a:ext uri="{FF2B5EF4-FFF2-40B4-BE49-F238E27FC236}">
                  <a16:creationId xmlns:a16="http://schemas.microsoft.com/office/drawing/2014/main" id="{34A6EB4E-BFE3-4663-8535-13254C27DAE3}"/>
                </a:ext>
              </a:extLst>
            </p:cNvPr>
            <p:cNvSpPr/>
            <p:nvPr/>
          </p:nvSpPr>
          <p:spPr>
            <a:xfrm>
              <a:off x="5634721" y="4731207"/>
              <a:ext cx="287566" cy="304852"/>
            </a:xfrm>
            <a:custGeom>
              <a:avLst/>
              <a:gdLst>
                <a:gd name="connsiteX0" fmla="*/ 2137412 w 3850336"/>
                <a:gd name="connsiteY0" fmla="*/ 0 h 4081780"/>
                <a:gd name="connsiteX1" fmla="*/ 2194560 w 3850336"/>
                <a:gd name="connsiteY1" fmla="*/ 38100 h 4081780"/>
                <a:gd name="connsiteX2" fmla="*/ 2251708 w 3850336"/>
                <a:gd name="connsiteY2" fmla="*/ 107950 h 4081780"/>
                <a:gd name="connsiteX3" fmla="*/ 2302508 w 3850336"/>
                <a:gd name="connsiteY3" fmla="*/ 190500 h 4081780"/>
                <a:gd name="connsiteX4" fmla="*/ 2359660 w 3850336"/>
                <a:gd name="connsiteY4" fmla="*/ 203200 h 4081780"/>
                <a:gd name="connsiteX5" fmla="*/ 2366012 w 3850336"/>
                <a:gd name="connsiteY5" fmla="*/ 311150 h 4081780"/>
                <a:gd name="connsiteX6" fmla="*/ 2397760 w 3850336"/>
                <a:gd name="connsiteY6" fmla="*/ 349250 h 4081780"/>
                <a:gd name="connsiteX7" fmla="*/ 2454908 w 3850336"/>
                <a:gd name="connsiteY7" fmla="*/ 374650 h 4081780"/>
                <a:gd name="connsiteX8" fmla="*/ 2499360 w 3850336"/>
                <a:gd name="connsiteY8" fmla="*/ 368300 h 4081780"/>
                <a:gd name="connsiteX9" fmla="*/ 2579400 w 3850336"/>
                <a:gd name="connsiteY9" fmla="*/ 379506 h 4081780"/>
                <a:gd name="connsiteX10" fmla="*/ 2537460 w 3850336"/>
                <a:gd name="connsiteY10" fmla="*/ 439420 h 4081780"/>
                <a:gd name="connsiteX11" fmla="*/ 2540756 w 3850336"/>
                <a:gd name="connsiteY11" fmla="*/ 458888 h 4081780"/>
                <a:gd name="connsiteX12" fmla="*/ 2569212 w 3850336"/>
                <a:gd name="connsiteY12" fmla="*/ 482600 h 4081780"/>
                <a:gd name="connsiteX13" fmla="*/ 2664460 w 3850336"/>
                <a:gd name="connsiteY13" fmla="*/ 457200 h 4081780"/>
                <a:gd name="connsiteX14" fmla="*/ 2867660 w 3850336"/>
                <a:gd name="connsiteY14" fmla="*/ 495300 h 4081780"/>
                <a:gd name="connsiteX15" fmla="*/ 2969260 w 3850336"/>
                <a:gd name="connsiteY15" fmla="*/ 527050 h 4081780"/>
                <a:gd name="connsiteX16" fmla="*/ 3001012 w 3850336"/>
                <a:gd name="connsiteY16" fmla="*/ 552450 h 4081780"/>
                <a:gd name="connsiteX17" fmla="*/ 3013708 w 3850336"/>
                <a:gd name="connsiteY17" fmla="*/ 546102 h 4081780"/>
                <a:gd name="connsiteX18" fmla="*/ 3013708 w 3850336"/>
                <a:gd name="connsiteY18" fmla="*/ 596900 h 4081780"/>
                <a:gd name="connsiteX19" fmla="*/ 2969260 w 3850336"/>
                <a:gd name="connsiteY19" fmla="*/ 615950 h 4081780"/>
                <a:gd name="connsiteX20" fmla="*/ 2956560 w 3850336"/>
                <a:gd name="connsiteY20" fmla="*/ 660400 h 4081780"/>
                <a:gd name="connsiteX21" fmla="*/ 2924812 w 3850336"/>
                <a:gd name="connsiteY21" fmla="*/ 666750 h 4081780"/>
                <a:gd name="connsiteX22" fmla="*/ 2912108 w 3850336"/>
                <a:gd name="connsiteY22" fmla="*/ 781050 h 4081780"/>
                <a:gd name="connsiteX23" fmla="*/ 2981960 w 3850336"/>
                <a:gd name="connsiteY23" fmla="*/ 844550 h 4081780"/>
                <a:gd name="connsiteX24" fmla="*/ 3026412 w 3850336"/>
                <a:gd name="connsiteY24" fmla="*/ 850900 h 4081780"/>
                <a:gd name="connsiteX25" fmla="*/ 3070860 w 3850336"/>
                <a:gd name="connsiteY25" fmla="*/ 901700 h 4081780"/>
                <a:gd name="connsiteX26" fmla="*/ 2981960 w 3850336"/>
                <a:gd name="connsiteY26" fmla="*/ 1022350 h 4081780"/>
                <a:gd name="connsiteX27" fmla="*/ 2905760 w 3850336"/>
                <a:gd name="connsiteY27" fmla="*/ 1092200 h 4081780"/>
                <a:gd name="connsiteX28" fmla="*/ 2905760 w 3850336"/>
                <a:gd name="connsiteY28" fmla="*/ 1130300 h 4081780"/>
                <a:gd name="connsiteX29" fmla="*/ 2969260 w 3850336"/>
                <a:gd name="connsiteY29" fmla="*/ 1206500 h 4081780"/>
                <a:gd name="connsiteX30" fmla="*/ 2931160 w 3850336"/>
                <a:gd name="connsiteY30" fmla="*/ 1289050 h 4081780"/>
                <a:gd name="connsiteX31" fmla="*/ 2848612 w 3850336"/>
                <a:gd name="connsiteY31" fmla="*/ 1403350 h 4081780"/>
                <a:gd name="connsiteX32" fmla="*/ 2874012 w 3850336"/>
                <a:gd name="connsiteY32" fmla="*/ 1454150 h 4081780"/>
                <a:gd name="connsiteX33" fmla="*/ 2835908 w 3850336"/>
                <a:gd name="connsiteY33" fmla="*/ 1530350 h 4081780"/>
                <a:gd name="connsiteX34" fmla="*/ 2861308 w 3850336"/>
                <a:gd name="connsiteY34" fmla="*/ 1631950 h 4081780"/>
                <a:gd name="connsiteX35" fmla="*/ 2931160 w 3850336"/>
                <a:gd name="connsiteY35" fmla="*/ 1695450 h 4081780"/>
                <a:gd name="connsiteX36" fmla="*/ 3013708 w 3850336"/>
                <a:gd name="connsiteY36" fmla="*/ 1701800 h 4081780"/>
                <a:gd name="connsiteX37" fmla="*/ 3051812 w 3850336"/>
                <a:gd name="connsiteY37" fmla="*/ 1720850 h 4081780"/>
                <a:gd name="connsiteX38" fmla="*/ 3102612 w 3850336"/>
                <a:gd name="connsiteY38" fmla="*/ 1720850 h 4081780"/>
                <a:gd name="connsiteX39" fmla="*/ 3134360 w 3850336"/>
                <a:gd name="connsiteY39" fmla="*/ 1746250 h 4081780"/>
                <a:gd name="connsiteX40" fmla="*/ 3197860 w 3850336"/>
                <a:gd name="connsiteY40" fmla="*/ 1701800 h 4081780"/>
                <a:gd name="connsiteX41" fmla="*/ 3261360 w 3850336"/>
                <a:gd name="connsiteY41" fmla="*/ 1720850 h 4081780"/>
                <a:gd name="connsiteX42" fmla="*/ 3312160 w 3850336"/>
                <a:gd name="connsiteY42" fmla="*/ 1822450 h 4081780"/>
                <a:gd name="connsiteX43" fmla="*/ 3255012 w 3850336"/>
                <a:gd name="connsiteY43" fmla="*/ 1924050 h 4081780"/>
                <a:gd name="connsiteX44" fmla="*/ 3172460 w 3850336"/>
                <a:gd name="connsiteY44" fmla="*/ 1924050 h 4081780"/>
                <a:gd name="connsiteX45" fmla="*/ 3166108 w 3850336"/>
                <a:gd name="connsiteY45" fmla="*/ 2025650 h 4081780"/>
                <a:gd name="connsiteX46" fmla="*/ 3102612 w 3850336"/>
                <a:gd name="connsiteY46" fmla="*/ 2127250 h 4081780"/>
                <a:gd name="connsiteX47" fmla="*/ 3166108 w 3850336"/>
                <a:gd name="connsiteY47" fmla="*/ 2209800 h 4081780"/>
                <a:gd name="connsiteX48" fmla="*/ 3153412 w 3850336"/>
                <a:gd name="connsiteY48" fmla="*/ 2260600 h 4081780"/>
                <a:gd name="connsiteX49" fmla="*/ 3083560 w 3850336"/>
                <a:gd name="connsiteY49" fmla="*/ 2279650 h 4081780"/>
                <a:gd name="connsiteX50" fmla="*/ 3077212 w 3850336"/>
                <a:gd name="connsiteY50" fmla="*/ 2317750 h 4081780"/>
                <a:gd name="connsiteX51" fmla="*/ 2956560 w 3850336"/>
                <a:gd name="connsiteY51" fmla="*/ 2501900 h 4081780"/>
                <a:gd name="connsiteX52" fmla="*/ 2943860 w 3850336"/>
                <a:gd name="connsiteY52" fmla="*/ 2622550 h 4081780"/>
                <a:gd name="connsiteX53" fmla="*/ 3039108 w 3850336"/>
                <a:gd name="connsiteY53" fmla="*/ 2724150 h 4081780"/>
                <a:gd name="connsiteX54" fmla="*/ 3102612 w 3850336"/>
                <a:gd name="connsiteY54" fmla="*/ 2736850 h 4081780"/>
                <a:gd name="connsiteX55" fmla="*/ 3115308 w 3850336"/>
                <a:gd name="connsiteY55" fmla="*/ 2768600 h 4081780"/>
                <a:gd name="connsiteX56" fmla="*/ 3096260 w 3850336"/>
                <a:gd name="connsiteY56" fmla="*/ 2813050 h 4081780"/>
                <a:gd name="connsiteX57" fmla="*/ 3255012 w 3850336"/>
                <a:gd name="connsiteY57" fmla="*/ 2984500 h 4081780"/>
                <a:gd name="connsiteX58" fmla="*/ 3369308 w 3850336"/>
                <a:gd name="connsiteY58" fmla="*/ 2984500 h 4081780"/>
                <a:gd name="connsiteX59" fmla="*/ 3451860 w 3850336"/>
                <a:gd name="connsiteY59" fmla="*/ 2952750 h 4081780"/>
                <a:gd name="connsiteX60" fmla="*/ 3528060 w 3850336"/>
                <a:gd name="connsiteY60" fmla="*/ 2965450 h 4081780"/>
                <a:gd name="connsiteX61" fmla="*/ 3553460 w 3850336"/>
                <a:gd name="connsiteY61" fmla="*/ 2990850 h 4081780"/>
                <a:gd name="connsiteX62" fmla="*/ 3693160 w 3850336"/>
                <a:gd name="connsiteY62" fmla="*/ 2997200 h 4081780"/>
                <a:gd name="connsiteX63" fmla="*/ 3705860 w 3850336"/>
                <a:gd name="connsiteY63" fmla="*/ 2984500 h 4081780"/>
                <a:gd name="connsiteX64" fmla="*/ 3775708 w 3850336"/>
                <a:gd name="connsiteY64" fmla="*/ 2978150 h 4081780"/>
                <a:gd name="connsiteX65" fmla="*/ 3769360 w 3850336"/>
                <a:gd name="connsiteY65" fmla="*/ 3054350 h 4081780"/>
                <a:gd name="connsiteX66" fmla="*/ 3839212 w 3850336"/>
                <a:gd name="connsiteY66" fmla="*/ 3168650 h 4081780"/>
                <a:gd name="connsiteX67" fmla="*/ 3845560 w 3850336"/>
                <a:gd name="connsiteY67" fmla="*/ 3213100 h 4081780"/>
                <a:gd name="connsiteX68" fmla="*/ 3850336 w 3850336"/>
                <a:gd name="connsiteY68" fmla="*/ 3216008 h 4081780"/>
                <a:gd name="connsiteX69" fmla="*/ 3802380 w 3850336"/>
                <a:gd name="connsiteY69" fmla="*/ 3274060 h 4081780"/>
                <a:gd name="connsiteX70" fmla="*/ 3741420 w 3850336"/>
                <a:gd name="connsiteY70" fmla="*/ 3296920 h 4081780"/>
                <a:gd name="connsiteX71" fmla="*/ 3672840 w 3850336"/>
                <a:gd name="connsiteY71" fmla="*/ 3251200 h 4081780"/>
                <a:gd name="connsiteX72" fmla="*/ 3627120 w 3850336"/>
                <a:gd name="connsiteY72" fmla="*/ 3235960 h 4081780"/>
                <a:gd name="connsiteX73" fmla="*/ 3421380 w 3850336"/>
                <a:gd name="connsiteY73" fmla="*/ 3289300 h 4081780"/>
                <a:gd name="connsiteX74" fmla="*/ 3360420 w 3850336"/>
                <a:gd name="connsiteY74" fmla="*/ 3281680 h 4081780"/>
                <a:gd name="connsiteX75" fmla="*/ 3329940 w 3850336"/>
                <a:gd name="connsiteY75" fmla="*/ 3304540 h 4081780"/>
                <a:gd name="connsiteX76" fmla="*/ 3223260 w 3850336"/>
                <a:gd name="connsiteY76" fmla="*/ 3304540 h 4081780"/>
                <a:gd name="connsiteX77" fmla="*/ 3032760 w 3850336"/>
                <a:gd name="connsiteY77" fmla="*/ 3152140 h 4081780"/>
                <a:gd name="connsiteX78" fmla="*/ 2903220 w 3850336"/>
                <a:gd name="connsiteY78" fmla="*/ 3068320 h 4081780"/>
                <a:gd name="connsiteX79" fmla="*/ 2796540 w 3850336"/>
                <a:gd name="connsiteY79" fmla="*/ 3114040 h 4081780"/>
                <a:gd name="connsiteX80" fmla="*/ 2606040 w 3850336"/>
                <a:gd name="connsiteY80" fmla="*/ 3091180 h 4081780"/>
                <a:gd name="connsiteX81" fmla="*/ 2529840 w 3850336"/>
                <a:gd name="connsiteY81" fmla="*/ 3060700 h 4081780"/>
                <a:gd name="connsiteX82" fmla="*/ 2339340 w 3850336"/>
                <a:gd name="connsiteY82" fmla="*/ 2961640 h 4081780"/>
                <a:gd name="connsiteX83" fmla="*/ 2217420 w 3850336"/>
                <a:gd name="connsiteY83" fmla="*/ 2969260 h 4081780"/>
                <a:gd name="connsiteX84" fmla="*/ 2004060 w 3850336"/>
                <a:gd name="connsiteY84" fmla="*/ 3304540 h 4081780"/>
                <a:gd name="connsiteX85" fmla="*/ 2004060 w 3850336"/>
                <a:gd name="connsiteY85" fmla="*/ 3456940 h 4081780"/>
                <a:gd name="connsiteX86" fmla="*/ 1958340 w 3850336"/>
                <a:gd name="connsiteY86" fmla="*/ 3456940 h 4081780"/>
                <a:gd name="connsiteX87" fmla="*/ 1950720 w 3850336"/>
                <a:gd name="connsiteY87" fmla="*/ 3517900 h 4081780"/>
                <a:gd name="connsiteX88" fmla="*/ 1882140 w 3850336"/>
                <a:gd name="connsiteY88" fmla="*/ 3517900 h 4081780"/>
                <a:gd name="connsiteX89" fmla="*/ 1760220 w 3850336"/>
                <a:gd name="connsiteY89" fmla="*/ 3571240 h 4081780"/>
                <a:gd name="connsiteX90" fmla="*/ 1706880 w 3850336"/>
                <a:gd name="connsiteY90" fmla="*/ 3548380 h 4081780"/>
                <a:gd name="connsiteX91" fmla="*/ 1684020 w 3850336"/>
                <a:gd name="connsiteY91" fmla="*/ 3624580 h 4081780"/>
                <a:gd name="connsiteX92" fmla="*/ 1623060 w 3850336"/>
                <a:gd name="connsiteY92" fmla="*/ 3693160 h 4081780"/>
                <a:gd name="connsiteX93" fmla="*/ 1546860 w 3850336"/>
                <a:gd name="connsiteY93" fmla="*/ 3670300 h 4081780"/>
                <a:gd name="connsiteX94" fmla="*/ 1386840 w 3850336"/>
                <a:gd name="connsiteY94" fmla="*/ 3738880 h 4081780"/>
                <a:gd name="connsiteX95" fmla="*/ 1318260 w 3850336"/>
                <a:gd name="connsiteY95" fmla="*/ 3807460 h 4081780"/>
                <a:gd name="connsiteX96" fmla="*/ 1303020 w 3850336"/>
                <a:gd name="connsiteY96" fmla="*/ 3883660 h 4081780"/>
                <a:gd name="connsiteX97" fmla="*/ 1181100 w 3850336"/>
                <a:gd name="connsiteY97" fmla="*/ 3883660 h 4081780"/>
                <a:gd name="connsiteX98" fmla="*/ 1120140 w 3850336"/>
                <a:gd name="connsiteY98" fmla="*/ 3860800 h 4081780"/>
                <a:gd name="connsiteX99" fmla="*/ 1074420 w 3850336"/>
                <a:gd name="connsiteY99" fmla="*/ 3898900 h 4081780"/>
                <a:gd name="connsiteX100" fmla="*/ 1043940 w 3850336"/>
                <a:gd name="connsiteY100" fmla="*/ 4005580 h 4081780"/>
                <a:gd name="connsiteX101" fmla="*/ 952500 w 3850336"/>
                <a:gd name="connsiteY101" fmla="*/ 4081780 h 4081780"/>
                <a:gd name="connsiteX102" fmla="*/ 723900 w 3850336"/>
                <a:gd name="connsiteY102" fmla="*/ 3914140 h 4081780"/>
                <a:gd name="connsiteX103" fmla="*/ 739140 w 3850336"/>
                <a:gd name="connsiteY103" fmla="*/ 3792220 h 4081780"/>
                <a:gd name="connsiteX104" fmla="*/ 708660 w 3850336"/>
                <a:gd name="connsiteY104" fmla="*/ 3685540 h 4081780"/>
                <a:gd name="connsiteX105" fmla="*/ 762000 w 3850336"/>
                <a:gd name="connsiteY105" fmla="*/ 3616960 h 4081780"/>
                <a:gd name="connsiteX106" fmla="*/ 723900 w 3850336"/>
                <a:gd name="connsiteY106" fmla="*/ 3517900 h 4081780"/>
                <a:gd name="connsiteX107" fmla="*/ 601980 w 3850336"/>
                <a:gd name="connsiteY107" fmla="*/ 3510280 h 4081780"/>
                <a:gd name="connsiteX108" fmla="*/ 571500 w 3850336"/>
                <a:gd name="connsiteY108" fmla="*/ 3395980 h 4081780"/>
                <a:gd name="connsiteX109" fmla="*/ 708660 w 3850336"/>
                <a:gd name="connsiteY109" fmla="*/ 3365500 h 4081780"/>
                <a:gd name="connsiteX110" fmla="*/ 693420 w 3850336"/>
                <a:gd name="connsiteY110" fmla="*/ 3281680 h 4081780"/>
                <a:gd name="connsiteX111" fmla="*/ 701040 w 3850336"/>
                <a:gd name="connsiteY111" fmla="*/ 3205480 h 4081780"/>
                <a:gd name="connsiteX112" fmla="*/ 701040 w 3850336"/>
                <a:gd name="connsiteY112" fmla="*/ 3175000 h 4081780"/>
                <a:gd name="connsiteX113" fmla="*/ 624840 w 3850336"/>
                <a:gd name="connsiteY113" fmla="*/ 3098800 h 4081780"/>
                <a:gd name="connsiteX114" fmla="*/ 609600 w 3850336"/>
                <a:gd name="connsiteY114" fmla="*/ 2992120 h 4081780"/>
                <a:gd name="connsiteX115" fmla="*/ 731520 w 3850336"/>
                <a:gd name="connsiteY115" fmla="*/ 2931160 h 4081780"/>
                <a:gd name="connsiteX116" fmla="*/ 769620 w 3850336"/>
                <a:gd name="connsiteY116" fmla="*/ 2885440 h 4081780"/>
                <a:gd name="connsiteX117" fmla="*/ 769620 w 3850336"/>
                <a:gd name="connsiteY117" fmla="*/ 2725420 h 4081780"/>
                <a:gd name="connsiteX118" fmla="*/ 754380 w 3850336"/>
                <a:gd name="connsiteY118" fmla="*/ 2512060 h 4081780"/>
                <a:gd name="connsiteX119" fmla="*/ 701040 w 3850336"/>
                <a:gd name="connsiteY119" fmla="*/ 2435860 h 4081780"/>
                <a:gd name="connsiteX120" fmla="*/ 518160 w 3850336"/>
                <a:gd name="connsiteY120" fmla="*/ 2428240 h 4081780"/>
                <a:gd name="connsiteX121" fmla="*/ 396240 w 3850336"/>
                <a:gd name="connsiteY121" fmla="*/ 2504440 h 4081780"/>
                <a:gd name="connsiteX122" fmla="*/ 281940 w 3850336"/>
                <a:gd name="connsiteY122" fmla="*/ 2443480 h 4081780"/>
                <a:gd name="connsiteX123" fmla="*/ 266700 w 3850336"/>
                <a:gd name="connsiteY123" fmla="*/ 2496820 h 4081780"/>
                <a:gd name="connsiteX124" fmla="*/ 198120 w 3850336"/>
                <a:gd name="connsiteY124" fmla="*/ 2489200 h 4081780"/>
                <a:gd name="connsiteX125" fmla="*/ 144780 w 3850336"/>
                <a:gd name="connsiteY125" fmla="*/ 2420620 h 4081780"/>
                <a:gd name="connsiteX126" fmla="*/ 0 w 3850336"/>
                <a:gd name="connsiteY126" fmla="*/ 2367280 h 4081780"/>
                <a:gd name="connsiteX127" fmla="*/ 15240 w 3850336"/>
                <a:gd name="connsiteY127" fmla="*/ 2009140 h 4081780"/>
                <a:gd name="connsiteX128" fmla="*/ 83820 w 3850336"/>
                <a:gd name="connsiteY128" fmla="*/ 1902460 h 4081780"/>
                <a:gd name="connsiteX129" fmla="*/ 60960 w 3850336"/>
                <a:gd name="connsiteY129" fmla="*/ 1818640 h 4081780"/>
                <a:gd name="connsiteX130" fmla="*/ 83820 w 3850336"/>
                <a:gd name="connsiteY130" fmla="*/ 1757680 h 4081780"/>
                <a:gd name="connsiteX131" fmla="*/ 175260 w 3850336"/>
                <a:gd name="connsiteY131" fmla="*/ 1658620 h 4081780"/>
                <a:gd name="connsiteX132" fmla="*/ 205740 w 3850336"/>
                <a:gd name="connsiteY132" fmla="*/ 1597660 h 4081780"/>
                <a:gd name="connsiteX133" fmla="*/ 358140 w 3850336"/>
                <a:gd name="connsiteY133" fmla="*/ 1567180 h 4081780"/>
                <a:gd name="connsiteX134" fmla="*/ 373380 w 3850336"/>
                <a:gd name="connsiteY134" fmla="*/ 1460500 h 4081780"/>
                <a:gd name="connsiteX135" fmla="*/ 373380 w 3850336"/>
                <a:gd name="connsiteY135" fmla="*/ 1384300 h 4081780"/>
                <a:gd name="connsiteX136" fmla="*/ 495300 w 3850336"/>
                <a:gd name="connsiteY136" fmla="*/ 1338580 h 4081780"/>
                <a:gd name="connsiteX137" fmla="*/ 586740 w 3850336"/>
                <a:gd name="connsiteY137" fmla="*/ 1361440 h 4081780"/>
                <a:gd name="connsiteX138" fmla="*/ 640080 w 3850336"/>
                <a:gd name="connsiteY138" fmla="*/ 1285240 h 4081780"/>
                <a:gd name="connsiteX139" fmla="*/ 886100 w 3850336"/>
                <a:gd name="connsiteY139" fmla="*/ 1210688 h 4081780"/>
                <a:gd name="connsiteX140" fmla="*/ 886460 w 3850336"/>
                <a:gd name="connsiteY140" fmla="*/ 1212850 h 4081780"/>
                <a:gd name="connsiteX141" fmla="*/ 943612 w 3850336"/>
                <a:gd name="connsiteY141" fmla="*/ 1212850 h 4081780"/>
                <a:gd name="connsiteX142" fmla="*/ 981708 w 3850336"/>
                <a:gd name="connsiteY142" fmla="*/ 1136650 h 4081780"/>
                <a:gd name="connsiteX143" fmla="*/ 1019812 w 3850336"/>
                <a:gd name="connsiteY143" fmla="*/ 1130300 h 4081780"/>
                <a:gd name="connsiteX144" fmla="*/ 1146812 w 3850336"/>
                <a:gd name="connsiteY144" fmla="*/ 1174750 h 4081780"/>
                <a:gd name="connsiteX145" fmla="*/ 1191260 w 3850336"/>
                <a:gd name="connsiteY145" fmla="*/ 1174750 h 4081780"/>
                <a:gd name="connsiteX146" fmla="*/ 1223012 w 3850336"/>
                <a:gd name="connsiteY146" fmla="*/ 1117600 h 4081780"/>
                <a:gd name="connsiteX147" fmla="*/ 1261108 w 3850336"/>
                <a:gd name="connsiteY147" fmla="*/ 1111250 h 4081780"/>
                <a:gd name="connsiteX148" fmla="*/ 1311908 w 3850336"/>
                <a:gd name="connsiteY148" fmla="*/ 1035050 h 4081780"/>
                <a:gd name="connsiteX149" fmla="*/ 1292860 w 3850336"/>
                <a:gd name="connsiteY149" fmla="*/ 920750 h 4081780"/>
                <a:gd name="connsiteX150" fmla="*/ 1394460 w 3850336"/>
                <a:gd name="connsiteY150" fmla="*/ 920750 h 4081780"/>
                <a:gd name="connsiteX151" fmla="*/ 1438908 w 3850336"/>
                <a:gd name="connsiteY151" fmla="*/ 869950 h 4081780"/>
                <a:gd name="connsiteX152" fmla="*/ 1553212 w 3850336"/>
                <a:gd name="connsiteY152" fmla="*/ 876300 h 4081780"/>
                <a:gd name="connsiteX153" fmla="*/ 1591308 w 3850336"/>
                <a:gd name="connsiteY153" fmla="*/ 863600 h 4081780"/>
                <a:gd name="connsiteX154" fmla="*/ 1604012 w 3850336"/>
                <a:gd name="connsiteY154" fmla="*/ 800100 h 4081780"/>
                <a:gd name="connsiteX155" fmla="*/ 1584960 w 3850336"/>
                <a:gd name="connsiteY155" fmla="*/ 685800 h 4081780"/>
                <a:gd name="connsiteX156" fmla="*/ 1616708 w 3850336"/>
                <a:gd name="connsiteY156" fmla="*/ 647700 h 4081780"/>
                <a:gd name="connsiteX157" fmla="*/ 1680212 w 3850336"/>
                <a:gd name="connsiteY157" fmla="*/ 628650 h 4081780"/>
                <a:gd name="connsiteX158" fmla="*/ 1769108 w 3850336"/>
                <a:gd name="connsiteY158" fmla="*/ 641350 h 4081780"/>
                <a:gd name="connsiteX159" fmla="*/ 1769108 w 3850336"/>
                <a:gd name="connsiteY159" fmla="*/ 508000 h 4081780"/>
                <a:gd name="connsiteX160" fmla="*/ 1718308 w 3850336"/>
                <a:gd name="connsiteY160" fmla="*/ 457200 h 4081780"/>
                <a:gd name="connsiteX161" fmla="*/ 1724660 w 3850336"/>
                <a:gd name="connsiteY161" fmla="*/ 317500 h 4081780"/>
                <a:gd name="connsiteX162" fmla="*/ 1762760 w 3850336"/>
                <a:gd name="connsiteY162" fmla="*/ 285750 h 4081780"/>
                <a:gd name="connsiteX163" fmla="*/ 1927860 w 3850336"/>
                <a:gd name="connsiteY163" fmla="*/ 273050 h 4081780"/>
                <a:gd name="connsiteX164" fmla="*/ 2099308 w 3850336"/>
                <a:gd name="connsiteY164" fmla="*/ 165100 h 4081780"/>
                <a:gd name="connsiteX165" fmla="*/ 2105660 w 3850336"/>
                <a:gd name="connsiteY165" fmla="*/ 44450 h 4081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</a:cxnLst>
              <a:rect l="l" t="t" r="r" b="b"/>
              <a:pathLst>
                <a:path w="3850336" h="4081780">
                  <a:moveTo>
                    <a:pt x="2137412" y="0"/>
                  </a:moveTo>
                  <a:lnTo>
                    <a:pt x="2194560" y="38100"/>
                  </a:lnTo>
                  <a:lnTo>
                    <a:pt x="2251708" y="107950"/>
                  </a:lnTo>
                  <a:lnTo>
                    <a:pt x="2302508" y="190500"/>
                  </a:lnTo>
                  <a:lnTo>
                    <a:pt x="2359660" y="203200"/>
                  </a:lnTo>
                  <a:lnTo>
                    <a:pt x="2366012" y="311150"/>
                  </a:lnTo>
                  <a:lnTo>
                    <a:pt x="2397760" y="349250"/>
                  </a:lnTo>
                  <a:lnTo>
                    <a:pt x="2454908" y="374650"/>
                  </a:lnTo>
                  <a:lnTo>
                    <a:pt x="2499360" y="368300"/>
                  </a:lnTo>
                  <a:lnTo>
                    <a:pt x="2579400" y="379506"/>
                  </a:lnTo>
                  <a:lnTo>
                    <a:pt x="2537460" y="439420"/>
                  </a:lnTo>
                  <a:lnTo>
                    <a:pt x="2540756" y="458888"/>
                  </a:lnTo>
                  <a:lnTo>
                    <a:pt x="2569212" y="482600"/>
                  </a:lnTo>
                  <a:lnTo>
                    <a:pt x="2664460" y="457200"/>
                  </a:lnTo>
                  <a:lnTo>
                    <a:pt x="2867660" y="495300"/>
                  </a:lnTo>
                  <a:lnTo>
                    <a:pt x="2969260" y="527050"/>
                  </a:lnTo>
                  <a:lnTo>
                    <a:pt x="3001012" y="552450"/>
                  </a:lnTo>
                  <a:lnTo>
                    <a:pt x="3013708" y="546102"/>
                  </a:lnTo>
                  <a:lnTo>
                    <a:pt x="3013708" y="596900"/>
                  </a:lnTo>
                  <a:lnTo>
                    <a:pt x="2969260" y="615950"/>
                  </a:lnTo>
                  <a:lnTo>
                    <a:pt x="2956560" y="660400"/>
                  </a:lnTo>
                  <a:lnTo>
                    <a:pt x="2924812" y="666750"/>
                  </a:lnTo>
                  <a:lnTo>
                    <a:pt x="2912108" y="781050"/>
                  </a:lnTo>
                  <a:lnTo>
                    <a:pt x="2981960" y="844550"/>
                  </a:lnTo>
                  <a:lnTo>
                    <a:pt x="3026412" y="850900"/>
                  </a:lnTo>
                  <a:lnTo>
                    <a:pt x="3070860" y="901700"/>
                  </a:lnTo>
                  <a:lnTo>
                    <a:pt x="2981960" y="1022350"/>
                  </a:lnTo>
                  <a:lnTo>
                    <a:pt x="2905760" y="1092200"/>
                  </a:lnTo>
                  <a:lnTo>
                    <a:pt x="2905760" y="1130300"/>
                  </a:lnTo>
                  <a:lnTo>
                    <a:pt x="2969260" y="1206500"/>
                  </a:lnTo>
                  <a:lnTo>
                    <a:pt x="2931160" y="1289050"/>
                  </a:lnTo>
                  <a:lnTo>
                    <a:pt x="2848612" y="1403350"/>
                  </a:lnTo>
                  <a:lnTo>
                    <a:pt x="2874012" y="1454150"/>
                  </a:lnTo>
                  <a:lnTo>
                    <a:pt x="2835908" y="1530350"/>
                  </a:lnTo>
                  <a:lnTo>
                    <a:pt x="2861308" y="1631950"/>
                  </a:lnTo>
                  <a:lnTo>
                    <a:pt x="2931160" y="1695450"/>
                  </a:lnTo>
                  <a:lnTo>
                    <a:pt x="3013708" y="1701800"/>
                  </a:lnTo>
                  <a:lnTo>
                    <a:pt x="3051812" y="1720850"/>
                  </a:lnTo>
                  <a:lnTo>
                    <a:pt x="3102612" y="1720850"/>
                  </a:lnTo>
                  <a:lnTo>
                    <a:pt x="3134360" y="1746250"/>
                  </a:lnTo>
                  <a:lnTo>
                    <a:pt x="3197860" y="1701800"/>
                  </a:lnTo>
                  <a:lnTo>
                    <a:pt x="3261360" y="1720850"/>
                  </a:lnTo>
                  <a:lnTo>
                    <a:pt x="3312160" y="1822450"/>
                  </a:lnTo>
                  <a:lnTo>
                    <a:pt x="3255012" y="1924050"/>
                  </a:lnTo>
                  <a:lnTo>
                    <a:pt x="3172460" y="1924050"/>
                  </a:lnTo>
                  <a:lnTo>
                    <a:pt x="3166108" y="2025650"/>
                  </a:lnTo>
                  <a:lnTo>
                    <a:pt x="3102612" y="2127250"/>
                  </a:lnTo>
                  <a:lnTo>
                    <a:pt x="3166108" y="2209800"/>
                  </a:lnTo>
                  <a:lnTo>
                    <a:pt x="3153412" y="2260600"/>
                  </a:lnTo>
                  <a:lnTo>
                    <a:pt x="3083560" y="2279650"/>
                  </a:lnTo>
                  <a:lnTo>
                    <a:pt x="3077212" y="2317750"/>
                  </a:lnTo>
                  <a:lnTo>
                    <a:pt x="2956560" y="2501900"/>
                  </a:lnTo>
                  <a:lnTo>
                    <a:pt x="2943860" y="2622550"/>
                  </a:lnTo>
                  <a:lnTo>
                    <a:pt x="3039108" y="2724150"/>
                  </a:lnTo>
                  <a:lnTo>
                    <a:pt x="3102612" y="2736850"/>
                  </a:lnTo>
                  <a:lnTo>
                    <a:pt x="3115308" y="2768600"/>
                  </a:lnTo>
                  <a:lnTo>
                    <a:pt x="3096260" y="2813050"/>
                  </a:lnTo>
                  <a:lnTo>
                    <a:pt x="3255012" y="2984500"/>
                  </a:lnTo>
                  <a:lnTo>
                    <a:pt x="3369308" y="2984500"/>
                  </a:lnTo>
                  <a:lnTo>
                    <a:pt x="3451860" y="2952750"/>
                  </a:lnTo>
                  <a:lnTo>
                    <a:pt x="3528060" y="2965450"/>
                  </a:lnTo>
                  <a:lnTo>
                    <a:pt x="3553460" y="2990850"/>
                  </a:lnTo>
                  <a:lnTo>
                    <a:pt x="3693160" y="2997200"/>
                  </a:lnTo>
                  <a:lnTo>
                    <a:pt x="3705860" y="2984500"/>
                  </a:lnTo>
                  <a:lnTo>
                    <a:pt x="3775708" y="2978150"/>
                  </a:lnTo>
                  <a:lnTo>
                    <a:pt x="3769360" y="3054350"/>
                  </a:lnTo>
                  <a:lnTo>
                    <a:pt x="3839212" y="3168650"/>
                  </a:lnTo>
                  <a:lnTo>
                    <a:pt x="3845560" y="3213100"/>
                  </a:lnTo>
                  <a:lnTo>
                    <a:pt x="3850336" y="3216008"/>
                  </a:lnTo>
                  <a:lnTo>
                    <a:pt x="3802380" y="3274060"/>
                  </a:lnTo>
                  <a:lnTo>
                    <a:pt x="3741420" y="3296920"/>
                  </a:lnTo>
                  <a:lnTo>
                    <a:pt x="3672840" y="3251200"/>
                  </a:lnTo>
                  <a:lnTo>
                    <a:pt x="3627120" y="3235960"/>
                  </a:lnTo>
                  <a:lnTo>
                    <a:pt x="3421380" y="3289300"/>
                  </a:lnTo>
                  <a:lnTo>
                    <a:pt x="3360420" y="3281680"/>
                  </a:lnTo>
                  <a:lnTo>
                    <a:pt x="3329940" y="3304540"/>
                  </a:lnTo>
                  <a:lnTo>
                    <a:pt x="3223260" y="3304540"/>
                  </a:lnTo>
                  <a:lnTo>
                    <a:pt x="3032760" y="3152140"/>
                  </a:lnTo>
                  <a:lnTo>
                    <a:pt x="2903220" y="3068320"/>
                  </a:lnTo>
                  <a:lnTo>
                    <a:pt x="2796540" y="3114040"/>
                  </a:lnTo>
                  <a:lnTo>
                    <a:pt x="2606040" y="3091180"/>
                  </a:lnTo>
                  <a:lnTo>
                    <a:pt x="2529840" y="3060700"/>
                  </a:lnTo>
                  <a:lnTo>
                    <a:pt x="2339340" y="2961640"/>
                  </a:lnTo>
                  <a:lnTo>
                    <a:pt x="2217420" y="2969260"/>
                  </a:lnTo>
                  <a:lnTo>
                    <a:pt x="2004060" y="3304540"/>
                  </a:lnTo>
                  <a:lnTo>
                    <a:pt x="2004060" y="3456940"/>
                  </a:lnTo>
                  <a:lnTo>
                    <a:pt x="1958340" y="3456940"/>
                  </a:lnTo>
                  <a:lnTo>
                    <a:pt x="1950720" y="3517900"/>
                  </a:lnTo>
                  <a:lnTo>
                    <a:pt x="1882140" y="3517900"/>
                  </a:lnTo>
                  <a:lnTo>
                    <a:pt x="1760220" y="3571240"/>
                  </a:lnTo>
                  <a:lnTo>
                    <a:pt x="1706880" y="3548380"/>
                  </a:lnTo>
                  <a:lnTo>
                    <a:pt x="1684020" y="3624580"/>
                  </a:lnTo>
                  <a:lnTo>
                    <a:pt x="1623060" y="3693160"/>
                  </a:lnTo>
                  <a:lnTo>
                    <a:pt x="1546860" y="3670300"/>
                  </a:lnTo>
                  <a:lnTo>
                    <a:pt x="1386840" y="3738880"/>
                  </a:lnTo>
                  <a:lnTo>
                    <a:pt x="1318260" y="3807460"/>
                  </a:lnTo>
                  <a:lnTo>
                    <a:pt x="1303020" y="3883660"/>
                  </a:lnTo>
                  <a:lnTo>
                    <a:pt x="1181100" y="3883660"/>
                  </a:lnTo>
                  <a:lnTo>
                    <a:pt x="1120140" y="3860800"/>
                  </a:lnTo>
                  <a:lnTo>
                    <a:pt x="1074420" y="3898900"/>
                  </a:lnTo>
                  <a:lnTo>
                    <a:pt x="1043940" y="4005580"/>
                  </a:lnTo>
                  <a:lnTo>
                    <a:pt x="952500" y="4081780"/>
                  </a:lnTo>
                  <a:lnTo>
                    <a:pt x="723900" y="3914140"/>
                  </a:lnTo>
                  <a:lnTo>
                    <a:pt x="739140" y="3792220"/>
                  </a:lnTo>
                  <a:lnTo>
                    <a:pt x="708660" y="3685540"/>
                  </a:lnTo>
                  <a:lnTo>
                    <a:pt x="762000" y="3616960"/>
                  </a:lnTo>
                  <a:lnTo>
                    <a:pt x="723900" y="3517900"/>
                  </a:lnTo>
                  <a:lnTo>
                    <a:pt x="601980" y="3510280"/>
                  </a:lnTo>
                  <a:lnTo>
                    <a:pt x="571500" y="3395980"/>
                  </a:lnTo>
                  <a:lnTo>
                    <a:pt x="708660" y="3365500"/>
                  </a:lnTo>
                  <a:lnTo>
                    <a:pt x="693420" y="3281680"/>
                  </a:lnTo>
                  <a:lnTo>
                    <a:pt x="701040" y="3205480"/>
                  </a:lnTo>
                  <a:lnTo>
                    <a:pt x="701040" y="3175000"/>
                  </a:lnTo>
                  <a:lnTo>
                    <a:pt x="624840" y="3098800"/>
                  </a:lnTo>
                  <a:lnTo>
                    <a:pt x="609600" y="2992120"/>
                  </a:lnTo>
                  <a:lnTo>
                    <a:pt x="731520" y="2931160"/>
                  </a:lnTo>
                  <a:lnTo>
                    <a:pt x="769620" y="2885440"/>
                  </a:lnTo>
                  <a:lnTo>
                    <a:pt x="769620" y="2725420"/>
                  </a:lnTo>
                  <a:lnTo>
                    <a:pt x="754380" y="2512060"/>
                  </a:lnTo>
                  <a:lnTo>
                    <a:pt x="701040" y="2435860"/>
                  </a:lnTo>
                  <a:lnTo>
                    <a:pt x="518160" y="2428240"/>
                  </a:lnTo>
                  <a:lnTo>
                    <a:pt x="396240" y="2504440"/>
                  </a:lnTo>
                  <a:lnTo>
                    <a:pt x="281940" y="2443480"/>
                  </a:lnTo>
                  <a:lnTo>
                    <a:pt x="266700" y="2496820"/>
                  </a:lnTo>
                  <a:lnTo>
                    <a:pt x="198120" y="2489200"/>
                  </a:lnTo>
                  <a:lnTo>
                    <a:pt x="144780" y="2420620"/>
                  </a:lnTo>
                  <a:lnTo>
                    <a:pt x="0" y="2367280"/>
                  </a:lnTo>
                  <a:lnTo>
                    <a:pt x="15240" y="2009140"/>
                  </a:lnTo>
                  <a:lnTo>
                    <a:pt x="83820" y="1902460"/>
                  </a:lnTo>
                  <a:lnTo>
                    <a:pt x="60960" y="1818640"/>
                  </a:lnTo>
                  <a:lnTo>
                    <a:pt x="83820" y="1757680"/>
                  </a:lnTo>
                  <a:lnTo>
                    <a:pt x="175260" y="1658620"/>
                  </a:lnTo>
                  <a:lnTo>
                    <a:pt x="205740" y="1597660"/>
                  </a:lnTo>
                  <a:lnTo>
                    <a:pt x="358140" y="1567180"/>
                  </a:lnTo>
                  <a:lnTo>
                    <a:pt x="373380" y="1460500"/>
                  </a:lnTo>
                  <a:lnTo>
                    <a:pt x="373380" y="1384300"/>
                  </a:lnTo>
                  <a:lnTo>
                    <a:pt x="495300" y="1338580"/>
                  </a:lnTo>
                  <a:lnTo>
                    <a:pt x="586740" y="1361440"/>
                  </a:lnTo>
                  <a:lnTo>
                    <a:pt x="640080" y="1285240"/>
                  </a:lnTo>
                  <a:lnTo>
                    <a:pt x="886100" y="1210688"/>
                  </a:lnTo>
                  <a:lnTo>
                    <a:pt x="886460" y="1212850"/>
                  </a:lnTo>
                  <a:lnTo>
                    <a:pt x="943612" y="1212850"/>
                  </a:lnTo>
                  <a:lnTo>
                    <a:pt x="981708" y="1136650"/>
                  </a:lnTo>
                  <a:lnTo>
                    <a:pt x="1019812" y="1130300"/>
                  </a:lnTo>
                  <a:lnTo>
                    <a:pt x="1146812" y="1174750"/>
                  </a:lnTo>
                  <a:lnTo>
                    <a:pt x="1191260" y="1174750"/>
                  </a:lnTo>
                  <a:lnTo>
                    <a:pt x="1223012" y="1117600"/>
                  </a:lnTo>
                  <a:lnTo>
                    <a:pt x="1261108" y="1111250"/>
                  </a:lnTo>
                  <a:lnTo>
                    <a:pt x="1311908" y="1035050"/>
                  </a:lnTo>
                  <a:lnTo>
                    <a:pt x="1292860" y="920750"/>
                  </a:lnTo>
                  <a:lnTo>
                    <a:pt x="1394460" y="920750"/>
                  </a:lnTo>
                  <a:lnTo>
                    <a:pt x="1438908" y="869950"/>
                  </a:lnTo>
                  <a:lnTo>
                    <a:pt x="1553212" y="876300"/>
                  </a:lnTo>
                  <a:lnTo>
                    <a:pt x="1591308" y="863600"/>
                  </a:lnTo>
                  <a:lnTo>
                    <a:pt x="1604012" y="800100"/>
                  </a:lnTo>
                  <a:lnTo>
                    <a:pt x="1584960" y="685800"/>
                  </a:lnTo>
                  <a:lnTo>
                    <a:pt x="1616708" y="647700"/>
                  </a:lnTo>
                  <a:lnTo>
                    <a:pt x="1680212" y="628650"/>
                  </a:lnTo>
                  <a:lnTo>
                    <a:pt x="1769108" y="641350"/>
                  </a:lnTo>
                  <a:lnTo>
                    <a:pt x="1769108" y="508000"/>
                  </a:lnTo>
                  <a:lnTo>
                    <a:pt x="1718308" y="457200"/>
                  </a:lnTo>
                  <a:lnTo>
                    <a:pt x="1724660" y="317500"/>
                  </a:lnTo>
                  <a:lnTo>
                    <a:pt x="1762760" y="285750"/>
                  </a:lnTo>
                  <a:lnTo>
                    <a:pt x="1927860" y="273050"/>
                  </a:lnTo>
                  <a:lnTo>
                    <a:pt x="2099308" y="165100"/>
                  </a:lnTo>
                  <a:lnTo>
                    <a:pt x="2105660" y="4445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540" name="グループ化 539">
              <a:extLst>
                <a:ext uri="{FF2B5EF4-FFF2-40B4-BE49-F238E27FC236}">
                  <a16:creationId xmlns:a16="http://schemas.microsoft.com/office/drawing/2014/main" id="{D75EAE85-087B-B79B-724E-01344B77EC18}"/>
                </a:ext>
              </a:extLst>
            </p:cNvPr>
            <p:cNvGrpSpPr/>
            <p:nvPr/>
          </p:nvGrpSpPr>
          <p:grpSpPr>
            <a:xfrm>
              <a:off x="3828132" y="4740544"/>
              <a:ext cx="81630" cy="110386"/>
              <a:chOff x="4965309" y="3938588"/>
              <a:chExt cx="232961" cy="315032"/>
            </a:xfrm>
          </p:grpSpPr>
          <p:sp>
            <p:nvSpPr>
              <p:cNvPr id="541" name="四角形: 角を丸くする 540">
                <a:extLst>
                  <a:ext uri="{FF2B5EF4-FFF2-40B4-BE49-F238E27FC236}">
                    <a16:creationId xmlns:a16="http://schemas.microsoft.com/office/drawing/2014/main" id="{56012C28-B689-E594-24C2-BD23EF91865D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2" name="四角形: 角を丸くする 541">
                <a:extLst>
                  <a:ext uri="{FF2B5EF4-FFF2-40B4-BE49-F238E27FC236}">
                    <a16:creationId xmlns:a16="http://schemas.microsoft.com/office/drawing/2014/main" id="{B2485F86-C0F9-C149-EC80-4D7CEA2B7960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3" name="月 542">
                <a:extLst>
                  <a:ext uri="{FF2B5EF4-FFF2-40B4-BE49-F238E27FC236}">
                    <a16:creationId xmlns:a16="http://schemas.microsoft.com/office/drawing/2014/main" id="{9CF63E67-EAF2-B934-D5B2-98280533E360}"/>
                  </a:ext>
                </a:extLst>
              </p:cNvPr>
              <p:cNvSpPr/>
              <p:nvPr/>
            </p:nvSpPr>
            <p:spPr>
              <a:xfrm rot="18000000">
                <a:off x="5028702" y="4128577"/>
                <a:ext cx="65603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544" name="グループ化 543">
              <a:extLst>
                <a:ext uri="{FF2B5EF4-FFF2-40B4-BE49-F238E27FC236}">
                  <a16:creationId xmlns:a16="http://schemas.microsoft.com/office/drawing/2014/main" id="{613E1ADE-EBF7-EDD4-3F73-5E1FA15E0B54}"/>
                </a:ext>
              </a:extLst>
            </p:cNvPr>
            <p:cNvGrpSpPr/>
            <p:nvPr/>
          </p:nvGrpSpPr>
          <p:grpSpPr>
            <a:xfrm>
              <a:off x="4225801" y="4781025"/>
              <a:ext cx="81630" cy="110386"/>
              <a:chOff x="4965309" y="3938588"/>
              <a:chExt cx="232961" cy="315032"/>
            </a:xfrm>
          </p:grpSpPr>
          <p:sp>
            <p:nvSpPr>
              <p:cNvPr id="545" name="四角形: 角を丸くする 544">
                <a:extLst>
                  <a:ext uri="{FF2B5EF4-FFF2-40B4-BE49-F238E27FC236}">
                    <a16:creationId xmlns:a16="http://schemas.microsoft.com/office/drawing/2014/main" id="{4F66D9F4-7D84-4886-A1D8-296D2F51412E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6" name="四角形: 角を丸くする 545">
                <a:extLst>
                  <a:ext uri="{FF2B5EF4-FFF2-40B4-BE49-F238E27FC236}">
                    <a16:creationId xmlns:a16="http://schemas.microsoft.com/office/drawing/2014/main" id="{0DD5EEDB-A9F3-DAEF-9BE7-1AEF66B52AEB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7" name="月 546">
                <a:extLst>
                  <a:ext uri="{FF2B5EF4-FFF2-40B4-BE49-F238E27FC236}">
                    <a16:creationId xmlns:a16="http://schemas.microsoft.com/office/drawing/2014/main" id="{356AA53B-C3AB-275E-BA8B-4D7C64832962}"/>
                  </a:ext>
                </a:extLst>
              </p:cNvPr>
              <p:cNvSpPr/>
              <p:nvPr/>
            </p:nvSpPr>
            <p:spPr>
              <a:xfrm rot="18000000">
                <a:off x="5028702" y="4128577"/>
                <a:ext cx="65603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548" name="グループ化 547">
              <a:extLst>
                <a:ext uri="{FF2B5EF4-FFF2-40B4-BE49-F238E27FC236}">
                  <a16:creationId xmlns:a16="http://schemas.microsoft.com/office/drawing/2014/main" id="{3960E064-073C-F7CA-B07E-39E56E75D8CD}"/>
                </a:ext>
              </a:extLst>
            </p:cNvPr>
            <p:cNvGrpSpPr/>
            <p:nvPr/>
          </p:nvGrpSpPr>
          <p:grpSpPr>
            <a:xfrm>
              <a:off x="4671095" y="4759594"/>
              <a:ext cx="81630" cy="110386"/>
              <a:chOff x="4965309" y="3938588"/>
              <a:chExt cx="232961" cy="315032"/>
            </a:xfrm>
          </p:grpSpPr>
          <p:sp>
            <p:nvSpPr>
              <p:cNvPr id="549" name="四角形: 角を丸くする 548">
                <a:extLst>
                  <a:ext uri="{FF2B5EF4-FFF2-40B4-BE49-F238E27FC236}">
                    <a16:creationId xmlns:a16="http://schemas.microsoft.com/office/drawing/2014/main" id="{5709BBC8-83AF-8FBA-4ED8-E8B61412A90D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0" name="四角形: 角を丸くする 549">
                <a:extLst>
                  <a:ext uri="{FF2B5EF4-FFF2-40B4-BE49-F238E27FC236}">
                    <a16:creationId xmlns:a16="http://schemas.microsoft.com/office/drawing/2014/main" id="{D2CDB8AE-70AC-E7EC-734E-28F815409E04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1" name="月 550">
                <a:extLst>
                  <a:ext uri="{FF2B5EF4-FFF2-40B4-BE49-F238E27FC236}">
                    <a16:creationId xmlns:a16="http://schemas.microsoft.com/office/drawing/2014/main" id="{A45772AB-6A2E-7793-5DFA-9F0AE23B1466}"/>
                  </a:ext>
                </a:extLst>
              </p:cNvPr>
              <p:cNvSpPr/>
              <p:nvPr/>
            </p:nvSpPr>
            <p:spPr>
              <a:xfrm rot="18000000">
                <a:off x="5028702" y="4128577"/>
                <a:ext cx="65603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552" name="グループ化 551">
              <a:extLst>
                <a:ext uri="{FF2B5EF4-FFF2-40B4-BE49-F238E27FC236}">
                  <a16:creationId xmlns:a16="http://schemas.microsoft.com/office/drawing/2014/main" id="{AB16B919-08DC-0418-3093-88A51A8BFAF0}"/>
                </a:ext>
              </a:extLst>
            </p:cNvPr>
            <p:cNvGrpSpPr/>
            <p:nvPr/>
          </p:nvGrpSpPr>
          <p:grpSpPr>
            <a:xfrm flipH="1">
              <a:off x="4976510" y="4840710"/>
              <a:ext cx="81630" cy="110386"/>
              <a:chOff x="4965309" y="3938588"/>
              <a:chExt cx="232961" cy="315032"/>
            </a:xfrm>
          </p:grpSpPr>
          <p:sp>
            <p:nvSpPr>
              <p:cNvPr id="553" name="四角形: 角を丸くする 552">
                <a:extLst>
                  <a:ext uri="{FF2B5EF4-FFF2-40B4-BE49-F238E27FC236}">
                    <a16:creationId xmlns:a16="http://schemas.microsoft.com/office/drawing/2014/main" id="{7865B3D7-BB0C-85C6-2C23-93AC4896A514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4" name="四角形: 角を丸くする 553">
                <a:extLst>
                  <a:ext uri="{FF2B5EF4-FFF2-40B4-BE49-F238E27FC236}">
                    <a16:creationId xmlns:a16="http://schemas.microsoft.com/office/drawing/2014/main" id="{7B280C83-7135-5534-97D9-39973920E66E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5" name="月 554">
                <a:extLst>
                  <a:ext uri="{FF2B5EF4-FFF2-40B4-BE49-F238E27FC236}">
                    <a16:creationId xmlns:a16="http://schemas.microsoft.com/office/drawing/2014/main" id="{D3F38A97-6F3D-9DA5-5B01-B5105BB61728}"/>
                  </a:ext>
                </a:extLst>
              </p:cNvPr>
              <p:cNvSpPr/>
              <p:nvPr/>
            </p:nvSpPr>
            <p:spPr>
              <a:xfrm rot="18000000">
                <a:off x="5028702" y="4128577"/>
                <a:ext cx="65603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556" name="グループ化 555">
              <a:extLst>
                <a:ext uri="{FF2B5EF4-FFF2-40B4-BE49-F238E27FC236}">
                  <a16:creationId xmlns:a16="http://schemas.microsoft.com/office/drawing/2014/main" id="{345A409A-CD5B-0467-1450-562C77068952}"/>
                </a:ext>
              </a:extLst>
            </p:cNvPr>
            <p:cNvGrpSpPr/>
            <p:nvPr/>
          </p:nvGrpSpPr>
          <p:grpSpPr>
            <a:xfrm flipH="1">
              <a:off x="5331543" y="4828440"/>
              <a:ext cx="81630" cy="110386"/>
              <a:chOff x="4965309" y="3938588"/>
              <a:chExt cx="232961" cy="315032"/>
            </a:xfrm>
          </p:grpSpPr>
          <p:sp>
            <p:nvSpPr>
              <p:cNvPr id="557" name="四角形: 角を丸くする 556">
                <a:extLst>
                  <a:ext uri="{FF2B5EF4-FFF2-40B4-BE49-F238E27FC236}">
                    <a16:creationId xmlns:a16="http://schemas.microsoft.com/office/drawing/2014/main" id="{73FB8ED1-24EE-B2AA-8480-8E0676579B10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8" name="四角形: 角を丸くする 557">
                <a:extLst>
                  <a:ext uri="{FF2B5EF4-FFF2-40B4-BE49-F238E27FC236}">
                    <a16:creationId xmlns:a16="http://schemas.microsoft.com/office/drawing/2014/main" id="{4B883AEB-39FC-02A4-943C-3E8A7325BA74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9" name="月 558">
                <a:extLst>
                  <a:ext uri="{FF2B5EF4-FFF2-40B4-BE49-F238E27FC236}">
                    <a16:creationId xmlns:a16="http://schemas.microsoft.com/office/drawing/2014/main" id="{59439CCA-7FB8-B792-B9F8-F09341744BFE}"/>
                  </a:ext>
                </a:extLst>
              </p:cNvPr>
              <p:cNvSpPr/>
              <p:nvPr/>
            </p:nvSpPr>
            <p:spPr>
              <a:xfrm rot="18000000">
                <a:off x="5028702" y="4128577"/>
                <a:ext cx="65603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560" name="グループ化 559">
              <a:extLst>
                <a:ext uri="{FF2B5EF4-FFF2-40B4-BE49-F238E27FC236}">
                  <a16:creationId xmlns:a16="http://schemas.microsoft.com/office/drawing/2014/main" id="{6CA58C1C-9B92-A281-B0FF-AD44659A19E2}"/>
                </a:ext>
              </a:extLst>
            </p:cNvPr>
            <p:cNvGrpSpPr/>
            <p:nvPr/>
          </p:nvGrpSpPr>
          <p:grpSpPr>
            <a:xfrm flipH="1">
              <a:off x="5729212" y="4828440"/>
              <a:ext cx="81630" cy="110386"/>
              <a:chOff x="4965309" y="3938588"/>
              <a:chExt cx="232961" cy="315032"/>
            </a:xfrm>
          </p:grpSpPr>
          <p:sp>
            <p:nvSpPr>
              <p:cNvPr id="561" name="四角形: 角を丸くする 560">
                <a:extLst>
                  <a:ext uri="{FF2B5EF4-FFF2-40B4-BE49-F238E27FC236}">
                    <a16:creationId xmlns:a16="http://schemas.microsoft.com/office/drawing/2014/main" id="{90C8FAEB-F42B-32AB-3B80-56E1F0955609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2" name="四角形: 角を丸くする 561">
                <a:extLst>
                  <a:ext uri="{FF2B5EF4-FFF2-40B4-BE49-F238E27FC236}">
                    <a16:creationId xmlns:a16="http://schemas.microsoft.com/office/drawing/2014/main" id="{C13FB63F-5650-5C1C-6C1C-0B9DCE57CBBE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3" name="月 562">
                <a:extLst>
                  <a:ext uri="{FF2B5EF4-FFF2-40B4-BE49-F238E27FC236}">
                    <a16:creationId xmlns:a16="http://schemas.microsoft.com/office/drawing/2014/main" id="{6374FB6F-B512-B49F-0C2F-665461D55B8F}"/>
                  </a:ext>
                </a:extLst>
              </p:cNvPr>
              <p:cNvSpPr/>
              <p:nvPr/>
            </p:nvSpPr>
            <p:spPr>
              <a:xfrm rot="18000000">
                <a:off x="5028702" y="4128577"/>
                <a:ext cx="65603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564" name="グループ化 563">
              <a:extLst>
                <a:ext uri="{FF2B5EF4-FFF2-40B4-BE49-F238E27FC236}">
                  <a16:creationId xmlns:a16="http://schemas.microsoft.com/office/drawing/2014/main" id="{B5591E5C-0C81-D7CE-5AF0-21049944CAFE}"/>
                </a:ext>
              </a:extLst>
            </p:cNvPr>
            <p:cNvGrpSpPr/>
            <p:nvPr/>
          </p:nvGrpSpPr>
          <p:grpSpPr>
            <a:xfrm flipH="1">
              <a:off x="6076874" y="4880828"/>
              <a:ext cx="81630" cy="110386"/>
              <a:chOff x="4965309" y="3938588"/>
              <a:chExt cx="232961" cy="315032"/>
            </a:xfrm>
          </p:grpSpPr>
          <p:sp>
            <p:nvSpPr>
              <p:cNvPr id="565" name="四角形: 角を丸くする 564">
                <a:extLst>
                  <a:ext uri="{FF2B5EF4-FFF2-40B4-BE49-F238E27FC236}">
                    <a16:creationId xmlns:a16="http://schemas.microsoft.com/office/drawing/2014/main" id="{9657ECE3-D0EA-161D-65C8-C01686CFA086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6" name="四角形: 角を丸くする 565">
                <a:extLst>
                  <a:ext uri="{FF2B5EF4-FFF2-40B4-BE49-F238E27FC236}">
                    <a16:creationId xmlns:a16="http://schemas.microsoft.com/office/drawing/2014/main" id="{7FCE7D85-DB49-8475-12FF-BFE744721D45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7" name="月 566">
                <a:extLst>
                  <a:ext uri="{FF2B5EF4-FFF2-40B4-BE49-F238E27FC236}">
                    <a16:creationId xmlns:a16="http://schemas.microsoft.com/office/drawing/2014/main" id="{32600B01-C04C-2A80-59F8-325E81447A5E}"/>
                  </a:ext>
                </a:extLst>
              </p:cNvPr>
              <p:cNvSpPr/>
              <p:nvPr/>
            </p:nvSpPr>
            <p:spPr>
              <a:xfrm rot="18000000">
                <a:off x="5028702" y="4128577"/>
                <a:ext cx="65603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grpSp>
        <p:nvGrpSpPr>
          <p:cNvPr id="956" name="グループ化 955">
            <a:extLst>
              <a:ext uri="{FF2B5EF4-FFF2-40B4-BE49-F238E27FC236}">
                <a16:creationId xmlns:a16="http://schemas.microsoft.com/office/drawing/2014/main" id="{E0959695-E5C3-7B69-DA7F-D1646F4B6C30}"/>
              </a:ext>
            </a:extLst>
          </p:cNvPr>
          <p:cNvGrpSpPr/>
          <p:nvPr/>
        </p:nvGrpSpPr>
        <p:grpSpPr>
          <a:xfrm>
            <a:off x="653571" y="4542969"/>
            <a:ext cx="2729970" cy="764950"/>
            <a:chOff x="653571" y="4542969"/>
            <a:chExt cx="2729970" cy="764950"/>
          </a:xfrm>
        </p:grpSpPr>
        <p:grpSp>
          <p:nvGrpSpPr>
            <p:cNvPr id="568" name="グループ化 567">
              <a:extLst>
                <a:ext uri="{FF2B5EF4-FFF2-40B4-BE49-F238E27FC236}">
                  <a16:creationId xmlns:a16="http://schemas.microsoft.com/office/drawing/2014/main" id="{32F69CE9-0BB9-1D9A-03FE-AC72BA4F47F8}"/>
                </a:ext>
              </a:extLst>
            </p:cNvPr>
            <p:cNvGrpSpPr/>
            <p:nvPr/>
          </p:nvGrpSpPr>
          <p:grpSpPr>
            <a:xfrm>
              <a:off x="653571" y="4999228"/>
              <a:ext cx="2729970" cy="308691"/>
              <a:chOff x="6208713" y="5321851"/>
              <a:chExt cx="3209395" cy="362901"/>
            </a:xfrm>
          </p:grpSpPr>
          <p:sp>
            <p:nvSpPr>
              <p:cNvPr id="569" name="台形 568">
                <a:extLst>
                  <a:ext uri="{FF2B5EF4-FFF2-40B4-BE49-F238E27FC236}">
                    <a16:creationId xmlns:a16="http://schemas.microsoft.com/office/drawing/2014/main" id="{1442B55C-17A3-FCD9-795F-97F09958472D}"/>
                  </a:ext>
                </a:extLst>
              </p:cNvPr>
              <p:cNvSpPr/>
              <p:nvPr/>
            </p:nvSpPr>
            <p:spPr>
              <a:xfrm rot="8100000" flipH="1">
                <a:off x="7524560" y="5383642"/>
                <a:ext cx="28368" cy="119123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70" name="グループ化 569">
                <a:extLst>
                  <a:ext uri="{FF2B5EF4-FFF2-40B4-BE49-F238E27FC236}">
                    <a16:creationId xmlns:a16="http://schemas.microsoft.com/office/drawing/2014/main" id="{D2B1377F-54EE-EF24-BBE6-B615B5F5DE71}"/>
                  </a:ext>
                </a:extLst>
              </p:cNvPr>
              <p:cNvGrpSpPr/>
              <p:nvPr/>
            </p:nvGrpSpPr>
            <p:grpSpPr>
              <a:xfrm>
                <a:off x="7273101" y="5519367"/>
                <a:ext cx="89747" cy="165384"/>
                <a:chOff x="5146675" y="2893474"/>
                <a:chExt cx="276225" cy="577278"/>
              </a:xfrm>
            </p:grpSpPr>
            <p:sp>
              <p:nvSpPr>
                <p:cNvPr id="727" name="台形 726">
                  <a:extLst>
                    <a:ext uri="{FF2B5EF4-FFF2-40B4-BE49-F238E27FC236}">
                      <a16:creationId xmlns:a16="http://schemas.microsoft.com/office/drawing/2014/main" id="{0B4D81E7-6466-1A87-8330-9FAD6DE451E5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8" name="台形 727">
                  <a:extLst>
                    <a:ext uri="{FF2B5EF4-FFF2-40B4-BE49-F238E27FC236}">
                      <a16:creationId xmlns:a16="http://schemas.microsoft.com/office/drawing/2014/main" id="{02E3EFB5-9AB5-85F7-F221-C6B70D436821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9" name="フリーフォーム: 図形 728">
                  <a:extLst>
                    <a:ext uri="{FF2B5EF4-FFF2-40B4-BE49-F238E27FC236}">
                      <a16:creationId xmlns:a16="http://schemas.microsoft.com/office/drawing/2014/main" id="{8A426D38-DD56-8C12-C519-976E088DDBB0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71" name="グループ化 570">
                <a:extLst>
                  <a:ext uri="{FF2B5EF4-FFF2-40B4-BE49-F238E27FC236}">
                    <a16:creationId xmlns:a16="http://schemas.microsoft.com/office/drawing/2014/main" id="{8639772B-B3E5-FAB7-FF74-BB36A065C802}"/>
                  </a:ext>
                </a:extLst>
              </p:cNvPr>
              <p:cNvGrpSpPr/>
              <p:nvPr/>
            </p:nvGrpSpPr>
            <p:grpSpPr>
              <a:xfrm>
                <a:off x="7375609" y="5519367"/>
                <a:ext cx="89747" cy="165384"/>
                <a:chOff x="5146675" y="2893474"/>
                <a:chExt cx="276225" cy="577278"/>
              </a:xfrm>
            </p:grpSpPr>
            <p:sp>
              <p:nvSpPr>
                <p:cNvPr id="724" name="台形 723">
                  <a:extLst>
                    <a:ext uri="{FF2B5EF4-FFF2-40B4-BE49-F238E27FC236}">
                      <a16:creationId xmlns:a16="http://schemas.microsoft.com/office/drawing/2014/main" id="{C931EBE1-B009-0B3D-293B-9AF099F24EF4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5" name="台形 724">
                  <a:extLst>
                    <a:ext uri="{FF2B5EF4-FFF2-40B4-BE49-F238E27FC236}">
                      <a16:creationId xmlns:a16="http://schemas.microsoft.com/office/drawing/2014/main" id="{8C09546D-439C-F351-609C-384B3885AF8E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26" name="フリーフォーム: 図形 725">
                  <a:extLst>
                    <a:ext uri="{FF2B5EF4-FFF2-40B4-BE49-F238E27FC236}">
                      <a16:creationId xmlns:a16="http://schemas.microsoft.com/office/drawing/2014/main" id="{0AE7AB26-0901-66A9-7FBC-1C3A28D174D5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72" name="フリーフォーム: 図形 571">
                <a:extLst>
                  <a:ext uri="{FF2B5EF4-FFF2-40B4-BE49-F238E27FC236}">
                    <a16:creationId xmlns:a16="http://schemas.microsoft.com/office/drawing/2014/main" id="{061AAE63-DD27-77F9-73FF-E529CEA176A9}"/>
                  </a:ext>
                </a:extLst>
              </p:cNvPr>
              <p:cNvSpPr/>
              <p:nvPr/>
            </p:nvSpPr>
            <p:spPr>
              <a:xfrm rot="10800000">
                <a:off x="7256682" y="5491273"/>
                <a:ext cx="225427" cy="79875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3" name="台形 572">
                <a:extLst>
                  <a:ext uri="{FF2B5EF4-FFF2-40B4-BE49-F238E27FC236}">
                    <a16:creationId xmlns:a16="http://schemas.microsoft.com/office/drawing/2014/main" id="{1DB97FE4-7EA8-5331-0470-D726E4B1D750}"/>
                  </a:ext>
                </a:extLst>
              </p:cNvPr>
              <p:cNvSpPr/>
              <p:nvPr/>
            </p:nvSpPr>
            <p:spPr>
              <a:xfrm rot="13500000">
                <a:off x="7188785" y="5383641"/>
                <a:ext cx="28368" cy="119123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4" name="フリーフォーム: 図形 573">
                <a:extLst>
                  <a:ext uri="{FF2B5EF4-FFF2-40B4-BE49-F238E27FC236}">
                    <a16:creationId xmlns:a16="http://schemas.microsoft.com/office/drawing/2014/main" id="{703F1C51-9765-BF2F-6B8B-800E3DB75933}"/>
                  </a:ext>
                </a:extLst>
              </p:cNvPr>
              <p:cNvSpPr/>
              <p:nvPr/>
            </p:nvSpPr>
            <p:spPr>
              <a:xfrm>
                <a:off x="7190379" y="5321851"/>
                <a:ext cx="358006" cy="179721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5" name="正方形/長方形 574">
                <a:extLst>
                  <a:ext uri="{FF2B5EF4-FFF2-40B4-BE49-F238E27FC236}">
                    <a16:creationId xmlns:a16="http://schemas.microsoft.com/office/drawing/2014/main" id="{4A64D0FF-B13A-EF07-37FD-3CBBB1C91992}"/>
                  </a:ext>
                </a:extLst>
              </p:cNvPr>
              <p:cNvSpPr/>
              <p:nvPr/>
            </p:nvSpPr>
            <p:spPr>
              <a:xfrm>
                <a:off x="7279314" y="5388765"/>
                <a:ext cx="182383" cy="87864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6" name="テキスト ボックス 575">
                <a:extLst>
                  <a:ext uri="{FF2B5EF4-FFF2-40B4-BE49-F238E27FC236}">
                    <a16:creationId xmlns:a16="http://schemas.microsoft.com/office/drawing/2014/main" id="{75C9C1EC-96BB-6D3D-76EB-304B990F1D45}"/>
                  </a:ext>
                </a:extLst>
              </p:cNvPr>
              <p:cNvSpPr txBox="1"/>
              <p:nvPr/>
            </p:nvSpPr>
            <p:spPr>
              <a:xfrm>
                <a:off x="7291777" y="5402078"/>
                <a:ext cx="156608" cy="5901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新　潟</a:t>
                </a:r>
              </a:p>
            </p:txBody>
          </p:sp>
          <p:grpSp>
            <p:nvGrpSpPr>
              <p:cNvPr id="577" name="グループ化 576">
                <a:extLst>
                  <a:ext uri="{FF2B5EF4-FFF2-40B4-BE49-F238E27FC236}">
                    <a16:creationId xmlns:a16="http://schemas.microsoft.com/office/drawing/2014/main" id="{153B961A-94C3-244B-5461-6160CB72BA00}"/>
                  </a:ext>
                </a:extLst>
              </p:cNvPr>
              <p:cNvGrpSpPr/>
              <p:nvPr/>
            </p:nvGrpSpPr>
            <p:grpSpPr>
              <a:xfrm>
                <a:off x="6699653" y="5321851"/>
                <a:ext cx="409521" cy="362899"/>
                <a:chOff x="5445709" y="4203669"/>
                <a:chExt cx="732515" cy="649123"/>
              </a:xfrm>
            </p:grpSpPr>
            <p:sp>
              <p:nvSpPr>
                <p:cNvPr id="710" name="台形 709">
                  <a:extLst>
                    <a:ext uri="{FF2B5EF4-FFF2-40B4-BE49-F238E27FC236}">
                      <a16:creationId xmlns:a16="http://schemas.microsoft.com/office/drawing/2014/main" id="{1BE524AF-BDE7-70DC-635B-C33CB147EC23}"/>
                    </a:ext>
                  </a:extLst>
                </p:cNvPr>
                <p:cNvSpPr/>
                <p:nvPr/>
              </p:nvSpPr>
              <p:spPr>
                <a:xfrm rot="8100000" flipH="1">
                  <a:off x="6127482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11" name="グループ化 710">
                  <a:extLst>
                    <a:ext uri="{FF2B5EF4-FFF2-40B4-BE49-F238E27FC236}">
                      <a16:creationId xmlns:a16="http://schemas.microsoft.com/office/drawing/2014/main" id="{9B9C2168-4097-9B66-11F0-4B764B9E5922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721" name="台形 720">
                    <a:extLst>
                      <a:ext uri="{FF2B5EF4-FFF2-40B4-BE49-F238E27FC236}">
                        <a16:creationId xmlns:a16="http://schemas.microsoft.com/office/drawing/2014/main" id="{00004288-CA2D-E658-04D4-CB2F786FE56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2" name="台形 721">
                    <a:extLst>
                      <a:ext uri="{FF2B5EF4-FFF2-40B4-BE49-F238E27FC236}">
                        <a16:creationId xmlns:a16="http://schemas.microsoft.com/office/drawing/2014/main" id="{25AB850A-ACB9-3878-7DAF-2BFBBB909F48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3" name="フリーフォーム: 図形 722">
                    <a:extLst>
                      <a:ext uri="{FF2B5EF4-FFF2-40B4-BE49-F238E27FC236}">
                        <a16:creationId xmlns:a16="http://schemas.microsoft.com/office/drawing/2014/main" id="{EED91221-3E52-CC3B-9C76-9055E768870A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12" name="グループ化 711">
                  <a:extLst>
                    <a:ext uri="{FF2B5EF4-FFF2-40B4-BE49-F238E27FC236}">
                      <a16:creationId xmlns:a16="http://schemas.microsoft.com/office/drawing/2014/main" id="{794B7D57-9E82-E422-6F5D-2349A1971AAE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718" name="台形 717">
                    <a:extLst>
                      <a:ext uri="{FF2B5EF4-FFF2-40B4-BE49-F238E27FC236}">
                        <a16:creationId xmlns:a16="http://schemas.microsoft.com/office/drawing/2014/main" id="{4DE7BF9C-79C2-7170-9CC8-6A88DE13DB0B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9" name="台形 718">
                    <a:extLst>
                      <a:ext uri="{FF2B5EF4-FFF2-40B4-BE49-F238E27FC236}">
                        <a16:creationId xmlns:a16="http://schemas.microsoft.com/office/drawing/2014/main" id="{C7B5113A-0C51-D066-5C01-237C6B63330B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720" name="フリーフォーム: 図形 719">
                    <a:extLst>
                      <a:ext uri="{FF2B5EF4-FFF2-40B4-BE49-F238E27FC236}">
                        <a16:creationId xmlns:a16="http://schemas.microsoft.com/office/drawing/2014/main" id="{91DC8EC0-D0E7-590F-0485-67F865400D75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13" name="フリーフォーム: 図形 712">
                  <a:extLst>
                    <a:ext uri="{FF2B5EF4-FFF2-40B4-BE49-F238E27FC236}">
                      <a16:creationId xmlns:a16="http://schemas.microsoft.com/office/drawing/2014/main" id="{0CB516DA-7BBA-F351-9150-E617BB60A335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4" name="台形 713">
                  <a:extLst>
                    <a:ext uri="{FF2B5EF4-FFF2-40B4-BE49-F238E27FC236}">
                      <a16:creationId xmlns:a16="http://schemas.microsoft.com/office/drawing/2014/main" id="{C29817D9-489D-1688-E0EF-98E16D6D109C}"/>
                    </a:ext>
                  </a:extLst>
                </p:cNvPr>
                <p:cNvSpPr/>
                <p:nvPr/>
              </p:nvSpPr>
              <p:spPr>
                <a:xfrm rot="13500000">
                  <a:off x="5526877" y="4314194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5" name="フリーフォーム: 図形 714">
                  <a:extLst>
                    <a:ext uri="{FF2B5EF4-FFF2-40B4-BE49-F238E27FC236}">
                      <a16:creationId xmlns:a16="http://schemas.microsoft.com/office/drawing/2014/main" id="{9B913D7B-B7E8-8F2B-A7C4-106B3206AAB5}"/>
                    </a:ext>
                  </a:extLst>
                </p:cNvPr>
                <p:cNvSpPr/>
                <p:nvPr/>
              </p:nvSpPr>
              <p:spPr>
                <a:xfrm>
                  <a:off x="5529727" y="4203669"/>
                  <a:ext cx="640370" cy="321469"/>
                </a:xfrm>
                <a:custGeom>
                  <a:avLst/>
                  <a:gdLst>
                    <a:gd name="connsiteX0" fmla="*/ 197632 w 640370"/>
                    <a:gd name="connsiteY0" fmla="*/ 0 h 321469"/>
                    <a:gd name="connsiteX1" fmla="*/ 442790 w 640370"/>
                    <a:gd name="connsiteY1" fmla="*/ 0 h 321469"/>
                    <a:gd name="connsiteX2" fmla="*/ 498113 w 640370"/>
                    <a:gd name="connsiteY2" fmla="*/ 22916 h 321469"/>
                    <a:gd name="connsiteX3" fmla="*/ 498262 w 640370"/>
                    <a:gd name="connsiteY3" fmla="*/ 23136 h 321469"/>
                    <a:gd name="connsiteX4" fmla="*/ 499130 w 640370"/>
                    <a:gd name="connsiteY4" fmla="*/ 23496 h 321469"/>
                    <a:gd name="connsiteX5" fmla="*/ 640370 w 640370"/>
                    <a:gd name="connsiteY5" fmla="*/ 164736 h 321469"/>
                    <a:gd name="connsiteX6" fmla="*/ 567967 w 640370"/>
                    <a:gd name="connsiteY6" fmla="*/ 237138 h 321469"/>
                    <a:gd name="connsiteX7" fmla="*/ 521029 w 640370"/>
                    <a:gd name="connsiteY7" fmla="*/ 190201 h 321469"/>
                    <a:gd name="connsiteX8" fmla="*/ 521029 w 640370"/>
                    <a:gd name="connsiteY8" fmla="*/ 321469 h 321469"/>
                    <a:gd name="connsiteX9" fmla="*/ 119393 w 640370"/>
                    <a:gd name="connsiteY9" fmla="*/ 321469 h 321469"/>
                    <a:gd name="connsiteX10" fmla="*/ 119393 w 640370"/>
                    <a:gd name="connsiteY10" fmla="*/ 190149 h 321469"/>
                    <a:gd name="connsiteX11" fmla="*/ 72403 w 640370"/>
                    <a:gd name="connsiteY11" fmla="*/ 237138 h 321469"/>
                    <a:gd name="connsiteX12" fmla="*/ 0 w 640370"/>
                    <a:gd name="connsiteY12" fmla="*/ 164736 h 321469"/>
                    <a:gd name="connsiteX13" fmla="*/ 141240 w 640370"/>
                    <a:gd name="connsiteY13" fmla="*/ 23496 h 321469"/>
                    <a:gd name="connsiteX14" fmla="*/ 142181 w 640370"/>
                    <a:gd name="connsiteY14" fmla="*/ 23106 h 321469"/>
                    <a:gd name="connsiteX15" fmla="*/ 142309 w 640370"/>
                    <a:gd name="connsiteY15" fmla="*/ 22916 h 321469"/>
                    <a:gd name="connsiteX16" fmla="*/ 197632 w 640370"/>
                    <a:gd name="connsiteY16" fmla="*/ 0 h 321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0370" h="321469">
                      <a:moveTo>
                        <a:pt x="197632" y="0"/>
                      </a:moveTo>
                      <a:lnTo>
                        <a:pt x="442790" y="0"/>
                      </a:lnTo>
                      <a:cubicBezTo>
                        <a:pt x="464395" y="0"/>
                        <a:pt x="483955" y="8757"/>
                        <a:pt x="498113" y="22916"/>
                      </a:cubicBezTo>
                      <a:lnTo>
                        <a:pt x="498262" y="23136"/>
                      </a:lnTo>
                      <a:lnTo>
                        <a:pt x="499130" y="23496"/>
                      </a:lnTo>
                      <a:lnTo>
                        <a:pt x="640370" y="164736"/>
                      </a:lnTo>
                      <a:lnTo>
                        <a:pt x="567967" y="237138"/>
                      </a:lnTo>
                      <a:lnTo>
                        <a:pt x="521029" y="190201"/>
                      </a:lnTo>
                      <a:lnTo>
                        <a:pt x="521029" y="321469"/>
                      </a:lnTo>
                      <a:lnTo>
                        <a:pt x="119393" y="321469"/>
                      </a:lnTo>
                      <a:lnTo>
                        <a:pt x="119393" y="190149"/>
                      </a:lnTo>
                      <a:lnTo>
                        <a:pt x="72403" y="237138"/>
                      </a:lnTo>
                      <a:lnTo>
                        <a:pt x="0" y="164736"/>
                      </a:lnTo>
                      <a:lnTo>
                        <a:pt x="141240" y="23496"/>
                      </a:lnTo>
                      <a:lnTo>
                        <a:pt x="142181" y="23106"/>
                      </a:lnTo>
                      <a:lnTo>
                        <a:pt x="142309" y="22916"/>
                      </a:lnTo>
                      <a:cubicBezTo>
                        <a:pt x="156468" y="8757"/>
                        <a:pt x="176027" y="0"/>
                        <a:pt x="1976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6" name="正方形/長方形 715">
                  <a:extLst>
                    <a:ext uri="{FF2B5EF4-FFF2-40B4-BE49-F238E27FC236}">
                      <a16:creationId xmlns:a16="http://schemas.microsoft.com/office/drawing/2014/main" id="{94F2D7B7-1997-DCCB-F44D-D1F2C77DB99E}"/>
                    </a:ext>
                  </a:extLst>
                </p:cNvPr>
                <p:cNvSpPr/>
                <p:nvPr/>
              </p:nvSpPr>
              <p:spPr>
                <a:xfrm>
                  <a:off x="5688806" y="4323360"/>
                  <a:ext cx="326231" cy="157164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bg1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7" name="テキスト ボックス 716">
                  <a:extLst>
                    <a:ext uri="{FF2B5EF4-FFF2-40B4-BE49-F238E27FC236}">
                      <a16:creationId xmlns:a16="http://schemas.microsoft.com/office/drawing/2014/main" id="{CA0795A5-DEE7-F97E-173F-DC78E791BFA6}"/>
                    </a:ext>
                  </a:extLst>
                </p:cNvPr>
                <p:cNvSpPr txBox="1"/>
                <p:nvPr/>
              </p:nvSpPr>
              <p:spPr>
                <a:xfrm>
                  <a:off x="5711099" y="4347172"/>
                  <a:ext cx="280126" cy="1055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宮　城</a:t>
                  </a:r>
                </a:p>
              </p:txBody>
            </p:sp>
          </p:grpSp>
          <p:grpSp>
            <p:nvGrpSpPr>
              <p:cNvPr id="578" name="グループ化 577">
                <a:extLst>
                  <a:ext uri="{FF2B5EF4-FFF2-40B4-BE49-F238E27FC236}">
                    <a16:creationId xmlns:a16="http://schemas.microsoft.com/office/drawing/2014/main" id="{018DD1A4-4599-68AF-F137-EE08822F08CD}"/>
                  </a:ext>
                </a:extLst>
              </p:cNvPr>
              <p:cNvGrpSpPr/>
              <p:nvPr/>
            </p:nvGrpSpPr>
            <p:grpSpPr>
              <a:xfrm>
                <a:off x="6208713" y="5321851"/>
                <a:ext cx="458481" cy="362899"/>
                <a:chOff x="5358134" y="4203669"/>
                <a:chExt cx="820090" cy="649123"/>
              </a:xfrm>
            </p:grpSpPr>
            <p:sp>
              <p:nvSpPr>
                <p:cNvPr id="693" name="台形 692">
                  <a:extLst>
                    <a:ext uri="{FF2B5EF4-FFF2-40B4-BE49-F238E27FC236}">
                      <a16:creationId xmlns:a16="http://schemas.microsoft.com/office/drawing/2014/main" id="{F1A224F0-308A-4C9E-DD47-2364761AA6AE}"/>
                    </a:ext>
                  </a:extLst>
                </p:cNvPr>
                <p:cNvSpPr/>
                <p:nvPr/>
              </p:nvSpPr>
              <p:spPr>
                <a:xfrm rot="8100000" flipH="1">
                  <a:off x="6127482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94" name="グループ化 693">
                  <a:extLst>
                    <a:ext uri="{FF2B5EF4-FFF2-40B4-BE49-F238E27FC236}">
                      <a16:creationId xmlns:a16="http://schemas.microsoft.com/office/drawing/2014/main" id="{45EC12BF-1906-4C60-4F12-7BC3EDDAB70E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707" name="台形 706">
                    <a:extLst>
                      <a:ext uri="{FF2B5EF4-FFF2-40B4-BE49-F238E27FC236}">
                        <a16:creationId xmlns:a16="http://schemas.microsoft.com/office/drawing/2014/main" id="{660B2E15-A34E-B453-0339-6B386A6B494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8" name="台形 707">
                    <a:extLst>
                      <a:ext uri="{FF2B5EF4-FFF2-40B4-BE49-F238E27FC236}">
                        <a16:creationId xmlns:a16="http://schemas.microsoft.com/office/drawing/2014/main" id="{FDD541F2-5A41-6C16-6C5E-A5E998CDFE65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9" name="フリーフォーム: 図形 708">
                    <a:extLst>
                      <a:ext uri="{FF2B5EF4-FFF2-40B4-BE49-F238E27FC236}">
                        <a16:creationId xmlns:a16="http://schemas.microsoft.com/office/drawing/2014/main" id="{F2E45152-4F20-1D6D-4C96-702D1C6AA1F8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95" name="グループ化 694">
                  <a:extLst>
                    <a:ext uri="{FF2B5EF4-FFF2-40B4-BE49-F238E27FC236}">
                      <a16:creationId xmlns:a16="http://schemas.microsoft.com/office/drawing/2014/main" id="{9015F180-6D57-273C-6779-74971CA31172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704" name="台形 703">
                    <a:extLst>
                      <a:ext uri="{FF2B5EF4-FFF2-40B4-BE49-F238E27FC236}">
                        <a16:creationId xmlns:a16="http://schemas.microsoft.com/office/drawing/2014/main" id="{FC0700E5-792A-DE6A-E9C8-86C51F7BE71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5" name="台形 704">
                    <a:extLst>
                      <a:ext uri="{FF2B5EF4-FFF2-40B4-BE49-F238E27FC236}">
                        <a16:creationId xmlns:a16="http://schemas.microsoft.com/office/drawing/2014/main" id="{C1D62BE4-412D-E34B-7004-3BFA29BB6B1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706" name="フリーフォーム: 図形 705">
                    <a:extLst>
                      <a:ext uri="{FF2B5EF4-FFF2-40B4-BE49-F238E27FC236}">
                        <a16:creationId xmlns:a16="http://schemas.microsoft.com/office/drawing/2014/main" id="{7A9291C6-D10C-C65E-6006-2388F8FBF8A8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96" name="フリーフォーム: 図形 695">
                  <a:extLst>
                    <a:ext uri="{FF2B5EF4-FFF2-40B4-BE49-F238E27FC236}">
                      <a16:creationId xmlns:a16="http://schemas.microsoft.com/office/drawing/2014/main" id="{48398E91-5792-A0E3-1273-019187D55EB0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7" name="台形 696">
                  <a:extLst>
                    <a:ext uri="{FF2B5EF4-FFF2-40B4-BE49-F238E27FC236}">
                      <a16:creationId xmlns:a16="http://schemas.microsoft.com/office/drawing/2014/main" id="{166CBC7A-325E-7CE9-AA3E-41B5805B6C0D}"/>
                    </a:ext>
                  </a:extLst>
                </p:cNvPr>
                <p:cNvSpPr/>
                <p:nvPr/>
              </p:nvSpPr>
              <p:spPr>
                <a:xfrm rot="13500000">
                  <a:off x="5526877" y="4314194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8" name="フリーフォーム: 図形 697">
                  <a:extLst>
                    <a:ext uri="{FF2B5EF4-FFF2-40B4-BE49-F238E27FC236}">
                      <a16:creationId xmlns:a16="http://schemas.microsoft.com/office/drawing/2014/main" id="{F8E00165-EC59-0829-994C-03FA1A572DF2}"/>
                    </a:ext>
                  </a:extLst>
                </p:cNvPr>
                <p:cNvSpPr/>
                <p:nvPr/>
              </p:nvSpPr>
              <p:spPr>
                <a:xfrm>
                  <a:off x="5529727" y="4203669"/>
                  <a:ext cx="640370" cy="321469"/>
                </a:xfrm>
                <a:custGeom>
                  <a:avLst/>
                  <a:gdLst>
                    <a:gd name="connsiteX0" fmla="*/ 197632 w 640370"/>
                    <a:gd name="connsiteY0" fmla="*/ 0 h 321469"/>
                    <a:gd name="connsiteX1" fmla="*/ 442790 w 640370"/>
                    <a:gd name="connsiteY1" fmla="*/ 0 h 321469"/>
                    <a:gd name="connsiteX2" fmla="*/ 498113 w 640370"/>
                    <a:gd name="connsiteY2" fmla="*/ 22916 h 321469"/>
                    <a:gd name="connsiteX3" fmla="*/ 498262 w 640370"/>
                    <a:gd name="connsiteY3" fmla="*/ 23136 h 321469"/>
                    <a:gd name="connsiteX4" fmla="*/ 499130 w 640370"/>
                    <a:gd name="connsiteY4" fmla="*/ 23496 h 321469"/>
                    <a:gd name="connsiteX5" fmla="*/ 640370 w 640370"/>
                    <a:gd name="connsiteY5" fmla="*/ 164736 h 321469"/>
                    <a:gd name="connsiteX6" fmla="*/ 567967 w 640370"/>
                    <a:gd name="connsiteY6" fmla="*/ 237138 h 321469"/>
                    <a:gd name="connsiteX7" fmla="*/ 521029 w 640370"/>
                    <a:gd name="connsiteY7" fmla="*/ 190201 h 321469"/>
                    <a:gd name="connsiteX8" fmla="*/ 521029 w 640370"/>
                    <a:gd name="connsiteY8" fmla="*/ 321469 h 321469"/>
                    <a:gd name="connsiteX9" fmla="*/ 119393 w 640370"/>
                    <a:gd name="connsiteY9" fmla="*/ 321469 h 321469"/>
                    <a:gd name="connsiteX10" fmla="*/ 119393 w 640370"/>
                    <a:gd name="connsiteY10" fmla="*/ 190149 h 321469"/>
                    <a:gd name="connsiteX11" fmla="*/ 72403 w 640370"/>
                    <a:gd name="connsiteY11" fmla="*/ 237138 h 321469"/>
                    <a:gd name="connsiteX12" fmla="*/ 0 w 640370"/>
                    <a:gd name="connsiteY12" fmla="*/ 164736 h 321469"/>
                    <a:gd name="connsiteX13" fmla="*/ 141240 w 640370"/>
                    <a:gd name="connsiteY13" fmla="*/ 23496 h 321469"/>
                    <a:gd name="connsiteX14" fmla="*/ 142181 w 640370"/>
                    <a:gd name="connsiteY14" fmla="*/ 23106 h 321469"/>
                    <a:gd name="connsiteX15" fmla="*/ 142309 w 640370"/>
                    <a:gd name="connsiteY15" fmla="*/ 22916 h 321469"/>
                    <a:gd name="connsiteX16" fmla="*/ 197632 w 640370"/>
                    <a:gd name="connsiteY16" fmla="*/ 0 h 321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0370" h="321469">
                      <a:moveTo>
                        <a:pt x="197632" y="0"/>
                      </a:moveTo>
                      <a:lnTo>
                        <a:pt x="442790" y="0"/>
                      </a:lnTo>
                      <a:cubicBezTo>
                        <a:pt x="464395" y="0"/>
                        <a:pt x="483955" y="8757"/>
                        <a:pt x="498113" y="22916"/>
                      </a:cubicBezTo>
                      <a:lnTo>
                        <a:pt x="498262" y="23136"/>
                      </a:lnTo>
                      <a:lnTo>
                        <a:pt x="499130" y="23496"/>
                      </a:lnTo>
                      <a:lnTo>
                        <a:pt x="640370" y="164736"/>
                      </a:lnTo>
                      <a:lnTo>
                        <a:pt x="567967" y="237138"/>
                      </a:lnTo>
                      <a:lnTo>
                        <a:pt x="521029" y="190201"/>
                      </a:lnTo>
                      <a:lnTo>
                        <a:pt x="521029" y="321469"/>
                      </a:lnTo>
                      <a:lnTo>
                        <a:pt x="119393" y="321469"/>
                      </a:lnTo>
                      <a:lnTo>
                        <a:pt x="119393" y="190149"/>
                      </a:lnTo>
                      <a:lnTo>
                        <a:pt x="72403" y="237138"/>
                      </a:lnTo>
                      <a:lnTo>
                        <a:pt x="0" y="164736"/>
                      </a:lnTo>
                      <a:lnTo>
                        <a:pt x="141240" y="23496"/>
                      </a:lnTo>
                      <a:lnTo>
                        <a:pt x="142181" y="23106"/>
                      </a:lnTo>
                      <a:lnTo>
                        <a:pt x="142309" y="22916"/>
                      </a:lnTo>
                      <a:cubicBezTo>
                        <a:pt x="156468" y="8757"/>
                        <a:pt x="176027" y="0"/>
                        <a:pt x="1976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99" name="グループ化 698">
                  <a:extLst>
                    <a:ext uri="{FF2B5EF4-FFF2-40B4-BE49-F238E27FC236}">
                      <a16:creationId xmlns:a16="http://schemas.microsoft.com/office/drawing/2014/main" id="{C04053E6-86CF-F074-40C6-1FE95CADF5FF}"/>
                    </a:ext>
                  </a:extLst>
                </p:cNvPr>
                <p:cNvGrpSpPr/>
                <p:nvPr/>
              </p:nvGrpSpPr>
              <p:grpSpPr>
                <a:xfrm rot="2700000" flipH="1">
                  <a:off x="5376747" y="4421850"/>
                  <a:ext cx="176500" cy="213726"/>
                  <a:chOff x="6929762" y="3183548"/>
                  <a:chExt cx="380406" cy="460638"/>
                </a:xfrm>
                <a:solidFill>
                  <a:schemeClr val="bg1"/>
                </a:solidFill>
              </p:grpSpPr>
              <p:sp>
                <p:nvSpPr>
                  <p:cNvPr id="702" name="四角形: 上の 2 つの角を丸める 701">
                    <a:extLst>
                      <a:ext uri="{FF2B5EF4-FFF2-40B4-BE49-F238E27FC236}">
                        <a16:creationId xmlns:a16="http://schemas.microsoft.com/office/drawing/2014/main" id="{4A49EA1A-67AA-4B81-2E61-0A6C463C6EEC}"/>
                      </a:ext>
                    </a:extLst>
                  </p:cNvPr>
                  <p:cNvSpPr/>
                  <p:nvPr/>
                </p:nvSpPr>
                <p:spPr>
                  <a:xfrm>
                    <a:off x="7094706" y="3183548"/>
                    <a:ext cx="126327" cy="46772"/>
                  </a:xfrm>
                  <a:prstGeom prst="round2SameRect">
                    <a:avLst>
                      <a:gd name="adj1" fmla="val 50000"/>
                      <a:gd name="adj2" fmla="val 25723"/>
                    </a:avLst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3" name="フリーフォーム: 図形 702">
                    <a:extLst>
                      <a:ext uri="{FF2B5EF4-FFF2-40B4-BE49-F238E27FC236}">
                        <a16:creationId xmlns:a16="http://schemas.microsoft.com/office/drawing/2014/main" id="{9C534136-51A7-0521-A559-767551C00A7E}"/>
                      </a:ext>
                    </a:extLst>
                  </p:cNvPr>
                  <p:cNvSpPr/>
                  <p:nvPr/>
                </p:nvSpPr>
                <p:spPr>
                  <a:xfrm rot="21120376">
                    <a:off x="6929762" y="3221477"/>
                    <a:ext cx="380406" cy="422709"/>
                  </a:xfrm>
                  <a:custGeom>
                    <a:avLst/>
                    <a:gdLst>
                      <a:gd name="connsiteX0" fmla="*/ 241240 w 380406"/>
                      <a:gd name="connsiteY0" fmla="*/ 1026 h 422709"/>
                      <a:gd name="connsiteX1" fmla="*/ 274242 w 380406"/>
                      <a:gd name="connsiteY1" fmla="*/ 5660 h 422709"/>
                      <a:gd name="connsiteX2" fmla="*/ 363034 w 380406"/>
                      <a:gd name="connsiteY2" fmla="*/ 123465 h 422709"/>
                      <a:gd name="connsiteX3" fmla="*/ 353810 w 380406"/>
                      <a:gd name="connsiteY3" fmla="*/ 189152 h 422709"/>
                      <a:gd name="connsiteX4" fmla="*/ 380082 w 380406"/>
                      <a:gd name="connsiteY4" fmla="*/ 354958 h 422709"/>
                      <a:gd name="connsiteX5" fmla="*/ 358455 w 380406"/>
                      <a:gd name="connsiteY5" fmla="*/ 384728 h 422709"/>
                      <a:gd name="connsiteX6" fmla="*/ 358456 w 380406"/>
                      <a:gd name="connsiteY6" fmla="*/ 384727 h 422709"/>
                      <a:gd name="connsiteX7" fmla="*/ 328686 w 380406"/>
                      <a:gd name="connsiteY7" fmla="*/ 363101 h 422709"/>
                      <a:gd name="connsiteX8" fmla="*/ 312456 w 380406"/>
                      <a:gd name="connsiteY8" fmla="*/ 260674 h 422709"/>
                      <a:gd name="connsiteX9" fmla="*/ 300831 w 380406"/>
                      <a:gd name="connsiteY9" fmla="*/ 259042 h 422709"/>
                      <a:gd name="connsiteX10" fmla="*/ 300831 w 380406"/>
                      <a:gd name="connsiteY10" fmla="*/ 382463 h 422709"/>
                      <a:gd name="connsiteX11" fmla="*/ 269958 w 380406"/>
                      <a:gd name="connsiteY11" fmla="*/ 413336 h 422709"/>
                      <a:gd name="connsiteX12" fmla="*/ 269959 w 380406"/>
                      <a:gd name="connsiteY12" fmla="*/ 413335 h 422709"/>
                      <a:gd name="connsiteX13" fmla="*/ 239086 w 380406"/>
                      <a:gd name="connsiteY13" fmla="*/ 382462 h 422709"/>
                      <a:gd name="connsiteX14" fmla="*/ 239086 w 380406"/>
                      <a:gd name="connsiteY14" fmla="*/ 250371 h 422709"/>
                      <a:gd name="connsiteX15" fmla="*/ 227198 w 380406"/>
                      <a:gd name="connsiteY15" fmla="*/ 248702 h 422709"/>
                      <a:gd name="connsiteX16" fmla="*/ 206496 w 380406"/>
                      <a:gd name="connsiteY16" fmla="*/ 396126 h 422709"/>
                      <a:gd name="connsiteX17" fmla="*/ 171629 w 380406"/>
                      <a:gd name="connsiteY17" fmla="*/ 422406 h 422709"/>
                      <a:gd name="connsiteX18" fmla="*/ 171630 w 380406"/>
                      <a:gd name="connsiteY18" fmla="*/ 422405 h 422709"/>
                      <a:gd name="connsiteX19" fmla="*/ 145351 w 380406"/>
                      <a:gd name="connsiteY19" fmla="*/ 387539 h 422709"/>
                      <a:gd name="connsiteX20" fmla="*/ 166053 w 380406"/>
                      <a:gd name="connsiteY20" fmla="*/ 240115 h 422709"/>
                      <a:gd name="connsiteX21" fmla="*/ 160135 w 380406"/>
                      <a:gd name="connsiteY21" fmla="*/ 239284 h 422709"/>
                      <a:gd name="connsiteX22" fmla="*/ 124040 w 380406"/>
                      <a:gd name="connsiteY22" fmla="*/ 354110 h 422709"/>
                      <a:gd name="connsiteX23" fmla="*/ 85330 w 380406"/>
                      <a:gd name="connsiteY23" fmla="*/ 374304 h 422709"/>
                      <a:gd name="connsiteX24" fmla="*/ 85332 w 380406"/>
                      <a:gd name="connsiteY24" fmla="*/ 374304 h 422709"/>
                      <a:gd name="connsiteX25" fmla="*/ 65137 w 380406"/>
                      <a:gd name="connsiteY25" fmla="*/ 335593 h 422709"/>
                      <a:gd name="connsiteX26" fmla="*/ 108126 w 380406"/>
                      <a:gd name="connsiteY26" fmla="*/ 198834 h 422709"/>
                      <a:gd name="connsiteX27" fmla="*/ 112876 w 380406"/>
                      <a:gd name="connsiteY27" fmla="*/ 165013 h 422709"/>
                      <a:gd name="connsiteX28" fmla="*/ 67078 w 380406"/>
                      <a:gd name="connsiteY28" fmla="*/ 199531 h 422709"/>
                      <a:gd name="connsiteX29" fmla="*/ 8436 w 380406"/>
                      <a:gd name="connsiteY29" fmla="*/ 191296 h 422709"/>
                      <a:gd name="connsiteX30" fmla="*/ 16671 w 380406"/>
                      <a:gd name="connsiteY30" fmla="*/ 132654 h 422709"/>
                      <a:gd name="connsiteX31" fmla="*/ 151567 w 380406"/>
                      <a:gd name="connsiteY31" fmla="*/ 30980 h 422709"/>
                      <a:gd name="connsiteX32" fmla="*/ 156028 w 380406"/>
                      <a:gd name="connsiteY32" fmla="*/ 29826 h 422709"/>
                      <a:gd name="connsiteX33" fmla="*/ 163948 w 380406"/>
                      <a:gd name="connsiteY33" fmla="*/ 21024 h 422709"/>
                      <a:gd name="connsiteX34" fmla="*/ 241240 w 380406"/>
                      <a:gd name="connsiteY34" fmla="*/ 1026 h 4227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80406" h="422709">
                        <a:moveTo>
                          <a:pt x="241240" y="1026"/>
                        </a:moveTo>
                        <a:lnTo>
                          <a:pt x="274242" y="5660"/>
                        </a:lnTo>
                        <a:cubicBezTo>
                          <a:pt x="331292" y="13672"/>
                          <a:pt x="371046" y="66415"/>
                          <a:pt x="363034" y="123465"/>
                        </a:cubicBezTo>
                        <a:lnTo>
                          <a:pt x="353810" y="189152"/>
                        </a:lnTo>
                        <a:lnTo>
                          <a:pt x="380082" y="354958"/>
                        </a:lnTo>
                        <a:cubicBezTo>
                          <a:pt x="382330" y="369151"/>
                          <a:pt x="372648" y="382480"/>
                          <a:pt x="358455" y="384728"/>
                        </a:cubicBezTo>
                        <a:lnTo>
                          <a:pt x="358456" y="384727"/>
                        </a:lnTo>
                        <a:cubicBezTo>
                          <a:pt x="344263" y="386976"/>
                          <a:pt x="330935" y="377294"/>
                          <a:pt x="328686" y="363101"/>
                        </a:cubicBezTo>
                        <a:lnTo>
                          <a:pt x="312456" y="260674"/>
                        </a:lnTo>
                        <a:lnTo>
                          <a:pt x="300831" y="259042"/>
                        </a:lnTo>
                        <a:lnTo>
                          <a:pt x="300831" y="382463"/>
                        </a:lnTo>
                        <a:cubicBezTo>
                          <a:pt x="300831" y="399514"/>
                          <a:pt x="287009" y="413336"/>
                          <a:pt x="269958" y="413336"/>
                        </a:cubicBezTo>
                        <a:lnTo>
                          <a:pt x="269959" y="413335"/>
                        </a:lnTo>
                        <a:cubicBezTo>
                          <a:pt x="252908" y="413335"/>
                          <a:pt x="239086" y="399513"/>
                          <a:pt x="239086" y="382462"/>
                        </a:cubicBezTo>
                        <a:lnTo>
                          <a:pt x="239086" y="250371"/>
                        </a:lnTo>
                        <a:lnTo>
                          <a:pt x="227198" y="248702"/>
                        </a:lnTo>
                        <a:lnTo>
                          <a:pt x="206496" y="396126"/>
                        </a:lnTo>
                        <a:cubicBezTo>
                          <a:pt x="204124" y="413012"/>
                          <a:pt x="188515" y="424777"/>
                          <a:pt x="171629" y="422406"/>
                        </a:cubicBezTo>
                        <a:lnTo>
                          <a:pt x="171630" y="422405"/>
                        </a:lnTo>
                        <a:cubicBezTo>
                          <a:pt x="154745" y="420034"/>
                          <a:pt x="142979" y="404424"/>
                          <a:pt x="145351" y="387539"/>
                        </a:cubicBezTo>
                        <a:lnTo>
                          <a:pt x="166053" y="240115"/>
                        </a:lnTo>
                        <a:lnTo>
                          <a:pt x="160135" y="239284"/>
                        </a:lnTo>
                        <a:lnTo>
                          <a:pt x="124040" y="354110"/>
                        </a:lnTo>
                        <a:cubicBezTo>
                          <a:pt x="118927" y="370376"/>
                          <a:pt x="101596" y="379417"/>
                          <a:pt x="85330" y="374304"/>
                        </a:cubicBezTo>
                        <a:lnTo>
                          <a:pt x="85332" y="374304"/>
                        </a:lnTo>
                        <a:cubicBezTo>
                          <a:pt x="69065" y="369190"/>
                          <a:pt x="60024" y="351860"/>
                          <a:pt x="65137" y="335593"/>
                        </a:cubicBezTo>
                        <a:lnTo>
                          <a:pt x="108126" y="198834"/>
                        </a:lnTo>
                        <a:lnTo>
                          <a:pt x="112876" y="165013"/>
                        </a:lnTo>
                        <a:lnTo>
                          <a:pt x="67078" y="199531"/>
                        </a:lnTo>
                        <a:cubicBezTo>
                          <a:pt x="48611" y="213451"/>
                          <a:pt x="22356" y="209764"/>
                          <a:pt x="8436" y="191296"/>
                        </a:cubicBezTo>
                        <a:cubicBezTo>
                          <a:pt x="-5483" y="172828"/>
                          <a:pt x="-1796" y="146574"/>
                          <a:pt x="16671" y="132654"/>
                        </a:cubicBezTo>
                        <a:lnTo>
                          <a:pt x="151567" y="30980"/>
                        </a:lnTo>
                        <a:lnTo>
                          <a:pt x="156028" y="29826"/>
                        </a:lnTo>
                        <a:lnTo>
                          <a:pt x="163948" y="21024"/>
                        </a:lnTo>
                        <a:cubicBezTo>
                          <a:pt x="185266" y="4956"/>
                          <a:pt x="212715" y="-2980"/>
                          <a:pt x="241240" y="1026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00" name="正方形/長方形 699">
                  <a:extLst>
                    <a:ext uri="{FF2B5EF4-FFF2-40B4-BE49-F238E27FC236}">
                      <a16:creationId xmlns:a16="http://schemas.microsoft.com/office/drawing/2014/main" id="{A872C8ED-5F81-E782-03A1-3B213D492EA5}"/>
                    </a:ext>
                  </a:extLst>
                </p:cNvPr>
                <p:cNvSpPr/>
                <p:nvPr/>
              </p:nvSpPr>
              <p:spPr>
                <a:xfrm>
                  <a:off x="5688806" y="4323360"/>
                  <a:ext cx="326231" cy="157164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bg1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1" name="テキスト ボックス 700">
                  <a:extLst>
                    <a:ext uri="{FF2B5EF4-FFF2-40B4-BE49-F238E27FC236}">
                      <a16:creationId xmlns:a16="http://schemas.microsoft.com/office/drawing/2014/main" id="{1C7EC369-41F5-BFDE-AB60-AB1B9985A1D1}"/>
                    </a:ext>
                  </a:extLst>
                </p:cNvPr>
                <p:cNvSpPr txBox="1"/>
                <p:nvPr/>
              </p:nvSpPr>
              <p:spPr>
                <a:xfrm>
                  <a:off x="5711099" y="4347172"/>
                  <a:ext cx="280126" cy="1055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山　形</a:t>
                  </a:r>
                </a:p>
              </p:txBody>
            </p:sp>
          </p:grpSp>
          <p:grpSp>
            <p:nvGrpSpPr>
              <p:cNvPr id="579" name="グループ化 578">
                <a:extLst>
                  <a:ext uri="{FF2B5EF4-FFF2-40B4-BE49-F238E27FC236}">
                    <a16:creationId xmlns:a16="http://schemas.microsoft.com/office/drawing/2014/main" id="{291234E4-7DC1-27F9-5C22-D0F970DB1AD8}"/>
                  </a:ext>
                </a:extLst>
              </p:cNvPr>
              <p:cNvGrpSpPr/>
              <p:nvPr/>
            </p:nvGrpSpPr>
            <p:grpSpPr>
              <a:xfrm>
                <a:off x="6646059" y="5434701"/>
                <a:ext cx="115392" cy="119652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685" name="四角形: 上の 2 つの角を丸める 684">
                  <a:extLst>
                    <a:ext uri="{FF2B5EF4-FFF2-40B4-BE49-F238E27FC236}">
                      <a16:creationId xmlns:a16="http://schemas.microsoft.com/office/drawing/2014/main" id="{1DF19C33-29C6-1D8F-DDCF-F4F5486B8897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6" name="フリーフォーム: 図形 685">
                  <a:extLst>
                    <a:ext uri="{FF2B5EF4-FFF2-40B4-BE49-F238E27FC236}">
                      <a16:creationId xmlns:a16="http://schemas.microsoft.com/office/drawing/2014/main" id="{16E68288-DBE5-8839-30E1-73EA48CCEF31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7" name="四角形: 上の 2 つの角を丸める 686">
                  <a:extLst>
                    <a:ext uri="{FF2B5EF4-FFF2-40B4-BE49-F238E27FC236}">
                      <a16:creationId xmlns:a16="http://schemas.microsoft.com/office/drawing/2014/main" id="{A36ECAB6-4BFC-B87A-76AD-FC5467C7DBCE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688" name="四角形: 上の 2 つの角を丸める 687">
                  <a:extLst>
                    <a:ext uri="{FF2B5EF4-FFF2-40B4-BE49-F238E27FC236}">
                      <a16:creationId xmlns:a16="http://schemas.microsoft.com/office/drawing/2014/main" id="{2C20B0A1-9AA1-EACE-F8B7-E0BCA558EF8C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9" name="四角形: 上の 2 つの角を丸める 688">
                  <a:extLst>
                    <a:ext uri="{FF2B5EF4-FFF2-40B4-BE49-F238E27FC236}">
                      <a16:creationId xmlns:a16="http://schemas.microsoft.com/office/drawing/2014/main" id="{5A3106E9-79A1-1834-C516-6A21D614F72C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0" name="四角形: 上の 2 つの角を丸める 689">
                  <a:extLst>
                    <a:ext uri="{FF2B5EF4-FFF2-40B4-BE49-F238E27FC236}">
                      <a16:creationId xmlns:a16="http://schemas.microsoft.com/office/drawing/2014/main" id="{31E946BD-DB08-D0D1-D43F-FA9A11B9F7AA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1" name="四角形: 上の 2 つの角を丸める 690">
                  <a:extLst>
                    <a:ext uri="{FF2B5EF4-FFF2-40B4-BE49-F238E27FC236}">
                      <a16:creationId xmlns:a16="http://schemas.microsoft.com/office/drawing/2014/main" id="{47D32270-53A5-A6D6-92A3-0187F0468579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2" name="四角形: 上の 2 つの角を丸める 691">
                  <a:extLst>
                    <a:ext uri="{FF2B5EF4-FFF2-40B4-BE49-F238E27FC236}">
                      <a16:creationId xmlns:a16="http://schemas.microsoft.com/office/drawing/2014/main" id="{E69CA389-A50E-BA88-88A6-D4E4778D75E2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80" name="グループ化 579">
                <a:extLst>
                  <a:ext uri="{FF2B5EF4-FFF2-40B4-BE49-F238E27FC236}">
                    <a16:creationId xmlns:a16="http://schemas.microsoft.com/office/drawing/2014/main" id="{25D4B406-5162-F170-D489-60860E94BEDA}"/>
                  </a:ext>
                </a:extLst>
              </p:cNvPr>
              <p:cNvGrpSpPr/>
              <p:nvPr/>
            </p:nvGrpSpPr>
            <p:grpSpPr>
              <a:xfrm>
                <a:off x="7089814" y="5434701"/>
                <a:ext cx="115392" cy="119652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677" name="四角形: 上の 2 つの角を丸める 676">
                  <a:extLst>
                    <a:ext uri="{FF2B5EF4-FFF2-40B4-BE49-F238E27FC236}">
                      <a16:creationId xmlns:a16="http://schemas.microsoft.com/office/drawing/2014/main" id="{F7ABC72E-B8AE-CFE0-D90A-988409AE639D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8" name="フリーフォーム: 図形 677">
                  <a:extLst>
                    <a:ext uri="{FF2B5EF4-FFF2-40B4-BE49-F238E27FC236}">
                      <a16:creationId xmlns:a16="http://schemas.microsoft.com/office/drawing/2014/main" id="{43CAEE15-17AA-7D37-76AF-A1FB1059D703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9" name="四角形: 上の 2 つの角を丸める 678">
                  <a:extLst>
                    <a:ext uri="{FF2B5EF4-FFF2-40B4-BE49-F238E27FC236}">
                      <a16:creationId xmlns:a16="http://schemas.microsoft.com/office/drawing/2014/main" id="{5AD57443-3B15-4794-F1CB-71038A00687F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680" name="四角形: 上の 2 つの角を丸める 679">
                  <a:extLst>
                    <a:ext uri="{FF2B5EF4-FFF2-40B4-BE49-F238E27FC236}">
                      <a16:creationId xmlns:a16="http://schemas.microsoft.com/office/drawing/2014/main" id="{2F739BCA-A0F6-2D02-7FFC-DC97E00BDE2C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1" name="四角形: 上の 2 つの角を丸める 680">
                  <a:extLst>
                    <a:ext uri="{FF2B5EF4-FFF2-40B4-BE49-F238E27FC236}">
                      <a16:creationId xmlns:a16="http://schemas.microsoft.com/office/drawing/2014/main" id="{5A3336EC-4457-46C2-47DC-ADBF1B970896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2" name="四角形: 上の 2 つの角を丸める 681">
                  <a:extLst>
                    <a:ext uri="{FF2B5EF4-FFF2-40B4-BE49-F238E27FC236}">
                      <a16:creationId xmlns:a16="http://schemas.microsoft.com/office/drawing/2014/main" id="{ADD3F2EF-46B8-8340-A11C-2F8064279BC7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3" name="四角形: 上の 2 つの角を丸める 682">
                  <a:extLst>
                    <a:ext uri="{FF2B5EF4-FFF2-40B4-BE49-F238E27FC236}">
                      <a16:creationId xmlns:a16="http://schemas.microsoft.com/office/drawing/2014/main" id="{B8120DE9-0168-9144-F327-F68BC6E018C1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4" name="四角形: 上の 2 つの角を丸める 683">
                  <a:extLst>
                    <a:ext uri="{FF2B5EF4-FFF2-40B4-BE49-F238E27FC236}">
                      <a16:creationId xmlns:a16="http://schemas.microsoft.com/office/drawing/2014/main" id="{61638BE0-14D4-0C64-9049-5091D7BE6B18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81" name="台形 580">
                <a:extLst>
                  <a:ext uri="{FF2B5EF4-FFF2-40B4-BE49-F238E27FC236}">
                    <a16:creationId xmlns:a16="http://schemas.microsoft.com/office/drawing/2014/main" id="{3E72242B-27A6-F053-A7BF-66B44CF8C885}"/>
                  </a:ext>
                </a:extLst>
              </p:cNvPr>
              <p:cNvSpPr/>
              <p:nvPr/>
            </p:nvSpPr>
            <p:spPr>
              <a:xfrm rot="8100000" flipH="1">
                <a:off x="8412069" y="5383642"/>
                <a:ext cx="28368" cy="119123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82" name="グループ化 581">
                <a:extLst>
                  <a:ext uri="{FF2B5EF4-FFF2-40B4-BE49-F238E27FC236}">
                    <a16:creationId xmlns:a16="http://schemas.microsoft.com/office/drawing/2014/main" id="{5C935C52-8BF5-AC8E-A081-D0639E945D6B}"/>
                  </a:ext>
                </a:extLst>
              </p:cNvPr>
              <p:cNvGrpSpPr/>
              <p:nvPr/>
            </p:nvGrpSpPr>
            <p:grpSpPr>
              <a:xfrm>
                <a:off x="8160610" y="5519367"/>
                <a:ext cx="89747" cy="165384"/>
                <a:chOff x="5146675" y="2893474"/>
                <a:chExt cx="276225" cy="577278"/>
              </a:xfrm>
            </p:grpSpPr>
            <p:sp>
              <p:nvSpPr>
                <p:cNvPr id="674" name="台形 673">
                  <a:extLst>
                    <a:ext uri="{FF2B5EF4-FFF2-40B4-BE49-F238E27FC236}">
                      <a16:creationId xmlns:a16="http://schemas.microsoft.com/office/drawing/2014/main" id="{46C56F68-C8CD-CC4A-C775-90E03D887598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5" name="台形 674">
                  <a:extLst>
                    <a:ext uri="{FF2B5EF4-FFF2-40B4-BE49-F238E27FC236}">
                      <a16:creationId xmlns:a16="http://schemas.microsoft.com/office/drawing/2014/main" id="{FD264645-C31B-40B7-B132-242EA4130D81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6" name="フリーフォーム: 図形 675">
                  <a:extLst>
                    <a:ext uri="{FF2B5EF4-FFF2-40B4-BE49-F238E27FC236}">
                      <a16:creationId xmlns:a16="http://schemas.microsoft.com/office/drawing/2014/main" id="{327E4113-5589-DFCA-3717-1E1C3B9151A2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83" name="グループ化 582">
                <a:extLst>
                  <a:ext uri="{FF2B5EF4-FFF2-40B4-BE49-F238E27FC236}">
                    <a16:creationId xmlns:a16="http://schemas.microsoft.com/office/drawing/2014/main" id="{633C7BE0-BF9E-4C77-BDFE-9720A2D1CE8F}"/>
                  </a:ext>
                </a:extLst>
              </p:cNvPr>
              <p:cNvGrpSpPr/>
              <p:nvPr/>
            </p:nvGrpSpPr>
            <p:grpSpPr>
              <a:xfrm>
                <a:off x="8263118" y="5519367"/>
                <a:ext cx="89747" cy="165384"/>
                <a:chOff x="5146675" y="2893474"/>
                <a:chExt cx="276225" cy="577278"/>
              </a:xfrm>
            </p:grpSpPr>
            <p:sp>
              <p:nvSpPr>
                <p:cNvPr id="671" name="台形 670">
                  <a:extLst>
                    <a:ext uri="{FF2B5EF4-FFF2-40B4-BE49-F238E27FC236}">
                      <a16:creationId xmlns:a16="http://schemas.microsoft.com/office/drawing/2014/main" id="{11298B4A-40E0-FBA0-9196-AC957E1A8064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2" name="台形 671">
                  <a:extLst>
                    <a:ext uri="{FF2B5EF4-FFF2-40B4-BE49-F238E27FC236}">
                      <a16:creationId xmlns:a16="http://schemas.microsoft.com/office/drawing/2014/main" id="{09E203A2-BE70-1331-16B3-88AE6AAFF0AE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673" name="フリーフォーム: 図形 672">
                  <a:extLst>
                    <a:ext uri="{FF2B5EF4-FFF2-40B4-BE49-F238E27FC236}">
                      <a16:creationId xmlns:a16="http://schemas.microsoft.com/office/drawing/2014/main" id="{94248479-4CED-8763-9386-C73A7C2F34B4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84" name="フリーフォーム: 図形 583">
                <a:extLst>
                  <a:ext uri="{FF2B5EF4-FFF2-40B4-BE49-F238E27FC236}">
                    <a16:creationId xmlns:a16="http://schemas.microsoft.com/office/drawing/2014/main" id="{36AE287D-114D-0C6D-412E-2A3D30799206}"/>
                  </a:ext>
                </a:extLst>
              </p:cNvPr>
              <p:cNvSpPr/>
              <p:nvPr/>
            </p:nvSpPr>
            <p:spPr>
              <a:xfrm rot="10800000">
                <a:off x="8144191" y="5491273"/>
                <a:ext cx="225427" cy="79875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5" name="台形 584">
                <a:extLst>
                  <a:ext uri="{FF2B5EF4-FFF2-40B4-BE49-F238E27FC236}">
                    <a16:creationId xmlns:a16="http://schemas.microsoft.com/office/drawing/2014/main" id="{5FBF2C20-0377-98F8-EC6F-F36D971FE522}"/>
                  </a:ext>
                </a:extLst>
              </p:cNvPr>
              <p:cNvSpPr/>
              <p:nvPr/>
            </p:nvSpPr>
            <p:spPr>
              <a:xfrm rot="13500000">
                <a:off x="8076295" y="5383642"/>
                <a:ext cx="28368" cy="119123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6" name="フリーフォーム: 図形 585">
                <a:extLst>
                  <a:ext uri="{FF2B5EF4-FFF2-40B4-BE49-F238E27FC236}">
                    <a16:creationId xmlns:a16="http://schemas.microsoft.com/office/drawing/2014/main" id="{F198F1CD-9CDF-7427-BD88-BC384ECA5538}"/>
                  </a:ext>
                </a:extLst>
              </p:cNvPr>
              <p:cNvSpPr/>
              <p:nvPr/>
            </p:nvSpPr>
            <p:spPr>
              <a:xfrm>
                <a:off x="8077888" y="5321851"/>
                <a:ext cx="358006" cy="179721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7" name="正方形/長方形 586">
                <a:extLst>
                  <a:ext uri="{FF2B5EF4-FFF2-40B4-BE49-F238E27FC236}">
                    <a16:creationId xmlns:a16="http://schemas.microsoft.com/office/drawing/2014/main" id="{6F4E9735-5C6D-A0F0-75C2-A711A69CE85C}"/>
                  </a:ext>
                </a:extLst>
              </p:cNvPr>
              <p:cNvSpPr/>
              <p:nvPr/>
            </p:nvSpPr>
            <p:spPr>
              <a:xfrm>
                <a:off x="8166823" y="5388766"/>
                <a:ext cx="182383" cy="87864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8" name="テキスト ボックス 587">
                <a:extLst>
                  <a:ext uri="{FF2B5EF4-FFF2-40B4-BE49-F238E27FC236}">
                    <a16:creationId xmlns:a16="http://schemas.microsoft.com/office/drawing/2014/main" id="{7B3E3FE6-3BAA-D8E8-1924-A0A9AE34C1C9}"/>
                  </a:ext>
                </a:extLst>
              </p:cNvPr>
              <p:cNvSpPr txBox="1"/>
              <p:nvPr/>
            </p:nvSpPr>
            <p:spPr>
              <a:xfrm>
                <a:off x="8179286" y="5402078"/>
                <a:ext cx="156608" cy="5901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栃　木</a:t>
                </a:r>
              </a:p>
            </p:txBody>
          </p:sp>
          <p:grpSp>
            <p:nvGrpSpPr>
              <p:cNvPr id="589" name="グループ化 588">
                <a:extLst>
                  <a:ext uri="{FF2B5EF4-FFF2-40B4-BE49-F238E27FC236}">
                    <a16:creationId xmlns:a16="http://schemas.microsoft.com/office/drawing/2014/main" id="{C3CA7042-2AC3-7229-7343-27AD6FDCF883}"/>
                  </a:ext>
                </a:extLst>
              </p:cNvPr>
              <p:cNvGrpSpPr/>
              <p:nvPr/>
            </p:nvGrpSpPr>
            <p:grpSpPr>
              <a:xfrm>
                <a:off x="7587162" y="5321851"/>
                <a:ext cx="409521" cy="362899"/>
                <a:chOff x="5445709" y="4203669"/>
                <a:chExt cx="732515" cy="649123"/>
              </a:xfrm>
            </p:grpSpPr>
            <p:sp>
              <p:nvSpPr>
                <p:cNvPr id="657" name="台形 656">
                  <a:extLst>
                    <a:ext uri="{FF2B5EF4-FFF2-40B4-BE49-F238E27FC236}">
                      <a16:creationId xmlns:a16="http://schemas.microsoft.com/office/drawing/2014/main" id="{75891415-FD64-C07B-912A-E3F1907056C9}"/>
                    </a:ext>
                  </a:extLst>
                </p:cNvPr>
                <p:cNvSpPr/>
                <p:nvPr/>
              </p:nvSpPr>
              <p:spPr>
                <a:xfrm rot="8100000" flipH="1">
                  <a:off x="6127482" y="4314195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58" name="グループ化 657">
                  <a:extLst>
                    <a:ext uri="{FF2B5EF4-FFF2-40B4-BE49-F238E27FC236}">
                      <a16:creationId xmlns:a16="http://schemas.microsoft.com/office/drawing/2014/main" id="{D434ED97-A0CD-07C3-3970-89D5D6916082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668" name="台形 667">
                    <a:extLst>
                      <a:ext uri="{FF2B5EF4-FFF2-40B4-BE49-F238E27FC236}">
                        <a16:creationId xmlns:a16="http://schemas.microsoft.com/office/drawing/2014/main" id="{B9E4FED3-CFFD-8E13-7B7D-91CAEC89A7F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9" name="台形 668">
                    <a:extLst>
                      <a:ext uri="{FF2B5EF4-FFF2-40B4-BE49-F238E27FC236}">
                        <a16:creationId xmlns:a16="http://schemas.microsoft.com/office/drawing/2014/main" id="{5F9E36A6-AD25-E69D-E507-96D4D6B12A1E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0" name="フリーフォーム: 図形 669">
                    <a:extLst>
                      <a:ext uri="{FF2B5EF4-FFF2-40B4-BE49-F238E27FC236}">
                        <a16:creationId xmlns:a16="http://schemas.microsoft.com/office/drawing/2014/main" id="{D9C739CF-41FD-391B-97EE-37662A9DE2A9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59" name="グループ化 658">
                  <a:extLst>
                    <a:ext uri="{FF2B5EF4-FFF2-40B4-BE49-F238E27FC236}">
                      <a16:creationId xmlns:a16="http://schemas.microsoft.com/office/drawing/2014/main" id="{1C0A4CA1-4B5C-CC3D-9A86-6D9E8DC88DD5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665" name="台形 664">
                    <a:extLst>
                      <a:ext uri="{FF2B5EF4-FFF2-40B4-BE49-F238E27FC236}">
                        <a16:creationId xmlns:a16="http://schemas.microsoft.com/office/drawing/2014/main" id="{AEB763EB-6136-5068-5B4C-0F5373C99DA2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6" name="台形 665">
                    <a:extLst>
                      <a:ext uri="{FF2B5EF4-FFF2-40B4-BE49-F238E27FC236}">
                        <a16:creationId xmlns:a16="http://schemas.microsoft.com/office/drawing/2014/main" id="{FE22B34A-E5CC-2EF3-5DC0-B57DA64D63D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667" name="フリーフォーム: 図形 666">
                    <a:extLst>
                      <a:ext uri="{FF2B5EF4-FFF2-40B4-BE49-F238E27FC236}">
                        <a16:creationId xmlns:a16="http://schemas.microsoft.com/office/drawing/2014/main" id="{0891E8F5-791D-153B-507F-5FD332FFDEC5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60" name="フリーフォーム: 図形 659">
                  <a:extLst>
                    <a:ext uri="{FF2B5EF4-FFF2-40B4-BE49-F238E27FC236}">
                      <a16:creationId xmlns:a16="http://schemas.microsoft.com/office/drawing/2014/main" id="{A2FEE255-65F9-36FB-5558-D66312F0A00A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1" name="台形 660">
                  <a:extLst>
                    <a:ext uri="{FF2B5EF4-FFF2-40B4-BE49-F238E27FC236}">
                      <a16:creationId xmlns:a16="http://schemas.microsoft.com/office/drawing/2014/main" id="{6E58C487-362E-B960-2FA5-70BB14E58659}"/>
                    </a:ext>
                  </a:extLst>
                </p:cNvPr>
                <p:cNvSpPr/>
                <p:nvPr/>
              </p:nvSpPr>
              <p:spPr>
                <a:xfrm rot="13500000">
                  <a:off x="5526877" y="4314194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2" name="フリーフォーム: 図形 661">
                  <a:extLst>
                    <a:ext uri="{FF2B5EF4-FFF2-40B4-BE49-F238E27FC236}">
                      <a16:creationId xmlns:a16="http://schemas.microsoft.com/office/drawing/2014/main" id="{00732CAF-9DF0-F6D9-EB87-A99746F829C2}"/>
                    </a:ext>
                  </a:extLst>
                </p:cNvPr>
                <p:cNvSpPr/>
                <p:nvPr/>
              </p:nvSpPr>
              <p:spPr>
                <a:xfrm>
                  <a:off x="5529727" y="4203669"/>
                  <a:ext cx="640370" cy="321469"/>
                </a:xfrm>
                <a:custGeom>
                  <a:avLst/>
                  <a:gdLst>
                    <a:gd name="connsiteX0" fmla="*/ 197632 w 640370"/>
                    <a:gd name="connsiteY0" fmla="*/ 0 h 321469"/>
                    <a:gd name="connsiteX1" fmla="*/ 442790 w 640370"/>
                    <a:gd name="connsiteY1" fmla="*/ 0 h 321469"/>
                    <a:gd name="connsiteX2" fmla="*/ 498113 w 640370"/>
                    <a:gd name="connsiteY2" fmla="*/ 22916 h 321469"/>
                    <a:gd name="connsiteX3" fmla="*/ 498262 w 640370"/>
                    <a:gd name="connsiteY3" fmla="*/ 23136 h 321469"/>
                    <a:gd name="connsiteX4" fmla="*/ 499130 w 640370"/>
                    <a:gd name="connsiteY4" fmla="*/ 23496 h 321469"/>
                    <a:gd name="connsiteX5" fmla="*/ 640370 w 640370"/>
                    <a:gd name="connsiteY5" fmla="*/ 164736 h 321469"/>
                    <a:gd name="connsiteX6" fmla="*/ 567967 w 640370"/>
                    <a:gd name="connsiteY6" fmla="*/ 237138 h 321469"/>
                    <a:gd name="connsiteX7" fmla="*/ 521029 w 640370"/>
                    <a:gd name="connsiteY7" fmla="*/ 190201 h 321469"/>
                    <a:gd name="connsiteX8" fmla="*/ 521029 w 640370"/>
                    <a:gd name="connsiteY8" fmla="*/ 321469 h 321469"/>
                    <a:gd name="connsiteX9" fmla="*/ 119393 w 640370"/>
                    <a:gd name="connsiteY9" fmla="*/ 321469 h 321469"/>
                    <a:gd name="connsiteX10" fmla="*/ 119393 w 640370"/>
                    <a:gd name="connsiteY10" fmla="*/ 190149 h 321469"/>
                    <a:gd name="connsiteX11" fmla="*/ 72403 w 640370"/>
                    <a:gd name="connsiteY11" fmla="*/ 237138 h 321469"/>
                    <a:gd name="connsiteX12" fmla="*/ 0 w 640370"/>
                    <a:gd name="connsiteY12" fmla="*/ 164736 h 321469"/>
                    <a:gd name="connsiteX13" fmla="*/ 141240 w 640370"/>
                    <a:gd name="connsiteY13" fmla="*/ 23496 h 321469"/>
                    <a:gd name="connsiteX14" fmla="*/ 142181 w 640370"/>
                    <a:gd name="connsiteY14" fmla="*/ 23106 h 321469"/>
                    <a:gd name="connsiteX15" fmla="*/ 142309 w 640370"/>
                    <a:gd name="connsiteY15" fmla="*/ 22916 h 321469"/>
                    <a:gd name="connsiteX16" fmla="*/ 197632 w 640370"/>
                    <a:gd name="connsiteY16" fmla="*/ 0 h 321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40370" h="321469">
                      <a:moveTo>
                        <a:pt x="197632" y="0"/>
                      </a:moveTo>
                      <a:lnTo>
                        <a:pt x="442790" y="0"/>
                      </a:lnTo>
                      <a:cubicBezTo>
                        <a:pt x="464395" y="0"/>
                        <a:pt x="483955" y="8757"/>
                        <a:pt x="498113" y="22916"/>
                      </a:cubicBezTo>
                      <a:lnTo>
                        <a:pt x="498262" y="23136"/>
                      </a:lnTo>
                      <a:lnTo>
                        <a:pt x="499130" y="23496"/>
                      </a:lnTo>
                      <a:lnTo>
                        <a:pt x="640370" y="164736"/>
                      </a:lnTo>
                      <a:lnTo>
                        <a:pt x="567967" y="237138"/>
                      </a:lnTo>
                      <a:lnTo>
                        <a:pt x="521029" y="190201"/>
                      </a:lnTo>
                      <a:lnTo>
                        <a:pt x="521029" y="321469"/>
                      </a:lnTo>
                      <a:lnTo>
                        <a:pt x="119393" y="321469"/>
                      </a:lnTo>
                      <a:lnTo>
                        <a:pt x="119393" y="190149"/>
                      </a:lnTo>
                      <a:lnTo>
                        <a:pt x="72403" y="237138"/>
                      </a:lnTo>
                      <a:lnTo>
                        <a:pt x="0" y="164736"/>
                      </a:lnTo>
                      <a:lnTo>
                        <a:pt x="141240" y="23496"/>
                      </a:lnTo>
                      <a:lnTo>
                        <a:pt x="142181" y="23106"/>
                      </a:lnTo>
                      <a:lnTo>
                        <a:pt x="142309" y="22916"/>
                      </a:lnTo>
                      <a:cubicBezTo>
                        <a:pt x="156468" y="8757"/>
                        <a:pt x="176027" y="0"/>
                        <a:pt x="197632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3" name="正方形/長方形 662">
                  <a:extLst>
                    <a:ext uri="{FF2B5EF4-FFF2-40B4-BE49-F238E27FC236}">
                      <a16:creationId xmlns:a16="http://schemas.microsoft.com/office/drawing/2014/main" id="{9B4BC3DD-E07D-9F8D-8884-594729B791B8}"/>
                    </a:ext>
                  </a:extLst>
                </p:cNvPr>
                <p:cNvSpPr/>
                <p:nvPr/>
              </p:nvSpPr>
              <p:spPr>
                <a:xfrm>
                  <a:off x="5688806" y="4323360"/>
                  <a:ext cx="326231" cy="157164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bg1">
                      <a:lumMod val="50000"/>
                    </a:schemeClr>
                  </a:solidFill>
                  <a:prstDash val="solid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4" name="テキスト ボックス 663">
                  <a:extLst>
                    <a:ext uri="{FF2B5EF4-FFF2-40B4-BE49-F238E27FC236}">
                      <a16:creationId xmlns:a16="http://schemas.microsoft.com/office/drawing/2014/main" id="{67311CCB-06C8-9A4D-D5C8-A649455A4E43}"/>
                    </a:ext>
                  </a:extLst>
                </p:cNvPr>
                <p:cNvSpPr txBox="1"/>
                <p:nvPr/>
              </p:nvSpPr>
              <p:spPr>
                <a:xfrm>
                  <a:off x="5711099" y="4347172"/>
                  <a:ext cx="280126" cy="10556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福　島</a:t>
                  </a:r>
                </a:p>
              </p:txBody>
            </p:sp>
          </p:grpSp>
          <p:grpSp>
            <p:nvGrpSpPr>
              <p:cNvPr id="590" name="グループ化 589">
                <a:extLst>
                  <a:ext uri="{FF2B5EF4-FFF2-40B4-BE49-F238E27FC236}">
                    <a16:creationId xmlns:a16="http://schemas.microsoft.com/office/drawing/2014/main" id="{FF4811CD-324C-2BEA-2A35-78C9A4798462}"/>
                  </a:ext>
                </a:extLst>
              </p:cNvPr>
              <p:cNvGrpSpPr/>
              <p:nvPr/>
            </p:nvGrpSpPr>
            <p:grpSpPr>
              <a:xfrm>
                <a:off x="7533568" y="5434701"/>
                <a:ext cx="115392" cy="119652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649" name="四角形: 上の 2 つの角を丸める 648">
                  <a:extLst>
                    <a:ext uri="{FF2B5EF4-FFF2-40B4-BE49-F238E27FC236}">
                      <a16:creationId xmlns:a16="http://schemas.microsoft.com/office/drawing/2014/main" id="{08C7D6F7-CB37-C632-818B-B8EBB9D3AF0D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0" name="フリーフォーム: 図形 649">
                  <a:extLst>
                    <a:ext uri="{FF2B5EF4-FFF2-40B4-BE49-F238E27FC236}">
                      <a16:creationId xmlns:a16="http://schemas.microsoft.com/office/drawing/2014/main" id="{13DC2D34-2557-09B9-4647-5D09091293AC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1" name="四角形: 上の 2 つの角を丸める 650">
                  <a:extLst>
                    <a:ext uri="{FF2B5EF4-FFF2-40B4-BE49-F238E27FC236}">
                      <a16:creationId xmlns:a16="http://schemas.microsoft.com/office/drawing/2014/main" id="{71BD42C8-85F0-67A5-B33D-2EA457B33BC2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652" name="四角形: 上の 2 つの角を丸める 651">
                  <a:extLst>
                    <a:ext uri="{FF2B5EF4-FFF2-40B4-BE49-F238E27FC236}">
                      <a16:creationId xmlns:a16="http://schemas.microsoft.com/office/drawing/2014/main" id="{A6C980E2-C623-AFA4-A356-D3402D7A1703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3" name="四角形: 上の 2 つの角を丸める 652">
                  <a:extLst>
                    <a:ext uri="{FF2B5EF4-FFF2-40B4-BE49-F238E27FC236}">
                      <a16:creationId xmlns:a16="http://schemas.microsoft.com/office/drawing/2014/main" id="{B3A8677F-A9BB-A905-FFDC-16173D67E22B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4" name="四角形: 上の 2 つの角を丸める 653">
                  <a:extLst>
                    <a:ext uri="{FF2B5EF4-FFF2-40B4-BE49-F238E27FC236}">
                      <a16:creationId xmlns:a16="http://schemas.microsoft.com/office/drawing/2014/main" id="{C28D133D-C339-AFD0-6292-CAFA1921D9A7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5" name="四角形: 上の 2 つの角を丸める 654">
                  <a:extLst>
                    <a:ext uri="{FF2B5EF4-FFF2-40B4-BE49-F238E27FC236}">
                      <a16:creationId xmlns:a16="http://schemas.microsoft.com/office/drawing/2014/main" id="{2DC982B6-6E73-FCE4-6DAE-A7D88B9DE576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6" name="四角形: 上の 2 つの角を丸める 655">
                  <a:extLst>
                    <a:ext uri="{FF2B5EF4-FFF2-40B4-BE49-F238E27FC236}">
                      <a16:creationId xmlns:a16="http://schemas.microsoft.com/office/drawing/2014/main" id="{225748C8-5DD2-10B8-1D63-CDC82B4CBC83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91" name="グループ化 590">
                <a:extLst>
                  <a:ext uri="{FF2B5EF4-FFF2-40B4-BE49-F238E27FC236}">
                    <a16:creationId xmlns:a16="http://schemas.microsoft.com/office/drawing/2014/main" id="{A94ED2B7-113C-118B-F9E8-75C32A959448}"/>
                  </a:ext>
                </a:extLst>
              </p:cNvPr>
              <p:cNvGrpSpPr/>
              <p:nvPr/>
            </p:nvGrpSpPr>
            <p:grpSpPr>
              <a:xfrm>
                <a:off x="7977323" y="5434701"/>
                <a:ext cx="115392" cy="119652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641" name="四角形: 上の 2 つの角を丸める 640">
                  <a:extLst>
                    <a:ext uri="{FF2B5EF4-FFF2-40B4-BE49-F238E27FC236}">
                      <a16:creationId xmlns:a16="http://schemas.microsoft.com/office/drawing/2014/main" id="{3D99053C-786A-8D85-5A6C-4CFF2AABE7D9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2" name="フリーフォーム: 図形 641">
                  <a:extLst>
                    <a:ext uri="{FF2B5EF4-FFF2-40B4-BE49-F238E27FC236}">
                      <a16:creationId xmlns:a16="http://schemas.microsoft.com/office/drawing/2014/main" id="{E201DB71-BECF-B1AD-DE5A-702F46F90E09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3" name="四角形: 上の 2 つの角を丸める 642">
                  <a:extLst>
                    <a:ext uri="{FF2B5EF4-FFF2-40B4-BE49-F238E27FC236}">
                      <a16:creationId xmlns:a16="http://schemas.microsoft.com/office/drawing/2014/main" id="{878015D4-D61A-779B-4917-2D595AE3C6B3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644" name="四角形: 上の 2 つの角を丸める 643">
                  <a:extLst>
                    <a:ext uri="{FF2B5EF4-FFF2-40B4-BE49-F238E27FC236}">
                      <a16:creationId xmlns:a16="http://schemas.microsoft.com/office/drawing/2014/main" id="{4C872B27-A5A6-C3A9-7CEF-24D777FE1B0B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5" name="四角形: 上の 2 つの角を丸める 644">
                  <a:extLst>
                    <a:ext uri="{FF2B5EF4-FFF2-40B4-BE49-F238E27FC236}">
                      <a16:creationId xmlns:a16="http://schemas.microsoft.com/office/drawing/2014/main" id="{D6ED1917-4286-5AA5-B21B-6C72C4C99224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6" name="四角形: 上の 2 つの角を丸める 645">
                  <a:extLst>
                    <a:ext uri="{FF2B5EF4-FFF2-40B4-BE49-F238E27FC236}">
                      <a16:creationId xmlns:a16="http://schemas.microsoft.com/office/drawing/2014/main" id="{11C50DB6-DF2D-59F9-5C09-FE8ECDBBBC44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7" name="四角形: 上の 2 つの角を丸める 646">
                  <a:extLst>
                    <a:ext uri="{FF2B5EF4-FFF2-40B4-BE49-F238E27FC236}">
                      <a16:creationId xmlns:a16="http://schemas.microsoft.com/office/drawing/2014/main" id="{4D4090EA-E231-3DF1-C7CE-DE27AF45E38C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8" name="四角形: 上の 2 つの角を丸める 647">
                  <a:extLst>
                    <a:ext uri="{FF2B5EF4-FFF2-40B4-BE49-F238E27FC236}">
                      <a16:creationId xmlns:a16="http://schemas.microsoft.com/office/drawing/2014/main" id="{2EE0AAE1-44AB-6816-A438-FF9B9676BFE1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92" name="台形 591">
                <a:extLst>
                  <a:ext uri="{FF2B5EF4-FFF2-40B4-BE49-F238E27FC236}">
                    <a16:creationId xmlns:a16="http://schemas.microsoft.com/office/drawing/2014/main" id="{E808191A-5D41-084F-B3C3-A90B93D7F036}"/>
                  </a:ext>
                </a:extLst>
              </p:cNvPr>
              <p:cNvSpPr/>
              <p:nvPr/>
            </p:nvSpPr>
            <p:spPr>
              <a:xfrm rot="8100000" flipH="1">
                <a:off x="8855824" y="5383643"/>
                <a:ext cx="28368" cy="119123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93" name="グループ化 592">
                <a:extLst>
                  <a:ext uri="{FF2B5EF4-FFF2-40B4-BE49-F238E27FC236}">
                    <a16:creationId xmlns:a16="http://schemas.microsoft.com/office/drawing/2014/main" id="{C3E5092A-E654-7128-566B-0153B9E22013}"/>
                  </a:ext>
                </a:extLst>
              </p:cNvPr>
              <p:cNvGrpSpPr/>
              <p:nvPr/>
            </p:nvGrpSpPr>
            <p:grpSpPr>
              <a:xfrm>
                <a:off x="8604364" y="5519368"/>
                <a:ext cx="89747" cy="165384"/>
                <a:chOff x="5146675" y="2893474"/>
                <a:chExt cx="276225" cy="577278"/>
              </a:xfrm>
            </p:grpSpPr>
            <p:sp>
              <p:nvSpPr>
                <p:cNvPr id="638" name="台形 637">
                  <a:extLst>
                    <a:ext uri="{FF2B5EF4-FFF2-40B4-BE49-F238E27FC236}">
                      <a16:creationId xmlns:a16="http://schemas.microsoft.com/office/drawing/2014/main" id="{30C30EBD-DC71-309D-6E18-A629EB53D185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9" name="台形 638">
                  <a:extLst>
                    <a:ext uri="{FF2B5EF4-FFF2-40B4-BE49-F238E27FC236}">
                      <a16:creationId xmlns:a16="http://schemas.microsoft.com/office/drawing/2014/main" id="{3572BCFE-39CA-FF23-D17A-370B21BF05EF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0" name="フリーフォーム: 図形 639">
                  <a:extLst>
                    <a:ext uri="{FF2B5EF4-FFF2-40B4-BE49-F238E27FC236}">
                      <a16:creationId xmlns:a16="http://schemas.microsoft.com/office/drawing/2014/main" id="{E1BDA29A-2139-0E82-B86A-2BE6AA0DD096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94" name="グループ化 593">
                <a:extLst>
                  <a:ext uri="{FF2B5EF4-FFF2-40B4-BE49-F238E27FC236}">
                    <a16:creationId xmlns:a16="http://schemas.microsoft.com/office/drawing/2014/main" id="{27D61AE9-93CB-7021-E354-64B921B4C4A1}"/>
                  </a:ext>
                </a:extLst>
              </p:cNvPr>
              <p:cNvGrpSpPr/>
              <p:nvPr/>
            </p:nvGrpSpPr>
            <p:grpSpPr>
              <a:xfrm>
                <a:off x="8706872" y="5519368"/>
                <a:ext cx="89747" cy="165384"/>
                <a:chOff x="5146675" y="2893474"/>
                <a:chExt cx="276225" cy="577278"/>
              </a:xfrm>
            </p:grpSpPr>
            <p:sp>
              <p:nvSpPr>
                <p:cNvPr id="635" name="台形 634">
                  <a:extLst>
                    <a:ext uri="{FF2B5EF4-FFF2-40B4-BE49-F238E27FC236}">
                      <a16:creationId xmlns:a16="http://schemas.microsoft.com/office/drawing/2014/main" id="{2A929E86-5C22-7728-206E-A00E71298097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6" name="台形 635">
                  <a:extLst>
                    <a:ext uri="{FF2B5EF4-FFF2-40B4-BE49-F238E27FC236}">
                      <a16:creationId xmlns:a16="http://schemas.microsoft.com/office/drawing/2014/main" id="{6E449703-38AD-2108-B05B-27F411A41559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637" name="フリーフォーム: 図形 636">
                  <a:extLst>
                    <a:ext uri="{FF2B5EF4-FFF2-40B4-BE49-F238E27FC236}">
                      <a16:creationId xmlns:a16="http://schemas.microsoft.com/office/drawing/2014/main" id="{8506B657-0D53-C173-7B83-D3A40840682E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95" name="フリーフォーム: 図形 594">
                <a:extLst>
                  <a:ext uri="{FF2B5EF4-FFF2-40B4-BE49-F238E27FC236}">
                    <a16:creationId xmlns:a16="http://schemas.microsoft.com/office/drawing/2014/main" id="{84547116-3855-EDEC-DC67-646007A07DCA}"/>
                  </a:ext>
                </a:extLst>
              </p:cNvPr>
              <p:cNvSpPr/>
              <p:nvPr/>
            </p:nvSpPr>
            <p:spPr>
              <a:xfrm rot="10800000">
                <a:off x="8587945" y="5491274"/>
                <a:ext cx="225427" cy="79875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6" name="台形 595">
                <a:extLst>
                  <a:ext uri="{FF2B5EF4-FFF2-40B4-BE49-F238E27FC236}">
                    <a16:creationId xmlns:a16="http://schemas.microsoft.com/office/drawing/2014/main" id="{5B13F73A-BC90-EE2F-FE34-3602366C3D3F}"/>
                  </a:ext>
                </a:extLst>
              </p:cNvPr>
              <p:cNvSpPr/>
              <p:nvPr/>
            </p:nvSpPr>
            <p:spPr>
              <a:xfrm rot="13500000">
                <a:off x="8520049" y="5383643"/>
                <a:ext cx="28368" cy="119123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7" name="フリーフォーム: 図形 596">
                <a:extLst>
                  <a:ext uri="{FF2B5EF4-FFF2-40B4-BE49-F238E27FC236}">
                    <a16:creationId xmlns:a16="http://schemas.microsoft.com/office/drawing/2014/main" id="{700AA2C6-BEC2-CB16-E252-AB45A4DA359B}"/>
                  </a:ext>
                </a:extLst>
              </p:cNvPr>
              <p:cNvSpPr/>
              <p:nvPr/>
            </p:nvSpPr>
            <p:spPr>
              <a:xfrm>
                <a:off x="8521642" y="5321853"/>
                <a:ext cx="358006" cy="179721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8" name="正方形/長方形 597">
                <a:extLst>
                  <a:ext uri="{FF2B5EF4-FFF2-40B4-BE49-F238E27FC236}">
                    <a16:creationId xmlns:a16="http://schemas.microsoft.com/office/drawing/2014/main" id="{E6F66F99-CE8C-0A59-60D4-284DD97EC982}"/>
                  </a:ext>
                </a:extLst>
              </p:cNvPr>
              <p:cNvSpPr/>
              <p:nvPr/>
            </p:nvSpPr>
            <p:spPr>
              <a:xfrm>
                <a:off x="8610577" y="5388767"/>
                <a:ext cx="182383" cy="87864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9" name="テキスト ボックス 598">
                <a:extLst>
                  <a:ext uri="{FF2B5EF4-FFF2-40B4-BE49-F238E27FC236}">
                    <a16:creationId xmlns:a16="http://schemas.microsoft.com/office/drawing/2014/main" id="{0029A3C6-21AE-59B5-EE8A-474A10DE65BB}"/>
                  </a:ext>
                </a:extLst>
              </p:cNvPr>
              <p:cNvSpPr txBox="1"/>
              <p:nvPr/>
            </p:nvSpPr>
            <p:spPr>
              <a:xfrm>
                <a:off x="8623040" y="5402080"/>
                <a:ext cx="156608" cy="5901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群　馬</a:t>
                </a:r>
              </a:p>
            </p:txBody>
          </p:sp>
          <p:grpSp>
            <p:nvGrpSpPr>
              <p:cNvPr id="600" name="グループ化 599">
                <a:extLst>
                  <a:ext uri="{FF2B5EF4-FFF2-40B4-BE49-F238E27FC236}">
                    <a16:creationId xmlns:a16="http://schemas.microsoft.com/office/drawing/2014/main" id="{EDF2E950-BB62-F4E2-EA21-79613924EB7A}"/>
                  </a:ext>
                </a:extLst>
              </p:cNvPr>
              <p:cNvGrpSpPr/>
              <p:nvPr/>
            </p:nvGrpSpPr>
            <p:grpSpPr>
              <a:xfrm>
                <a:off x="8421078" y="5434702"/>
                <a:ext cx="115392" cy="119652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627" name="四角形: 上の 2 つの角を丸める 626">
                  <a:extLst>
                    <a:ext uri="{FF2B5EF4-FFF2-40B4-BE49-F238E27FC236}">
                      <a16:creationId xmlns:a16="http://schemas.microsoft.com/office/drawing/2014/main" id="{778CE969-55FC-D5DD-679A-2689939BF518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8" name="フリーフォーム: 図形 627">
                  <a:extLst>
                    <a:ext uri="{FF2B5EF4-FFF2-40B4-BE49-F238E27FC236}">
                      <a16:creationId xmlns:a16="http://schemas.microsoft.com/office/drawing/2014/main" id="{124CE74E-F732-E45B-3E75-53B1C7D61A10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9" name="四角形: 上の 2 つの角を丸める 628">
                  <a:extLst>
                    <a:ext uri="{FF2B5EF4-FFF2-40B4-BE49-F238E27FC236}">
                      <a16:creationId xmlns:a16="http://schemas.microsoft.com/office/drawing/2014/main" id="{670E7D48-F2D2-4F99-3C38-0AE886F8B022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630" name="四角形: 上の 2 つの角を丸める 629">
                  <a:extLst>
                    <a:ext uri="{FF2B5EF4-FFF2-40B4-BE49-F238E27FC236}">
                      <a16:creationId xmlns:a16="http://schemas.microsoft.com/office/drawing/2014/main" id="{6588CE65-F6FD-753B-F054-E7637719BD90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1" name="四角形: 上の 2 つの角を丸める 630">
                  <a:extLst>
                    <a:ext uri="{FF2B5EF4-FFF2-40B4-BE49-F238E27FC236}">
                      <a16:creationId xmlns:a16="http://schemas.microsoft.com/office/drawing/2014/main" id="{C2F2348E-066A-6CEA-09EC-D991D4AA6F59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2" name="四角形: 上の 2 つの角を丸める 631">
                  <a:extLst>
                    <a:ext uri="{FF2B5EF4-FFF2-40B4-BE49-F238E27FC236}">
                      <a16:creationId xmlns:a16="http://schemas.microsoft.com/office/drawing/2014/main" id="{048D5522-89F0-30A6-4F22-596B68B3E15B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3" name="四角形: 上の 2 つの角を丸める 632">
                  <a:extLst>
                    <a:ext uri="{FF2B5EF4-FFF2-40B4-BE49-F238E27FC236}">
                      <a16:creationId xmlns:a16="http://schemas.microsoft.com/office/drawing/2014/main" id="{7E625ABC-6659-69F7-467F-A006525F60B7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4" name="四角形: 上の 2 つの角を丸める 633">
                  <a:extLst>
                    <a:ext uri="{FF2B5EF4-FFF2-40B4-BE49-F238E27FC236}">
                      <a16:creationId xmlns:a16="http://schemas.microsoft.com/office/drawing/2014/main" id="{92992131-AD5C-BD27-1902-110BAF2CC6A0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01" name="台形 600">
                <a:extLst>
                  <a:ext uri="{FF2B5EF4-FFF2-40B4-BE49-F238E27FC236}">
                    <a16:creationId xmlns:a16="http://schemas.microsoft.com/office/drawing/2014/main" id="{709E0ABF-F865-A23E-8B0C-47EC5CA165A7}"/>
                  </a:ext>
                </a:extLst>
              </p:cNvPr>
              <p:cNvSpPr/>
              <p:nvPr/>
            </p:nvSpPr>
            <p:spPr>
              <a:xfrm rot="8100000" flipH="1">
                <a:off x="9303499" y="5383641"/>
                <a:ext cx="28368" cy="119123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02" name="グループ化 601">
                <a:extLst>
                  <a:ext uri="{FF2B5EF4-FFF2-40B4-BE49-F238E27FC236}">
                    <a16:creationId xmlns:a16="http://schemas.microsoft.com/office/drawing/2014/main" id="{BC2E62AB-AAA7-1614-6C15-6FD67ADFFE20}"/>
                  </a:ext>
                </a:extLst>
              </p:cNvPr>
              <p:cNvGrpSpPr/>
              <p:nvPr/>
            </p:nvGrpSpPr>
            <p:grpSpPr>
              <a:xfrm>
                <a:off x="9052039" y="5519366"/>
                <a:ext cx="89747" cy="165384"/>
                <a:chOff x="5146675" y="2893474"/>
                <a:chExt cx="276225" cy="577278"/>
              </a:xfrm>
            </p:grpSpPr>
            <p:sp>
              <p:nvSpPr>
                <p:cNvPr id="624" name="台形 623">
                  <a:extLst>
                    <a:ext uri="{FF2B5EF4-FFF2-40B4-BE49-F238E27FC236}">
                      <a16:creationId xmlns:a16="http://schemas.microsoft.com/office/drawing/2014/main" id="{265D50D7-A11D-C303-3267-2D2A37A761F5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5" name="台形 624">
                  <a:extLst>
                    <a:ext uri="{FF2B5EF4-FFF2-40B4-BE49-F238E27FC236}">
                      <a16:creationId xmlns:a16="http://schemas.microsoft.com/office/drawing/2014/main" id="{88E5C029-CC5A-ECD1-3A0B-139C174D107F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6" name="フリーフォーム: 図形 625">
                  <a:extLst>
                    <a:ext uri="{FF2B5EF4-FFF2-40B4-BE49-F238E27FC236}">
                      <a16:creationId xmlns:a16="http://schemas.microsoft.com/office/drawing/2014/main" id="{F7D734FA-AE80-D62A-8C35-2D4149801DE1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03" name="グループ化 602">
                <a:extLst>
                  <a:ext uri="{FF2B5EF4-FFF2-40B4-BE49-F238E27FC236}">
                    <a16:creationId xmlns:a16="http://schemas.microsoft.com/office/drawing/2014/main" id="{12916091-C249-D965-3AB0-89259A98018B}"/>
                  </a:ext>
                </a:extLst>
              </p:cNvPr>
              <p:cNvGrpSpPr/>
              <p:nvPr/>
            </p:nvGrpSpPr>
            <p:grpSpPr>
              <a:xfrm>
                <a:off x="9154547" y="5519366"/>
                <a:ext cx="89747" cy="165384"/>
                <a:chOff x="5146675" y="2893474"/>
                <a:chExt cx="276225" cy="577278"/>
              </a:xfrm>
            </p:grpSpPr>
            <p:sp>
              <p:nvSpPr>
                <p:cNvPr id="621" name="台形 620">
                  <a:extLst>
                    <a:ext uri="{FF2B5EF4-FFF2-40B4-BE49-F238E27FC236}">
                      <a16:creationId xmlns:a16="http://schemas.microsoft.com/office/drawing/2014/main" id="{73AFE068-17AE-4E09-3A39-418B4A8B9965}"/>
                    </a:ext>
                  </a:extLst>
                </p:cNvPr>
                <p:cNvSpPr/>
                <p:nvPr/>
              </p:nvSpPr>
              <p:spPr>
                <a:xfrm rot="10800000">
                  <a:off x="5239544" y="2893474"/>
                  <a:ext cx="87312" cy="415804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2" name="台形 621">
                  <a:extLst>
                    <a:ext uri="{FF2B5EF4-FFF2-40B4-BE49-F238E27FC236}">
                      <a16:creationId xmlns:a16="http://schemas.microsoft.com/office/drawing/2014/main" id="{06B2DE88-5243-23CE-54BA-56078A272F7E}"/>
                    </a:ext>
                  </a:extLst>
                </p:cNvPr>
                <p:cNvSpPr/>
                <p:nvPr/>
              </p:nvSpPr>
              <p:spPr>
                <a:xfrm rot="10800000">
                  <a:off x="5200650" y="3168186"/>
                  <a:ext cx="165100" cy="211834"/>
                </a:xfrm>
                <a:prstGeom prst="trapezoid">
                  <a:avLst>
                    <a:gd name="adj" fmla="val 17308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623" name="フリーフォーム: 図形 622">
                  <a:extLst>
                    <a:ext uri="{FF2B5EF4-FFF2-40B4-BE49-F238E27FC236}">
                      <a16:creationId xmlns:a16="http://schemas.microsoft.com/office/drawing/2014/main" id="{6AEC349C-5358-8BF8-322C-06778EB5B962}"/>
                    </a:ext>
                  </a:extLst>
                </p:cNvPr>
                <p:cNvSpPr/>
                <p:nvPr/>
              </p:nvSpPr>
              <p:spPr>
                <a:xfrm>
                  <a:off x="5146675" y="3292476"/>
                  <a:ext cx="276225" cy="178276"/>
                </a:xfrm>
                <a:custGeom>
                  <a:avLst/>
                  <a:gdLst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15628 w 276225"/>
                    <a:gd name="connsiteY3" fmla="*/ 43167 h 178276"/>
                    <a:gd name="connsiteX4" fmla="*/ 160598 w 276225"/>
                    <a:gd name="connsiteY4" fmla="*/ 43167 h 178276"/>
                    <a:gd name="connsiteX5" fmla="*/ 168275 w 276225"/>
                    <a:gd name="connsiteY5" fmla="*/ 35490 h 178276"/>
                    <a:gd name="connsiteX6" fmla="*/ 168275 w 276225"/>
                    <a:gd name="connsiteY6" fmla="*/ 0 h 178276"/>
                    <a:gd name="connsiteX7" fmla="*/ 187087 w 276225"/>
                    <a:gd name="connsiteY7" fmla="*/ 0 h 178276"/>
                    <a:gd name="connsiteX8" fmla="*/ 276225 w 276225"/>
                    <a:gd name="connsiteY8" fmla="*/ 89138 h 178276"/>
                    <a:gd name="connsiteX9" fmla="*/ 276225 w 276225"/>
                    <a:gd name="connsiteY9" fmla="*/ 155587 h 178276"/>
                    <a:gd name="connsiteX10" fmla="*/ 253536 w 276225"/>
                    <a:gd name="connsiteY10" fmla="*/ 178276 h 178276"/>
                    <a:gd name="connsiteX11" fmla="*/ 22689 w 276225"/>
                    <a:gd name="connsiteY11" fmla="*/ 178276 h 178276"/>
                    <a:gd name="connsiteX12" fmla="*/ 0 w 276225"/>
                    <a:gd name="connsiteY12" fmla="*/ 155587 h 178276"/>
                    <a:gd name="connsiteX13" fmla="*/ 0 w 276225"/>
                    <a:gd name="connsiteY13" fmla="*/ 89138 h 178276"/>
                    <a:gd name="connsiteX14" fmla="*/ 89138 w 276225"/>
                    <a:gd name="connsiteY14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07951 w 276225"/>
                    <a:gd name="connsiteY2" fmla="*/ 35490 h 178276"/>
                    <a:gd name="connsiteX3" fmla="*/ 160598 w 276225"/>
                    <a:gd name="connsiteY3" fmla="*/ 43167 h 178276"/>
                    <a:gd name="connsiteX4" fmla="*/ 168275 w 276225"/>
                    <a:gd name="connsiteY4" fmla="*/ 35490 h 178276"/>
                    <a:gd name="connsiteX5" fmla="*/ 168275 w 276225"/>
                    <a:gd name="connsiteY5" fmla="*/ 0 h 178276"/>
                    <a:gd name="connsiteX6" fmla="*/ 187087 w 276225"/>
                    <a:gd name="connsiteY6" fmla="*/ 0 h 178276"/>
                    <a:gd name="connsiteX7" fmla="*/ 276225 w 276225"/>
                    <a:gd name="connsiteY7" fmla="*/ 89138 h 178276"/>
                    <a:gd name="connsiteX8" fmla="*/ 276225 w 276225"/>
                    <a:gd name="connsiteY8" fmla="*/ 155587 h 178276"/>
                    <a:gd name="connsiteX9" fmla="*/ 253536 w 276225"/>
                    <a:gd name="connsiteY9" fmla="*/ 178276 h 178276"/>
                    <a:gd name="connsiteX10" fmla="*/ 22689 w 276225"/>
                    <a:gd name="connsiteY10" fmla="*/ 178276 h 178276"/>
                    <a:gd name="connsiteX11" fmla="*/ 0 w 276225"/>
                    <a:gd name="connsiteY11" fmla="*/ 155587 h 178276"/>
                    <a:gd name="connsiteX12" fmla="*/ 0 w 276225"/>
                    <a:gd name="connsiteY12" fmla="*/ 89138 h 178276"/>
                    <a:gd name="connsiteX13" fmla="*/ 89138 w 276225"/>
                    <a:gd name="connsiteY13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35490 h 178276"/>
                    <a:gd name="connsiteX4" fmla="*/ 168275 w 276225"/>
                    <a:gd name="connsiteY4" fmla="*/ 0 h 178276"/>
                    <a:gd name="connsiteX5" fmla="*/ 187087 w 276225"/>
                    <a:gd name="connsiteY5" fmla="*/ 0 h 178276"/>
                    <a:gd name="connsiteX6" fmla="*/ 276225 w 276225"/>
                    <a:gd name="connsiteY6" fmla="*/ 89138 h 178276"/>
                    <a:gd name="connsiteX7" fmla="*/ 276225 w 276225"/>
                    <a:gd name="connsiteY7" fmla="*/ 155587 h 178276"/>
                    <a:gd name="connsiteX8" fmla="*/ 253536 w 276225"/>
                    <a:gd name="connsiteY8" fmla="*/ 178276 h 178276"/>
                    <a:gd name="connsiteX9" fmla="*/ 22689 w 276225"/>
                    <a:gd name="connsiteY9" fmla="*/ 178276 h 178276"/>
                    <a:gd name="connsiteX10" fmla="*/ 0 w 276225"/>
                    <a:gd name="connsiteY10" fmla="*/ 155587 h 178276"/>
                    <a:gd name="connsiteX11" fmla="*/ 0 w 276225"/>
                    <a:gd name="connsiteY11" fmla="*/ 89138 h 178276"/>
                    <a:gd name="connsiteX12" fmla="*/ 89138 w 276225"/>
                    <a:gd name="connsiteY12" fmla="*/ 0 h 178276"/>
                    <a:gd name="connsiteX0" fmla="*/ 89138 w 276225"/>
                    <a:gd name="connsiteY0" fmla="*/ 0 h 178276"/>
                    <a:gd name="connsiteX1" fmla="*/ 107951 w 276225"/>
                    <a:gd name="connsiteY1" fmla="*/ 0 h 178276"/>
                    <a:gd name="connsiteX2" fmla="*/ 160598 w 276225"/>
                    <a:gd name="connsiteY2" fmla="*/ 43167 h 178276"/>
                    <a:gd name="connsiteX3" fmla="*/ 168275 w 276225"/>
                    <a:gd name="connsiteY3" fmla="*/ 0 h 178276"/>
                    <a:gd name="connsiteX4" fmla="*/ 187087 w 276225"/>
                    <a:gd name="connsiteY4" fmla="*/ 0 h 178276"/>
                    <a:gd name="connsiteX5" fmla="*/ 276225 w 276225"/>
                    <a:gd name="connsiteY5" fmla="*/ 89138 h 178276"/>
                    <a:gd name="connsiteX6" fmla="*/ 276225 w 276225"/>
                    <a:gd name="connsiteY6" fmla="*/ 155587 h 178276"/>
                    <a:gd name="connsiteX7" fmla="*/ 253536 w 276225"/>
                    <a:gd name="connsiteY7" fmla="*/ 178276 h 178276"/>
                    <a:gd name="connsiteX8" fmla="*/ 22689 w 276225"/>
                    <a:gd name="connsiteY8" fmla="*/ 178276 h 178276"/>
                    <a:gd name="connsiteX9" fmla="*/ 0 w 276225"/>
                    <a:gd name="connsiteY9" fmla="*/ 155587 h 178276"/>
                    <a:gd name="connsiteX10" fmla="*/ 0 w 276225"/>
                    <a:gd name="connsiteY10" fmla="*/ 89138 h 178276"/>
                    <a:gd name="connsiteX11" fmla="*/ 89138 w 276225"/>
                    <a:gd name="connsiteY11" fmla="*/ 0 h 178276"/>
                    <a:gd name="connsiteX0" fmla="*/ 160598 w 276225"/>
                    <a:gd name="connsiteY0" fmla="*/ 43167 h 178276"/>
                    <a:gd name="connsiteX1" fmla="*/ 168275 w 276225"/>
                    <a:gd name="connsiteY1" fmla="*/ 0 h 178276"/>
                    <a:gd name="connsiteX2" fmla="*/ 187087 w 276225"/>
                    <a:gd name="connsiteY2" fmla="*/ 0 h 178276"/>
                    <a:gd name="connsiteX3" fmla="*/ 276225 w 276225"/>
                    <a:gd name="connsiteY3" fmla="*/ 89138 h 178276"/>
                    <a:gd name="connsiteX4" fmla="*/ 276225 w 276225"/>
                    <a:gd name="connsiteY4" fmla="*/ 155587 h 178276"/>
                    <a:gd name="connsiteX5" fmla="*/ 253536 w 276225"/>
                    <a:gd name="connsiteY5" fmla="*/ 178276 h 178276"/>
                    <a:gd name="connsiteX6" fmla="*/ 22689 w 276225"/>
                    <a:gd name="connsiteY6" fmla="*/ 178276 h 178276"/>
                    <a:gd name="connsiteX7" fmla="*/ 0 w 276225"/>
                    <a:gd name="connsiteY7" fmla="*/ 155587 h 178276"/>
                    <a:gd name="connsiteX8" fmla="*/ 0 w 276225"/>
                    <a:gd name="connsiteY8" fmla="*/ 89138 h 178276"/>
                    <a:gd name="connsiteX9" fmla="*/ 89138 w 276225"/>
                    <a:gd name="connsiteY9" fmla="*/ 0 h 178276"/>
                    <a:gd name="connsiteX10" fmla="*/ 107951 w 276225"/>
                    <a:gd name="connsiteY10" fmla="*/ 0 h 178276"/>
                    <a:gd name="connsiteX11" fmla="*/ 252038 w 276225"/>
                    <a:gd name="connsiteY11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  <a:gd name="connsiteX10" fmla="*/ 252038 w 276225"/>
                    <a:gd name="connsiteY10" fmla="*/ 134607 h 178276"/>
                    <a:gd name="connsiteX0" fmla="*/ 168275 w 276225"/>
                    <a:gd name="connsiteY0" fmla="*/ 0 h 178276"/>
                    <a:gd name="connsiteX1" fmla="*/ 187087 w 276225"/>
                    <a:gd name="connsiteY1" fmla="*/ 0 h 178276"/>
                    <a:gd name="connsiteX2" fmla="*/ 276225 w 276225"/>
                    <a:gd name="connsiteY2" fmla="*/ 89138 h 178276"/>
                    <a:gd name="connsiteX3" fmla="*/ 276225 w 276225"/>
                    <a:gd name="connsiteY3" fmla="*/ 155587 h 178276"/>
                    <a:gd name="connsiteX4" fmla="*/ 253536 w 276225"/>
                    <a:gd name="connsiteY4" fmla="*/ 178276 h 178276"/>
                    <a:gd name="connsiteX5" fmla="*/ 22689 w 276225"/>
                    <a:gd name="connsiteY5" fmla="*/ 178276 h 178276"/>
                    <a:gd name="connsiteX6" fmla="*/ 0 w 276225"/>
                    <a:gd name="connsiteY6" fmla="*/ 155587 h 178276"/>
                    <a:gd name="connsiteX7" fmla="*/ 0 w 276225"/>
                    <a:gd name="connsiteY7" fmla="*/ 89138 h 178276"/>
                    <a:gd name="connsiteX8" fmla="*/ 89138 w 276225"/>
                    <a:gd name="connsiteY8" fmla="*/ 0 h 178276"/>
                    <a:gd name="connsiteX9" fmla="*/ 107951 w 276225"/>
                    <a:gd name="connsiteY9" fmla="*/ 0 h 178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6225" h="178276">
                      <a:moveTo>
                        <a:pt x="168275" y="0"/>
                      </a:moveTo>
                      <a:lnTo>
                        <a:pt x="187087" y="0"/>
                      </a:lnTo>
                      <a:cubicBezTo>
                        <a:pt x="236317" y="0"/>
                        <a:pt x="276225" y="39908"/>
                        <a:pt x="276225" y="89138"/>
                      </a:cubicBezTo>
                      <a:lnTo>
                        <a:pt x="276225" y="155587"/>
                      </a:lnTo>
                      <a:cubicBezTo>
                        <a:pt x="276225" y="168118"/>
                        <a:pt x="266067" y="178276"/>
                        <a:pt x="253536" y="178276"/>
                      </a:cubicBezTo>
                      <a:lnTo>
                        <a:pt x="22689" y="178276"/>
                      </a:lnTo>
                      <a:cubicBezTo>
                        <a:pt x="10158" y="178276"/>
                        <a:pt x="0" y="168118"/>
                        <a:pt x="0" y="155587"/>
                      </a:cubicBezTo>
                      <a:lnTo>
                        <a:pt x="0" y="89138"/>
                      </a:lnTo>
                      <a:cubicBezTo>
                        <a:pt x="0" y="39908"/>
                        <a:pt x="39908" y="0"/>
                        <a:pt x="89138" y="0"/>
                      </a:cubicBezTo>
                      <a:lnTo>
                        <a:pt x="107951" y="0"/>
                      </a:lnTo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04" name="フリーフォーム: 図形 603">
                <a:extLst>
                  <a:ext uri="{FF2B5EF4-FFF2-40B4-BE49-F238E27FC236}">
                    <a16:creationId xmlns:a16="http://schemas.microsoft.com/office/drawing/2014/main" id="{0F81E22A-098F-4AED-0749-FD43CBA05EF9}"/>
                  </a:ext>
                </a:extLst>
              </p:cNvPr>
              <p:cNvSpPr/>
              <p:nvPr/>
            </p:nvSpPr>
            <p:spPr>
              <a:xfrm rot="10800000">
                <a:off x="9035620" y="5491272"/>
                <a:ext cx="225427" cy="79875"/>
              </a:xfrm>
              <a:custGeom>
                <a:avLst/>
                <a:gdLst>
                  <a:gd name="connsiteX0" fmla="*/ 403225 w 403225"/>
                  <a:gd name="connsiteY0" fmla="*/ 222727 h 222727"/>
                  <a:gd name="connsiteX1" fmla="*/ 225425 w 403225"/>
                  <a:gd name="connsiteY1" fmla="*/ 222727 h 222727"/>
                  <a:gd name="connsiteX2" fmla="*/ 177800 w 403225"/>
                  <a:gd name="connsiteY2" fmla="*/ 222727 h 222727"/>
                  <a:gd name="connsiteX3" fmla="*/ 0 w 403225"/>
                  <a:gd name="connsiteY3" fmla="*/ 222727 h 222727"/>
                  <a:gd name="connsiteX4" fmla="*/ 49332 w 403225"/>
                  <a:gd name="connsiteY4" fmla="*/ 0 h 222727"/>
                  <a:gd name="connsiteX5" fmla="*/ 176093 w 403225"/>
                  <a:gd name="connsiteY5" fmla="*/ 0 h 222727"/>
                  <a:gd name="connsiteX6" fmla="*/ 201613 w 403225"/>
                  <a:gd name="connsiteY6" fmla="*/ 115217 h 222727"/>
                  <a:gd name="connsiteX7" fmla="*/ 227132 w 403225"/>
                  <a:gd name="connsiteY7" fmla="*/ 0 h 222727"/>
                  <a:gd name="connsiteX8" fmla="*/ 353893 w 403225"/>
                  <a:gd name="connsiteY8" fmla="*/ 0 h 222727"/>
                  <a:gd name="connsiteX0" fmla="*/ 403225 w 403225"/>
                  <a:gd name="connsiteY0" fmla="*/ 222727 h 222727"/>
                  <a:gd name="connsiteX1" fmla="*/ 177800 w 403225"/>
                  <a:gd name="connsiteY1" fmla="*/ 222727 h 222727"/>
                  <a:gd name="connsiteX2" fmla="*/ 0 w 403225"/>
                  <a:gd name="connsiteY2" fmla="*/ 222727 h 222727"/>
                  <a:gd name="connsiteX3" fmla="*/ 49332 w 403225"/>
                  <a:gd name="connsiteY3" fmla="*/ 0 h 222727"/>
                  <a:gd name="connsiteX4" fmla="*/ 176093 w 403225"/>
                  <a:gd name="connsiteY4" fmla="*/ 0 h 222727"/>
                  <a:gd name="connsiteX5" fmla="*/ 201613 w 403225"/>
                  <a:gd name="connsiteY5" fmla="*/ 115217 h 222727"/>
                  <a:gd name="connsiteX6" fmla="*/ 227132 w 403225"/>
                  <a:gd name="connsiteY6" fmla="*/ 0 h 222727"/>
                  <a:gd name="connsiteX7" fmla="*/ 353893 w 403225"/>
                  <a:gd name="connsiteY7" fmla="*/ 0 h 222727"/>
                  <a:gd name="connsiteX8" fmla="*/ 403225 w 403225"/>
                  <a:gd name="connsiteY8" fmla="*/ 222727 h 222727"/>
                  <a:gd name="connsiteX0" fmla="*/ 403225 w 403225"/>
                  <a:gd name="connsiteY0" fmla="*/ 222727 h 222727"/>
                  <a:gd name="connsiteX1" fmla="*/ 0 w 403225"/>
                  <a:gd name="connsiteY1" fmla="*/ 222727 h 222727"/>
                  <a:gd name="connsiteX2" fmla="*/ 49332 w 403225"/>
                  <a:gd name="connsiteY2" fmla="*/ 0 h 222727"/>
                  <a:gd name="connsiteX3" fmla="*/ 176093 w 403225"/>
                  <a:gd name="connsiteY3" fmla="*/ 0 h 222727"/>
                  <a:gd name="connsiteX4" fmla="*/ 201613 w 403225"/>
                  <a:gd name="connsiteY4" fmla="*/ 115217 h 222727"/>
                  <a:gd name="connsiteX5" fmla="*/ 227132 w 403225"/>
                  <a:gd name="connsiteY5" fmla="*/ 0 h 222727"/>
                  <a:gd name="connsiteX6" fmla="*/ 353893 w 403225"/>
                  <a:gd name="connsiteY6" fmla="*/ 0 h 222727"/>
                  <a:gd name="connsiteX7" fmla="*/ 403225 w 403225"/>
                  <a:gd name="connsiteY7" fmla="*/ 222727 h 222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03225" h="222727">
                    <a:moveTo>
                      <a:pt x="403225" y="222727"/>
                    </a:moveTo>
                    <a:lnTo>
                      <a:pt x="0" y="222727"/>
                    </a:lnTo>
                    <a:lnTo>
                      <a:pt x="49332" y="0"/>
                    </a:lnTo>
                    <a:lnTo>
                      <a:pt x="176093" y="0"/>
                    </a:lnTo>
                    <a:lnTo>
                      <a:pt x="201613" y="115217"/>
                    </a:lnTo>
                    <a:lnTo>
                      <a:pt x="227132" y="0"/>
                    </a:lnTo>
                    <a:lnTo>
                      <a:pt x="353893" y="0"/>
                    </a:lnTo>
                    <a:lnTo>
                      <a:pt x="403225" y="222727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5" name="台形 604">
                <a:extLst>
                  <a:ext uri="{FF2B5EF4-FFF2-40B4-BE49-F238E27FC236}">
                    <a16:creationId xmlns:a16="http://schemas.microsoft.com/office/drawing/2014/main" id="{EEDB8E58-2874-7FE3-2276-8DC7AE0512D5}"/>
                  </a:ext>
                </a:extLst>
              </p:cNvPr>
              <p:cNvSpPr/>
              <p:nvPr/>
            </p:nvSpPr>
            <p:spPr>
              <a:xfrm rot="13500000">
                <a:off x="8967724" y="5383641"/>
                <a:ext cx="28368" cy="119123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6" name="フリーフォーム: 図形 605">
                <a:extLst>
                  <a:ext uri="{FF2B5EF4-FFF2-40B4-BE49-F238E27FC236}">
                    <a16:creationId xmlns:a16="http://schemas.microsoft.com/office/drawing/2014/main" id="{B56325E3-D501-1FE7-61D8-24DF36761697}"/>
                  </a:ext>
                </a:extLst>
              </p:cNvPr>
              <p:cNvSpPr/>
              <p:nvPr/>
            </p:nvSpPr>
            <p:spPr>
              <a:xfrm>
                <a:off x="8969317" y="5321851"/>
                <a:ext cx="358006" cy="179721"/>
              </a:xfrm>
              <a:custGeom>
                <a:avLst/>
                <a:gdLst>
                  <a:gd name="connsiteX0" fmla="*/ 197632 w 640370"/>
                  <a:gd name="connsiteY0" fmla="*/ 0 h 321469"/>
                  <a:gd name="connsiteX1" fmla="*/ 442790 w 640370"/>
                  <a:gd name="connsiteY1" fmla="*/ 0 h 321469"/>
                  <a:gd name="connsiteX2" fmla="*/ 498113 w 640370"/>
                  <a:gd name="connsiteY2" fmla="*/ 22916 h 321469"/>
                  <a:gd name="connsiteX3" fmla="*/ 498262 w 640370"/>
                  <a:gd name="connsiteY3" fmla="*/ 23136 h 321469"/>
                  <a:gd name="connsiteX4" fmla="*/ 499130 w 640370"/>
                  <a:gd name="connsiteY4" fmla="*/ 23496 h 321469"/>
                  <a:gd name="connsiteX5" fmla="*/ 640370 w 640370"/>
                  <a:gd name="connsiteY5" fmla="*/ 164736 h 321469"/>
                  <a:gd name="connsiteX6" fmla="*/ 567967 w 640370"/>
                  <a:gd name="connsiteY6" fmla="*/ 237138 h 321469"/>
                  <a:gd name="connsiteX7" fmla="*/ 521029 w 640370"/>
                  <a:gd name="connsiteY7" fmla="*/ 190201 h 321469"/>
                  <a:gd name="connsiteX8" fmla="*/ 521029 w 640370"/>
                  <a:gd name="connsiteY8" fmla="*/ 321469 h 321469"/>
                  <a:gd name="connsiteX9" fmla="*/ 119393 w 640370"/>
                  <a:gd name="connsiteY9" fmla="*/ 321469 h 321469"/>
                  <a:gd name="connsiteX10" fmla="*/ 119393 w 640370"/>
                  <a:gd name="connsiteY10" fmla="*/ 190149 h 321469"/>
                  <a:gd name="connsiteX11" fmla="*/ 72403 w 640370"/>
                  <a:gd name="connsiteY11" fmla="*/ 237138 h 321469"/>
                  <a:gd name="connsiteX12" fmla="*/ 0 w 640370"/>
                  <a:gd name="connsiteY12" fmla="*/ 164736 h 321469"/>
                  <a:gd name="connsiteX13" fmla="*/ 141240 w 640370"/>
                  <a:gd name="connsiteY13" fmla="*/ 23496 h 321469"/>
                  <a:gd name="connsiteX14" fmla="*/ 142181 w 640370"/>
                  <a:gd name="connsiteY14" fmla="*/ 23106 h 321469"/>
                  <a:gd name="connsiteX15" fmla="*/ 142309 w 640370"/>
                  <a:gd name="connsiteY15" fmla="*/ 22916 h 321469"/>
                  <a:gd name="connsiteX16" fmla="*/ 197632 w 640370"/>
                  <a:gd name="connsiteY16" fmla="*/ 0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40370" h="321469">
                    <a:moveTo>
                      <a:pt x="197632" y="0"/>
                    </a:moveTo>
                    <a:lnTo>
                      <a:pt x="442790" y="0"/>
                    </a:lnTo>
                    <a:cubicBezTo>
                      <a:pt x="464395" y="0"/>
                      <a:pt x="483955" y="8757"/>
                      <a:pt x="498113" y="22916"/>
                    </a:cubicBezTo>
                    <a:lnTo>
                      <a:pt x="498262" y="23136"/>
                    </a:lnTo>
                    <a:lnTo>
                      <a:pt x="499130" y="23496"/>
                    </a:lnTo>
                    <a:lnTo>
                      <a:pt x="640370" y="164736"/>
                    </a:lnTo>
                    <a:lnTo>
                      <a:pt x="567967" y="237138"/>
                    </a:lnTo>
                    <a:lnTo>
                      <a:pt x="521029" y="190201"/>
                    </a:lnTo>
                    <a:lnTo>
                      <a:pt x="521029" y="321469"/>
                    </a:lnTo>
                    <a:lnTo>
                      <a:pt x="119393" y="321469"/>
                    </a:lnTo>
                    <a:lnTo>
                      <a:pt x="119393" y="190149"/>
                    </a:lnTo>
                    <a:lnTo>
                      <a:pt x="72403" y="237138"/>
                    </a:lnTo>
                    <a:lnTo>
                      <a:pt x="0" y="164736"/>
                    </a:lnTo>
                    <a:lnTo>
                      <a:pt x="141240" y="23496"/>
                    </a:lnTo>
                    <a:lnTo>
                      <a:pt x="142181" y="23106"/>
                    </a:lnTo>
                    <a:lnTo>
                      <a:pt x="142309" y="22916"/>
                    </a:lnTo>
                    <a:cubicBezTo>
                      <a:pt x="156468" y="8757"/>
                      <a:pt x="176027" y="0"/>
                      <a:pt x="19763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7" name="正方形/長方形 606">
                <a:extLst>
                  <a:ext uri="{FF2B5EF4-FFF2-40B4-BE49-F238E27FC236}">
                    <a16:creationId xmlns:a16="http://schemas.microsoft.com/office/drawing/2014/main" id="{B98A9134-DE47-E88B-B311-C04C4B027115}"/>
                  </a:ext>
                </a:extLst>
              </p:cNvPr>
              <p:cNvSpPr/>
              <p:nvPr/>
            </p:nvSpPr>
            <p:spPr>
              <a:xfrm>
                <a:off x="9058252" y="5388765"/>
                <a:ext cx="182383" cy="87864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bg1">
                    <a:lumMod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8" name="テキスト ボックス 607">
                <a:extLst>
                  <a:ext uri="{FF2B5EF4-FFF2-40B4-BE49-F238E27FC236}">
                    <a16:creationId xmlns:a16="http://schemas.microsoft.com/office/drawing/2014/main" id="{764E6D04-3035-8EE5-2A00-007C0DE9BCC2}"/>
                  </a:ext>
                </a:extLst>
              </p:cNvPr>
              <p:cNvSpPr txBox="1"/>
              <p:nvPr/>
            </p:nvSpPr>
            <p:spPr>
              <a:xfrm>
                <a:off x="9070715" y="5402078"/>
                <a:ext cx="156608" cy="5901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茨　城</a:t>
                </a:r>
              </a:p>
            </p:txBody>
          </p:sp>
          <p:grpSp>
            <p:nvGrpSpPr>
              <p:cNvPr id="609" name="グループ化 608">
                <a:extLst>
                  <a:ext uri="{FF2B5EF4-FFF2-40B4-BE49-F238E27FC236}">
                    <a16:creationId xmlns:a16="http://schemas.microsoft.com/office/drawing/2014/main" id="{F5ED6104-6574-903E-329B-BD2D1BCDEB31}"/>
                  </a:ext>
                </a:extLst>
              </p:cNvPr>
              <p:cNvGrpSpPr/>
              <p:nvPr/>
            </p:nvGrpSpPr>
            <p:grpSpPr>
              <a:xfrm>
                <a:off x="8868753" y="5434700"/>
                <a:ext cx="115392" cy="119652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613" name="四角形: 上の 2 つの角を丸める 612">
                  <a:extLst>
                    <a:ext uri="{FF2B5EF4-FFF2-40B4-BE49-F238E27FC236}">
                      <a16:creationId xmlns:a16="http://schemas.microsoft.com/office/drawing/2014/main" id="{9B4D1100-048C-1F5F-0582-35C0F66B9366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4" name="フリーフォーム: 図形 613">
                  <a:extLst>
                    <a:ext uri="{FF2B5EF4-FFF2-40B4-BE49-F238E27FC236}">
                      <a16:creationId xmlns:a16="http://schemas.microsoft.com/office/drawing/2014/main" id="{47C858C6-DD6B-0346-33DB-48F833207344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5" name="四角形: 上の 2 つの角を丸める 614">
                  <a:extLst>
                    <a:ext uri="{FF2B5EF4-FFF2-40B4-BE49-F238E27FC236}">
                      <a16:creationId xmlns:a16="http://schemas.microsoft.com/office/drawing/2014/main" id="{3AF61E3D-B22F-743F-630C-DAC3F8800EB6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616" name="四角形: 上の 2 つの角を丸める 615">
                  <a:extLst>
                    <a:ext uri="{FF2B5EF4-FFF2-40B4-BE49-F238E27FC236}">
                      <a16:creationId xmlns:a16="http://schemas.microsoft.com/office/drawing/2014/main" id="{6C1C3CEE-F3B2-9C0C-105F-6C5BE0E8D814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7" name="四角形: 上の 2 つの角を丸める 616">
                  <a:extLst>
                    <a:ext uri="{FF2B5EF4-FFF2-40B4-BE49-F238E27FC236}">
                      <a16:creationId xmlns:a16="http://schemas.microsoft.com/office/drawing/2014/main" id="{5C4B55F9-5E59-5CAB-BEB6-4298D39A050F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8" name="四角形: 上の 2 つの角を丸める 617">
                  <a:extLst>
                    <a:ext uri="{FF2B5EF4-FFF2-40B4-BE49-F238E27FC236}">
                      <a16:creationId xmlns:a16="http://schemas.microsoft.com/office/drawing/2014/main" id="{7D08E758-C97D-2EBA-4158-9EAE8343092A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9" name="四角形: 上の 2 つの角を丸める 618">
                  <a:extLst>
                    <a:ext uri="{FF2B5EF4-FFF2-40B4-BE49-F238E27FC236}">
                      <a16:creationId xmlns:a16="http://schemas.microsoft.com/office/drawing/2014/main" id="{3F3710CF-37CB-E198-4EA8-13249704EC65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0" name="四角形: 上の 2 つの角を丸める 619">
                  <a:extLst>
                    <a:ext uri="{FF2B5EF4-FFF2-40B4-BE49-F238E27FC236}">
                      <a16:creationId xmlns:a16="http://schemas.microsoft.com/office/drawing/2014/main" id="{EB58B68E-6436-3632-B4AF-72E49D3969E2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10" name="グループ化 609">
                <a:extLst>
                  <a:ext uri="{FF2B5EF4-FFF2-40B4-BE49-F238E27FC236}">
                    <a16:creationId xmlns:a16="http://schemas.microsoft.com/office/drawing/2014/main" id="{AD303F3A-7CA1-AC58-B8F4-F1489A74C909}"/>
                  </a:ext>
                </a:extLst>
              </p:cNvPr>
              <p:cNvGrpSpPr/>
              <p:nvPr/>
            </p:nvGrpSpPr>
            <p:grpSpPr>
              <a:xfrm>
                <a:off x="9308460" y="5446772"/>
                <a:ext cx="109648" cy="103789"/>
                <a:chOff x="8095331" y="5472437"/>
                <a:chExt cx="196128" cy="185649"/>
              </a:xfrm>
            </p:grpSpPr>
            <p:sp>
              <p:nvSpPr>
                <p:cNvPr id="611" name="四角形: 上の 2 つの角を丸める 610">
                  <a:extLst>
                    <a:ext uri="{FF2B5EF4-FFF2-40B4-BE49-F238E27FC236}">
                      <a16:creationId xmlns:a16="http://schemas.microsoft.com/office/drawing/2014/main" id="{33E3CF36-B836-384C-59EC-78CF8688EEBB}"/>
                    </a:ext>
                  </a:extLst>
                </p:cNvPr>
                <p:cNvSpPr/>
                <p:nvPr/>
              </p:nvSpPr>
              <p:spPr>
                <a:xfrm rot="18900000">
                  <a:off x="8102411" y="5472437"/>
                  <a:ext cx="58613" cy="21701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2" name="フリーフォーム: 図形 611">
                  <a:extLst>
                    <a:ext uri="{FF2B5EF4-FFF2-40B4-BE49-F238E27FC236}">
                      <a16:creationId xmlns:a16="http://schemas.microsoft.com/office/drawing/2014/main" id="{C3B1A6A2-806B-0787-DADA-24231CB5B401}"/>
                    </a:ext>
                  </a:extLst>
                </p:cNvPr>
                <p:cNvSpPr/>
                <p:nvPr/>
              </p:nvSpPr>
              <p:spPr>
                <a:xfrm rot="18420376">
                  <a:off x="8105145" y="5471772"/>
                  <a:ext cx="176500" cy="196128"/>
                </a:xfrm>
                <a:custGeom>
                  <a:avLst/>
                  <a:gdLst>
                    <a:gd name="connsiteX0" fmla="*/ 241240 w 380406"/>
                    <a:gd name="connsiteY0" fmla="*/ 1026 h 422709"/>
                    <a:gd name="connsiteX1" fmla="*/ 274242 w 380406"/>
                    <a:gd name="connsiteY1" fmla="*/ 5660 h 422709"/>
                    <a:gd name="connsiteX2" fmla="*/ 363034 w 380406"/>
                    <a:gd name="connsiteY2" fmla="*/ 123465 h 422709"/>
                    <a:gd name="connsiteX3" fmla="*/ 353810 w 380406"/>
                    <a:gd name="connsiteY3" fmla="*/ 189152 h 422709"/>
                    <a:gd name="connsiteX4" fmla="*/ 380082 w 380406"/>
                    <a:gd name="connsiteY4" fmla="*/ 354958 h 422709"/>
                    <a:gd name="connsiteX5" fmla="*/ 358455 w 380406"/>
                    <a:gd name="connsiteY5" fmla="*/ 384728 h 422709"/>
                    <a:gd name="connsiteX6" fmla="*/ 358456 w 380406"/>
                    <a:gd name="connsiteY6" fmla="*/ 384727 h 422709"/>
                    <a:gd name="connsiteX7" fmla="*/ 328686 w 380406"/>
                    <a:gd name="connsiteY7" fmla="*/ 363101 h 422709"/>
                    <a:gd name="connsiteX8" fmla="*/ 312456 w 380406"/>
                    <a:gd name="connsiteY8" fmla="*/ 260674 h 422709"/>
                    <a:gd name="connsiteX9" fmla="*/ 300831 w 380406"/>
                    <a:gd name="connsiteY9" fmla="*/ 259042 h 422709"/>
                    <a:gd name="connsiteX10" fmla="*/ 300831 w 380406"/>
                    <a:gd name="connsiteY10" fmla="*/ 382463 h 422709"/>
                    <a:gd name="connsiteX11" fmla="*/ 269958 w 380406"/>
                    <a:gd name="connsiteY11" fmla="*/ 413336 h 422709"/>
                    <a:gd name="connsiteX12" fmla="*/ 269959 w 380406"/>
                    <a:gd name="connsiteY12" fmla="*/ 413335 h 422709"/>
                    <a:gd name="connsiteX13" fmla="*/ 239086 w 380406"/>
                    <a:gd name="connsiteY13" fmla="*/ 382462 h 422709"/>
                    <a:gd name="connsiteX14" fmla="*/ 239086 w 380406"/>
                    <a:gd name="connsiteY14" fmla="*/ 250371 h 422709"/>
                    <a:gd name="connsiteX15" fmla="*/ 227198 w 380406"/>
                    <a:gd name="connsiteY15" fmla="*/ 248702 h 422709"/>
                    <a:gd name="connsiteX16" fmla="*/ 206496 w 380406"/>
                    <a:gd name="connsiteY16" fmla="*/ 396126 h 422709"/>
                    <a:gd name="connsiteX17" fmla="*/ 171629 w 380406"/>
                    <a:gd name="connsiteY17" fmla="*/ 422406 h 422709"/>
                    <a:gd name="connsiteX18" fmla="*/ 171630 w 380406"/>
                    <a:gd name="connsiteY18" fmla="*/ 422405 h 422709"/>
                    <a:gd name="connsiteX19" fmla="*/ 145351 w 380406"/>
                    <a:gd name="connsiteY19" fmla="*/ 387539 h 422709"/>
                    <a:gd name="connsiteX20" fmla="*/ 166053 w 380406"/>
                    <a:gd name="connsiteY20" fmla="*/ 240115 h 422709"/>
                    <a:gd name="connsiteX21" fmla="*/ 160135 w 380406"/>
                    <a:gd name="connsiteY21" fmla="*/ 239284 h 422709"/>
                    <a:gd name="connsiteX22" fmla="*/ 124040 w 380406"/>
                    <a:gd name="connsiteY22" fmla="*/ 354110 h 422709"/>
                    <a:gd name="connsiteX23" fmla="*/ 85330 w 380406"/>
                    <a:gd name="connsiteY23" fmla="*/ 374304 h 422709"/>
                    <a:gd name="connsiteX24" fmla="*/ 85332 w 380406"/>
                    <a:gd name="connsiteY24" fmla="*/ 374304 h 422709"/>
                    <a:gd name="connsiteX25" fmla="*/ 65137 w 380406"/>
                    <a:gd name="connsiteY25" fmla="*/ 335593 h 422709"/>
                    <a:gd name="connsiteX26" fmla="*/ 108126 w 380406"/>
                    <a:gd name="connsiteY26" fmla="*/ 198834 h 422709"/>
                    <a:gd name="connsiteX27" fmla="*/ 112876 w 380406"/>
                    <a:gd name="connsiteY27" fmla="*/ 165013 h 422709"/>
                    <a:gd name="connsiteX28" fmla="*/ 67078 w 380406"/>
                    <a:gd name="connsiteY28" fmla="*/ 199531 h 422709"/>
                    <a:gd name="connsiteX29" fmla="*/ 8436 w 380406"/>
                    <a:gd name="connsiteY29" fmla="*/ 191296 h 422709"/>
                    <a:gd name="connsiteX30" fmla="*/ 16671 w 380406"/>
                    <a:gd name="connsiteY30" fmla="*/ 132654 h 422709"/>
                    <a:gd name="connsiteX31" fmla="*/ 151567 w 380406"/>
                    <a:gd name="connsiteY31" fmla="*/ 30980 h 422709"/>
                    <a:gd name="connsiteX32" fmla="*/ 156028 w 380406"/>
                    <a:gd name="connsiteY32" fmla="*/ 29826 h 422709"/>
                    <a:gd name="connsiteX33" fmla="*/ 163948 w 380406"/>
                    <a:gd name="connsiteY33" fmla="*/ 21024 h 422709"/>
                    <a:gd name="connsiteX34" fmla="*/ 241240 w 380406"/>
                    <a:gd name="connsiteY34" fmla="*/ 1026 h 4227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80406" h="422709">
                      <a:moveTo>
                        <a:pt x="241240" y="1026"/>
                      </a:moveTo>
                      <a:lnTo>
                        <a:pt x="274242" y="5660"/>
                      </a:lnTo>
                      <a:cubicBezTo>
                        <a:pt x="331292" y="13672"/>
                        <a:pt x="371046" y="66415"/>
                        <a:pt x="363034" y="123465"/>
                      </a:cubicBezTo>
                      <a:lnTo>
                        <a:pt x="353810" y="189152"/>
                      </a:lnTo>
                      <a:lnTo>
                        <a:pt x="380082" y="354958"/>
                      </a:lnTo>
                      <a:cubicBezTo>
                        <a:pt x="382330" y="369151"/>
                        <a:pt x="372648" y="382480"/>
                        <a:pt x="358455" y="384728"/>
                      </a:cubicBezTo>
                      <a:lnTo>
                        <a:pt x="358456" y="384727"/>
                      </a:lnTo>
                      <a:cubicBezTo>
                        <a:pt x="344263" y="386976"/>
                        <a:pt x="330935" y="377294"/>
                        <a:pt x="328686" y="363101"/>
                      </a:cubicBezTo>
                      <a:lnTo>
                        <a:pt x="312456" y="260674"/>
                      </a:lnTo>
                      <a:lnTo>
                        <a:pt x="300831" y="259042"/>
                      </a:lnTo>
                      <a:lnTo>
                        <a:pt x="300831" y="382463"/>
                      </a:lnTo>
                      <a:cubicBezTo>
                        <a:pt x="300831" y="399514"/>
                        <a:pt x="287009" y="413336"/>
                        <a:pt x="269958" y="413336"/>
                      </a:cubicBezTo>
                      <a:lnTo>
                        <a:pt x="269959" y="413335"/>
                      </a:lnTo>
                      <a:cubicBezTo>
                        <a:pt x="252908" y="413335"/>
                        <a:pt x="239086" y="399513"/>
                        <a:pt x="239086" y="382462"/>
                      </a:cubicBezTo>
                      <a:lnTo>
                        <a:pt x="239086" y="250371"/>
                      </a:lnTo>
                      <a:lnTo>
                        <a:pt x="227198" y="248702"/>
                      </a:lnTo>
                      <a:lnTo>
                        <a:pt x="206496" y="396126"/>
                      </a:lnTo>
                      <a:cubicBezTo>
                        <a:pt x="204124" y="413012"/>
                        <a:pt x="188515" y="424777"/>
                        <a:pt x="171629" y="422406"/>
                      </a:cubicBezTo>
                      <a:lnTo>
                        <a:pt x="171630" y="422405"/>
                      </a:lnTo>
                      <a:cubicBezTo>
                        <a:pt x="154745" y="420034"/>
                        <a:pt x="142979" y="404424"/>
                        <a:pt x="145351" y="387539"/>
                      </a:cubicBezTo>
                      <a:lnTo>
                        <a:pt x="166053" y="240115"/>
                      </a:lnTo>
                      <a:lnTo>
                        <a:pt x="160135" y="239284"/>
                      </a:lnTo>
                      <a:lnTo>
                        <a:pt x="124040" y="354110"/>
                      </a:lnTo>
                      <a:cubicBezTo>
                        <a:pt x="118927" y="370376"/>
                        <a:pt x="101596" y="379417"/>
                        <a:pt x="85330" y="374304"/>
                      </a:cubicBezTo>
                      <a:lnTo>
                        <a:pt x="85332" y="374304"/>
                      </a:lnTo>
                      <a:cubicBezTo>
                        <a:pt x="69065" y="369190"/>
                        <a:pt x="60024" y="351860"/>
                        <a:pt x="65137" y="335593"/>
                      </a:cubicBezTo>
                      <a:lnTo>
                        <a:pt x="108126" y="198834"/>
                      </a:lnTo>
                      <a:lnTo>
                        <a:pt x="112876" y="165013"/>
                      </a:lnTo>
                      <a:lnTo>
                        <a:pt x="67078" y="199531"/>
                      </a:lnTo>
                      <a:cubicBezTo>
                        <a:pt x="48611" y="213451"/>
                        <a:pt x="22356" y="209764"/>
                        <a:pt x="8436" y="191296"/>
                      </a:cubicBezTo>
                      <a:cubicBezTo>
                        <a:pt x="-5483" y="172828"/>
                        <a:pt x="-1796" y="146574"/>
                        <a:pt x="16671" y="132654"/>
                      </a:cubicBezTo>
                      <a:lnTo>
                        <a:pt x="151567" y="30980"/>
                      </a:lnTo>
                      <a:lnTo>
                        <a:pt x="156028" y="29826"/>
                      </a:lnTo>
                      <a:lnTo>
                        <a:pt x="163948" y="21024"/>
                      </a:lnTo>
                      <a:cubicBezTo>
                        <a:pt x="185266" y="4956"/>
                        <a:pt x="212715" y="-2980"/>
                        <a:pt x="241240" y="102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730" name="フリーフォーム: 図形 729">
              <a:extLst>
                <a:ext uri="{FF2B5EF4-FFF2-40B4-BE49-F238E27FC236}">
                  <a16:creationId xmlns:a16="http://schemas.microsoft.com/office/drawing/2014/main" id="{13310B41-5496-B77C-09D7-7190E2BFB15E}"/>
                </a:ext>
              </a:extLst>
            </p:cNvPr>
            <p:cNvSpPr/>
            <p:nvPr/>
          </p:nvSpPr>
          <p:spPr>
            <a:xfrm>
              <a:off x="1840406" y="4759931"/>
              <a:ext cx="426830" cy="340296"/>
            </a:xfrm>
            <a:custGeom>
              <a:avLst/>
              <a:gdLst>
                <a:gd name="connsiteX0" fmla="*/ 3379588 w 5715000"/>
                <a:gd name="connsiteY0" fmla="*/ 0 h 4556380"/>
                <a:gd name="connsiteX1" fmla="*/ 3566160 w 5715000"/>
                <a:gd name="connsiteY1" fmla="*/ 99950 h 4556380"/>
                <a:gd name="connsiteX2" fmla="*/ 3695700 w 5715000"/>
                <a:gd name="connsiteY2" fmla="*/ 92330 h 4556380"/>
                <a:gd name="connsiteX3" fmla="*/ 3787140 w 5715000"/>
                <a:gd name="connsiteY3" fmla="*/ 890 h 4556380"/>
                <a:gd name="connsiteX4" fmla="*/ 3832860 w 5715000"/>
                <a:gd name="connsiteY4" fmla="*/ 92330 h 4556380"/>
                <a:gd name="connsiteX5" fmla="*/ 4008120 w 5715000"/>
                <a:gd name="connsiteY5" fmla="*/ 107570 h 4556380"/>
                <a:gd name="connsiteX6" fmla="*/ 3977640 w 5715000"/>
                <a:gd name="connsiteY6" fmla="*/ 183770 h 4556380"/>
                <a:gd name="connsiteX7" fmla="*/ 3992880 w 5715000"/>
                <a:gd name="connsiteY7" fmla="*/ 252350 h 4556380"/>
                <a:gd name="connsiteX8" fmla="*/ 4091940 w 5715000"/>
                <a:gd name="connsiteY8" fmla="*/ 290450 h 4556380"/>
                <a:gd name="connsiteX9" fmla="*/ 4297680 w 5715000"/>
                <a:gd name="connsiteY9" fmla="*/ 252350 h 4556380"/>
                <a:gd name="connsiteX10" fmla="*/ 4648200 w 5715000"/>
                <a:gd name="connsiteY10" fmla="*/ 336170 h 4556380"/>
                <a:gd name="connsiteX11" fmla="*/ 4648200 w 5715000"/>
                <a:gd name="connsiteY11" fmla="*/ 419990 h 4556380"/>
                <a:gd name="connsiteX12" fmla="*/ 4648200 w 5715000"/>
                <a:gd name="connsiteY12" fmla="*/ 480950 h 4556380"/>
                <a:gd name="connsiteX13" fmla="*/ 4625340 w 5715000"/>
                <a:gd name="connsiteY13" fmla="*/ 648590 h 4556380"/>
                <a:gd name="connsiteX14" fmla="*/ 4724400 w 5715000"/>
                <a:gd name="connsiteY14" fmla="*/ 694310 h 4556380"/>
                <a:gd name="connsiteX15" fmla="*/ 4732020 w 5715000"/>
                <a:gd name="connsiteY15" fmla="*/ 762890 h 4556380"/>
                <a:gd name="connsiteX16" fmla="*/ 4808220 w 5715000"/>
                <a:gd name="connsiteY16" fmla="*/ 762890 h 4556380"/>
                <a:gd name="connsiteX17" fmla="*/ 4968240 w 5715000"/>
                <a:gd name="connsiteY17" fmla="*/ 785750 h 4556380"/>
                <a:gd name="connsiteX18" fmla="*/ 4937760 w 5715000"/>
                <a:gd name="connsiteY18" fmla="*/ 694310 h 4556380"/>
                <a:gd name="connsiteX19" fmla="*/ 5151120 w 5715000"/>
                <a:gd name="connsiteY19" fmla="*/ 694310 h 4556380"/>
                <a:gd name="connsiteX20" fmla="*/ 5166360 w 5715000"/>
                <a:gd name="connsiteY20" fmla="*/ 496190 h 4556380"/>
                <a:gd name="connsiteX21" fmla="*/ 5166360 w 5715000"/>
                <a:gd name="connsiteY21" fmla="*/ 359030 h 4556380"/>
                <a:gd name="connsiteX22" fmla="*/ 5227320 w 5715000"/>
                <a:gd name="connsiteY22" fmla="*/ 305690 h 4556380"/>
                <a:gd name="connsiteX23" fmla="*/ 5382788 w 5715000"/>
                <a:gd name="connsiteY23" fmla="*/ 313094 h 4556380"/>
                <a:gd name="connsiteX24" fmla="*/ 5384800 w 5715000"/>
                <a:gd name="connsiteY24" fmla="*/ 314580 h 4556380"/>
                <a:gd name="connsiteX25" fmla="*/ 5391148 w 5715000"/>
                <a:gd name="connsiteY25" fmla="*/ 428880 h 4556380"/>
                <a:gd name="connsiteX26" fmla="*/ 5549900 w 5715000"/>
                <a:gd name="connsiteY26" fmla="*/ 600330 h 4556380"/>
                <a:gd name="connsiteX27" fmla="*/ 5549900 w 5715000"/>
                <a:gd name="connsiteY27" fmla="*/ 797180 h 4556380"/>
                <a:gd name="connsiteX28" fmla="*/ 5626100 w 5715000"/>
                <a:gd name="connsiteY28" fmla="*/ 873380 h 4556380"/>
                <a:gd name="connsiteX29" fmla="*/ 5619748 w 5715000"/>
                <a:gd name="connsiteY29" fmla="*/ 1127380 h 4556380"/>
                <a:gd name="connsiteX30" fmla="*/ 5651500 w 5715000"/>
                <a:gd name="connsiteY30" fmla="*/ 1197230 h 4556380"/>
                <a:gd name="connsiteX31" fmla="*/ 5651500 w 5715000"/>
                <a:gd name="connsiteY31" fmla="*/ 1254380 h 4556380"/>
                <a:gd name="connsiteX32" fmla="*/ 5670548 w 5715000"/>
                <a:gd name="connsiteY32" fmla="*/ 1311530 h 4556380"/>
                <a:gd name="connsiteX33" fmla="*/ 5676900 w 5715000"/>
                <a:gd name="connsiteY33" fmla="*/ 1590930 h 4556380"/>
                <a:gd name="connsiteX34" fmla="*/ 5689600 w 5715000"/>
                <a:gd name="connsiteY34" fmla="*/ 1679830 h 4556380"/>
                <a:gd name="connsiteX35" fmla="*/ 5715000 w 5715000"/>
                <a:gd name="connsiteY35" fmla="*/ 1813180 h 4556380"/>
                <a:gd name="connsiteX36" fmla="*/ 5708652 w 5715000"/>
                <a:gd name="connsiteY36" fmla="*/ 1952880 h 4556380"/>
                <a:gd name="connsiteX37" fmla="*/ 5695948 w 5715000"/>
                <a:gd name="connsiteY37" fmla="*/ 2035430 h 4556380"/>
                <a:gd name="connsiteX38" fmla="*/ 5689600 w 5715000"/>
                <a:gd name="connsiteY38" fmla="*/ 2137030 h 4556380"/>
                <a:gd name="connsiteX39" fmla="*/ 5695948 w 5715000"/>
                <a:gd name="connsiteY39" fmla="*/ 2194180 h 4556380"/>
                <a:gd name="connsiteX40" fmla="*/ 5695948 w 5715000"/>
                <a:gd name="connsiteY40" fmla="*/ 2264030 h 4556380"/>
                <a:gd name="connsiteX41" fmla="*/ 5689600 w 5715000"/>
                <a:gd name="connsiteY41" fmla="*/ 2321180 h 4556380"/>
                <a:gd name="connsiteX42" fmla="*/ 5702300 w 5715000"/>
                <a:gd name="connsiteY42" fmla="*/ 2365630 h 4556380"/>
                <a:gd name="connsiteX43" fmla="*/ 5670548 w 5715000"/>
                <a:gd name="connsiteY43" fmla="*/ 2492630 h 4556380"/>
                <a:gd name="connsiteX44" fmla="*/ 5689600 w 5715000"/>
                <a:gd name="connsiteY44" fmla="*/ 2530730 h 4556380"/>
                <a:gd name="connsiteX45" fmla="*/ 5632452 w 5715000"/>
                <a:gd name="connsiteY45" fmla="*/ 2702180 h 4556380"/>
                <a:gd name="connsiteX46" fmla="*/ 5657852 w 5715000"/>
                <a:gd name="connsiteY46" fmla="*/ 2854580 h 4556380"/>
                <a:gd name="connsiteX47" fmla="*/ 5594348 w 5715000"/>
                <a:gd name="connsiteY47" fmla="*/ 3006980 h 4556380"/>
                <a:gd name="connsiteX48" fmla="*/ 5613400 w 5715000"/>
                <a:gd name="connsiteY48" fmla="*/ 3197480 h 4556380"/>
                <a:gd name="connsiteX49" fmla="*/ 5613400 w 5715000"/>
                <a:gd name="connsiteY49" fmla="*/ 3318130 h 4556380"/>
                <a:gd name="connsiteX50" fmla="*/ 5524500 w 5715000"/>
                <a:gd name="connsiteY50" fmla="*/ 3438780 h 4556380"/>
                <a:gd name="connsiteX51" fmla="*/ 5518148 w 5715000"/>
                <a:gd name="connsiteY51" fmla="*/ 3680080 h 4556380"/>
                <a:gd name="connsiteX52" fmla="*/ 5537200 w 5715000"/>
                <a:gd name="connsiteY52" fmla="*/ 3737230 h 4556380"/>
                <a:gd name="connsiteX53" fmla="*/ 5537200 w 5715000"/>
                <a:gd name="connsiteY53" fmla="*/ 3800730 h 4556380"/>
                <a:gd name="connsiteX54" fmla="*/ 5454652 w 5715000"/>
                <a:gd name="connsiteY54" fmla="*/ 3883280 h 4556380"/>
                <a:gd name="connsiteX55" fmla="*/ 5429252 w 5715000"/>
                <a:gd name="connsiteY55" fmla="*/ 3921380 h 4556380"/>
                <a:gd name="connsiteX56" fmla="*/ 5340348 w 5715000"/>
                <a:gd name="connsiteY56" fmla="*/ 4022980 h 4556380"/>
                <a:gd name="connsiteX57" fmla="*/ 5283200 w 5715000"/>
                <a:gd name="connsiteY57" fmla="*/ 3978530 h 4556380"/>
                <a:gd name="connsiteX58" fmla="*/ 5175252 w 5715000"/>
                <a:gd name="connsiteY58" fmla="*/ 4061080 h 4556380"/>
                <a:gd name="connsiteX59" fmla="*/ 5092700 w 5715000"/>
                <a:gd name="connsiteY59" fmla="*/ 4099180 h 4556380"/>
                <a:gd name="connsiteX60" fmla="*/ 5048252 w 5715000"/>
                <a:gd name="connsiteY60" fmla="*/ 4124580 h 4556380"/>
                <a:gd name="connsiteX61" fmla="*/ 4978400 w 5715000"/>
                <a:gd name="connsiteY61" fmla="*/ 4169030 h 4556380"/>
                <a:gd name="connsiteX62" fmla="*/ 4933948 w 5715000"/>
                <a:gd name="connsiteY62" fmla="*/ 4276980 h 4556380"/>
                <a:gd name="connsiteX63" fmla="*/ 4832348 w 5715000"/>
                <a:gd name="connsiteY63" fmla="*/ 4226180 h 4556380"/>
                <a:gd name="connsiteX64" fmla="*/ 4749800 w 5715000"/>
                <a:gd name="connsiteY64" fmla="*/ 4257930 h 4556380"/>
                <a:gd name="connsiteX65" fmla="*/ 4692652 w 5715000"/>
                <a:gd name="connsiteY65" fmla="*/ 4200780 h 4556380"/>
                <a:gd name="connsiteX66" fmla="*/ 4578348 w 5715000"/>
                <a:gd name="connsiteY66" fmla="*/ 4156330 h 4556380"/>
                <a:gd name="connsiteX67" fmla="*/ 4457700 w 5715000"/>
                <a:gd name="connsiteY67" fmla="*/ 4137280 h 4556380"/>
                <a:gd name="connsiteX68" fmla="*/ 4349748 w 5715000"/>
                <a:gd name="connsiteY68" fmla="*/ 3978530 h 4556380"/>
                <a:gd name="connsiteX69" fmla="*/ 4279900 w 5715000"/>
                <a:gd name="connsiteY69" fmla="*/ 3984880 h 4556380"/>
                <a:gd name="connsiteX70" fmla="*/ 4279900 w 5715000"/>
                <a:gd name="connsiteY70" fmla="*/ 4080130 h 4556380"/>
                <a:gd name="connsiteX71" fmla="*/ 4349748 w 5715000"/>
                <a:gd name="connsiteY71" fmla="*/ 4213480 h 4556380"/>
                <a:gd name="connsiteX72" fmla="*/ 4184652 w 5715000"/>
                <a:gd name="connsiteY72" fmla="*/ 4308730 h 4556380"/>
                <a:gd name="connsiteX73" fmla="*/ 4159252 w 5715000"/>
                <a:gd name="connsiteY73" fmla="*/ 4327780 h 4556380"/>
                <a:gd name="connsiteX74" fmla="*/ 4095748 w 5715000"/>
                <a:gd name="connsiteY74" fmla="*/ 4423030 h 4556380"/>
                <a:gd name="connsiteX75" fmla="*/ 4032252 w 5715000"/>
                <a:gd name="connsiteY75" fmla="*/ 4467480 h 4556380"/>
                <a:gd name="connsiteX76" fmla="*/ 3975100 w 5715000"/>
                <a:gd name="connsiteY76" fmla="*/ 4556380 h 4556380"/>
                <a:gd name="connsiteX77" fmla="*/ 3898900 w 5715000"/>
                <a:gd name="connsiteY77" fmla="*/ 4461130 h 4556380"/>
                <a:gd name="connsiteX78" fmla="*/ 3822700 w 5715000"/>
                <a:gd name="connsiteY78" fmla="*/ 4410330 h 4556380"/>
                <a:gd name="connsiteX79" fmla="*/ 3683000 w 5715000"/>
                <a:gd name="connsiteY79" fmla="*/ 4372230 h 4556380"/>
                <a:gd name="connsiteX80" fmla="*/ 3651252 w 5715000"/>
                <a:gd name="connsiteY80" fmla="*/ 4219830 h 4556380"/>
                <a:gd name="connsiteX81" fmla="*/ 3536948 w 5715000"/>
                <a:gd name="connsiteY81" fmla="*/ 4169030 h 4556380"/>
                <a:gd name="connsiteX82" fmla="*/ 3492500 w 5715000"/>
                <a:gd name="connsiteY82" fmla="*/ 4061080 h 4556380"/>
                <a:gd name="connsiteX83" fmla="*/ 3390900 w 5715000"/>
                <a:gd name="connsiteY83" fmla="*/ 4035680 h 4556380"/>
                <a:gd name="connsiteX84" fmla="*/ 3333748 w 5715000"/>
                <a:gd name="connsiteY84" fmla="*/ 4022980 h 4556380"/>
                <a:gd name="connsiteX85" fmla="*/ 3289300 w 5715000"/>
                <a:gd name="connsiteY85" fmla="*/ 3965830 h 4556380"/>
                <a:gd name="connsiteX86" fmla="*/ 3302000 w 5715000"/>
                <a:gd name="connsiteY86" fmla="*/ 3921380 h 4556380"/>
                <a:gd name="connsiteX87" fmla="*/ 3289300 w 5715000"/>
                <a:gd name="connsiteY87" fmla="*/ 3826130 h 4556380"/>
                <a:gd name="connsiteX88" fmla="*/ 3276600 w 5715000"/>
                <a:gd name="connsiteY88" fmla="*/ 3768980 h 4556380"/>
                <a:gd name="connsiteX89" fmla="*/ 3308348 w 5715000"/>
                <a:gd name="connsiteY89" fmla="*/ 3711830 h 4556380"/>
                <a:gd name="connsiteX90" fmla="*/ 3308348 w 5715000"/>
                <a:gd name="connsiteY90" fmla="*/ 3673730 h 4556380"/>
                <a:gd name="connsiteX91" fmla="*/ 3155948 w 5715000"/>
                <a:gd name="connsiteY91" fmla="*/ 3673730 h 4556380"/>
                <a:gd name="connsiteX92" fmla="*/ 3130548 w 5715000"/>
                <a:gd name="connsiteY92" fmla="*/ 3534030 h 4556380"/>
                <a:gd name="connsiteX93" fmla="*/ 3060700 w 5715000"/>
                <a:gd name="connsiteY93" fmla="*/ 3476880 h 4556380"/>
                <a:gd name="connsiteX94" fmla="*/ 2946400 w 5715000"/>
                <a:gd name="connsiteY94" fmla="*/ 3349880 h 4556380"/>
                <a:gd name="connsiteX95" fmla="*/ 2832100 w 5715000"/>
                <a:gd name="connsiteY95" fmla="*/ 3299080 h 4556380"/>
                <a:gd name="connsiteX96" fmla="*/ 2762252 w 5715000"/>
                <a:gd name="connsiteY96" fmla="*/ 3292730 h 4556380"/>
                <a:gd name="connsiteX97" fmla="*/ 2654300 w 5715000"/>
                <a:gd name="connsiteY97" fmla="*/ 3241930 h 4556380"/>
                <a:gd name="connsiteX98" fmla="*/ 2444748 w 5715000"/>
                <a:gd name="connsiteY98" fmla="*/ 3197480 h 4556380"/>
                <a:gd name="connsiteX99" fmla="*/ 2362200 w 5715000"/>
                <a:gd name="connsiteY99" fmla="*/ 3172080 h 4556380"/>
                <a:gd name="connsiteX100" fmla="*/ 2228852 w 5715000"/>
                <a:gd name="connsiteY100" fmla="*/ 3184780 h 4556380"/>
                <a:gd name="connsiteX101" fmla="*/ 2032000 w 5715000"/>
                <a:gd name="connsiteY101" fmla="*/ 3241930 h 4556380"/>
                <a:gd name="connsiteX102" fmla="*/ 1987548 w 5715000"/>
                <a:gd name="connsiteY102" fmla="*/ 3299080 h 4556380"/>
                <a:gd name="connsiteX103" fmla="*/ 2006600 w 5715000"/>
                <a:gd name="connsiteY103" fmla="*/ 3381630 h 4556380"/>
                <a:gd name="connsiteX104" fmla="*/ 2006600 w 5715000"/>
                <a:gd name="connsiteY104" fmla="*/ 3426080 h 4556380"/>
                <a:gd name="connsiteX105" fmla="*/ 1854200 w 5715000"/>
                <a:gd name="connsiteY105" fmla="*/ 3426080 h 4556380"/>
                <a:gd name="connsiteX106" fmla="*/ 1758948 w 5715000"/>
                <a:gd name="connsiteY106" fmla="*/ 3495930 h 4556380"/>
                <a:gd name="connsiteX107" fmla="*/ 1663700 w 5715000"/>
                <a:gd name="connsiteY107" fmla="*/ 3489580 h 4556380"/>
                <a:gd name="connsiteX108" fmla="*/ 1562100 w 5715000"/>
                <a:gd name="connsiteY108" fmla="*/ 3546730 h 4556380"/>
                <a:gd name="connsiteX109" fmla="*/ 1524000 w 5715000"/>
                <a:gd name="connsiteY109" fmla="*/ 3610230 h 4556380"/>
                <a:gd name="connsiteX110" fmla="*/ 1397000 w 5715000"/>
                <a:gd name="connsiteY110" fmla="*/ 3622930 h 4556380"/>
                <a:gd name="connsiteX111" fmla="*/ 1390652 w 5715000"/>
                <a:gd name="connsiteY111" fmla="*/ 3686430 h 4556380"/>
                <a:gd name="connsiteX112" fmla="*/ 1282700 w 5715000"/>
                <a:gd name="connsiteY112" fmla="*/ 3705480 h 4556380"/>
                <a:gd name="connsiteX113" fmla="*/ 1238252 w 5715000"/>
                <a:gd name="connsiteY113" fmla="*/ 3756280 h 4556380"/>
                <a:gd name="connsiteX114" fmla="*/ 1181100 w 5715000"/>
                <a:gd name="connsiteY114" fmla="*/ 3807080 h 4556380"/>
                <a:gd name="connsiteX115" fmla="*/ 996948 w 5715000"/>
                <a:gd name="connsiteY115" fmla="*/ 3889630 h 4556380"/>
                <a:gd name="connsiteX116" fmla="*/ 927100 w 5715000"/>
                <a:gd name="connsiteY116" fmla="*/ 3876930 h 4556380"/>
                <a:gd name="connsiteX117" fmla="*/ 889000 w 5715000"/>
                <a:gd name="connsiteY117" fmla="*/ 3953130 h 4556380"/>
                <a:gd name="connsiteX118" fmla="*/ 755652 w 5715000"/>
                <a:gd name="connsiteY118" fmla="*/ 4016630 h 4556380"/>
                <a:gd name="connsiteX119" fmla="*/ 742948 w 5715000"/>
                <a:gd name="connsiteY119" fmla="*/ 4061080 h 4556380"/>
                <a:gd name="connsiteX120" fmla="*/ 679452 w 5715000"/>
                <a:gd name="connsiteY120" fmla="*/ 4086480 h 4556380"/>
                <a:gd name="connsiteX121" fmla="*/ 654052 w 5715000"/>
                <a:gd name="connsiteY121" fmla="*/ 4099180 h 4556380"/>
                <a:gd name="connsiteX122" fmla="*/ 622300 w 5715000"/>
                <a:gd name="connsiteY122" fmla="*/ 4073780 h 4556380"/>
                <a:gd name="connsiteX123" fmla="*/ 520700 w 5715000"/>
                <a:gd name="connsiteY123" fmla="*/ 4042030 h 4556380"/>
                <a:gd name="connsiteX124" fmla="*/ 317500 w 5715000"/>
                <a:gd name="connsiteY124" fmla="*/ 4003930 h 4556380"/>
                <a:gd name="connsiteX125" fmla="*/ 222252 w 5715000"/>
                <a:gd name="connsiteY125" fmla="*/ 4029330 h 4556380"/>
                <a:gd name="connsiteX126" fmla="*/ 193796 w 5715000"/>
                <a:gd name="connsiteY126" fmla="*/ 4005618 h 4556380"/>
                <a:gd name="connsiteX127" fmla="*/ 190500 w 5715000"/>
                <a:gd name="connsiteY127" fmla="*/ 3986150 h 4556380"/>
                <a:gd name="connsiteX128" fmla="*/ 243840 w 5715000"/>
                <a:gd name="connsiteY128" fmla="*/ 3909950 h 4556380"/>
                <a:gd name="connsiteX129" fmla="*/ 251460 w 5715000"/>
                <a:gd name="connsiteY129" fmla="*/ 3810890 h 4556380"/>
                <a:gd name="connsiteX130" fmla="*/ 243840 w 5715000"/>
                <a:gd name="connsiteY130" fmla="*/ 3711830 h 4556380"/>
                <a:gd name="connsiteX131" fmla="*/ 259080 w 5715000"/>
                <a:gd name="connsiteY131" fmla="*/ 3643250 h 4556380"/>
                <a:gd name="connsiteX132" fmla="*/ 259080 w 5715000"/>
                <a:gd name="connsiteY132" fmla="*/ 3574670 h 4556380"/>
                <a:gd name="connsiteX133" fmla="*/ 205740 w 5715000"/>
                <a:gd name="connsiteY133" fmla="*/ 3376550 h 4556380"/>
                <a:gd name="connsiteX134" fmla="*/ 228600 w 5715000"/>
                <a:gd name="connsiteY134" fmla="*/ 3102230 h 4556380"/>
                <a:gd name="connsiteX135" fmla="*/ 144780 w 5715000"/>
                <a:gd name="connsiteY135" fmla="*/ 2987930 h 4556380"/>
                <a:gd name="connsiteX136" fmla="*/ 60960 w 5715000"/>
                <a:gd name="connsiteY136" fmla="*/ 3026030 h 4556380"/>
                <a:gd name="connsiteX137" fmla="*/ 0 w 5715000"/>
                <a:gd name="connsiteY137" fmla="*/ 2843150 h 4556380"/>
                <a:gd name="connsiteX138" fmla="*/ 152400 w 5715000"/>
                <a:gd name="connsiteY138" fmla="*/ 2667890 h 4556380"/>
                <a:gd name="connsiteX139" fmla="*/ 175260 w 5715000"/>
                <a:gd name="connsiteY139" fmla="*/ 2492630 h 4556380"/>
                <a:gd name="connsiteX140" fmla="*/ 205740 w 5715000"/>
                <a:gd name="connsiteY140" fmla="*/ 2340230 h 4556380"/>
                <a:gd name="connsiteX141" fmla="*/ 198120 w 5715000"/>
                <a:gd name="connsiteY141" fmla="*/ 2271650 h 4556380"/>
                <a:gd name="connsiteX142" fmla="*/ 152400 w 5715000"/>
                <a:gd name="connsiteY142" fmla="*/ 2256410 h 4556380"/>
                <a:gd name="connsiteX143" fmla="*/ 114300 w 5715000"/>
                <a:gd name="connsiteY143" fmla="*/ 2187830 h 4556380"/>
                <a:gd name="connsiteX144" fmla="*/ 144780 w 5715000"/>
                <a:gd name="connsiteY144" fmla="*/ 2058290 h 4556380"/>
                <a:gd name="connsiteX145" fmla="*/ 205740 w 5715000"/>
                <a:gd name="connsiteY145" fmla="*/ 2035430 h 4556380"/>
                <a:gd name="connsiteX146" fmla="*/ 541020 w 5715000"/>
                <a:gd name="connsiteY146" fmla="*/ 1989710 h 4556380"/>
                <a:gd name="connsiteX147" fmla="*/ 609600 w 5715000"/>
                <a:gd name="connsiteY147" fmla="*/ 1974470 h 4556380"/>
                <a:gd name="connsiteX148" fmla="*/ 685800 w 5715000"/>
                <a:gd name="connsiteY148" fmla="*/ 1989710 h 4556380"/>
                <a:gd name="connsiteX149" fmla="*/ 731520 w 5715000"/>
                <a:gd name="connsiteY149" fmla="*/ 1951610 h 4556380"/>
                <a:gd name="connsiteX150" fmla="*/ 746760 w 5715000"/>
                <a:gd name="connsiteY150" fmla="*/ 1799210 h 4556380"/>
                <a:gd name="connsiteX151" fmla="*/ 876300 w 5715000"/>
                <a:gd name="connsiteY151" fmla="*/ 1776350 h 4556380"/>
                <a:gd name="connsiteX152" fmla="*/ 944880 w 5715000"/>
                <a:gd name="connsiteY152" fmla="*/ 1844930 h 4556380"/>
                <a:gd name="connsiteX153" fmla="*/ 1005840 w 5715000"/>
                <a:gd name="connsiteY153" fmla="*/ 1791590 h 4556380"/>
                <a:gd name="connsiteX154" fmla="*/ 1150620 w 5715000"/>
                <a:gd name="connsiteY154" fmla="*/ 1783970 h 4556380"/>
                <a:gd name="connsiteX155" fmla="*/ 1234440 w 5715000"/>
                <a:gd name="connsiteY155" fmla="*/ 1844930 h 4556380"/>
                <a:gd name="connsiteX156" fmla="*/ 1280160 w 5715000"/>
                <a:gd name="connsiteY156" fmla="*/ 1753490 h 4556380"/>
                <a:gd name="connsiteX157" fmla="*/ 1249680 w 5715000"/>
                <a:gd name="connsiteY157" fmla="*/ 1692530 h 4556380"/>
                <a:gd name="connsiteX158" fmla="*/ 1226820 w 5715000"/>
                <a:gd name="connsiteY158" fmla="*/ 1616330 h 4556380"/>
                <a:gd name="connsiteX159" fmla="*/ 1188720 w 5715000"/>
                <a:gd name="connsiteY159" fmla="*/ 1471550 h 4556380"/>
                <a:gd name="connsiteX160" fmla="*/ 1173480 w 5715000"/>
                <a:gd name="connsiteY160" fmla="*/ 1425830 h 4556380"/>
                <a:gd name="connsiteX161" fmla="*/ 1188720 w 5715000"/>
                <a:gd name="connsiteY161" fmla="*/ 1265810 h 4556380"/>
                <a:gd name="connsiteX162" fmla="*/ 1264920 w 5715000"/>
                <a:gd name="connsiteY162" fmla="*/ 1242950 h 4556380"/>
                <a:gd name="connsiteX163" fmla="*/ 1371600 w 5715000"/>
                <a:gd name="connsiteY163" fmla="*/ 1098170 h 4556380"/>
                <a:gd name="connsiteX164" fmla="*/ 1371600 w 5715000"/>
                <a:gd name="connsiteY164" fmla="*/ 1037210 h 4556380"/>
                <a:gd name="connsiteX165" fmla="*/ 1501140 w 5715000"/>
                <a:gd name="connsiteY165" fmla="*/ 922910 h 4556380"/>
                <a:gd name="connsiteX166" fmla="*/ 1493520 w 5715000"/>
                <a:gd name="connsiteY166" fmla="*/ 839090 h 4556380"/>
                <a:gd name="connsiteX167" fmla="*/ 1623060 w 5715000"/>
                <a:gd name="connsiteY167" fmla="*/ 740030 h 4556380"/>
                <a:gd name="connsiteX168" fmla="*/ 1737360 w 5715000"/>
                <a:gd name="connsiteY168" fmla="*/ 587630 h 4556380"/>
                <a:gd name="connsiteX169" fmla="*/ 1874520 w 5715000"/>
                <a:gd name="connsiteY169" fmla="*/ 564770 h 4556380"/>
                <a:gd name="connsiteX170" fmla="*/ 1958340 w 5715000"/>
                <a:gd name="connsiteY170" fmla="*/ 663830 h 4556380"/>
                <a:gd name="connsiteX171" fmla="*/ 2080260 w 5715000"/>
                <a:gd name="connsiteY171" fmla="*/ 602870 h 4556380"/>
                <a:gd name="connsiteX172" fmla="*/ 2179320 w 5715000"/>
                <a:gd name="connsiteY172" fmla="*/ 640970 h 4556380"/>
                <a:gd name="connsiteX173" fmla="*/ 2286000 w 5715000"/>
                <a:gd name="connsiteY173" fmla="*/ 625730 h 4556380"/>
                <a:gd name="connsiteX174" fmla="*/ 2324100 w 5715000"/>
                <a:gd name="connsiteY174" fmla="*/ 564770 h 4556380"/>
                <a:gd name="connsiteX175" fmla="*/ 2407920 w 5715000"/>
                <a:gd name="connsiteY175" fmla="*/ 633350 h 4556380"/>
                <a:gd name="connsiteX176" fmla="*/ 2446020 w 5715000"/>
                <a:gd name="connsiteY176" fmla="*/ 747650 h 4556380"/>
                <a:gd name="connsiteX177" fmla="*/ 2506980 w 5715000"/>
                <a:gd name="connsiteY177" fmla="*/ 831470 h 4556380"/>
                <a:gd name="connsiteX178" fmla="*/ 2659380 w 5715000"/>
                <a:gd name="connsiteY178" fmla="*/ 823850 h 4556380"/>
                <a:gd name="connsiteX179" fmla="*/ 2689860 w 5715000"/>
                <a:gd name="connsiteY179" fmla="*/ 778130 h 4556380"/>
                <a:gd name="connsiteX180" fmla="*/ 2758440 w 5715000"/>
                <a:gd name="connsiteY180" fmla="*/ 831470 h 4556380"/>
                <a:gd name="connsiteX181" fmla="*/ 2758440 w 5715000"/>
                <a:gd name="connsiteY181" fmla="*/ 854330 h 4556380"/>
                <a:gd name="connsiteX182" fmla="*/ 2865120 w 5715000"/>
                <a:gd name="connsiteY182" fmla="*/ 930530 h 4556380"/>
                <a:gd name="connsiteX183" fmla="*/ 2956560 w 5715000"/>
                <a:gd name="connsiteY183" fmla="*/ 922910 h 4556380"/>
                <a:gd name="connsiteX184" fmla="*/ 3009900 w 5715000"/>
                <a:gd name="connsiteY184" fmla="*/ 854330 h 4556380"/>
                <a:gd name="connsiteX185" fmla="*/ 3093720 w 5715000"/>
                <a:gd name="connsiteY185" fmla="*/ 854330 h 4556380"/>
                <a:gd name="connsiteX186" fmla="*/ 3223260 w 5715000"/>
                <a:gd name="connsiteY186" fmla="*/ 892430 h 4556380"/>
                <a:gd name="connsiteX187" fmla="*/ 3451860 w 5715000"/>
                <a:gd name="connsiteY187" fmla="*/ 656210 h 4556380"/>
                <a:gd name="connsiteX188" fmla="*/ 3337560 w 5715000"/>
                <a:gd name="connsiteY188" fmla="*/ 549530 h 4556380"/>
                <a:gd name="connsiteX189" fmla="*/ 3352800 w 5715000"/>
                <a:gd name="connsiteY189" fmla="*/ 488570 h 4556380"/>
                <a:gd name="connsiteX190" fmla="*/ 3383280 w 5715000"/>
                <a:gd name="connsiteY190" fmla="*/ 237110 h 4556380"/>
                <a:gd name="connsiteX191" fmla="*/ 3390900 w 5715000"/>
                <a:gd name="connsiteY191" fmla="*/ 176150 h 4556380"/>
                <a:gd name="connsiteX192" fmla="*/ 3375660 w 5715000"/>
                <a:gd name="connsiteY192" fmla="*/ 8510 h 4556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</a:cxnLst>
              <a:rect l="l" t="t" r="r" b="b"/>
              <a:pathLst>
                <a:path w="5715000" h="4556380">
                  <a:moveTo>
                    <a:pt x="3379588" y="0"/>
                  </a:moveTo>
                  <a:lnTo>
                    <a:pt x="3566160" y="99950"/>
                  </a:lnTo>
                  <a:lnTo>
                    <a:pt x="3695700" y="92330"/>
                  </a:lnTo>
                  <a:lnTo>
                    <a:pt x="3787140" y="890"/>
                  </a:lnTo>
                  <a:lnTo>
                    <a:pt x="3832860" y="92330"/>
                  </a:lnTo>
                  <a:lnTo>
                    <a:pt x="4008120" y="107570"/>
                  </a:lnTo>
                  <a:lnTo>
                    <a:pt x="3977640" y="183770"/>
                  </a:lnTo>
                  <a:lnTo>
                    <a:pt x="3992880" y="252350"/>
                  </a:lnTo>
                  <a:lnTo>
                    <a:pt x="4091940" y="290450"/>
                  </a:lnTo>
                  <a:lnTo>
                    <a:pt x="4297680" y="252350"/>
                  </a:lnTo>
                  <a:lnTo>
                    <a:pt x="4648200" y="336170"/>
                  </a:lnTo>
                  <a:lnTo>
                    <a:pt x="4648200" y="419990"/>
                  </a:lnTo>
                  <a:lnTo>
                    <a:pt x="4648200" y="480950"/>
                  </a:lnTo>
                  <a:lnTo>
                    <a:pt x="4625340" y="648590"/>
                  </a:lnTo>
                  <a:lnTo>
                    <a:pt x="4724400" y="694310"/>
                  </a:lnTo>
                  <a:lnTo>
                    <a:pt x="4732020" y="762890"/>
                  </a:lnTo>
                  <a:lnTo>
                    <a:pt x="4808220" y="762890"/>
                  </a:lnTo>
                  <a:lnTo>
                    <a:pt x="4968240" y="785750"/>
                  </a:lnTo>
                  <a:lnTo>
                    <a:pt x="4937760" y="694310"/>
                  </a:lnTo>
                  <a:lnTo>
                    <a:pt x="5151120" y="694310"/>
                  </a:lnTo>
                  <a:lnTo>
                    <a:pt x="5166360" y="496190"/>
                  </a:lnTo>
                  <a:lnTo>
                    <a:pt x="5166360" y="359030"/>
                  </a:lnTo>
                  <a:lnTo>
                    <a:pt x="5227320" y="305690"/>
                  </a:lnTo>
                  <a:lnTo>
                    <a:pt x="5382788" y="313094"/>
                  </a:lnTo>
                  <a:lnTo>
                    <a:pt x="5384800" y="314580"/>
                  </a:lnTo>
                  <a:lnTo>
                    <a:pt x="5391148" y="428880"/>
                  </a:lnTo>
                  <a:lnTo>
                    <a:pt x="5549900" y="600330"/>
                  </a:lnTo>
                  <a:lnTo>
                    <a:pt x="5549900" y="797180"/>
                  </a:lnTo>
                  <a:lnTo>
                    <a:pt x="5626100" y="873380"/>
                  </a:lnTo>
                  <a:lnTo>
                    <a:pt x="5619748" y="1127380"/>
                  </a:lnTo>
                  <a:lnTo>
                    <a:pt x="5651500" y="1197230"/>
                  </a:lnTo>
                  <a:lnTo>
                    <a:pt x="5651500" y="1254380"/>
                  </a:lnTo>
                  <a:lnTo>
                    <a:pt x="5670548" y="1311530"/>
                  </a:lnTo>
                  <a:lnTo>
                    <a:pt x="5676900" y="1590930"/>
                  </a:lnTo>
                  <a:lnTo>
                    <a:pt x="5689600" y="1679830"/>
                  </a:lnTo>
                  <a:lnTo>
                    <a:pt x="5715000" y="1813180"/>
                  </a:lnTo>
                  <a:lnTo>
                    <a:pt x="5708652" y="1952880"/>
                  </a:lnTo>
                  <a:lnTo>
                    <a:pt x="5695948" y="2035430"/>
                  </a:lnTo>
                  <a:lnTo>
                    <a:pt x="5689600" y="2137030"/>
                  </a:lnTo>
                  <a:lnTo>
                    <a:pt x="5695948" y="2194180"/>
                  </a:lnTo>
                  <a:lnTo>
                    <a:pt x="5695948" y="2264030"/>
                  </a:lnTo>
                  <a:lnTo>
                    <a:pt x="5689600" y="2321180"/>
                  </a:lnTo>
                  <a:lnTo>
                    <a:pt x="5702300" y="2365630"/>
                  </a:lnTo>
                  <a:lnTo>
                    <a:pt x="5670548" y="2492630"/>
                  </a:lnTo>
                  <a:lnTo>
                    <a:pt x="5689600" y="2530730"/>
                  </a:lnTo>
                  <a:lnTo>
                    <a:pt x="5632452" y="2702180"/>
                  </a:lnTo>
                  <a:lnTo>
                    <a:pt x="5657852" y="2854580"/>
                  </a:lnTo>
                  <a:lnTo>
                    <a:pt x="5594348" y="3006980"/>
                  </a:lnTo>
                  <a:lnTo>
                    <a:pt x="5613400" y="3197480"/>
                  </a:lnTo>
                  <a:lnTo>
                    <a:pt x="5613400" y="3318130"/>
                  </a:lnTo>
                  <a:lnTo>
                    <a:pt x="5524500" y="3438780"/>
                  </a:lnTo>
                  <a:lnTo>
                    <a:pt x="5518148" y="3680080"/>
                  </a:lnTo>
                  <a:lnTo>
                    <a:pt x="5537200" y="3737230"/>
                  </a:lnTo>
                  <a:lnTo>
                    <a:pt x="5537200" y="3800730"/>
                  </a:lnTo>
                  <a:lnTo>
                    <a:pt x="5454652" y="3883280"/>
                  </a:lnTo>
                  <a:lnTo>
                    <a:pt x="5429252" y="3921380"/>
                  </a:lnTo>
                  <a:lnTo>
                    <a:pt x="5340348" y="4022980"/>
                  </a:lnTo>
                  <a:lnTo>
                    <a:pt x="5283200" y="3978530"/>
                  </a:lnTo>
                  <a:lnTo>
                    <a:pt x="5175252" y="4061080"/>
                  </a:lnTo>
                  <a:lnTo>
                    <a:pt x="5092700" y="4099180"/>
                  </a:lnTo>
                  <a:lnTo>
                    <a:pt x="5048252" y="4124580"/>
                  </a:lnTo>
                  <a:lnTo>
                    <a:pt x="4978400" y="4169030"/>
                  </a:lnTo>
                  <a:lnTo>
                    <a:pt x="4933948" y="4276980"/>
                  </a:lnTo>
                  <a:lnTo>
                    <a:pt x="4832348" y="4226180"/>
                  </a:lnTo>
                  <a:lnTo>
                    <a:pt x="4749800" y="4257930"/>
                  </a:lnTo>
                  <a:lnTo>
                    <a:pt x="4692652" y="4200780"/>
                  </a:lnTo>
                  <a:lnTo>
                    <a:pt x="4578348" y="4156330"/>
                  </a:lnTo>
                  <a:lnTo>
                    <a:pt x="4457700" y="4137280"/>
                  </a:lnTo>
                  <a:lnTo>
                    <a:pt x="4349748" y="3978530"/>
                  </a:lnTo>
                  <a:lnTo>
                    <a:pt x="4279900" y="3984880"/>
                  </a:lnTo>
                  <a:lnTo>
                    <a:pt x="4279900" y="4080130"/>
                  </a:lnTo>
                  <a:lnTo>
                    <a:pt x="4349748" y="4213480"/>
                  </a:lnTo>
                  <a:lnTo>
                    <a:pt x="4184652" y="4308730"/>
                  </a:lnTo>
                  <a:lnTo>
                    <a:pt x="4159252" y="4327780"/>
                  </a:lnTo>
                  <a:lnTo>
                    <a:pt x="4095748" y="4423030"/>
                  </a:lnTo>
                  <a:lnTo>
                    <a:pt x="4032252" y="4467480"/>
                  </a:lnTo>
                  <a:lnTo>
                    <a:pt x="3975100" y="4556380"/>
                  </a:lnTo>
                  <a:lnTo>
                    <a:pt x="3898900" y="4461130"/>
                  </a:lnTo>
                  <a:lnTo>
                    <a:pt x="3822700" y="4410330"/>
                  </a:lnTo>
                  <a:lnTo>
                    <a:pt x="3683000" y="4372230"/>
                  </a:lnTo>
                  <a:lnTo>
                    <a:pt x="3651252" y="4219830"/>
                  </a:lnTo>
                  <a:lnTo>
                    <a:pt x="3536948" y="4169030"/>
                  </a:lnTo>
                  <a:lnTo>
                    <a:pt x="3492500" y="4061080"/>
                  </a:lnTo>
                  <a:lnTo>
                    <a:pt x="3390900" y="4035680"/>
                  </a:lnTo>
                  <a:lnTo>
                    <a:pt x="3333748" y="4022980"/>
                  </a:lnTo>
                  <a:lnTo>
                    <a:pt x="3289300" y="3965830"/>
                  </a:lnTo>
                  <a:lnTo>
                    <a:pt x="3302000" y="3921380"/>
                  </a:lnTo>
                  <a:lnTo>
                    <a:pt x="3289300" y="3826130"/>
                  </a:lnTo>
                  <a:lnTo>
                    <a:pt x="3276600" y="3768980"/>
                  </a:lnTo>
                  <a:lnTo>
                    <a:pt x="3308348" y="3711830"/>
                  </a:lnTo>
                  <a:lnTo>
                    <a:pt x="3308348" y="3673730"/>
                  </a:lnTo>
                  <a:lnTo>
                    <a:pt x="3155948" y="3673730"/>
                  </a:lnTo>
                  <a:lnTo>
                    <a:pt x="3130548" y="3534030"/>
                  </a:lnTo>
                  <a:lnTo>
                    <a:pt x="3060700" y="3476880"/>
                  </a:lnTo>
                  <a:lnTo>
                    <a:pt x="2946400" y="3349880"/>
                  </a:lnTo>
                  <a:lnTo>
                    <a:pt x="2832100" y="3299080"/>
                  </a:lnTo>
                  <a:lnTo>
                    <a:pt x="2762252" y="3292730"/>
                  </a:lnTo>
                  <a:lnTo>
                    <a:pt x="2654300" y="3241930"/>
                  </a:lnTo>
                  <a:lnTo>
                    <a:pt x="2444748" y="3197480"/>
                  </a:lnTo>
                  <a:lnTo>
                    <a:pt x="2362200" y="3172080"/>
                  </a:lnTo>
                  <a:lnTo>
                    <a:pt x="2228852" y="3184780"/>
                  </a:lnTo>
                  <a:lnTo>
                    <a:pt x="2032000" y="3241930"/>
                  </a:lnTo>
                  <a:lnTo>
                    <a:pt x="1987548" y="3299080"/>
                  </a:lnTo>
                  <a:lnTo>
                    <a:pt x="2006600" y="3381630"/>
                  </a:lnTo>
                  <a:lnTo>
                    <a:pt x="2006600" y="3426080"/>
                  </a:lnTo>
                  <a:lnTo>
                    <a:pt x="1854200" y="3426080"/>
                  </a:lnTo>
                  <a:lnTo>
                    <a:pt x="1758948" y="3495930"/>
                  </a:lnTo>
                  <a:lnTo>
                    <a:pt x="1663700" y="3489580"/>
                  </a:lnTo>
                  <a:lnTo>
                    <a:pt x="1562100" y="3546730"/>
                  </a:lnTo>
                  <a:lnTo>
                    <a:pt x="1524000" y="3610230"/>
                  </a:lnTo>
                  <a:lnTo>
                    <a:pt x="1397000" y="3622930"/>
                  </a:lnTo>
                  <a:lnTo>
                    <a:pt x="1390652" y="3686430"/>
                  </a:lnTo>
                  <a:lnTo>
                    <a:pt x="1282700" y="3705480"/>
                  </a:lnTo>
                  <a:lnTo>
                    <a:pt x="1238252" y="3756280"/>
                  </a:lnTo>
                  <a:lnTo>
                    <a:pt x="1181100" y="3807080"/>
                  </a:lnTo>
                  <a:lnTo>
                    <a:pt x="996948" y="3889630"/>
                  </a:lnTo>
                  <a:lnTo>
                    <a:pt x="927100" y="3876930"/>
                  </a:lnTo>
                  <a:lnTo>
                    <a:pt x="889000" y="3953130"/>
                  </a:lnTo>
                  <a:lnTo>
                    <a:pt x="755652" y="4016630"/>
                  </a:lnTo>
                  <a:lnTo>
                    <a:pt x="742948" y="4061080"/>
                  </a:lnTo>
                  <a:lnTo>
                    <a:pt x="679452" y="4086480"/>
                  </a:lnTo>
                  <a:lnTo>
                    <a:pt x="654052" y="4099180"/>
                  </a:lnTo>
                  <a:lnTo>
                    <a:pt x="622300" y="4073780"/>
                  </a:lnTo>
                  <a:lnTo>
                    <a:pt x="520700" y="4042030"/>
                  </a:lnTo>
                  <a:lnTo>
                    <a:pt x="317500" y="4003930"/>
                  </a:lnTo>
                  <a:lnTo>
                    <a:pt x="222252" y="4029330"/>
                  </a:lnTo>
                  <a:lnTo>
                    <a:pt x="193796" y="4005618"/>
                  </a:lnTo>
                  <a:lnTo>
                    <a:pt x="190500" y="3986150"/>
                  </a:lnTo>
                  <a:lnTo>
                    <a:pt x="243840" y="3909950"/>
                  </a:lnTo>
                  <a:lnTo>
                    <a:pt x="251460" y="3810890"/>
                  </a:lnTo>
                  <a:lnTo>
                    <a:pt x="243840" y="3711830"/>
                  </a:lnTo>
                  <a:lnTo>
                    <a:pt x="259080" y="3643250"/>
                  </a:lnTo>
                  <a:lnTo>
                    <a:pt x="259080" y="3574670"/>
                  </a:lnTo>
                  <a:lnTo>
                    <a:pt x="205740" y="3376550"/>
                  </a:lnTo>
                  <a:lnTo>
                    <a:pt x="228600" y="3102230"/>
                  </a:lnTo>
                  <a:lnTo>
                    <a:pt x="144780" y="2987930"/>
                  </a:lnTo>
                  <a:lnTo>
                    <a:pt x="60960" y="3026030"/>
                  </a:lnTo>
                  <a:lnTo>
                    <a:pt x="0" y="2843150"/>
                  </a:lnTo>
                  <a:lnTo>
                    <a:pt x="152400" y="2667890"/>
                  </a:lnTo>
                  <a:lnTo>
                    <a:pt x="175260" y="2492630"/>
                  </a:lnTo>
                  <a:lnTo>
                    <a:pt x="205740" y="2340230"/>
                  </a:lnTo>
                  <a:lnTo>
                    <a:pt x="198120" y="2271650"/>
                  </a:lnTo>
                  <a:lnTo>
                    <a:pt x="152400" y="2256410"/>
                  </a:lnTo>
                  <a:lnTo>
                    <a:pt x="114300" y="2187830"/>
                  </a:lnTo>
                  <a:lnTo>
                    <a:pt x="144780" y="2058290"/>
                  </a:lnTo>
                  <a:lnTo>
                    <a:pt x="205740" y="2035430"/>
                  </a:lnTo>
                  <a:lnTo>
                    <a:pt x="541020" y="1989710"/>
                  </a:lnTo>
                  <a:lnTo>
                    <a:pt x="609600" y="1974470"/>
                  </a:lnTo>
                  <a:lnTo>
                    <a:pt x="685800" y="1989710"/>
                  </a:lnTo>
                  <a:lnTo>
                    <a:pt x="731520" y="1951610"/>
                  </a:lnTo>
                  <a:lnTo>
                    <a:pt x="746760" y="1799210"/>
                  </a:lnTo>
                  <a:lnTo>
                    <a:pt x="876300" y="1776350"/>
                  </a:lnTo>
                  <a:lnTo>
                    <a:pt x="944880" y="1844930"/>
                  </a:lnTo>
                  <a:lnTo>
                    <a:pt x="1005840" y="1791590"/>
                  </a:lnTo>
                  <a:lnTo>
                    <a:pt x="1150620" y="1783970"/>
                  </a:lnTo>
                  <a:lnTo>
                    <a:pt x="1234440" y="1844930"/>
                  </a:lnTo>
                  <a:lnTo>
                    <a:pt x="1280160" y="1753490"/>
                  </a:lnTo>
                  <a:lnTo>
                    <a:pt x="1249680" y="1692530"/>
                  </a:lnTo>
                  <a:lnTo>
                    <a:pt x="1226820" y="1616330"/>
                  </a:lnTo>
                  <a:lnTo>
                    <a:pt x="1188720" y="1471550"/>
                  </a:lnTo>
                  <a:lnTo>
                    <a:pt x="1173480" y="1425830"/>
                  </a:lnTo>
                  <a:lnTo>
                    <a:pt x="1188720" y="1265810"/>
                  </a:lnTo>
                  <a:lnTo>
                    <a:pt x="1264920" y="1242950"/>
                  </a:lnTo>
                  <a:lnTo>
                    <a:pt x="1371600" y="1098170"/>
                  </a:lnTo>
                  <a:lnTo>
                    <a:pt x="1371600" y="1037210"/>
                  </a:lnTo>
                  <a:lnTo>
                    <a:pt x="1501140" y="922910"/>
                  </a:lnTo>
                  <a:lnTo>
                    <a:pt x="1493520" y="839090"/>
                  </a:lnTo>
                  <a:lnTo>
                    <a:pt x="1623060" y="740030"/>
                  </a:lnTo>
                  <a:lnTo>
                    <a:pt x="1737360" y="587630"/>
                  </a:lnTo>
                  <a:lnTo>
                    <a:pt x="1874520" y="564770"/>
                  </a:lnTo>
                  <a:lnTo>
                    <a:pt x="1958340" y="663830"/>
                  </a:lnTo>
                  <a:lnTo>
                    <a:pt x="2080260" y="602870"/>
                  </a:lnTo>
                  <a:lnTo>
                    <a:pt x="2179320" y="640970"/>
                  </a:lnTo>
                  <a:lnTo>
                    <a:pt x="2286000" y="625730"/>
                  </a:lnTo>
                  <a:lnTo>
                    <a:pt x="2324100" y="564770"/>
                  </a:lnTo>
                  <a:lnTo>
                    <a:pt x="2407920" y="633350"/>
                  </a:lnTo>
                  <a:lnTo>
                    <a:pt x="2446020" y="747650"/>
                  </a:lnTo>
                  <a:lnTo>
                    <a:pt x="2506980" y="831470"/>
                  </a:lnTo>
                  <a:lnTo>
                    <a:pt x="2659380" y="823850"/>
                  </a:lnTo>
                  <a:lnTo>
                    <a:pt x="2689860" y="778130"/>
                  </a:lnTo>
                  <a:lnTo>
                    <a:pt x="2758440" y="831470"/>
                  </a:lnTo>
                  <a:lnTo>
                    <a:pt x="2758440" y="854330"/>
                  </a:lnTo>
                  <a:lnTo>
                    <a:pt x="2865120" y="930530"/>
                  </a:lnTo>
                  <a:lnTo>
                    <a:pt x="2956560" y="922910"/>
                  </a:lnTo>
                  <a:lnTo>
                    <a:pt x="3009900" y="854330"/>
                  </a:lnTo>
                  <a:lnTo>
                    <a:pt x="3093720" y="854330"/>
                  </a:lnTo>
                  <a:lnTo>
                    <a:pt x="3223260" y="892430"/>
                  </a:lnTo>
                  <a:lnTo>
                    <a:pt x="3451860" y="656210"/>
                  </a:lnTo>
                  <a:lnTo>
                    <a:pt x="3337560" y="549530"/>
                  </a:lnTo>
                  <a:lnTo>
                    <a:pt x="3352800" y="488570"/>
                  </a:lnTo>
                  <a:lnTo>
                    <a:pt x="3383280" y="237110"/>
                  </a:lnTo>
                  <a:lnTo>
                    <a:pt x="3390900" y="176150"/>
                  </a:lnTo>
                  <a:lnTo>
                    <a:pt x="3375660" y="851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31" name="フリーフォーム: 図形 730">
              <a:extLst>
                <a:ext uri="{FF2B5EF4-FFF2-40B4-BE49-F238E27FC236}">
                  <a16:creationId xmlns:a16="http://schemas.microsoft.com/office/drawing/2014/main" id="{9E743D04-1951-9697-C87C-FA12B2ACE5DE}"/>
                </a:ext>
              </a:extLst>
            </p:cNvPr>
            <p:cNvSpPr/>
            <p:nvPr/>
          </p:nvSpPr>
          <p:spPr>
            <a:xfrm>
              <a:off x="2302134" y="4759931"/>
              <a:ext cx="221288" cy="271944"/>
            </a:xfrm>
            <a:custGeom>
              <a:avLst/>
              <a:gdLst>
                <a:gd name="connsiteX0" fmla="*/ 1873252 w 2962912"/>
                <a:gd name="connsiteY0" fmla="*/ 0 h 3641156"/>
                <a:gd name="connsiteX1" fmla="*/ 1955800 w 2962912"/>
                <a:gd name="connsiteY1" fmla="*/ 25400 h 3641156"/>
                <a:gd name="connsiteX2" fmla="*/ 2165352 w 2962912"/>
                <a:gd name="connsiteY2" fmla="*/ 69850 h 3641156"/>
                <a:gd name="connsiteX3" fmla="*/ 2273304 w 2962912"/>
                <a:gd name="connsiteY3" fmla="*/ 120650 h 3641156"/>
                <a:gd name="connsiteX4" fmla="*/ 2343152 w 2962912"/>
                <a:gd name="connsiteY4" fmla="*/ 127000 h 3641156"/>
                <a:gd name="connsiteX5" fmla="*/ 2457452 w 2962912"/>
                <a:gd name="connsiteY5" fmla="*/ 177800 h 3641156"/>
                <a:gd name="connsiteX6" fmla="*/ 2571752 w 2962912"/>
                <a:gd name="connsiteY6" fmla="*/ 304800 h 3641156"/>
                <a:gd name="connsiteX7" fmla="*/ 2641600 w 2962912"/>
                <a:gd name="connsiteY7" fmla="*/ 361950 h 3641156"/>
                <a:gd name="connsiteX8" fmla="*/ 2667000 w 2962912"/>
                <a:gd name="connsiteY8" fmla="*/ 501650 h 3641156"/>
                <a:gd name="connsiteX9" fmla="*/ 2819400 w 2962912"/>
                <a:gd name="connsiteY9" fmla="*/ 501650 h 3641156"/>
                <a:gd name="connsiteX10" fmla="*/ 2819400 w 2962912"/>
                <a:gd name="connsiteY10" fmla="*/ 539750 h 3641156"/>
                <a:gd name="connsiteX11" fmla="*/ 2787652 w 2962912"/>
                <a:gd name="connsiteY11" fmla="*/ 596900 h 3641156"/>
                <a:gd name="connsiteX12" fmla="*/ 2800352 w 2962912"/>
                <a:gd name="connsiteY12" fmla="*/ 654050 h 3641156"/>
                <a:gd name="connsiteX13" fmla="*/ 2813052 w 2962912"/>
                <a:gd name="connsiteY13" fmla="*/ 749300 h 3641156"/>
                <a:gd name="connsiteX14" fmla="*/ 2800352 w 2962912"/>
                <a:gd name="connsiteY14" fmla="*/ 793750 h 3641156"/>
                <a:gd name="connsiteX15" fmla="*/ 2844800 w 2962912"/>
                <a:gd name="connsiteY15" fmla="*/ 850900 h 3641156"/>
                <a:gd name="connsiteX16" fmla="*/ 2843092 w 2962912"/>
                <a:gd name="connsiteY16" fmla="*/ 848704 h 3641156"/>
                <a:gd name="connsiteX17" fmla="*/ 2818132 w 2962912"/>
                <a:gd name="connsiteY17" fmla="*/ 882650 h 3641156"/>
                <a:gd name="connsiteX18" fmla="*/ 2833372 w 2962912"/>
                <a:gd name="connsiteY18" fmla="*/ 1141730 h 3641156"/>
                <a:gd name="connsiteX19" fmla="*/ 2886712 w 2962912"/>
                <a:gd name="connsiteY19" fmla="*/ 1248410 h 3641156"/>
                <a:gd name="connsiteX20" fmla="*/ 2879092 w 2962912"/>
                <a:gd name="connsiteY20" fmla="*/ 1393190 h 3641156"/>
                <a:gd name="connsiteX21" fmla="*/ 2856232 w 2962912"/>
                <a:gd name="connsiteY21" fmla="*/ 1423670 h 3641156"/>
                <a:gd name="connsiteX22" fmla="*/ 2848612 w 2962912"/>
                <a:gd name="connsiteY22" fmla="*/ 1507490 h 3641156"/>
                <a:gd name="connsiteX23" fmla="*/ 2962912 w 2962912"/>
                <a:gd name="connsiteY23" fmla="*/ 1697990 h 3641156"/>
                <a:gd name="connsiteX24" fmla="*/ 2772412 w 2962912"/>
                <a:gd name="connsiteY24" fmla="*/ 1720850 h 3641156"/>
                <a:gd name="connsiteX25" fmla="*/ 2734312 w 2962912"/>
                <a:gd name="connsiteY25" fmla="*/ 1781810 h 3641156"/>
                <a:gd name="connsiteX26" fmla="*/ 2772412 w 2962912"/>
                <a:gd name="connsiteY26" fmla="*/ 1888490 h 3641156"/>
                <a:gd name="connsiteX27" fmla="*/ 2802892 w 2962912"/>
                <a:gd name="connsiteY27" fmla="*/ 2071370 h 3641156"/>
                <a:gd name="connsiteX28" fmla="*/ 2787652 w 2962912"/>
                <a:gd name="connsiteY28" fmla="*/ 2338070 h 3641156"/>
                <a:gd name="connsiteX29" fmla="*/ 2825752 w 2962912"/>
                <a:gd name="connsiteY29" fmla="*/ 2429510 h 3641156"/>
                <a:gd name="connsiteX30" fmla="*/ 2680972 w 2962912"/>
                <a:gd name="connsiteY30" fmla="*/ 2635250 h 3641156"/>
                <a:gd name="connsiteX31" fmla="*/ 2673352 w 2962912"/>
                <a:gd name="connsiteY31" fmla="*/ 2787650 h 3641156"/>
                <a:gd name="connsiteX32" fmla="*/ 2627632 w 2962912"/>
                <a:gd name="connsiteY32" fmla="*/ 2863850 h 3641156"/>
                <a:gd name="connsiteX33" fmla="*/ 2536192 w 2962912"/>
                <a:gd name="connsiteY33" fmla="*/ 2879090 h 3641156"/>
                <a:gd name="connsiteX34" fmla="*/ 2475232 w 2962912"/>
                <a:gd name="connsiteY34" fmla="*/ 2818130 h 3641156"/>
                <a:gd name="connsiteX35" fmla="*/ 2429512 w 2962912"/>
                <a:gd name="connsiteY35" fmla="*/ 2818130 h 3641156"/>
                <a:gd name="connsiteX36" fmla="*/ 2406652 w 2962912"/>
                <a:gd name="connsiteY36" fmla="*/ 2871470 h 3641156"/>
                <a:gd name="connsiteX37" fmla="*/ 2261872 w 2962912"/>
                <a:gd name="connsiteY37" fmla="*/ 2856230 h 3641156"/>
                <a:gd name="connsiteX38" fmla="*/ 2261872 w 2962912"/>
                <a:gd name="connsiteY38" fmla="*/ 2917190 h 3641156"/>
                <a:gd name="connsiteX39" fmla="*/ 2200912 w 2962912"/>
                <a:gd name="connsiteY39" fmla="*/ 2962910 h 3641156"/>
                <a:gd name="connsiteX40" fmla="*/ 1995172 w 2962912"/>
                <a:gd name="connsiteY40" fmla="*/ 3001010 h 3641156"/>
                <a:gd name="connsiteX41" fmla="*/ 1949452 w 2962912"/>
                <a:gd name="connsiteY41" fmla="*/ 2970530 h 3641156"/>
                <a:gd name="connsiteX42" fmla="*/ 1949452 w 2962912"/>
                <a:gd name="connsiteY42" fmla="*/ 3039110 h 3641156"/>
                <a:gd name="connsiteX43" fmla="*/ 1781812 w 2962912"/>
                <a:gd name="connsiteY43" fmla="*/ 3107690 h 3641156"/>
                <a:gd name="connsiteX44" fmla="*/ 1781812 w 2962912"/>
                <a:gd name="connsiteY44" fmla="*/ 3237230 h 3641156"/>
                <a:gd name="connsiteX45" fmla="*/ 1736092 w 2962912"/>
                <a:gd name="connsiteY45" fmla="*/ 3237230 h 3641156"/>
                <a:gd name="connsiteX46" fmla="*/ 1667512 w 2962912"/>
                <a:gd name="connsiteY46" fmla="*/ 3183890 h 3641156"/>
                <a:gd name="connsiteX47" fmla="*/ 1568452 w 2962912"/>
                <a:gd name="connsiteY47" fmla="*/ 3237230 h 3641156"/>
                <a:gd name="connsiteX48" fmla="*/ 1522732 w 2962912"/>
                <a:gd name="connsiteY48" fmla="*/ 3465830 h 3641156"/>
                <a:gd name="connsiteX49" fmla="*/ 1248412 w 2962912"/>
                <a:gd name="connsiteY49" fmla="*/ 3610610 h 3641156"/>
                <a:gd name="connsiteX50" fmla="*/ 1164592 w 2962912"/>
                <a:gd name="connsiteY50" fmla="*/ 3610610 h 3641156"/>
                <a:gd name="connsiteX51" fmla="*/ 1097392 w 2962912"/>
                <a:gd name="connsiteY51" fmla="*/ 3641156 h 3641156"/>
                <a:gd name="connsiteX52" fmla="*/ 1009652 w 2962912"/>
                <a:gd name="connsiteY52" fmla="*/ 3587750 h 3641156"/>
                <a:gd name="connsiteX53" fmla="*/ 1003304 w 2962912"/>
                <a:gd name="connsiteY53" fmla="*/ 3543300 h 3641156"/>
                <a:gd name="connsiteX54" fmla="*/ 933452 w 2962912"/>
                <a:gd name="connsiteY54" fmla="*/ 3429000 h 3641156"/>
                <a:gd name="connsiteX55" fmla="*/ 939800 w 2962912"/>
                <a:gd name="connsiteY55" fmla="*/ 3352800 h 3641156"/>
                <a:gd name="connsiteX56" fmla="*/ 869952 w 2962912"/>
                <a:gd name="connsiteY56" fmla="*/ 3359150 h 3641156"/>
                <a:gd name="connsiteX57" fmla="*/ 857252 w 2962912"/>
                <a:gd name="connsiteY57" fmla="*/ 3371850 h 3641156"/>
                <a:gd name="connsiteX58" fmla="*/ 717552 w 2962912"/>
                <a:gd name="connsiteY58" fmla="*/ 3365500 h 3641156"/>
                <a:gd name="connsiteX59" fmla="*/ 692152 w 2962912"/>
                <a:gd name="connsiteY59" fmla="*/ 3340100 h 3641156"/>
                <a:gd name="connsiteX60" fmla="*/ 615952 w 2962912"/>
                <a:gd name="connsiteY60" fmla="*/ 3327400 h 3641156"/>
                <a:gd name="connsiteX61" fmla="*/ 533400 w 2962912"/>
                <a:gd name="connsiteY61" fmla="*/ 3359150 h 3641156"/>
                <a:gd name="connsiteX62" fmla="*/ 419104 w 2962912"/>
                <a:gd name="connsiteY62" fmla="*/ 3359150 h 3641156"/>
                <a:gd name="connsiteX63" fmla="*/ 260352 w 2962912"/>
                <a:gd name="connsiteY63" fmla="*/ 3187700 h 3641156"/>
                <a:gd name="connsiteX64" fmla="*/ 279400 w 2962912"/>
                <a:gd name="connsiteY64" fmla="*/ 3143250 h 3641156"/>
                <a:gd name="connsiteX65" fmla="*/ 266704 w 2962912"/>
                <a:gd name="connsiteY65" fmla="*/ 3111500 h 3641156"/>
                <a:gd name="connsiteX66" fmla="*/ 203200 w 2962912"/>
                <a:gd name="connsiteY66" fmla="*/ 3098800 h 3641156"/>
                <a:gd name="connsiteX67" fmla="*/ 107952 w 2962912"/>
                <a:gd name="connsiteY67" fmla="*/ 2997200 h 3641156"/>
                <a:gd name="connsiteX68" fmla="*/ 120652 w 2962912"/>
                <a:gd name="connsiteY68" fmla="*/ 2876550 h 3641156"/>
                <a:gd name="connsiteX69" fmla="*/ 241304 w 2962912"/>
                <a:gd name="connsiteY69" fmla="*/ 2692400 h 3641156"/>
                <a:gd name="connsiteX70" fmla="*/ 247652 w 2962912"/>
                <a:gd name="connsiteY70" fmla="*/ 2654300 h 3641156"/>
                <a:gd name="connsiteX71" fmla="*/ 317504 w 2962912"/>
                <a:gd name="connsiteY71" fmla="*/ 2635250 h 3641156"/>
                <a:gd name="connsiteX72" fmla="*/ 330200 w 2962912"/>
                <a:gd name="connsiteY72" fmla="*/ 2584450 h 3641156"/>
                <a:gd name="connsiteX73" fmla="*/ 266704 w 2962912"/>
                <a:gd name="connsiteY73" fmla="*/ 2501900 h 3641156"/>
                <a:gd name="connsiteX74" fmla="*/ 330200 w 2962912"/>
                <a:gd name="connsiteY74" fmla="*/ 2400300 h 3641156"/>
                <a:gd name="connsiteX75" fmla="*/ 336552 w 2962912"/>
                <a:gd name="connsiteY75" fmla="*/ 2298700 h 3641156"/>
                <a:gd name="connsiteX76" fmla="*/ 419104 w 2962912"/>
                <a:gd name="connsiteY76" fmla="*/ 2298700 h 3641156"/>
                <a:gd name="connsiteX77" fmla="*/ 476252 w 2962912"/>
                <a:gd name="connsiteY77" fmla="*/ 2197100 h 3641156"/>
                <a:gd name="connsiteX78" fmla="*/ 425452 w 2962912"/>
                <a:gd name="connsiteY78" fmla="*/ 2095500 h 3641156"/>
                <a:gd name="connsiteX79" fmla="*/ 361952 w 2962912"/>
                <a:gd name="connsiteY79" fmla="*/ 2076450 h 3641156"/>
                <a:gd name="connsiteX80" fmla="*/ 298452 w 2962912"/>
                <a:gd name="connsiteY80" fmla="*/ 2120900 h 3641156"/>
                <a:gd name="connsiteX81" fmla="*/ 266704 w 2962912"/>
                <a:gd name="connsiteY81" fmla="*/ 2095500 h 3641156"/>
                <a:gd name="connsiteX82" fmla="*/ 215904 w 2962912"/>
                <a:gd name="connsiteY82" fmla="*/ 2095500 h 3641156"/>
                <a:gd name="connsiteX83" fmla="*/ 177800 w 2962912"/>
                <a:gd name="connsiteY83" fmla="*/ 2076450 h 3641156"/>
                <a:gd name="connsiteX84" fmla="*/ 95252 w 2962912"/>
                <a:gd name="connsiteY84" fmla="*/ 2070100 h 3641156"/>
                <a:gd name="connsiteX85" fmla="*/ 25400 w 2962912"/>
                <a:gd name="connsiteY85" fmla="*/ 2006600 h 3641156"/>
                <a:gd name="connsiteX86" fmla="*/ 0 w 2962912"/>
                <a:gd name="connsiteY86" fmla="*/ 1905000 h 3641156"/>
                <a:gd name="connsiteX87" fmla="*/ 38104 w 2962912"/>
                <a:gd name="connsiteY87" fmla="*/ 1828800 h 3641156"/>
                <a:gd name="connsiteX88" fmla="*/ 12704 w 2962912"/>
                <a:gd name="connsiteY88" fmla="*/ 1778000 h 3641156"/>
                <a:gd name="connsiteX89" fmla="*/ 95252 w 2962912"/>
                <a:gd name="connsiteY89" fmla="*/ 1663700 h 3641156"/>
                <a:gd name="connsiteX90" fmla="*/ 133352 w 2962912"/>
                <a:gd name="connsiteY90" fmla="*/ 1581150 h 3641156"/>
                <a:gd name="connsiteX91" fmla="*/ 69852 w 2962912"/>
                <a:gd name="connsiteY91" fmla="*/ 1504950 h 3641156"/>
                <a:gd name="connsiteX92" fmla="*/ 69852 w 2962912"/>
                <a:gd name="connsiteY92" fmla="*/ 1466850 h 3641156"/>
                <a:gd name="connsiteX93" fmla="*/ 146052 w 2962912"/>
                <a:gd name="connsiteY93" fmla="*/ 1397000 h 3641156"/>
                <a:gd name="connsiteX94" fmla="*/ 234952 w 2962912"/>
                <a:gd name="connsiteY94" fmla="*/ 1276350 h 3641156"/>
                <a:gd name="connsiteX95" fmla="*/ 190504 w 2962912"/>
                <a:gd name="connsiteY95" fmla="*/ 1225550 h 3641156"/>
                <a:gd name="connsiteX96" fmla="*/ 146052 w 2962912"/>
                <a:gd name="connsiteY96" fmla="*/ 1219200 h 3641156"/>
                <a:gd name="connsiteX97" fmla="*/ 76200 w 2962912"/>
                <a:gd name="connsiteY97" fmla="*/ 1155700 h 3641156"/>
                <a:gd name="connsiteX98" fmla="*/ 88904 w 2962912"/>
                <a:gd name="connsiteY98" fmla="*/ 1041400 h 3641156"/>
                <a:gd name="connsiteX99" fmla="*/ 120652 w 2962912"/>
                <a:gd name="connsiteY99" fmla="*/ 1035050 h 3641156"/>
                <a:gd name="connsiteX100" fmla="*/ 133352 w 2962912"/>
                <a:gd name="connsiteY100" fmla="*/ 990600 h 3641156"/>
                <a:gd name="connsiteX101" fmla="*/ 177800 w 2962912"/>
                <a:gd name="connsiteY101" fmla="*/ 971550 h 3641156"/>
                <a:gd name="connsiteX102" fmla="*/ 177800 w 2962912"/>
                <a:gd name="connsiteY102" fmla="*/ 920752 h 3641156"/>
                <a:gd name="connsiteX103" fmla="*/ 190504 w 2962912"/>
                <a:gd name="connsiteY103" fmla="*/ 914400 h 3641156"/>
                <a:gd name="connsiteX104" fmla="*/ 254000 w 2962912"/>
                <a:gd name="connsiteY104" fmla="*/ 889000 h 3641156"/>
                <a:gd name="connsiteX105" fmla="*/ 266704 w 2962912"/>
                <a:gd name="connsiteY105" fmla="*/ 844550 h 3641156"/>
                <a:gd name="connsiteX106" fmla="*/ 400052 w 2962912"/>
                <a:gd name="connsiteY106" fmla="*/ 781050 h 3641156"/>
                <a:gd name="connsiteX107" fmla="*/ 438152 w 2962912"/>
                <a:gd name="connsiteY107" fmla="*/ 704850 h 3641156"/>
                <a:gd name="connsiteX108" fmla="*/ 508000 w 2962912"/>
                <a:gd name="connsiteY108" fmla="*/ 717550 h 3641156"/>
                <a:gd name="connsiteX109" fmla="*/ 692152 w 2962912"/>
                <a:gd name="connsiteY109" fmla="*/ 635000 h 3641156"/>
                <a:gd name="connsiteX110" fmla="*/ 749304 w 2962912"/>
                <a:gd name="connsiteY110" fmla="*/ 584200 h 3641156"/>
                <a:gd name="connsiteX111" fmla="*/ 793752 w 2962912"/>
                <a:gd name="connsiteY111" fmla="*/ 533400 h 3641156"/>
                <a:gd name="connsiteX112" fmla="*/ 901704 w 2962912"/>
                <a:gd name="connsiteY112" fmla="*/ 514350 h 3641156"/>
                <a:gd name="connsiteX113" fmla="*/ 908052 w 2962912"/>
                <a:gd name="connsiteY113" fmla="*/ 450850 h 3641156"/>
                <a:gd name="connsiteX114" fmla="*/ 1035052 w 2962912"/>
                <a:gd name="connsiteY114" fmla="*/ 438150 h 3641156"/>
                <a:gd name="connsiteX115" fmla="*/ 1073152 w 2962912"/>
                <a:gd name="connsiteY115" fmla="*/ 374650 h 3641156"/>
                <a:gd name="connsiteX116" fmla="*/ 1174752 w 2962912"/>
                <a:gd name="connsiteY116" fmla="*/ 317500 h 3641156"/>
                <a:gd name="connsiteX117" fmla="*/ 1270000 w 2962912"/>
                <a:gd name="connsiteY117" fmla="*/ 323850 h 3641156"/>
                <a:gd name="connsiteX118" fmla="*/ 1365252 w 2962912"/>
                <a:gd name="connsiteY118" fmla="*/ 254000 h 3641156"/>
                <a:gd name="connsiteX119" fmla="*/ 1517652 w 2962912"/>
                <a:gd name="connsiteY119" fmla="*/ 254000 h 3641156"/>
                <a:gd name="connsiteX120" fmla="*/ 1517652 w 2962912"/>
                <a:gd name="connsiteY120" fmla="*/ 209550 h 3641156"/>
                <a:gd name="connsiteX121" fmla="*/ 1498600 w 2962912"/>
                <a:gd name="connsiteY121" fmla="*/ 127000 h 3641156"/>
                <a:gd name="connsiteX122" fmla="*/ 1543052 w 2962912"/>
                <a:gd name="connsiteY122" fmla="*/ 69850 h 3641156"/>
                <a:gd name="connsiteX123" fmla="*/ 1739904 w 2962912"/>
                <a:gd name="connsiteY123" fmla="*/ 12700 h 3641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</a:cxnLst>
              <a:rect l="l" t="t" r="r" b="b"/>
              <a:pathLst>
                <a:path w="2962912" h="3641156">
                  <a:moveTo>
                    <a:pt x="1873252" y="0"/>
                  </a:moveTo>
                  <a:lnTo>
                    <a:pt x="1955800" y="25400"/>
                  </a:lnTo>
                  <a:lnTo>
                    <a:pt x="2165352" y="69850"/>
                  </a:lnTo>
                  <a:lnTo>
                    <a:pt x="2273304" y="120650"/>
                  </a:lnTo>
                  <a:lnTo>
                    <a:pt x="2343152" y="127000"/>
                  </a:lnTo>
                  <a:lnTo>
                    <a:pt x="2457452" y="177800"/>
                  </a:lnTo>
                  <a:lnTo>
                    <a:pt x="2571752" y="304800"/>
                  </a:lnTo>
                  <a:lnTo>
                    <a:pt x="2641600" y="361950"/>
                  </a:lnTo>
                  <a:lnTo>
                    <a:pt x="2667000" y="501650"/>
                  </a:lnTo>
                  <a:lnTo>
                    <a:pt x="2819400" y="501650"/>
                  </a:lnTo>
                  <a:lnTo>
                    <a:pt x="2819400" y="539750"/>
                  </a:lnTo>
                  <a:lnTo>
                    <a:pt x="2787652" y="596900"/>
                  </a:lnTo>
                  <a:lnTo>
                    <a:pt x="2800352" y="654050"/>
                  </a:lnTo>
                  <a:lnTo>
                    <a:pt x="2813052" y="749300"/>
                  </a:lnTo>
                  <a:lnTo>
                    <a:pt x="2800352" y="793750"/>
                  </a:lnTo>
                  <a:lnTo>
                    <a:pt x="2844800" y="850900"/>
                  </a:lnTo>
                  <a:lnTo>
                    <a:pt x="2843092" y="848704"/>
                  </a:lnTo>
                  <a:lnTo>
                    <a:pt x="2818132" y="882650"/>
                  </a:lnTo>
                  <a:lnTo>
                    <a:pt x="2833372" y="1141730"/>
                  </a:lnTo>
                  <a:lnTo>
                    <a:pt x="2886712" y="1248410"/>
                  </a:lnTo>
                  <a:lnTo>
                    <a:pt x="2879092" y="1393190"/>
                  </a:lnTo>
                  <a:lnTo>
                    <a:pt x="2856232" y="1423670"/>
                  </a:lnTo>
                  <a:lnTo>
                    <a:pt x="2848612" y="1507490"/>
                  </a:lnTo>
                  <a:lnTo>
                    <a:pt x="2962912" y="1697990"/>
                  </a:lnTo>
                  <a:lnTo>
                    <a:pt x="2772412" y="1720850"/>
                  </a:lnTo>
                  <a:lnTo>
                    <a:pt x="2734312" y="1781810"/>
                  </a:lnTo>
                  <a:lnTo>
                    <a:pt x="2772412" y="1888490"/>
                  </a:lnTo>
                  <a:lnTo>
                    <a:pt x="2802892" y="2071370"/>
                  </a:lnTo>
                  <a:lnTo>
                    <a:pt x="2787652" y="2338070"/>
                  </a:lnTo>
                  <a:lnTo>
                    <a:pt x="2825752" y="2429510"/>
                  </a:lnTo>
                  <a:lnTo>
                    <a:pt x="2680972" y="2635250"/>
                  </a:lnTo>
                  <a:lnTo>
                    <a:pt x="2673352" y="2787650"/>
                  </a:lnTo>
                  <a:lnTo>
                    <a:pt x="2627632" y="2863850"/>
                  </a:lnTo>
                  <a:lnTo>
                    <a:pt x="2536192" y="2879090"/>
                  </a:lnTo>
                  <a:lnTo>
                    <a:pt x="2475232" y="2818130"/>
                  </a:lnTo>
                  <a:lnTo>
                    <a:pt x="2429512" y="2818130"/>
                  </a:lnTo>
                  <a:lnTo>
                    <a:pt x="2406652" y="2871470"/>
                  </a:lnTo>
                  <a:lnTo>
                    <a:pt x="2261872" y="2856230"/>
                  </a:lnTo>
                  <a:lnTo>
                    <a:pt x="2261872" y="2917190"/>
                  </a:lnTo>
                  <a:lnTo>
                    <a:pt x="2200912" y="2962910"/>
                  </a:lnTo>
                  <a:lnTo>
                    <a:pt x="1995172" y="3001010"/>
                  </a:lnTo>
                  <a:lnTo>
                    <a:pt x="1949452" y="2970530"/>
                  </a:lnTo>
                  <a:lnTo>
                    <a:pt x="1949452" y="3039110"/>
                  </a:lnTo>
                  <a:lnTo>
                    <a:pt x="1781812" y="3107690"/>
                  </a:lnTo>
                  <a:lnTo>
                    <a:pt x="1781812" y="3237230"/>
                  </a:lnTo>
                  <a:lnTo>
                    <a:pt x="1736092" y="3237230"/>
                  </a:lnTo>
                  <a:lnTo>
                    <a:pt x="1667512" y="3183890"/>
                  </a:lnTo>
                  <a:lnTo>
                    <a:pt x="1568452" y="3237230"/>
                  </a:lnTo>
                  <a:lnTo>
                    <a:pt x="1522732" y="3465830"/>
                  </a:lnTo>
                  <a:lnTo>
                    <a:pt x="1248412" y="3610610"/>
                  </a:lnTo>
                  <a:lnTo>
                    <a:pt x="1164592" y="3610610"/>
                  </a:lnTo>
                  <a:lnTo>
                    <a:pt x="1097392" y="3641156"/>
                  </a:lnTo>
                  <a:lnTo>
                    <a:pt x="1009652" y="3587750"/>
                  </a:lnTo>
                  <a:lnTo>
                    <a:pt x="1003304" y="3543300"/>
                  </a:lnTo>
                  <a:lnTo>
                    <a:pt x="933452" y="3429000"/>
                  </a:lnTo>
                  <a:lnTo>
                    <a:pt x="939800" y="3352800"/>
                  </a:lnTo>
                  <a:lnTo>
                    <a:pt x="869952" y="3359150"/>
                  </a:lnTo>
                  <a:lnTo>
                    <a:pt x="857252" y="3371850"/>
                  </a:lnTo>
                  <a:lnTo>
                    <a:pt x="717552" y="3365500"/>
                  </a:lnTo>
                  <a:lnTo>
                    <a:pt x="692152" y="3340100"/>
                  </a:lnTo>
                  <a:lnTo>
                    <a:pt x="615952" y="3327400"/>
                  </a:lnTo>
                  <a:lnTo>
                    <a:pt x="533400" y="3359150"/>
                  </a:lnTo>
                  <a:lnTo>
                    <a:pt x="419104" y="3359150"/>
                  </a:lnTo>
                  <a:lnTo>
                    <a:pt x="260352" y="3187700"/>
                  </a:lnTo>
                  <a:lnTo>
                    <a:pt x="279400" y="3143250"/>
                  </a:lnTo>
                  <a:lnTo>
                    <a:pt x="266704" y="3111500"/>
                  </a:lnTo>
                  <a:lnTo>
                    <a:pt x="203200" y="3098800"/>
                  </a:lnTo>
                  <a:lnTo>
                    <a:pt x="107952" y="2997200"/>
                  </a:lnTo>
                  <a:lnTo>
                    <a:pt x="120652" y="2876550"/>
                  </a:lnTo>
                  <a:lnTo>
                    <a:pt x="241304" y="2692400"/>
                  </a:lnTo>
                  <a:lnTo>
                    <a:pt x="247652" y="2654300"/>
                  </a:lnTo>
                  <a:lnTo>
                    <a:pt x="317504" y="2635250"/>
                  </a:lnTo>
                  <a:lnTo>
                    <a:pt x="330200" y="2584450"/>
                  </a:lnTo>
                  <a:lnTo>
                    <a:pt x="266704" y="2501900"/>
                  </a:lnTo>
                  <a:lnTo>
                    <a:pt x="330200" y="2400300"/>
                  </a:lnTo>
                  <a:lnTo>
                    <a:pt x="336552" y="2298700"/>
                  </a:lnTo>
                  <a:lnTo>
                    <a:pt x="419104" y="2298700"/>
                  </a:lnTo>
                  <a:lnTo>
                    <a:pt x="476252" y="2197100"/>
                  </a:lnTo>
                  <a:lnTo>
                    <a:pt x="425452" y="2095500"/>
                  </a:lnTo>
                  <a:lnTo>
                    <a:pt x="361952" y="2076450"/>
                  </a:lnTo>
                  <a:lnTo>
                    <a:pt x="298452" y="2120900"/>
                  </a:lnTo>
                  <a:lnTo>
                    <a:pt x="266704" y="2095500"/>
                  </a:lnTo>
                  <a:lnTo>
                    <a:pt x="215904" y="2095500"/>
                  </a:lnTo>
                  <a:lnTo>
                    <a:pt x="177800" y="2076450"/>
                  </a:lnTo>
                  <a:lnTo>
                    <a:pt x="95252" y="2070100"/>
                  </a:lnTo>
                  <a:lnTo>
                    <a:pt x="25400" y="2006600"/>
                  </a:lnTo>
                  <a:lnTo>
                    <a:pt x="0" y="1905000"/>
                  </a:lnTo>
                  <a:lnTo>
                    <a:pt x="38104" y="1828800"/>
                  </a:lnTo>
                  <a:lnTo>
                    <a:pt x="12704" y="1778000"/>
                  </a:lnTo>
                  <a:lnTo>
                    <a:pt x="95252" y="1663700"/>
                  </a:lnTo>
                  <a:lnTo>
                    <a:pt x="133352" y="1581150"/>
                  </a:lnTo>
                  <a:lnTo>
                    <a:pt x="69852" y="1504950"/>
                  </a:lnTo>
                  <a:lnTo>
                    <a:pt x="69852" y="1466850"/>
                  </a:lnTo>
                  <a:lnTo>
                    <a:pt x="146052" y="1397000"/>
                  </a:lnTo>
                  <a:lnTo>
                    <a:pt x="234952" y="1276350"/>
                  </a:lnTo>
                  <a:lnTo>
                    <a:pt x="190504" y="1225550"/>
                  </a:lnTo>
                  <a:lnTo>
                    <a:pt x="146052" y="1219200"/>
                  </a:lnTo>
                  <a:lnTo>
                    <a:pt x="76200" y="1155700"/>
                  </a:lnTo>
                  <a:lnTo>
                    <a:pt x="88904" y="1041400"/>
                  </a:lnTo>
                  <a:lnTo>
                    <a:pt x="120652" y="1035050"/>
                  </a:lnTo>
                  <a:lnTo>
                    <a:pt x="133352" y="990600"/>
                  </a:lnTo>
                  <a:lnTo>
                    <a:pt x="177800" y="971550"/>
                  </a:lnTo>
                  <a:lnTo>
                    <a:pt x="177800" y="920752"/>
                  </a:lnTo>
                  <a:lnTo>
                    <a:pt x="190504" y="914400"/>
                  </a:lnTo>
                  <a:lnTo>
                    <a:pt x="254000" y="889000"/>
                  </a:lnTo>
                  <a:lnTo>
                    <a:pt x="266704" y="844550"/>
                  </a:lnTo>
                  <a:lnTo>
                    <a:pt x="400052" y="781050"/>
                  </a:lnTo>
                  <a:lnTo>
                    <a:pt x="438152" y="704850"/>
                  </a:lnTo>
                  <a:lnTo>
                    <a:pt x="508000" y="717550"/>
                  </a:lnTo>
                  <a:lnTo>
                    <a:pt x="692152" y="635000"/>
                  </a:lnTo>
                  <a:lnTo>
                    <a:pt x="749304" y="584200"/>
                  </a:lnTo>
                  <a:lnTo>
                    <a:pt x="793752" y="533400"/>
                  </a:lnTo>
                  <a:lnTo>
                    <a:pt x="901704" y="514350"/>
                  </a:lnTo>
                  <a:lnTo>
                    <a:pt x="908052" y="450850"/>
                  </a:lnTo>
                  <a:lnTo>
                    <a:pt x="1035052" y="438150"/>
                  </a:lnTo>
                  <a:lnTo>
                    <a:pt x="1073152" y="374650"/>
                  </a:lnTo>
                  <a:lnTo>
                    <a:pt x="1174752" y="317500"/>
                  </a:lnTo>
                  <a:lnTo>
                    <a:pt x="1270000" y="323850"/>
                  </a:lnTo>
                  <a:lnTo>
                    <a:pt x="1365252" y="254000"/>
                  </a:lnTo>
                  <a:lnTo>
                    <a:pt x="1517652" y="254000"/>
                  </a:lnTo>
                  <a:lnTo>
                    <a:pt x="1517652" y="209550"/>
                  </a:lnTo>
                  <a:lnTo>
                    <a:pt x="1498600" y="127000"/>
                  </a:lnTo>
                  <a:lnTo>
                    <a:pt x="1543052" y="69850"/>
                  </a:lnTo>
                  <a:lnTo>
                    <a:pt x="1739904" y="1270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32" name="フリーフォーム: 図形 731">
              <a:extLst>
                <a:ext uri="{FF2B5EF4-FFF2-40B4-BE49-F238E27FC236}">
                  <a16:creationId xmlns:a16="http://schemas.microsoft.com/office/drawing/2014/main" id="{9A00FB6B-15E2-8A42-31A3-13DE995801E6}"/>
                </a:ext>
              </a:extLst>
            </p:cNvPr>
            <p:cNvSpPr/>
            <p:nvPr/>
          </p:nvSpPr>
          <p:spPr>
            <a:xfrm>
              <a:off x="768583" y="4627003"/>
              <a:ext cx="250976" cy="405772"/>
            </a:xfrm>
            <a:custGeom>
              <a:avLst/>
              <a:gdLst>
                <a:gd name="connsiteX0" fmla="*/ 1554480 w 3360420"/>
                <a:gd name="connsiteY0" fmla="*/ 0 h 5433060"/>
                <a:gd name="connsiteX1" fmla="*/ 1592580 w 3360420"/>
                <a:gd name="connsiteY1" fmla="*/ 167640 h 5433060"/>
                <a:gd name="connsiteX2" fmla="*/ 1714500 w 3360420"/>
                <a:gd name="connsiteY2" fmla="*/ 213360 h 5433060"/>
                <a:gd name="connsiteX3" fmla="*/ 1775460 w 3360420"/>
                <a:gd name="connsiteY3" fmla="*/ 259080 h 5433060"/>
                <a:gd name="connsiteX4" fmla="*/ 1874520 w 3360420"/>
                <a:gd name="connsiteY4" fmla="*/ 304800 h 5433060"/>
                <a:gd name="connsiteX5" fmla="*/ 1981200 w 3360420"/>
                <a:gd name="connsiteY5" fmla="*/ 281940 h 5433060"/>
                <a:gd name="connsiteX6" fmla="*/ 2019300 w 3360420"/>
                <a:gd name="connsiteY6" fmla="*/ 358140 h 5433060"/>
                <a:gd name="connsiteX7" fmla="*/ 2133600 w 3360420"/>
                <a:gd name="connsiteY7" fmla="*/ 396240 h 5433060"/>
                <a:gd name="connsiteX8" fmla="*/ 2225040 w 3360420"/>
                <a:gd name="connsiteY8" fmla="*/ 373380 h 5433060"/>
                <a:gd name="connsiteX9" fmla="*/ 2331720 w 3360420"/>
                <a:gd name="connsiteY9" fmla="*/ 457200 h 5433060"/>
                <a:gd name="connsiteX10" fmla="*/ 2392680 w 3360420"/>
                <a:gd name="connsiteY10" fmla="*/ 381000 h 5433060"/>
                <a:gd name="connsiteX11" fmla="*/ 2529840 w 3360420"/>
                <a:gd name="connsiteY11" fmla="*/ 472440 h 5433060"/>
                <a:gd name="connsiteX12" fmla="*/ 2590800 w 3360420"/>
                <a:gd name="connsiteY12" fmla="*/ 533400 h 5433060"/>
                <a:gd name="connsiteX13" fmla="*/ 2705100 w 3360420"/>
                <a:gd name="connsiteY13" fmla="*/ 548640 h 5433060"/>
                <a:gd name="connsiteX14" fmla="*/ 2766060 w 3360420"/>
                <a:gd name="connsiteY14" fmla="*/ 647700 h 5433060"/>
                <a:gd name="connsiteX15" fmla="*/ 2766060 w 3360420"/>
                <a:gd name="connsiteY15" fmla="*/ 807720 h 5433060"/>
                <a:gd name="connsiteX16" fmla="*/ 2865120 w 3360420"/>
                <a:gd name="connsiteY16" fmla="*/ 838200 h 5433060"/>
                <a:gd name="connsiteX17" fmla="*/ 2887980 w 3360420"/>
                <a:gd name="connsiteY17" fmla="*/ 899160 h 5433060"/>
                <a:gd name="connsiteX18" fmla="*/ 3040380 w 3360420"/>
                <a:gd name="connsiteY18" fmla="*/ 922020 h 5433060"/>
                <a:gd name="connsiteX19" fmla="*/ 3092984 w 3360420"/>
                <a:gd name="connsiteY19" fmla="*/ 987773 h 5433060"/>
                <a:gd name="connsiteX20" fmla="*/ 3078480 w 3360420"/>
                <a:gd name="connsiteY20" fmla="*/ 1082040 h 5433060"/>
                <a:gd name="connsiteX21" fmla="*/ 3124200 w 3360420"/>
                <a:gd name="connsiteY21" fmla="*/ 1127760 h 5433060"/>
                <a:gd name="connsiteX22" fmla="*/ 3230880 w 3360420"/>
                <a:gd name="connsiteY22" fmla="*/ 1203960 h 5433060"/>
                <a:gd name="connsiteX23" fmla="*/ 3200400 w 3360420"/>
                <a:gd name="connsiteY23" fmla="*/ 1295400 h 5433060"/>
                <a:gd name="connsiteX24" fmla="*/ 3246120 w 3360420"/>
                <a:gd name="connsiteY24" fmla="*/ 1386840 h 5433060"/>
                <a:gd name="connsiteX25" fmla="*/ 3329940 w 3360420"/>
                <a:gd name="connsiteY25" fmla="*/ 1386840 h 5433060"/>
                <a:gd name="connsiteX26" fmla="*/ 3360420 w 3360420"/>
                <a:gd name="connsiteY26" fmla="*/ 1417320 h 5433060"/>
                <a:gd name="connsiteX27" fmla="*/ 3230880 w 3360420"/>
                <a:gd name="connsiteY27" fmla="*/ 1615440 h 5433060"/>
                <a:gd name="connsiteX28" fmla="*/ 3238500 w 3360420"/>
                <a:gd name="connsiteY28" fmla="*/ 1676400 h 5433060"/>
                <a:gd name="connsiteX29" fmla="*/ 3307080 w 3360420"/>
                <a:gd name="connsiteY29" fmla="*/ 1699260 h 5433060"/>
                <a:gd name="connsiteX30" fmla="*/ 3246120 w 3360420"/>
                <a:gd name="connsiteY30" fmla="*/ 1859280 h 5433060"/>
                <a:gd name="connsiteX31" fmla="*/ 3169920 w 3360420"/>
                <a:gd name="connsiteY31" fmla="*/ 1958340 h 5433060"/>
                <a:gd name="connsiteX32" fmla="*/ 3055620 w 3360420"/>
                <a:gd name="connsiteY32" fmla="*/ 1882140 h 5433060"/>
                <a:gd name="connsiteX33" fmla="*/ 3025140 w 3360420"/>
                <a:gd name="connsiteY33" fmla="*/ 1981200 h 5433060"/>
                <a:gd name="connsiteX34" fmla="*/ 3093720 w 3360420"/>
                <a:gd name="connsiteY34" fmla="*/ 2057400 h 5433060"/>
                <a:gd name="connsiteX35" fmla="*/ 3139440 w 3360420"/>
                <a:gd name="connsiteY35" fmla="*/ 2217420 h 5433060"/>
                <a:gd name="connsiteX36" fmla="*/ 3086100 w 3360420"/>
                <a:gd name="connsiteY36" fmla="*/ 2331720 h 5433060"/>
                <a:gd name="connsiteX37" fmla="*/ 3124200 w 3360420"/>
                <a:gd name="connsiteY37" fmla="*/ 2392680 h 5433060"/>
                <a:gd name="connsiteX38" fmla="*/ 3108960 w 3360420"/>
                <a:gd name="connsiteY38" fmla="*/ 2461260 h 5433060"/>
                <a:gd name="connsiteX39" fmla="*/ 3238500 w 3360420"/>
                <a:gd name="connsiteY39" fmla="*/ 2552700 h 5433060"/>
                <a:gd name="connsiteX40" fmla="*/ 3253740 w 3360420"/>
                <a:gd name="connsiteY40" fmla="*/ 2628900 h 5433060"/>
                <a:gd name="connsiteX41" fmla="*/ 3238500 w 3360420"/>
                <a:gd name="connsiteY41" fmla="*/ 2697480 h 5433060"/>
                <a:gd name="connsiteX42" fmla="*/ 3154680 w 3360420"/>
                <a:gd name="connsiteY42" fmla="*/ 2712720 h 5433060"/>
                <a:gd name="connsiteX43" fmla="*/ 3108960 w 3360420"/>
                <a:gd name="connsiteY43" fmla="*/ 2926080 h 5433060"/>
                <a:gd name="connsiteX44" fmla="*/ 2987040 w 3360420"/>
                <a:gd name="connsiteY44" fmla="*/ 3063240 h 5433060"/>
                <a:gd name="connsiteX45" fmla="*/ 2987040 w 3360420"/>
                <a:gd name="connsiteY45" fmla="*/ 3192780 h 5433060"/>
                <a:gd name="connsiteX46" fmla="*/ 2887980 w 3360420"/>
                <a:gd name="connsiteY46" fmla="*/ 3268980 h 5433060"/>
                <a:gd name="connsiteX47" fmla="*/ 2887980 w 3360420"/>
                <a:gd name="connsiteY47" fmla="*/ 3368040 h 5433060"/>
                <a:gd name="connsiteX48" fmla="*/ 2827020 w 3360420"/>
                <a:gd name="connsiteY48" fmla="*/ 3383280 h 5433060"/>
                <a:gd name="connsiteX49" fmla="*/ 2827020 w 3360420"/>
                <a:gd name="connsiteY49" fmla="*/ 3749040 h 5433060"/>
                <a:gd name="connsiteX50" fmla="*/ 2758440 w 3360420"/>
                <a:gd name="connsiteY50" fmla="*/ 3817620 h 5433060"/>
                <a:gd name="connsiteX51" fmla="*/ 2750820 w 3360420"/>
                <a:gd name="connsiteY51" fmla="*/ 3886200 h 5433060"/>
                <a:gd name="connsiteX52" fmla="*/ 2697480 w 3360420"/>
                <a:gd name="connsiteY52" fmla="*/ 3924300 h 5433060"/>
                <a:gd name="connsiteX53" fmla="*/ 2659380 w 3360420"/>
                <a:gd name="connsiteY53" fmla="*/ 4038600 h 5433060"/>
                <a:gd name="connsiteX54" fmla="*/ 2659380 w 3360420"/>
                <a:gd name="connsiteY54" fmla="*/ 4114800 h 5433060"/>
                <a:gd name="connsiteX55" fmla="*/ 2644140 w 3360420"/>
                <a:gd name="connsiteY55" fmla="*/ 4137660 h 5433060"/>
                <a:gd name="connsiteX56" fmla="*/ 2567940 w 3360420"/>
                <a:gd name="connsiteY56" fmla="*/ 4160520 h 5433060"/>
                <a:gd name="connsiteX57" fmla="*/ 2529840 w 3360420"/>
                <a:gd name="connsiteY57" fmla="*/ 4183380 h 5433060"/>
                <a:gd name="connsiteX58" fmla="*/ 2255520 w 3360420"/>
                <a:gd name="connsiteY58" fmla="*/ 4183380 h 5433060"/>
                <a:gd name="connsiteX59" fmla="*/ 2232660 w 3360420"/>
                <a:gd name="connsiteY59" fmla="*/ 4297680 h 5433060"/>
                <a:gd name="connsiteX60" fmla="*/ 2263140 w 3360420"/>
                <a:gd name="connsiteY60" fmla="*/ 4411980 h 5433060"/>
                <a:gd name="connsiteX61" fmla="*/ 2217420 w 3360420"/>
                <a:gd name="connsiteY61" fmla="*/ 4511040 h 5433060"/>
                <a:gd name="connsiteX62" fmla="*/ 2232660 w 3360420"/>
                <a:gd name="connsiteY62" fmla="*/ 4678680 h 5433060"/>
                <a:gd name="connsiteX63" fmla="*/ 2225040 w 3360420"/>
                <a:gd name="connsiteY63" fmla="*/ 4739640 h 5433060"/>
                <a:gd name="connsiteX64" fmla="*/ 2194560 w 3360420"/>
                <a:gd name="connsiteY64" fmla="*/ 4991100 h 5433060"/>
                <a:gd name="connsiteX65" fmla="*/ 2179320 w 3360420"/>
                <a:gd name="connsiteY65" fmla="*/ 5052060 h 5433060"/>
                <a:gd name="connsiteX66" fmla="*/ 2293620 w 3360420"/>
                <a:gd name="connsiteY66" fmla="*/ 5158740 h 5433060"/>
                <a:gd name="connsiteX67" fmla="*/ 2065020 w 3360420"/>
                <a:gd name="connsiteY67" fmla="*/ 5394960 h 5433060"/>
                <a:gd name="connsiteX68" fmla="*/ 1935480 w 3360420"/>
                <a:gd name="connsiteY68" fmla="*/ 5356860 h 5433060"/>
                <a:gd name="connsiteX69" fmla="*/ 1851660 w 3360420"/>
                <a:gd name="connsiteY69" fmla="*/ 5356860 h 5433060"/>
                <a:gd name="connsiteX70" fmla="*/ 1798320 w 3360420"/>
                <a:gd name="connsiteY70" fmla="*/ 5425440 h 5433060"/>
                <a:gd name="connsiteX71" fmla="*/ 1706880 w 3360420"/>
                <a:gd name="connsiteY71" fmla="*/ 5433060 h 5433060"/>
                <a:gd name="connsiteX72" fmla="*/ 1600200 w 3360420"/>
                <a:gd name="connsiteY72" fmla="*/ 5356860 h 5433060"/>
                <a:gd name="connsiteX73" fmla="*/ 1600200 w 3360420"/>
                <a:gd name="connsiteY73" fmla="*/ 5334000 h 5433060"/>
                <a:gd name="connsiteX74" fmla="*/ 1531620 w 3360420"/>
                <a:gd name="connsiteY74" fmla="*/ 5280660 h 5433060"/>
                <a:gd name="connsiteX75" fmla="*/ 1501140 w 3360420"/>
                <a:gd name="connsiteY75" fmla="*/ 5326380 h 5433060"/>
                <a:gd name="connsiteX76" fmla="*/ 1348740 w 3360420"/>
                <a:gd name="connsiteY76" fmla="*/ 5334000 h 5433060"/>
                <a:gd name="connsiteX77" fmla="*/ 1287780 w 3360420"/>
                <a:gd name="connsiteY77" fmla="*/ 5250180 h 5433060"/>
                <a:gd name="connsiteX78" fmla="*/ 1249680 w 3360420"/>
                <a:gd name="connsiteY78" fmla="*/ 5135880 h 5433060"/>
                <a:gd name="connsiteX79" fmla="*/ 1165860 w 3360420"/>
                <a:gd name="connsiteY79" fmla="*/ 5067300 h 5433060"/>
                <a:gd name="connsiteX80" fmla="*/ 1127760 w 3360420"/>
                <a:gd name="connsiteY80" fmla="*/ 5128260 h 5433060"/>
                <a:gd name="connsiteX81" fmla="*/ 1021080 w 3360420"/>
                <a:gd name="connsiteY81" fmla="*/ 5143500 h 5433060"/>
                <a:gd name="connsiteX82" fmla="*/ 922020 w 3360420"/>
                <a:gd name="connsiteY82" fmla="*/ 5105400 h 5433060"/>
                <a:gd name="connsiteX83" fmla="*/ 800100 w 3360420"/>
                <a:gd name="connsiteY83" fmla="*/ 5166360 h 5433060"/>
                <a:gd name="connsiteX84" fmla="*/ 716280 w 3360420"/>
                <a:gd name="connsiteY84" fmla="*/ 5067300 h 5433060"/>
                <a:gd name="connsiteX85" fmla="*/ 579120 w 3360420"/>
                <a:gd name="connsiteY85" fmla="*/ 5090160 h 5433060"/>
                <a:gd name="connsiteX86" fmla="*/ 487680 w 3360420"/>
                <a:gd name="connsiteY86" fmla="*/ 4983480 h 5433060"/>
                <a:gd name="connsiteX87" fmla="*/ 441960 w 3360420"/>
                <a:gd name="connsiteY87" fmla="*/ 4991100 h 5433060"/>
                <a:gd name="connsiteX88" fmla="*/ 335280 w 3360420"/>
                <a:gd name="connsiteY88" fmla="*/ 4922520 h 5433060"/>
                <a:gd name="connsiteX89" fmla="*/ 259080 w 3360420"/>
                <a:gd name="connsiteY89" fmla="*/ 4808220 h 5433060"/>
                <a:gd name="connsiteX90" fmla="*/ 243840 w 3360420"/>
                <a:gd name="connsiteY90" fmla="*/ 4732020 h 5433060"/>
                <a:gd name="connsiteX91" fmla="*/ 243840 w 3360420"/>
                <a:gd name="connsiteY91" fmla="*/ 4678680 h 5433060"/>
                <a:gd name="connsiteX92" fmla="*/ 297180 w 3360420"/>
                <a:gd name="connsiteY92" fmla="*/ 4556760 h 5433060"/>
                <a:gd name="connsiteX93" fmla="*/ 289560 w 3360420"/>
                <a:gd name="connsiteY93" fmla="*/ 4511040 h 5433060"/>
                <a:gd name="connsiteX94" fmla="*/ 281940 w 3360420"/>
                <a:gd name="connsiteY94" fmla="*/ 4450080 h 5433060"/>
                <a:gd name="connsiteX95" fmla="*/ 320040 w 3360420"/>
                <a:gd name="connsiteY95" fmla="*/ 4404360 h 5433060"/>
                <a:gd name="connsiteX96" fmla="*/ 320040 w 3360420"/>
                <a:gd name="connsiteY96" fmla="*/ 4259580 h 5433060"/>
                <a:gd name="connsiteX97" fmla="*/ 388620 w 3360420"/>
                <a:gd name="connsiteY97" fmla="*/ 4251960 h 5433060"/>
                <a:gd name="connsiteX98" fmla="*/ 434340 w 3360420"/>
                <a:gd name="connsiteY98" fmla="*/ 4175760 h 5433060"/>
                <a:gd name="connsiteX99" fmla="*/ 434340 w 3360420"/>
                <a:gd name="connsiteY99" fmla="*/ 4107180 h 5433060"/>
                <a:gd name="connsiteX100" fmla="*/ 396240 w 3360420"/>
                <a:gd name="connsiteY100" fmla="*/ 4038600 h 5433060"/>
                <a:gd name="connsiteX101" fmla="*/ 426720 w 3360420"/>
                <a:gd name="connsiteY101" fmla="*/ 3977640 h 5433060"/>
                <a:gd name="connsiteX102" fmla="*/ 434340 w 3360420"/>
                <a:gd name="connsiteY102" fmla="*/ 3810000 h 5433060"/>
                <a:gd name="connsiteX103" fmla="*/ 403860 w 3360420"/>
                <a:gd name="connsiteY103" fmla="*/ 3741420 h 5433060"/>
                <a:gd name="connsiteX104" fmla="*/ 464820 w 3360420"/>
                <a:gd name="connsiteY104" fmla="*/ 3665220 h 5433060"/>
                <a:gd name="connsiteX105" fmla="*/ 464820 w 3360420"/>
                <a:gd name="connsiteY105" fmla="*/ 3634740 h 5433060"/>
                <a:gd name="connsiteX106" fmla="*/ 510540 w 3360420"/>
                <a:gd name="connsiteY106" fmla="*/ 3627120 h 5433060"/>
                <a:gd name="connsiteX107" fmla="*/ 632460 w 3360420"/>
                <a:gd name="connsiteY107" fmla="*/ 3649980 h 5433060"/>
                <a:gd name="connsiteX108" fmla="*/ 739140 w 3360420"/>
                <a:gd name="connsiteY108" fmla="*/ 3665220 h 5433060"/>
                <a:gd name="connsiteX109" fmla="*/ 815340 w 3360420"/>
                <a:gd name="connsiteY109" fmla="*/ 3596640 h 5433060"/>
                <a:gd name="connsiteX110" fmla="*/ 967740 w 3360420"/>
                <a:gd name="connsiteY110" fmla="*/ 3512820 h 5433060"/>
                <a:gd name="connsiteX111" fmla="*/ 1005840 w 3360420"/>
                <a:gd name="connsiteY111" fmla="*/ 3398520 h 5433060"/>
                <a:gd name="connsiteX112" fmla="*/ 1066800 w 3360420"/>
                <a:gd name="connsiteY112" fmla="*/ 3345180 h 5433060"/>
                <a:gd name="connsiteX113" fmla="*/ 1059180 w 3360420"/>
                <a:gd name="connsiteY113" fmla="*/ 3261360 h 5433060"/>
                <a:gd name="connsiteX114" fmla="*/ 1028700 w 3360420"/>
                <a:gd name="connsiteY114" fmla="*/ 3230880 h 5433060"/>
                <a:gd name="connsiteX115" fmla="*/ 914400 w 3360420"/>
                <a:gd name="connsiteY115" fmla="*/ 3101340 h 5433060"/>
                <a:gd name="connsiteX116" fmla="*/ 792480 w 3360420"/>
                <a:gd name="connsiteY116" fmla="*/ 3032760 h 5433060"/>
                <a:gd name="connsiteX117" fmla="*/ 701040 w 3360420"/>
                <a:gd name="connsiteY117" fmla="*/ 3055620 h 5433060"/>
                <a:gd name="connsiteX118" fmla="*/ 556260 w 3360420"/>
                <a:gd name="connsiteY118" fmla="*/ 2971800 h 5433060"/>
                <a:gd name="connsiteX119" fmla="*/ 548640 w 3360420"/>
                <a:gd name="connsiteY119" fmla="*/ 2880360 h 5433060"/>
                <a:gd name="connsiteX120" fmla="*/ 487680 w 3360420"/>
                <a:gd name="connsiteY120" fmla="*/ 2903220 h 5433060"/>
                <a:gd name="connsiteX121" fmla="*/ 487680 w 3360420"/>
                <a:gd name="connsiteY121" fmla="*/ 2827020 h 5433060"/>
                <a:gd name="connsiteX122" fmla="*/ 518160 w 3360420"/>
                <a:gd name="connsiteY122" fmla="*/ 2788920 h 5433060"/>
                <a:gd name="connsiteX123" fmla="*/ 541020 w 3360420"/>
                <a:gd name="connsiteY123" fmla="*/ 2621280 h 5433060"/>
                <a:gd name="connsiteX124" fmla="*/ 502920 w 3360420"/>
                <a:gd name="connsiteY124" fmla="*/ 2552700 h 5433060"/>
                <a:gd name="connsiteX125" fmla="*/ 556260 w 3360420"/>
                <a:gd name="connsiteY125" fmla="*/ 2491740 h 5433060"/>
                <a:gd name="connsiteX126" fmla="*/ 464820 w 3360420"/>
                <a:gd name="connsiteY126" fmla="*/ 2446020 h 5433060"/>
                <a:gd name="connsiteX127" fmla="*/ 396240 w 3360420"/>
                <a:gd name="connsiteY127" fmla="*/ 2446020 h 5433060"/>
                <a:gd name="connsiteX128" fmla="*/ 289560 w 3360420"/>
                <a:gd name="connsiteY128" fmla="*/ 2423160 h 5433060"/>
                <a:gd name="connsiteX129" fmla="*/ 259080 w 3360420"/>
                <a:gd name="connsiteY129" fmla="*/ 2362200 h 5433060"/>
                <a:gd name="connsiteX130" fmla="*/ 182880 w 3360420"/>
                <a:gd name="connsiteY130" fmla="*/ 2392680 h 5433060"/>
                <a:gd name="connsiteX131" fmla="*/ 7620 w 3360420"/>
                <a:gd name="connsiteY131" fmla="*/ 2301240 h 5433060"/>
                <a:gd name="connsiteX132" fmla="*/ 0 w 3360420"/>
                <a:gd name="connsiteY132" fmla="*/ 2232660 h 5433060"/>
                <a:gd name="connsiteX133" fmla="*/ 91440 w 3360420"/>
                <a:gd name="connsiteY133" fmla="*/ 2057400 h 5433060"/>
                <a:gd name="connsiteX134" fmla="*/ 160020 w 3360420"/>
                <a:gd name="connsiteY134" fmla="*/ 1836420 h 5433060"/>
                <a:gd name="connsiteX135" fmla="*/ 259080 w 3360420"/>
                <a:gd name="connsiteY135" fmla="*/ 1752600 h 5433060"/>
                <a:gd name="connsiteX136" fmla="*/ 342900 w 3360420"/>
                <a:gd name="connsiteY136" fmla="*/ 1722120 h 5433060"/>
                <a:gd name="connsiteX137" fmla="*/ 396240 w 3360420"/>
                <a:gd name="connsiteY137" fmla="*/ 1615440 h 5433060"/>
                <a:gd name="connsiteX138" fmla="*/ 480060 w 3360420"/>
                <a:gd name="connsiteY138" fmla="*/ 1546860 h 5433060"/>
                <a:gd name="connsiteX139" fmla="*/ 525780 w 3360420"/>
                <a:gd name="connsiteY139" fmla="*/ 1463040 h 5433060"/>
                <a:gd name="connsiteX140" fmla="*/ 617220 w 3360420"/>
                <a:gd name="connsiteY140" fmla="*/ 1394460 h 5433060"/>
                <a:gd name="connsiteX141" fmla="*/ 670560 w 3360420"/>
                <a:gd name="connsiteY141" fmla="*/ 1272540 h 5433060"/>
                <a:gd name="connsiteX142" fmla="*/ 792480 w 3360420"/>
                <a:gd name="connsiteY142" fmla="*/ 845820 h 5433060"/>
                <a:gd name="connsiteX143" fmla="*/ 800100 w 3360420"/>
                <a:gd name="connsiteY143" fmla="*/ 754380 h 5433060"/>
                <a:gd name="connsiteX144" fmla="*/ 861060 w 3360420"/>
                <a:gd name="connsiteY144" fmla="*/ 662940 h 5433060"/>
                <a:gd name="connsiteX145" fmla="*/ 838200 w 3360420"/>
                <a:gd name="connsiteY145" fmla="*/ 617220 h 5433060"/>
                <a:gd name="connsiteX146" fmla="*/ 883920 w 3360420"/>
                <a:gd name="connsiteY146" fmla="*/ 541020 h 5433060"/>
                <a:gd name="connsiteX147" fmla="*/ 922020 w 3360420"/>
                <a:gd name="connsiteY147" fmla="*/ 434340 h 5433060"/>
                <a:gd name="connsiteX148" fmla="*/ 952500 w 3360420"/>
                <a:gd name="connsiteY148" fmla="*/ 381000 h 5433060"/>
                <a:gd name="connsiteX149" fmla="*/ 1005840 w 3360420"/>
                <a:gd name="connsiteY149" fmla="*/ 175260 h 5433060"/>
                <a:gd name="connsiteX150" fmla="*/ 982980 w 3360420"/>
                <a:gd name="connsiteY150" fmla="*/ 38100 h 5433060"/>
                <a:gd name="connsiteX151" fmla="*/ 993236 w 3360420"/>
                <a:gd name="connsiteY151" fmla="*/ 32688 h 5433060"/>
                <a:gd name="connsiteX152" fmla="*/ 989512 w 3360420"/>
                <a:gd name="connsiteY152" fmla="*/ 45720 h 5433060"/>
                <a:gd name="connsiteX153" fmla="*/ 1264920 w 3360420"/>
                <a:gd name="connsiteY153" fmla="*/ 45720 h 5433060"/>
                <a:gd name="connsiteX154" fmla="*/ 1379220 w 3360420"/>
                <a:gd name="connsiteY154" fmla="*/ 91440 h 5433060"/>
                <a:gd name="connsiteX155" fmla="*/ 1394460 w 3360420"/>
                <a:gd name="connsiteY155" fmla="*/ 22860 h 5433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</a:cxnLst>
              <a:rect l="l" t="t" r="r" b="b"/>
              <a:pathLst>
                <a:path w="3360420" h="5433060">
                  <a:moveTo>
                    <a:pt x="1554480" y="0"/>
                  </a:moveTo>
                  <a:lnTo>
                    <a:pt x="1592580" y="167640"/>
                  </a:lnTo>
                  <a:lnTo>
                    <a:pt x="1714500" y="213360"/>
                  </a:lnTo>
                  <a:lnTo>
                    <a:pt x="1775460" y="259080"/>
                  </a:lnTo>
                  <a:lnTo>
                    <a:pt x="1874520" y="304800"/>
                  </a:lnTo>
                  <a:lnTo>
                    <a:pt x="1981200" y="281940"/>
                  </a:lnTo>
                  <a:lnTo>
                    <a:pt x="2019300" y="358140"/>
                  </a:lnTo>
                  <a:lnTo>
                    <a:pt x="2133600" y="396240"/>
                  </a:lnTo>
                  <a:lnTo>
                    <a:pt x="2225040" y="373380"/>
                  </a:lnTo>
                  <a:lnTo>
                    <a:pt x="2331720" y="457200"/>
                  </a:lnTo>
                  <a:lnTo>
                    <a:pt x="2392680" y="381000"/>
                  </a:lnTo>
                  <a:lnTo>
                    <a:pt x="2529840" y="472440"/>
                  </a:lnTo>
                  <a:lnTo>
                    <a:pt x="2590800" y="533400"/>
                  </a:lnTo>
                  <a:lnTo>
                    <a:pt x="2705100" y="548640"/>
                  </a:lnTo>
                  <a:lnTo>
                    <a:pt x="2766060" y="647700"/>
                  </a:lnTo>
                  <a:lnTo>
                    <a:pt x="2766060" y="807720"/>
                  </a:lnTo>
                  <a:lnTo>
                    <a:pt x="2865120" y="838200"/>
                  </a:lnTo>
                  <a:lnTo>
                    <a:pt x="2887980" y="899160"/>
                  </a:lnTo>
                  <a:lnTo>
                    <a:pt x="3040380" y="922020"/>
                  </a:lnTo>
                  <a:lnTo>
                    <a:pt x="3092984" y="987773"/>
                  </a:lnTo>
                  <a:lnTo>
                    <a:pt x="3078480" y="1082040"/>
                  </a:lnTo>
                  <a:lnTo>
                    <a:pt x="3124200" y="1127760"/>
                  </a:lnTo>
                  <a:lnTo>
                    <a:pt x="3230880" y="1203960"/>
                  </a:lnTo>
                  <a:lnTo>
                    <a:pt x="3200400" y="1295400"/>
                  </a:lnTo>
                  <a:lnTo>
                    <a:pt x="3246120" y="1386840"/>
                  </a:lnTo>
                  <a:lnTo>
                    <a:pt x="3329940" y="1386840"/>
                  </a:lnTo>
                  <a:lnTo>
                    <a:pt x="3360420" y="1417320"/>
                  </a:lnTo>
                  <a:lnTo>
                    <a:pt x="3230880" y="1615440"/>
                  </a:lnTo>
                  <a:lnTo>
                    <a:pt x="3238500" y="1676400"/>
                  </a:lnTo>
                  <a:lnTo>
                    <a:pt x="3307080" y="1699260"/>
                  </a:lnTo>
                  <a:lnTo>
                    <a:pt x="3246120" y="1859280"/>
                  </a:lnTo>
                  <a:lnTo>
                    <a:pt x="3169920" y="1958340"/>
                  </a:lnTo>
                  <a:lnTo>
                    <a:pt x="3055620" y="1882140"/>
                  </a:lnTo>
                  <a:lnTo>
                    <a:pt x="3025140" y="1981200"/>
                  </a:lnTo>
                  <a:lnTo>
                    <a:pt x="3093720" y="2057400"/>
                  </a:lnTo>
                  <a:lnTo>
                    <a:pt x="3139440" y="2217420"/>
                  </a:lnTo>
                  <a:lnTo>
                    <a:pt x="3086100" y="2331720"/>
                  </a:lnTo>
                  <a:lnTo>
                    <a:pt x="3124200" y="2392680"/>
                  </a:lnTo>
                  <a:lnTo>
                    <a:pt x="3108960" y="2461260"/>
                  </a:lnTo>
                  <a:lnTo>
                    <a:pt x="3238500" y="2552700"/>
                  </a:lnTo>
                  <a:lnTo>
                    <a:pt x="3253740" y="2628900"/>
                  </a:lnTo>
                  <a:lnTo>
                    <a:pt x="3238500" y="2697480"/>
                  </a:lnTo>
                  <a:lnTo>
                    <a:pt x="3154680" y="2712720"/>
                  </a:lnTo>
                  <a:lnTo>
                    <a:pt x="3108960" y="2926080"/>
                  </a:lnTo>
                  <a:lnTo>
                    <a:pt x="2987040" y="3063240"/>
                  </a:lnTo>
                  <a:lnTo>
                    <a:pt x="2987040" y="3192780"/>
                  </a:lnTo>
                  <a:lnTo>
                    <a:pt x="2887980" y="3268980"/>
                  </a:lnTo>
                  <a:lnTo>
                    <a:pt x="2887980" y="3368040"/>
                  </a:lnTo>
                  <a:lnTo>
                    <a:pt x="2827020" y="3383280"/>
                  </a:lnTo>
                  <a:lnTo>
                    <a:pt x="2827020" y="3749040"/>
                  </a:lnTo>
                  <a:lnTo>
                    <a:pt x="2758440" y="3817620"/>
                  </a:lnTo>
                  <a:lnTo>
                    <a:pt x="2750820" y="3886200"/>
                  </a:lnTo>
                  <a:lnTo>
                    <a:pt x="2697480" y="3924300"/>
                  </a:lnTo>
                  <a:lnTo>
                    <a:pt x="2659380" y="4038600"/>
                  </a:lnTo>
                  <a:lnTo>
                    <a:pt x="2659380" y="4114800"/>
                  </a:lnTo>
                  <a:lnTo>
                    <a:pt x="2644140" y="4137660"/>
                  </a:lnTo>
                  <a:lnTo>
                    <a:pt x="2567940" y="4160520"/>
                  </a:lnTo>
                  <a:lnTo>
                    <a:pt x="2529840" y="4183380"/>
                  </a:lnTo>
                  <a:lnTo>
                    <a:pt x="2255520" y="4183380"/>
                  </a:lnTo>
                  <a:lnTo>
                    <a:pt x="2232660" y="4297680"/>
                  </a:lnTo>
                  <a:lnTo>
                    <a:pt x="2263140" y="4411980"/>
                  </a:lnTo>
                  <a:lnTo>
                    <a:pt x="2217420" y="4511040"/>
                  </a:lnTo>
                  <a:lnTo>
                    <a:pt x="2232660" y="4678680"/>
                  </a:lnTo>
                  <a:lnTo>
                    <a:pt x="2225040" y="4739640"/>
                  </a:lnTo>
                  <a:lnTo>
                    <a:pt x="2194560" y="4991100"/>
                  </a:lnTo>
                  <a:lnTo>
                    <a:pt x="2179320" y="5052060"/>
                  </a:lnTo>
                  <a:lnTo>
                    <a:pt x="2293620" y="5158740"/>
                  </a:lnTo>
                  <a:lnTo>
                    <a:pt x="2065020" y="5394960"/>
                  </a:lnTo>
                  <a:lnTo>
                    <a:pt x="1935480" y="5356860"/>
                  </a:lnTo>
                  <a:lnTo>
                    <a:pt x="1851660" y="5356860"/>
                  </a:lnTo>
                  <a:lnTo>
                    <a:pt x="1798320" y="5425440"/>
                  </a:lnTo>
                  <a:lnTo>
                    <a:pt x="1706880" y="5433060"/>
                  </a:lnTo>
                  <a:lnTo>
                    <a:pt x="1600200" y="5356860"/>
                  </a:lnTo>
                  <a:lnTo>
                    <a:pt x="1600200" y="5334000"/>
                  </a:lnTo>
                  <a:lnTo>
                    <a:pt x="1531620" y="5280660"/>
                  </a:lnTo>
                  <a:lnTo>
                    <a:pt x="1501140" y="5326380"/>
                  </a:lnTo>
                  <a:lnTo>
                    <a:pt x="1348740" y="5334000"/>
                  </a:lnTo>
                  <a:lnTo>
                    <a:pt x="1287780" y="5250180"/>
                  </a:lnTo>
                  <a:lnTo>
                    <a:pt x="1249680" y="5135880"/>
                  </a:lnTo>
                  <a:lnTo>
                    <a:pt x="1165860" y="5067300"/>
                  </a:lnTo>
                  <a:lnTo>
                    <a:pt x="1127760" y="5128260"/>
                  </a:lnTo>
                  <a:lnTo>
                    <a:pt x="1021080" y="5143500"/>
                  </a:lnTo>
                  <a:lnTo>
                    <a:pt x="922020" y="5105400"/>
                  </a:lnTo>
                  <a:lnTo>
                    <a:pt x="800100" y="5166360"/>
                  </a:lnTo>
                  <a:lnTo>
                    <a:pt x="716280" y="5067300"/>
                  </a:lnTo>
                  <a:lnTo>
                    <a:pt x="579120" y="5090160"/>
                  </a:lnTo>
                  <a:lnTo>
                    <a:pt x="487680" y="4983480"/>
                  </a:lnTo>
                  <a:lnTo>
                    <a:pt x="441960" y="4991100"/>
                  </a:lnTo>
                  <a:lnTo>
                    <a:pt x="335280" y="4922520"/>
                  </a:lnTo>
                  <a:lnTo>
                    <a:pt x="259080" y="4808220"/>
                  </a:lnTo>
                  <a:lnTo>
                    <a:pt x="243840" y="4732020"/>
                  </a:lnTo>
                  <a:lnTo>
                    <a:pt x="243840" y="4678680"/>
                  </a:lnTo>
                  <a:lnTo>
                    <a:pt x="297180" y="4556760"/>
                  </a:lnTo>
                  <a:lnTo>
                    <a:pt x="289560" y="4511040"/>
                  </a:lnTo>
                  <a:lnTo>
                    <a:pt x="281940" y="4450080"/>
                  </a:lnTo>
                  <a:lnTo>
                    <a:pt x="320040" y="4404360"/>
                  </a:lnTo>
                  <a:lnTo>
                    <a:pt x="320040" y="4259580"/>
                  </a:lnTo>
                  <a:lnTo>
                    <a:pt x="388620" y="4251960"/>
                  </a:lnTo>
                  <a:lnTo>
                    <a:pt x="434340" y="4175760"/>
                  </a:lnTo>
                  <a:lnTo>
                    <a:pt x="434340" y="4107180"/>
                  </a:lnTo>
                  <a:lnTo>
                    <a:pt x="396240" y="4038600"/>
                  </a:lnTo>
                  <a:lnTo>
                    <a:pt x="426720" y="3977640"/>
                  </a:lnTo>
                  <a:lnTo>
                    <a:pt x="434340" y="3810000"/>
                  </a:lnTo>
                  <a:lnTo>
                    <a:pt x="403860" y="3741420"/>
                  </a:lnTo>
                  <a:lnTo>
                    <a:pt x="464820" y="3665220"/>
                  </a:lnTo>
                  <a:lnTo>
                    <a:pt x="464820" y="3634740"/>
                  </a:lnTo>
                  <a:lnTo>
                    <a:pt x="510540" y="3627120"/>
                  </a:lnTo>
                  <a:lnTo>
                    <a:pt x="632460" y="3649980"/>
                  </a:lnTo>
                  <a:lnTo>
                    <a:pt x="739140" y="3665220"/>
                  </a:lnTo>
                  <a:lnTo>
                    <a:pt x="815340" y="3596640"/>
                  </a:lnTo>
                  <a:lnTo>
                    <a:pt x="967740" y="3512820"/>
                  </a:lnTo>
                  <a:lnTo>
                    <a:pt x="1005840" y="3398520"/>
                  </a:lnTo>
                  <a:lnTo>
                    <a:pt x="1066800" y="3345180"/>
                  </a:lnTo>
                  <a:lnTo>
                    <a:pt x="1059180" y="3261360"/>
                  </a:lnTo>
                  <a:lnTo>
                    <a:pt x="1028700" y="3230880"/>
                  </a:lnTo>
                  <a:lnTo>
                    <a:pt x="914400" y="3101340"/>
                  </a:lnTo>
                  <a:lnTo>
                    <a:pt x="792480" y="3032760"/>
                  </a:lnTo>
                  <a:lnTo>
                    <a:pt x="701040" y="3055620"/>
                  </a:lnTo>
                  <a:lnTo>
                    <a:pt x="556260" y="2971800"/>
                  </a:lnTo>
                  <a:lnTo>
                    <a:pt x="548640" y="2880360"/>
                  </a:lnTo>
                  <a:lnTo>
                    <a:pt x="487680" y="2903220"/>
                  </a:lnTo>
                  <a:lnTo>
                    <a:pt x="487680" y="2827020"/>
                  </a:lnTo>
                  <a:lnTo>
                    <a:pt x="518160" y="2788920"/>
                  </a:lnTo>
                  <a:lnTo>
                    <a:pt x="541020" y="2621280"/>
                  </a:lnTo>
                  <a:lnTo>
                    <a:pt x="502920" y="2552700"/>
                  </a:lnTo>
                  <a:lnTo>
                    <a:pt x="556260" y="2491740"/>
                  </a:lnTo>
                  <a:lnTo>
                    <a:pt x="464820" y="2446020"/>
                  </a:lnTo>
                  <a:lnTo>
                    <a:pt x="396240" y="2446020"/>
                  </a:lnTo>
                  <a:lnTo>
                    <a:pt x="289560" y="2423160"/>
                  </a:lnTo>
                  <a:lnTo>
                    <a:pt x="259080" y="2362200"/>
                  </a:lnTo>
                  <a:lnTo>
                    <a:pt x="182880" y="2392680"/>
                  </a:lnTo>
                  <a:lnTo>
                    <a:pt x="7620" y="2301240"/>
                  </a:lnTo>
                  <a:lnTo>
                    <a:pt x="0" y="2232660"/>
                  </a:lnTo>
                  <a:lnTo>
                    <a:pt x="91440" y="2057400"/>
                  </a:lnTo>
                  <a:lnTo>
                    <a:pt x="160020" y="1836420"/>
                  </a:lnTo>
                  <a:lnTo>
                    <a:pt x="259080" y="1752600"/>
                  </a:lnTo>
                  <a:lnTo>
                    <a:pt x="342900" y="1722120"/>
                  </a:lnTo>
                  <a:lnTo>
                    <a:pt x="396240" y="1615440"/>
                  </a:lnTo>
                  <a:lnTo>
                    <a:pt x="480060" y="1546860"/>
                  </a:lnTo>
                  <a:lnTo>
                    <a:pt x="525780" y="1463040"/>
                  </a:lnTo>
                  <a:lnTo>
                    <a:pt x="617220" y="1394460"/>
                  </a:lnTo>
                  <a:lnTo>
                    <a:pt x="670560" y="1272540"/>
                  </a:lnTo>
                  <a:lnTo>
                    <a:pt x="792480" y="845820"/>
                  </a:lnTo>
                  <a:lnTo>
                    <a:pt x="800100" y="754380"/>
                  </a:lnTo>
                  <a:lnTo>
                    <a:pt x="861060" y="662940"/>
                  </a:lnTo>
                  <a:lnTo>
                    <a:pt x="838200" y="617220"/>
                  </a:lnTo>
                  <a:lnTo>
                    <a:pt x="883920" y="541020"/>
                  </a:lnTo>
                  <a:lnTo>
                    <a:pt x="922020" y="434340"/>
                  </a:lnTo>
                  <a:lnTo>
                    <a:pt x="952500" y="381000"/>
                  </a:lnTo>
                  <a:lnTo>
                    <a:pt x="1005840" y="175260"/>
                  </a:lnTo>
                  <a:lnTo>
                    <a:pt x="982980" y="38100"/>
                  </a:lnTo>
                  <a:lnTo>
                    <a:pt x="993236" y="32688"/>
                  </a:lnTo>
                  <a:lnTo>
                    <a:pt x="989512" y="45720"/>
                  </a:lnTo>
                  <a:lnTo>
                    <a:pt x="1264920" y="45720"/>
                  </a:lnTo>
                  <a:lnTo>
                    <a:pt x="1379220" y="91440"/>
                  </a:lnTo>
                  <a:lnTo>
                    <a:pt x="1394460" y="2286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33" name="フリーフォーム: 図形 732">
              <a:extLst>
                <a:ext uri="{FF2B5EF4-FFF2-40B4-BE49-F238E27FC236}">
                  <a16:creationId xmlns:a16="http://schemas.microsoft.com/office/drawing/2014/main" id="{B7D5A7E6-059A-5E4B-2784-04F1C8262405}"/>
                </a:ext>
              </a:extLst>
            </p:cNvPr>
            <p:cNvSpPr/>
            <p:nvPr/>
          </p:nvSpPr>
          <p:spPr>
            <a:xfrm>
              <a:off x="1165236" y="4704555"/>
              <a:ext cx="318596" cy="358156"/>
            </a:xfrm>
            <a:custGeom>
              <a:avLst/>
              <a:gdLst>
                <a:gd name="connsiteX0" fmla="*/ 3707012 w 4265812"/>
                <a:gd name="connsiteY0" fmla="*/ 0 h 4795520"/>
                <a:gd name="connsiteX1" fmla="*/ 3783212 w 4265812"/>
                <a:gd name="connsiteY1" fmla="*/ 0 h 4795520"/>
                <a:gd name="connsiteX2" fmla="*/ 4037212 w 4265812"/>
                <a:gd name="connsiteY2" fmla="*/ 50800 h 4795520"/>
                <a:gd name="connsiteX3" fmla="*/ 4151436 w 4265812"/>
                <a:gd name="connsiteY3" fmla="*/ 101566 h 4795520"/>
                <a:gd name="connsiteX4" fmla="*/ 4265812 w 4265812"/>
                <a:gd name="connsiteY4" fmla="*/ 527050 h 4795520"/>
                <a:gd name="connsiteX5" fmla="*/ 4253112 w 4265812"/>
                <a:gd name="connsiteY5" fmla="*/ 590550 h 4795520"/>
                <a:gd name="connsiteX6" fmla="*/ 4126112 w 4265812"/>
                <a:gd name="connsiteY6" fmla="*/ 425450 h 4795520"/>
                <a:gd name="connsiteX7" fmla="*/ 4157864 w 4265812"/>
                <a:gd name="connsiteY7" fmla="*/ 654050 h 4795520"/>
                <a:gd name="connsiteX8" fmla="*/ 4145160 w 4265812"/>
                <a:gd name="connsiteY8" fmla="*/ 692150 h 4795520"/>
                <a:gd name="connsiteX9" fmla="*/ 4043560 w 4265812"/>
                <a:gd name="connsiteY9" fmla="*/ 527050 h 4795520"/>
                <a:gd name="connsiteX10" fmla="*/ 4011812 w 4265812"/>
                <a:gd name="connsiteY10" fmla="*/ 609600 h 4795520"/>
                <a:gd name="connsiteX11" fmla="*/ 4024512 w 4265812"/>
                <a:gd name="connsiteY11" fmla="*/ 723900 h 4795520"/>
                <a:gd name="connsiteX12" fmla="*/ 3954664 w 4265812"/>
                <a:gd name="connsiteY12" fmla="*/ 762000 h 4795520"/>
                <a:gd name="connsiteX13" fmla="*/ 3814960 w 4265812"/>
                <a:gd name="connsiteY13" fmla="*/ 844550 h 4795520"/>
                <a:gd name="connsiteX14" fmla="*/ 3789560 w 4265812"/>
                <a:gd name="connsiteY14" fmla="*/ 908050 h 4795520"/>
                <a:gd name="connsiteX15" fmla="*/ 3865760 w 4265812"/>
                <a:gd name="connsiteY15" fmla="*/ 1009650 h 4795520"/>
                <a:gd name="connsiteX16" fmla="*/ 3948312 w 4265812"/>
                <a:gd name="connsiteY16" fmla="*/ 1054100 h 4795520"/>
                <a:gd name="connsiteX17" fmla="*/ 3935612 w 4265812"/>
                <a:gd name="connsiteY17" fmla="*/ 1187450 h 4795520"/>
                <a:gd name="connsiteX18" fmla="*/ 3834012 w 4265812"/>
                <a:gd name="connsiteY18" fmla="*/ 1174750 h 4795520"/>
                <a:gd name="connsiteX19" fmla="*/ 3821312 w 4265812"/>
                <a:gd name="connsiteY19" fmla="*/ 1219200 h 4795520"/>
                <a:gd name="connsiteX20" fmla="*/ 3751464 w 4265812"/>
                <a:gd name="connsiteY20" fmla="*/ 1225550 h 4795520"/>
                <a:gd name="connsiteX21" fmla="*/ 3726064 w 4265812"/>
                <a:gd name="connsiteY21" fmla="*/ 1289050 h 4795520"/>
                <a:gd name="connsiteX22" fmla="*/ 3573664 w 4265812"/>
                <a:gd name="connsiteY22" fmla="*/ 1333500 h 4795520"/>
                <a:gd name="connsiteX23" fmla="*/ 3573664 w 4265812"/>
                <a:gd name="connsiteY23" fmla="*/ 1403350 h 4795520"/>
                <a:gd name="connsiteX24" fmla="*/ 3694312 w 4265812"/>
                <a:gd name="connsiteY24" fmla="*/ 1409700 h 4795520"/>
                <a:gd name="connsiteX25" fmla="*/ 3808612 w 4265812"/>
                <a:gd name="connsiteY25" fmla="*/ 1460500 h 4795520"/>
                <a:gd name="connsiteX26" fmla="*/ 3834012 w 4265812"/>
                <a:gd name="connsiteY26" fmla="*/ 1543050 h 4795520"/>
                <a:gd name="connsiteX27" fmla="*/ 3649864 w 4265812"/>
                <a:gd name="connsiteY27" fmla="*/ 1701800 h 4795520"/>
                <a:gd name="connsiteX28" fmla="*/ 3649864 w 4265812"/>
                <a:gd name="connsiteY28" fmla="*/ 1746250 h 4795520"/>
                <a:gd name="connsiteX29" fmla="*/ 3726064 w 4265812"/>
                <a:gd name="connsiteY29" fmla="*/ 1765300 h 4795520"/>
                <a:gd name="connsiteX30" fmla="*/ 3757812 w 4265812"/>
                <a:gd name="connsiteY30" fmla="*/ 1822450 h 4795520"/>
                <a:gd name="connsiteX31" fmla="*/ 3859412 w 4265812"/>
                <a:gd name="connsiteY31" fmla="*/ 1803400 h 4795520"/>
                <a:gd name="connsiteX32" fmla="*/ 3884812 w 4265812"/>
                <a:gd name="connsiteY32" fmla="*/ 1885950 h 4795520"/>
                <a:gd name="connsiteX33" fmla="*/ 3814960 w 4265812"/>
                <a:gd name="connsiteY33" fmla="*/ 1981200 h 4795520"/>
                <a:gd name="connsiteX34" fmla="*/ 3764160 w 4265812"/>
                <a:gd name="connsiteY34" fmla="*/ 1943100 h 4795520"/>
                <a:gd name="connsiteX35" fmla="*/ 3707012 w 4265812"/>
                <a:gd name="connsiteY35" fmla="*/ 1949450 h 4795520"/>
                <a:gd name="connsiteX36" fmla="*/ 3738760 w 4265812"/>
                <a:gd name="connsiteY36" fmla="*/ 2019300 h 4795520"/>
                <a:gd name="connsiteX37" fmla="*/ 3726064 w 4265812"/>
                <a:gd name="connsiteY37" fmla="*/ 2114550 h 4795520"/>
                <a:gd name="connsiteX38" fmla="*/ 3764160 w 4265812"/>
                <a:gd name="connsiteY38" fmla="*/ 2197100 h 4795520"/>
                <a:gd name="connsiteX39" fmla="*/ 3624464 w 4265812"/>
                <a:gd name="connsiteY39" fmla="*/ 2222500 h 4795520"/>
                <a:gd name="connsiteX40" fmla="*/ 3656212 w 4265812"/>
                <a:gd name="connsiteY40" fmla="*/ 2292350 h 4795520"/>
                <a:gd name="connsiteX41" fmla="*/ 3656212 w 4265812"/>
                <a:gd name="connsiteY41" fmla="*/ 2362200 h 4795520"/>
                <a:gd name="connsiteX42" fmla="*/ 3757812 w 4265812"/>
                <a:gd name="connsiteY42" fmla="*/ 2362200 h 4795520"/>
                <a:gd name="connsiteX43" fmla="*/ 3770512 w 4265812"/>
                <a:gd name="connsiteY43" fmla="*/ 2393950 h 4795520"/>
                <a:gd name="connsiteX44" fmla="*/ 3745112 w 4265812"/>
                <a:gd name="connsiteY44" fmla="*/ 2463800 h 4795520"/>
                <a:gd name="connsiteX45" fmla="*/ 3834012 w 4265812"/>
                <a:gd name="connsiteY45" fmla="*/ 2501900 h 4795520"/>
                <a:gd name="connsiteX46" fmla="*/ 3834012 w 4265812"/>
                <a:gd name="connsiteY46" fmla="*/ 2616200 h 4795520"/>
                <a:gd name="connsiteX47" fmla="*/ 3853064 w 4265812"/>
                <a:gd name="connsiteY47" fmla="*/ 2717800 h 4795520"/>
                <a:gd name="connsiteX48" fmla="*/ 3821312 w 4265812"/>
                <a:gd name="connsiteY48" fmla="*/ 2863850 h 4795520"/>
                <a:gd name="connsiteX49" fmla="*/ 3783212 w 4265812"/>
                <a:gd name="connsiteY49" fmla="*/ 2876550 h 4795520"/>
                <a:gd name="connsiteX50" fmla="*/ 3757812 w 4265812"/>
                <a:gd name="connsiteY50" fmla="*/ 2844800 h 4795520"/>
                <a:gd name="connsiteX51" fmla="*/ 3713360 w 4265812"/>
                <a:gd name="connsiteY51" fmla="*/ 2781300 h 4795520"/>
                <a:gd name="connsiteX52" fmla="*/ 3707012 w 4265812"/>
                <a:gd name="connsiteY52" fmla="*/ 2743200 h 4795520"/>
                <a:gd name="connsiteX53" fmla="*/ 3656212 w 4265812"/>
                <a:gd name="connsiteY53" fmla="*/ 2743200 h 4795520"/>
                <a:gd name="connsiteX54" fmla="*/ 3599064 w 4265812"/>
                <a:gd name="connsiteY54" fmla="*/ 2698750 h 4795520"/>
                <a:gd name="connsiteX55" fmla="*/ 3624464 w 4265812"/>
                <a:gd name="connsiteY55" fmla="*/ 2622550 h 4795520"/>
                <a:gd name="connsiteX56" fmla="*/ 3624464 w 4265812"/>
                <a:gd name="connsiteY56" fmla="*/ 2584450 h 4795520"/>
                <a:gd name="connsiteX57" fmla="*/ 3529212 w 4265812"/>
                <a:gd name="connsiteY57" fmla="*/ 2571750 h 4795520"/>
                <a:gd name="connsiteX58" fmla="*/ 3491112 w 4265812"/>
                <a:gd name="connsiteY58" fmla="*/ 2559050 h 4795520"/>
                <a:gd name="connsiteX59" fmla="*/ 3560960 w 4265812"/>
                <a:gd name="connsiteY59" fmla="*/ 2495550 h 4795520"/>
                <a:gd name="connsiteX60" fmla="*/ 3522864 w 4265812"/>
                <a:gd name="connsiteY60" fmla="*/ 2444750 h 4795520"/>
                <a:gd name="connsiteX61" fmla="*/ 3535560 w 4265812"/>
                <a:gd name="connsiteY61" fmla="*/ 2413000 h 4795520"/>
                <a:gd name="connsiteX62" fmla="*/ 3453012 w 4265812"/>
                <a:gd name="connsiteY62" fmla="*/ 2374900 h 4795520"/>
                <a:gd name="connsiteX63" fmla="*/ 3383160 w 4265812"/>
                <a:gd name="connsiteY63" fmla="*/ 2432050 h 4795520"/>
                <a:gd name="connsiteX64" fmla="*/ 3345064 w 4265812"/>
                <a:gd name="connsiteY64" fmla="*/ 2413000 h 4795520"/>
                <a:gd name="connsiteX65" fmla="*/ 3351412 w 4265812"/>
                <a:gd name="connsiteY65" fmla="*/ 2330450 h 4795520"/>
                <a:gd name="connsiteX66" fmla="*/ 3179960 w 4265812"/>
                <a:gd name="connsiteY66" fmla="*/ 2311400 h 4795520"/>
                <a:gd name="connsiteX67" fmla="*/ 3052960 w 4265812"/>
                <a:gd name="connsiteY67" fmla="*/ 2349500 h 4795520"/>
                <a:gd name="connsiteX68" fmla="*/ 2932312 w 4265812"/>
                <a:gd name="connsiteY68" fmla="*/ 2355850 h 4795520"/>
                <a:gd name="connsiteX69" fmla="*/ 2856112 w 4265812"/>
                <a:gd name="connsiteY69" fmla="*/ 2393950 h 4795520"/>
                <a:gd name="connsiteX70" fmla="*/ 2710064 w 4265812"/>
                <a:gd name="connsiteY70" fmla="*/ 2495550 h 4795520"/>
                <a:gd name="connsiteX71" fmla="*/ 2703712 w 4265812"/>
                <a:gd name="connsiteY71" fmla="*/ 2584450 h 4795520"/>
                <a:gd name="connsiteX72" fmla="*/ 2659264 w 4265812"/>
                <a:gd name="connsiteY72" fmla="*/ 2622550 h 4795520"/>
                <a:gd name="connsiteX73" fmla="*/ 2646560 w 4265812"/>
                <a:gd name="connsiteY73" fmla="*/ 2559050 h 4795520"/>
                <a:gd name="connsiteX74" fmla="*/ 2621160 w 4265812"/>
                <a:gd name="connsiteY74" fmla="*/ 2533650 h 4795520"/>
                <a:gd name="connsiteX75" fmla="*/ 2621160 w 4265812"/>
                <a:gd name="connsiteY75" fmla="*/ 2444750 h 4795520"/>
                <a:gd name="connsiteX76" fmla="*/ 2538612 w 4265812"/>
                <a:gd name="connsiteY76" fmla="*/ 2438400 h 4795520"/>
                <a:gd name="connsiteX77" fmla="*/ 2430664 w 4265812"/>
                <a:gd name="connsiteY77" fmla="*/ 2438400 h 4795520"/>
                <a:gd name="connsiteX78" fmla="*/ 2405264 w 4265812"/>
                <a:gd name="connsiteY78" fmla="*/ 2552700 h 4795520"/>
                <a:gd name="connsiteX79" fmla="*/ 2354464 w 4265812"/>
                <a:gd name="connsiteY79" fmla="*/ 2603500 h 4795520"/>
                <a:gd name="connsiteX80" fmla="*/ 2373512 w 4265812"/>
                <a:gd name="connsiteY80" fmla="*/ 2647950 h 4795520"/>
                <a:gd name="connsiteX81" fmla="*/ 2341760 w 4265812"/>
                <a:gd name="connsiteY81" fmla="*/ 2679700 h 4795520"/>
                <a:gd name="connsiteX82" fmla="*/ 2398912 w 4265812"/>
                <a:gd name="connsiteY82" fmla="*/ 2711450 h 4795520"/>
                <a:gd name="connsiteX83" fmla="*/ 2443360 w 4265812"/>
                <a:gd name="connsiteY83" fmla="*/ 2673350 h 4795520"/>
                <a:gd name="connsiteX84" fmla="*/ 2487812 w 4265812"/>
                <a:gd name="connsiteY84" fmla="*/ 2755900 h 4795520"/>
                <a:gd name="connsiteX85" fmla="*/ 2449712 w 4265812"/>
                <a:gd name="connsiteY85" fmla="*/ 2806700 h 4795520"/>
                <a:gd name="connsiteX86" fmla="*/ 2278264 w 4265812"/>
                <a:gd name="connsiteY86" fmla="*/ 2870200 h 4795520"/>
                <a:gd name="connsiteX87" fmla="*/ 2287268 w 4265812"/>
                <a:gd name="connsiteY87" fmla="*/ 2890162 h 4795520"/>
                <a:gd name="connsiteX88" fmla="*/ 2266832 w 4265812"/>
                <a:gd name="connsiteY88" fmla="*/ 2882900 h 4795520"/>
                <a:gd name="connsiteX89" fmla="*/ 2205872 w 4265812"/>
                <a:gd name="connsiteY89" fmla="*/ 3004820 h 4795520"/>
                <a:gd name="connsiteX90" fmla="*/ 2137292 w 4265812"/>
                <a:gd name="connsiteY90" fmla="*/ 3164840 h 4795520"/>
                <a:gd name="connsiteX91" fmla="*/ 2007752 w 4265812"/>
                <a:gd name="connsiteY91" fmla="*/ 3561080 h 4795520"/>
                <a:gd name="connsiteX92" fmla="*/ 1962032 w 4265812"/>
                <a:gd name="connsiteY92" fmla="*/ 3858260 h 4795520"/>
                <a:gd name="connsiteX93" fmla="*/ 1962032 w 4265812"/>
                <a:gd name="connsiteY93" fmla="*/ 4102100 h 4795520"/>
                <a:gd name="connsiteX94" fmla="*/ 2007752 w 4265812"/>
                <a:gd name="connsiteY94" fmla="*/ 4323080 h 4795520"/>
                <a:gd name="connsiteX95" fmla="*/ 1847732 w 4265812"/>
                <a:gd name="connsiteY95" fmla="*/ 4315460 h 4795520"/>
                <a:gd name="connsiteX96" fmla="*/ 1786772 w 4265812"/>
                <a:gd name="connsiteY96" fmla="*/ 4368800 h 4795520"/>
                <a:gd name="connsiteX97" fmla="*/ 1786772 w 4265812"/>
                <a:gd name="connsiteY97" fmla="*/ 4505960 h 4795520"/>
                <a:gd name="connsiteX98" fmla="*/ 1771532 w 4265812"/>
                <a:gd name="connsiteY98" fmla="*/ 4704080 h 4795520"/>
                <a:gd name="connsiteX99" fmla="*/ 1558172 w 4265812"/>
                <a:gd name="connsiteY99" fmla="*/ 4704080 h 4795520"/>
                <a:gd name="connsiteX100" fmla="*/ 1588652 w 4265812"/>
                <a:gd name="connsiteY100" fmla="*/ 4795520 h 4795520"/>
                <a:gd name="connsiteX101" fmla="*/ 1428632 w 4265812"/>
                <a:gd name="connsiteY101" fmla="*/ 4772660 h 4795520"/>
                <a:gd name="connsiteX102" fmla="*/ 1352432 w 4265812"/>
                <a:gd name="connsiteY102" fmla="*/ 4772660 h 4795520"/>
                <a:gd name="connsiteX103" fmla="*/ 1344812 w 4265812"/>
                <a:gd name="connsiteY103" fmla="*/ 4704080 h 4795520"/>
                <a:gd name="connsiteX104" fmla="*/ 1245752 w 4265812"/>
                <a:gd name="connsiteY104" fmla="*/ 4658360 h 4795520"/>
                <a:gd name="connsiteX105" fmla="*/ 1268612 w 4265812"/>
                <a:gd name="connsiteY105" fmla="*/ 4490720 h 4795520"/>
                <a:gd name="connsiteX106" fmla="*/ 1268612 w 4265812"/>
                <a:gd name="connsiteY106" fmla="*/ 4429760 h 4795520"/>
                <a:gd name="connsiteX107" fmla="*/ 1268612 w 4265812"/>
                <a:gd name="connsiteY107" fmla="*/ 4345940 h 4795520"/>
                <a:gd name="connsiteX108" fmla="*/ 918092 w 4265812"/>
                <a:gd name="connsiteY108" fmla="*/ 4262120 h 4795520"/>
                <a:gd name="connsiteX109" fmla="*/ 712352 w 4265812"/>
                <a:gd name="connsiteY109" fmla="*/ 4300220 h 4795520"/>
                <a:gd name="connsiteX110" fmla="*/ 613292 w 4265812"/>
                <a:gd name="connsiteY110" fmla="*/ 4262120 h 4795520"/>
                <a:gd name="connsiteX111" fmla="*/ 598052 w 4265812"/>
                <a:gd name="connsiteY111" fmla="*/ 4193540 h 4795520"/>
                <a:gd name="connsiteX112" fmla="*/ 628532 w 4265812"/>
                <a:gd name="connsiteY112" fmla="*/ 4117340 h 4795520"/>
                <a:gd name="connsiteX113" fmla="*/ 453272 w 4265812"/>
                <a:gd name="connsiteY113" fmla="*/ 4102100 h 4795520"/>
                <a:gd name="connsiteX114" fmla="*/ 407552 w 4265812"/>
                <a:gd name="connsiteY114" fmla="*/ 4010660 h 4795520"/>
                <a:gd name="connsiteX115" fmla="*/ 316112 w 4265812"/>
                <a:gd name="connsiteY115" fmla="*/ 4102100 h 4795520"/>
                <a:gd name="connsiteX116" fmla="*/ 186572 w 4265812"/>
                <a:gd name="connsiteY116" fmla="*/ 4109720 h 4795520"/>
                <a:gd name="connsiteX117" fmla="*/ 0 w 4265812"/>
                <a:gd name="connsiteY117" fmla="*/ 4009770 h 4795520"/>
                <a:gd name="connsiteX118" fmla="*/ 41792 w 4265812"/>
                <a:gd name="connsiteY118" fmla="*/ 3919220 h 4795520"/>
                <a:gd name="connsiteX119" fmla="*/ 11312 w 4265812"/>
                <a:gd name="connsiteY119" fmla="*/ 3804920 h 4795520"/>
                <a:gd name="connsiteX120" fmla="*/ 34172 w 4265812"/>
                <a:gd name="connsiteY120" fmla="*/ 3690620 h 4795520"/>
                <a:gd name="connsiteX121" fmla="*/ 308492 w 4265812"/>
                <a:gd name="connsiteY121" fmla="*/ 3690620 h 4795520"/>
                <a:gd name="connsiteX122" fmla="*/ 346592 w 4265812"/>
                <a:gd name="connsiteY122" fmla="*/ 3667760 h 4795520"/>
                <a:gd name="connsiteX123" fmla="*/ 422792 w 4265812"/>
                <a:gd name="connsiteY123" fmla="*/ 3644900 h 4795520"/>
                <a:gd name="connsiteX124" fmla="*/ 438032 w 4265812"/>
                <a:gd name="connsiteY124" fmla="*/ 3622040 h 4795520"/>
                <a:gd name="connsiteX125" fmla="*/ 438032 w 4265812"/>
                <a:gd name="connsiteY125" fmla="*/ 3545840 h 4795520"/>
                <a:gd name="connsiteX126" fmla="*/ 476132 w 4265812"/>
                <a:gd name="connsiteY126" fmla="*/ 3431540 h 4795520"/>
                <a:gd name="connsiteX127" fmla="*/ 529472 w 4265812"/>
                <a:gd name="connsiteY127" fmla="*/ 3393440 h 4795520"/>
                <a:gd name="connsiteX128" fmla="*/ 537092 w 4265812"/>
                <a:gd name="connsiteY128" fmla="*/ 3324860 h 4795520"/>
                <a:gd name="connsiteX129" fmla="*/ 605672 w 4265812"/>
                <a:gd name="connsiteY129" fmla="*/ 3256280 h 4795520"/>
                <a:gd name="connsiteX130" fmla="*/ 605672 w 4265812"/>
                <a:gd name="connsiteY130" fmla="*/ 2890520 h 4795520"/>
                <a:gd name="connsiteX131" fmla="*/ 666632 w 4265812"/>
                <a:gd name="connsiteY131" fmla="*/ 2875280 h 4795520"/>
                <a:gd name="connsiteX132" fmla="*/ 666632 w 4265812"/>
                <a:gd name="connsiteY132" fmla="*/ 2776220 h 4795520"/>
                <a:gd name="connsiteX133" fmla="*/ 765692 w 4265812"/>
                <a:gd name="connsiteY133" fmla="*/ 2700020 h 4795520"/>
                <a:gd name="connsiteX134" fmla="*/ 765692 w 4265812"/>
                <a:gd name="connsiteY134" fmla="*/ 2570480 h 4795520"/>
                <a:gd name="connsiteX135" fmla="*/ 887612 w 4265812"/>
                <a:gd name="connsiteY135" fmla="*/ 2433320 h 4795520"/>
                <a:gd name="connsiteX136" fmla="*/ 933332 w 4265812"/>
                <a:gd name="connsiteY136" fmla="*/ 2219960 h 4795520"/>
                <a:gd name="connsiteX137" fmla="*/ 1017152 w 4265812"/>
                <a:gd name="connsiteY137" fmla="*/ 2204720 h 4795520"/>
                <a:gd name="connsiteX138" fmla="*/ 1032392 w 4265812"/>
                <a:gd name="connsiteY138" fmla="*/ 2136140 h 4795520"/>
                <a:gd name="connsiteX139" fmla="*/ 1017152 w 4265812"/>
                <a:gd name="connsiteY139" fmla="*/ 2059940 h 4795520"/>
                <a:gd name="connsiteX140" fmla="*/ 887612 w 4265812"/>
                <a:gd name="connsiteY140" fmla="*/ 1968500 h 4795520"/>
                <a:gd name="connsiteX141" fmla="*/ 902852 w 4265812"/>
                <a:gd name="connsiteY141" fmla="*/ 1899920 h 4795520"/>
                <a:gd name="connsiteX142" fmla="*/ 864752 w 4265812"/>
                <a:gd name="connsiteY142" fmla="*/ 1838960 h 4795520"/>
                <a:gd name="connsiteX143" fmla="*/ 918092 w 4265812"/>
                <a:gd name="connsiteY143" fmla="*/ 1724660 h 4795520"/>
                <a:gd name="connsiteX144" fmla="*/ 872372 w 4265812"/>
                <a:gd name="connsiteY144" fmla="*/ 1564640 h 4795520"/>
                <a:gd name="connsiteX145" fmla="*/ 803792 w 4265812"/>
                <a:gd name="connsiteY145" fmla="*/ 1488440 h 4795520"/>
                <a:gd name="connsiteX146" fmla="*/ 834272 w 4265812"/>
                <a:gd name="connsiteY146" fmla="*/ 1389380 h 4795520"/>
                <a:gd name="connsiteX147" fmla="*/ 948572 w 4265812"/>
                <a:gd name="connsiteY147" fmla="*/ 1465580 h 4795520"/>
                <a:gd name="connsiteX148" fmla="*/ 1024772 w 4265812"/>
                <a:gd name="connsiteY148" fmla="*/ 1366520 h 4795520"/>
                <a:gd name="connsiteX149" fmla="*/ 1085732 w 4265812"/>
                <a:gd name="connsiteY149" fmla="*/ 1206500 h 4795520"/>
                <a:gd name="connsiteX150" fmla="*/ 1017152 w 4265812"/>
                <a:gd name="connsiteY150" fmla="*/ 1183640 h 4795520"/>
                <a:gd name="connsiteX151" fmla="*/ 1009532 w 4265812"/>
                <a:gd name="connsiteY151" fmla="*/ 1122680 h 4795520"/>
                <a:gd name="connsiteX152" fmla="*/ 1139072 w 4265812"/>
                <a:gd name="connsiteY152" fmla="*/ 924560 h 4795520"/>
                <a:gd name="connsiteX153" fmla="*/ 1108592 w 4265812"/>
                <a:gd name="connsiteY153" fmla="*/ 894080 h 4795520"/>
                <a:gd name="connsiteX154" fmla="*/ 1024772 w 4265812"/>
                <a:gd name="connsiteY154" fmla="*/ 894080 h 4795520"/>
                <a:gd name="connsiteX155" fmla="*/ 979052 w 4265812"/>
                <a:gd name="connsiteY155" fmla="*/ 802640 h 4795520"/>
                <a:gd name="connsiteX156" fmla="*/ 1009532 w 4265812"/>
                <a:gd name="connsiteY156" fmla="*/ 711200 h 4795520"/>
                <a:gd name="connsiteX157" fmla="*/ 902852 w 4265812"/>
                <a:gd name="connsiteY157" fmla="*/ 635000 h 4795520"/>
                <a:gd name="connsiteX158" fmla="*/ 857132 w 4265812"/>
                <a:gd name="connsiteY158" fmla="*/ 589280 h 4795520"/>
                <a:gd name="connsiteX159" fmla="*/ 871636 w 4265812"/>
                <a:gd name="connsiteY159" fmla="*/ 495015 h 4795520"/>
                <a:gd name="connsiteX160" fmla="*/ 879992 w 4265812"/>
                <a:gd name="connsiteY160" fmla="*/ 505460 h 4795520"/>
                <a:gd name="connsiteX161" fmla="*/ 1032392 w 4265812"/>
                <a:gd name="connsiteY161" fmla="*/ 421640 h 4795520"/>
                <a:gd name="connsiteX162" fmla="*/ 1146692 w 4265812"/>
                <a:gd name="connsiteY162" fmla="*/ 474980 h 4795520"/>
                <a:gd name="connsiteX163" fmla="*/ 1253372 w 4265812"/>
                <a:gd name="connsiteY163" fmla="*/ 345440 h 4795520"/>
                <a:gd name="connsiteX164" fmla="*/ 1344812 w 4265812"/>
                <a:gd name="connsiteY164" fmla="*/ 322580 h 4795520"/>
                <a:gd name="connsiteX165" fmla="*/ 1428632 w 4265812"/>
                <a:gd name="connsiteY165" fmla="*/ 185420 h 4795520"/>
                <a:gd name="connsiteX166" fmla="*/ 1512452 w 4265812"/>
                <a:gd name="connsiteY166" fmla="*/ 177800 h 4795520"/>
                <a:gd name="connsiteX167" fmla="*/ 1700412 w 4265812"/>
                <a:gd name="connsiteY167" fmla="*/ 177800 h 4795520"/>
                <a:gd name="connsiteX168" fmla="*/ 1878212 w 4265812"/>
                <a:gd name="connsiteY168" fmla="*/ 317500 h 4795520"/>
                <a:gd name="connsiteX169" fmla="*/ 1967112 w 4265812"/>
                <a:gd name="connsiteY169" fmla="*/ 292100 h 4795520"/>
                <a:gd name="connsiteX170" fmla="*/ 2119512 w 4265812"/>
                <a:gd name="connsiteY170" fmla="*/ 381000 h 4795520"/>
                <a:gd name="connsiteX171" fmla="*/ 2170312 w 4265812"/>
                <a:gd name="connsiteY171" fmla="*/ 495300 h 4795520"/>
                <a:gd name="connsiteX172" fmla="*/ 2500512 w 4265812"/>
                <a:gd name="connsiteY172" fmla="*/ 457200 h 4795520"/>
                <a:gd name="connsiteX173" fmla="*/ 2652912 w 4265812"/>
                <a:gd name="connsiteY173" fmla="*/ 482600 h 4795520"/>
                <a:gd name="connsiteX174" fmla="*/ 2678312 w 4265812"/>
                <a:gd name="connsiteY174" fmla="*/ 609600 h 4795520"/>
                <a:gd name="connsiteX175" fmla="*/ 2538612 w 4265812"/>
                <a:gd name="connsiteY175" fmla="*/ 711200 h 4795520"/>
                <a:gd name="connsiteX176" fmla="*/ 2652912 w 4265812"/>
                <a:gd name="connsiteY176" fmla="*/ 736600 h 4795520"/>
                <a:gd name="connsiteX177" fmla="*/ 2652912 w 4265812"/>
                <a:gd name="connsiteY177" fmla="*/ 812800 h 4795520"/>
                <a:gd name="connsiteX178" fmla="*/ 2843412 w 4265812"/>
                <a:gd name="connsiteY178" fmla="*/ 889000 h 4795520"/>
                <a:gd name="connsiteX179" fmla="*/ 2856112 w 4265812"/>
                <a:gd name="connsiteY179" fmla="*/ 965200 h 4795520"/>
                <a:gd name="connsiteX180" fmla="*/ 2919612 w 4265812"/>
                <a:gd name="connsiteY180" fmla="*/ 977900 h 4795520"/>
                <a:gd name="connsiteX181" fmla="*/ 2983112 w 4265812"/>
                <a:gd name="connsiteY181" fmla="*/ 977900 h 4795520"/>
                <a:gd name="connsiteX182" fmla="*/ 3046612 w 4265812"/>
                <a:gd name="connsiteY182" fmla="*/ 838200 h 4795520"/>
                <a:gd name="connsiteX183" fmla="*/ 3148212 w 4265812"/>
                <a:gd name="connsiteY183" fmla="*/ 825500 h 4795520"/>
                <a:gd name="connsiteX184" fmla="*/ 3173612 w 4265812"/>
                <a:gd name="connsiteY184" fmla="*/ 723900 h 4795520"/>
                <a:gd name="connsiteX185" fmla="*/ 3237112 w 4265812"/>
                <a:gd name="connsiteY185" fmla="*/ 774700 h 4795520"/>
                <a:gd name="connsiteX186" fmla="*/ 3313312 w 4265812"/>
                <a:gd name="connsiteY186" fmla="*/ 774700 h 4795520"/>
                <a:gd name="connsiteX187" fmla="*/ 3440312 w 4265812"/>
                <a:gd name="connsiteY187" fmla="*/ 850900 h 4795520"/>
                <a:gd name="connsiteX188" fmla="*/ 3478412 w 4265812"/>
                <a:gd name="connsiteY188" fmla="*/ 850900 h 4795520"/>
                <a:gd name="connsiteX189" fmla="*/ 3503812 w 4265812"/>
                <a:gd name="connsiteY189" fmla="*/ 774700 h 4795520"/>
                <a:gd name="connsiteX190" fmla="*/ 3580012 w 4265812"/>
                <a:gd name="connsiteY190" fmla="*/ 736600 h 4795520"/>
                <a:gd name="connsiteX191" fmla="*/ 3656212 w 4265812"/>
                <a:gd name="connsiteY191" fmla="*/ 596900 h 4795520"/>
                <a:gd name="connsiteX192" fmla="*/ 3605412 w 4265812"/>
                <a:gd name="connsiteY192" fmla="*/ 533400 h 4795520"/>
                <a:gd name="connsiteX193" fmla="*/ 3707012 w 4265812"/>
                <a:gd name="connsiteY193" fmla="*/ 368300 h 4795520"/>
                <a:gd name="connsiteX194" fmla="*/ 3732412 w 4265812"/>
                <a:gd name="connsiteY194" fmla="*/ 203200 h 4795520"/>
                <a:gd name="connsiteX195" fmla="*/ 3681612 w 4265812"/>
                <a:gd name="connsiteY195" fmla="*/ 114300 h 4795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</a:cxnLst>
              <a:rect l="l" t="t" r="r" b="b"/>
              <a:pathLst>
                <a:path w="4265812" h="4795520">
                  <a:moveTo>
                    <a:pt x="3707012" y="0"/>
                  </a:moveTo>
                  <a:lnTo>
                    <a:pt x="3783212" y="0"/>
                  </a:lnTo>
                  <a:lnTo>
                    <a:pt x="4037212" y="50800"/>
                  </a:lnTo>
                  <a:lnTo>
                    <a:pt x="4151436" y="101566"/>
                  </a:lnTo>
                  <a:lnTo>
                    <a:pt x="4265812" y="527050"/>
                  </a:lnTo>
                  <a:lnTo>
                    <a:pt x="4253112" y="590550"/>
                  </a:lnTo>
                  <a:lnTo>
                    <a:pt x="4126112" y="425450"/>
                  </a:lnTo>
                  <a:lnTo>
                    <a:pt x="4157864" y="654050"/>
                  </a:lnTo>
                  <a:lnTo>
                    <a:pt x="4145160" y="692150"/>
                  </a:lnTo>
                  <a:lnTo>
                    <a:pt x="4043560" y="527050"/>
                  </a:lnTo>
                  <a:lnTo>
                    <a:pt x="4011812" y="609600"/>
                  </a:lnTo>
                  <a:lnTo>
                    <a:pt x="4024512" y="723900"/>
                  </a:lnTo>
                  <a:lnTo>
                    <a:pt x="3954664" y="762000"/>
                  </a:lnTo>
                  <a:lnTo>
                    <a:pt x="3814960" y="844550"/>
                  </a:lnTo>
                  <a:lnTo>
                    <a:pt x="3789560" y="908050"/>
                  </a:lnTo>
                  <a:lnTo>
                    <a:pt x="3865760" y="1009650"/>
                  </a:lnTo>
                  <a:lnTo>
                    <a:pt x="3948312" y="1054100"/>
                  </a:lnTo>
                  <a:lnTo>
                    <a:pt x="3935612" y="1187450"/>
                  </a:lnTo>
                  <a:lnTo>
                    <a:pt x="3834012" y="1174750"/>
                  </a:lnTo>
                  <a:lnTo>
                    <a:pt x="3821312" y="1219200"/>
                  </a:lnTo>
                  <a:lnTo>
                    <a:pt x="3751464" y="1225550"/>
                  </a:lnTo>
                  <a:lnTo>
                    <a:pt x="3726064" y="1289050"/>
                  </a:lnTo>
                  <a:lnTo>
                    <a:pt x="3573664" y="1333500"/>
                  </a:lnTo>
                  <a:lnTo>
                    <a:pt x="3573664" y="1403350"/>
                  </a:lnTo>
                  <a:lnTo>
                    <a:pt x="3694312" y="1409700"/>
                  </a:lnTo>
                  <a:lnTo>
                    <a:pt x="3808612" y="1460500"/>
                  </a:lnTo>
                  <a:lnTo>
                    <a:pt x="3834012" y="1543050"/>
                  </a:lnTo>
                  <a:lnTo>
                    <a:pt x="3649864" y="1701800"/>
                  </a:lnTo>
                  <a:lnTo>
                    <a:pt x="3649864" y="1746250"/>
                  </a:lnTo>
                  <a:lnTo>
                    <a:pt x="3726064" y="1765300"/>
                  </a:lnTo>
                  <a:lnTo>
                    <a:pt x="3757812" y="1822450"/>
                  </a:lnTo>
                  <a:lnTo>
                    <a:pt x="3859412" y="1803400"/>
                  </a:lnTo>
                  <a:lnTo>
                    <a:pt x="3884812" y="1885950"/>
                  </a:lnTo>
                  <a:lnTo>
                    <a:pt x="3814960" y="1981200"/>
                  </a:lnTo>
                  <a:lnTo>
                    <a:pt x="3764160" y="1943100"/>
                  </a:lnTo>
                  <a:lnTo>
                    <a:pt x="3707012" y="1949450"/>
                  </a:lnTo>
                  <a:lnTo>
                    <a:pt x="3738760" y="2019300"/>
                  </a:lnTo>
                  <a:lnTo>
                    <a:pt x="3726064" y="2114550"/>
                  </a:lnTo>
                  <a:lnTo>
                    <a:pt x="3764160" y="2197100"/>
                  </a:lnTo>
                  <a:lnTo>
                    <a:pt x="3624464" y="2222500"/>
                  </a:lnTo>
                  <a:lnTo>
                    <a:pt x="3656212" y="2292350"/>
                  </a:lnTo>
                  <a:lnTo>
                    <a:pt x="3656212" y="2362200"/>
                  </a:lnTo>
                  <a:lnTo>
                    <a:pt x="3757812" y="2362200"/>
                  </a:lnTo>
                  <a:lnTo>
                    <a:pt x="3770512" y="2393950"/>
                  </a:lnTo>
                  <a:lnTo>
                    <a:pt x="3745112" y="2463800"/>
                  </a:lnTo>
                  <a:lnTo>
                    <a:pt x="3834012" y="2501900"/>
                  </a:lnTo>
                  <a:lnTo>
                    <a:pt x="3834012" y="2616200"/>
                  </a:lnTo>
                  <a:lnTo>
                    <a:pt x="3853064" y="2717800"/>
                  </a:lnTo>
                  <a:lnTo>
                    <a:pt x="3821312" y="2863850"/>
                  </a:lnTo>
                  <a:lnTo>
                    <a:pt x="3783212" y="2876550"/>
                  </a:lnTo>
                  <a:lnTo>
                    <a:pt x="3757812" y="2844800"/>
                  </a:lnTo>
                  <a:lnTo>
                    <a:pt x="3713360" y="2781300"/>
                  </a:lnTo>
                  <a:lnTo>
                    <a:pt x="3707012" y="2743200"/>
                  </a:lnTo>
                  <a:lnTo>
                    <a:pt x="3656212" y="2743200"/>
                  </a:lnTo>
                  <a:lnTo>
                    <a:pt x="3599064" y="2698750"/>
                  </a:lnTo>
                  <a:lnTo>
                    <a:pt x="3624464" y="2622550"/>
                  </a:lnTo>
                  <a:lnTo>
                    <a:pt x="3624464" y="2584450"/>
                  </a:lnTo>
                  <a:lnTo>
                    <a:pt x="3529212" y="2571750"/>
                  </a:lnTo>
                  <a:lnTo>
                    <a:pt x="3491112" y="2559050"/>
                  </a:lnTo>
                  <a:lnTo>
                    <a:pt x="3560960" y="2495550"/>
                  </a:lnTo>
                  <a:lnTo>
                    <a:pt x="3522864" y="2444750"/>
                  </a:lnTo>
                  <a:lnTo>
                    <a:pt x="3535560" y="2413000"/>
                  </a:lnTo>
                  <a:lnTo>
                    <a:pt x="3453012" y="2374900"/>
                  </a:lnTo>
                  <a:lnTo>
                    <a:pt x="3383160" y="2432050"/>
                  </a:lnTo>
                  <a:lnTo>
                    <a:pt x="3345064" y="2413000"/>
                  </a:lnTo>
                  <a:lnTo>
                    <a:pt x="3351412" y="2330450"/>
                  </a:lnTo>
                  <a:lnTo>
                    <a:pt x="3179960" y="2311400"/>
                  </a:lnTo>
                  <a:lnTo>
                    <a:pt x="3052960" y="2349500"/>
                  </a:lnTo>
                  <a:lnTo>
                    <a:pt x="2932312" y="2355850"/>
                  </a:lnTo>
                  <a:lnTo>
                    <a:pt x="2856112" y="2393950"/>
                  </a:lnTo>
                  <a:lnTo>
                    <a:pt x="2710064" y="2495550"/>
                  </a:lnTo>
                  <a:lnTo>
                    <a:pt x="2703712" y="2584450"/>
                  </a:lnTo>
                  <a:lnTo>
                    <a:pt x="2659264" y="2622550"/>
                  </a:lnTo>
                  <a:lnTo>
                    <a:pt x="2646560" y="2559050"/>
                  </a:lnTo>
                  <a:lnTo>
                    <a:pt x="2621160" y="2533650"/>
                  </a:lnTo>
                  <a:lnTo>
                    <a:pt x="2621160" y="2444750"/>
                  </a:lnTo>
                  <a:lnTo>
                    <a:pt x="2538612" y="2438400"/>
                  </a:lnTo>
                  <a:lnTo>
                    <a:pt x="2430664" y="2438400"/>
                  </a:lnTo>
                  <a:lnTo>
                    <a:pt x="2405264" y="2552700"/>
                  </a:lnTo>
                  <a:lnTo>
                    <a:pt x="2354464" y="2603500"/>
                  </a:lnTo>
                  <a:lnTo>
                    <a:pt x="2373512" y="2647950"/>
                  </a:lnTo>
                  <a:lnTo>
                    <a:pt x="2341760" y="2679700"/>
                  </a:lnTo>
                  <a:lnTo>
                    <a:pt x="2398912" y="2711450"/>
                  </a:lnTo>
                  <a:lnTo>
                    <a:pt x="2443360" y="2673350"/>
                  </a:lnTo>
                  <a:lnTo>
                    <a:pt x="2487812" y="2755900"/>
                  </a:lnTo>
                  <a:lnTo>
                    <a:pt x="2449712" y="2806700"/>
                  </a:lnTo>
                  <a:lnTo>
                    <a:pt x="2278264" y="2870200"/>
                  </a:lnTo>
                  <a:lnTo>
                    <a:pt x="2287268" y="2890162"/>
                  </a:lnTo>
                  <a:lnTo>
                    <a:pt x="2266832" y="2882900"/>
                  </a:lnTo>
                  <a:lnTo>
                    <a:pt x="2205872" y="3004820"/>
                  </a:lnTo>
                  <a:lnTo>
                    <a:pt x="2137292" y="3164840"/>
                  </a:lnTo>
                  <a:lnTo>
                    <a:pt x="2007752" y="3561080"/>
                  </a:lnTo>
                  <a:lnTo>
                    <a:pt x="1962032" y="3858260"/>
                  </a:lnTo>
                  <a:lnTo>
                    <a:pt x="1962032" y="4102100"/>
                  </a:lnTo>
                  <a:lnTo>
                    <a:pt x="2007752" y="4323080"/>
                  </a:lnTo>
                  <a:lnTo>
                    <a:pt x="1847732" y="4315460"/>
                  </a:lnTo>
                  <a:lnTo>
                    <a:pt x="1786772" y="4368800"/>
                  </a:lnTo>
                  <a:lnTo>
                    <a:pt x="1786772" y="4505960"/>
                  </a:lnTo>
                  <a:lnTo>
                    <a:pt x="1771532" y="4704080"/>
                  </a:lnTo>
                  <a:lnTo>
                    <a:pt x="1558172" y="4704080"/>
                  </a:lnTo>
                  <a:lnTo>
                    <a:pt x="1588652" y="4795520"/>
                  </a:lnTo>
                  <a:lnTo>
                    <a:pt x="1428632" y="4772660"/>
                  </a:lnTo>
                  <a:lnTo>
                    <a:pt x="1352432" y="4772660"/>
                  </a:lnTo>
                  <a:lnTo>
                    <a:pt x="1344812" y="4704080"/>
                  </a:lnTo>
                  <a:lnTo>
                    <a:pt x="1245752" y="4658360"/>
                  </a:lnTo>
                  <a:lnTo>
                    <a:pt x="1268612" y="4490720"/>
                  </a:lnTo>
                  <a:lnTo>
                    <a:pt x="1268612" y="4429760"/>
                  </a:lnTo>
                  <a:lnTo>
                    <a:pt x="1268612" y="4345940"/>
                  </a:lnTo>
                  <a:lnTo>
                    <a:pt x="918092" y="4262120"/>
                  </a:lnTo>
                  <a:lnTo>
                    <a:pt x="712352" y="4300220"/>
                  </a:lnTo>
                  <a:lnTo>
                    <a:pt x="613292" y="4262120"/>
                  </a:lnTo>
                  <a:lnTo>
                    <a:pt x="598052" y="4193540"/>
                  </a:lnTo>
                  <a:lnTo>
                    <a:pt x="628532" y="4117340"/>
                  </a:lnTo>
                  <a:lnTo>
                    <a:pt x="453272" y="4102100"/>
                  </a:lnTo>
                  <a:lnTo>
                    <a:pt x="407552" y="4010660"/>
                  </a:lnTo>
                  <a:lnTo>
                    <a:pt x="316112" y="4102100"/>
                  </a:lnTo>
                  <a:lnTo>
                    <a:pt x="186572" y="4109720"/>
                  </a:lnTo>
                  <a:lnTo>
                    <a:pt x="0" y="4009770"/>
                  </a:lnTo>
                  <a:lnTo>
                    <a:pt x="41792" y="3919220"/>
                  </a:lnTo>
                  <a:lnTo>
                    <a:pt x="11312" y="3804920"/>
                  </a:lnTo>
                  <a:lnTo>
                    <a:pt x="34172" y="3690620"/>
                  </a:lnTo>
                  <a:lnTo>
                    <a:pt x="308492" y="3690620"/>
                  </a:lnTo>
                  <a:lnTo>
                    <a:pt x="346592" y="3667760"/>
                  </a:lnTo>
                  <a:lnTo>
                    <a:pt x="422792" y="3644900"/>
                  </a:lnTo>
                  <a:lnTo>
                    <a:pt x="438032" y="3622040"/>
                  </a:lnTo>
                  <a:lnTo>
                    <a:pt x="438032" y="3545840"/>
                  </a:lnTo>
                  <a:lnTo>
                    <a:pt x="476132" y="3431540"/>
                  </a:lnTo>
                  <a:lnTo>
                    <a:pt x="529472" y="3393440"/>
                  </a:lnTo>
                  <a:lnTo>
                    <a:pt x="537092" y="3324860"/>
                  </a:lnTo>
                  <a:lnTo>
                    <a:pt x="605672" y="3256280"/>
                  </a:lnTo>
                  <a:lnTo>
                    <a:pt x="605672" y="2890520"/>
                  </a:lnTo>
                  <a:lnTo>
                    <a:pt x="666632" y="2875280"/>
                  </a:lnTo>
                  <a:lnTo>
                    <a:pt x="666632" y="2776220"/>
                  </a:lnTo>
                  <a:lnTo>
                    <a:pt x="765692" y="2700020"/>
                  </a:lnTo>
                  <a:lnTo>
                    <a:pt x="765692" y="2570480"/>
                  </a:lnTo>
                  <a:lnTo>
                    <a:pt x="887612" y="2433320"/>
                  </a:lnTo>
                  <a:lnTo>
                    <a:pt x="933332" y="2219960"/>
                  </a:lnTo>
                  <a:lnTo>
                    <a:pt x="1017152" y="2204720"/>
                  </a:lnTo>
                  <a:lnTo>
                    <a:pt x="1032392" y="2136140"/>
                  </a:lnTo>
                  <a:lnTo>
                    <a:pt x="1017152" y="2059940"/>
                  </a:lnTo>
                  <a:lnTo>
                    <a:pt x="887612" y="1968500"/>
                  </a:lnTo>
                  <a:lnTo>
                    <a:pt x="902852" y="1899920"/>
                  </a:lnTo>
                  <a:lnTo>
                    <a:pt x="864752" y="1838960"/>
                  </a:lnTo>
                  <a:lnTo>
                    <a:pt x="918092" y="1724660"/>
                  </a:lnTo>
                  <a:lnTo>
                    <a:pt x="872372" y="1564640"/>
                  </a:lnTo>
                  <a:lnTo>
                    <a:pt x="803792" y="1488440"/>
                  </a:lnTo>
                  <a:lnTo>
                    <a:pt x="834272" y="1389380"/>
                  </a:lnTo>
                  <a:lnTo>
                    <a:pt x="948572" y="1465580"/>
                  </a:lnTo>
                  <a:lnTo>
                    <a:pt x="1024772" y="1366520"/>
                  </a:lnTo>
                  <a:lnTo>
                    <a:pt x="1085732" y="1206500"/>
                  </a:lnTo>
                  <a:lnTo>
                    <a:pt x="1017152" y="1183640"/>
                  </a:lnTo>
                  <a:lnTo>
                    <a:pt x="1009532" y="1122680"/>
                  </a:lnTo>
                  <a:lnTo>
                    <a:pt x="1139072" y="924560"/>
                  </a:lnTo>
                  <a:lnTo>
                    <a:pt x="1108592" y="894080"/>
                  </a:lnTo>
                  <a:lnTo>
                    <a:pt x="1024772" y="894080"/>
                  </a:lnTo>
                  <a:lnTo>
                    <a:pt x="979052" y="802640"/>
                  </a:lnTo>
                  <a:lnTo>
                    <a:pt x="1009532" y="711200"/>
                  </a:lnTo>
                  <a:lnTo>
                    <a:pt x="902852" y="635000"/>
                  </a:lnTo>
                  <a:lnTo>
                    <a:pt x="857132" y="589280"/>
                  </a:lnTo>
                  <a:lnTo>
                    <a:pt x="871636" y="495015"/>
                  </a:lnTo>
                  <a:lnTo>
                    <a:pt x="879992" y="505460"/>
                  </a:lnTo>
                  <a:lnTo>
                    <a:pt x="1032392" y="421640"/>
                  </a:lnTo>
                  <a:lnTo>
                    <a:pt x="1146692" y="474980"/>
                  </a:lnTo>
                  <a:lnTo>
                    <a:pt x="1253372" y="345440"/>
                  </a:lnTo>
                  <a:lnTo>
                    <a:pt x="1344812" y="322580"/>
                  </a:lnTo>
                  <a:lnTo>
                    <a:pt x="1428632" y="185420"/>
                  </a:lnTo>
                  <a:lnTo>
                    <a:pt x="1512452" y="177800"/>
                  </a:lnTo>
                  <a:lnTo>
                    <a:pt x="1700412" y="177800"/>
                  </a:lnTo>
                  <a:lnTo>
                    <a:pt x="1878212" y="317500"/>
                  </a:lnTo>
                  <a:lnTo>
                    <a:pt x="1967112" y="292100"/>
                  </a:lnTo>
                  <a:lnTo>
                    <a:pt x="2119512" y="381000"/>
                  </a:lnTo>
                  <a:lnTo>
                    <a:pt x="2170312" y="495300"/>
                  </a:lnTo>
                  <a:lnTo>
                    <a:pt x="2500512" y="457200"/>
                  </a:lnTo>
                  <a:lnTo>
                    <a:pt x="2652912" y="482600"/>
                  </a:lnTo>
                  <a:lnTo>
                    <a:pt x="2678312" y="609600"/>
                  </a:lnTo>
                  <a:lnTo>
                    <a:pt x="2538612" y="711200"/>
                  </a:lnTo>
                  <a:lnTo>
                    <a:pt x="2652912" y="736600"/>
                  </a:lnTo>
                  <a:lnTo>
                    <a:pt x="2652912" y="812800"/>
                  </a:lnTo>
                  <a:lnTo>
                    <a:pt x="2843412" y="889000"/>
                  </a:lnTo>
                  <a:lnTo>
                    <a:pt x="2856112" y="965200"/>
                  </a:lnTo>
                  <a:lnTo>
                    <a:pt x="2919612" y="977900"/>
                  </a:lnTo>
                  <a:lnTo>
                    <a:pt x="2983112" y="977900"/>
                  </a:lnTo>
                  <a:lnTo>
                    <a:pt x="3046612" y="838200"/>
                  </a:lnTo>
                  <a:lnTo>
                    <a:pt x="3148212" y="825500"/>
                  </a:lnTo>
                  <a:lnTo>
                    <a:pt x="3173612" y="723900"/>
                  </a:lnTo>
                  <a:lnTo>
                    <a:pt x="3237112" y="774700"/>
                  </a:lnTo>
                  <a:lnTo>
                    <a:pt x="3313312" y="774700"/>
                  </a:lnTo>
                  <a:lnTo>
                    <a:pt x="3440312" y="850900"/>
                  </a:lnTo>
                  <a:lnTo>
                    <a:pt x="3478412" y="850900"/>
                  </a:lnTo>
                  <a:lnTo>
                    <a:pt x="3503812" y="774700"/>
                  </a:lnTo>
                  <a:lnTo>
                    <a:pt x="3580012" y="736600"/>
                  </a:lnTo>
                  <a:lnTo>
                    <a:pt x="3656212" y="596900"/>
                  </a:lnTo>
                  <a:lnTo>
                    <a:pt x="3605412" y="533400"/>
                  </a:lnTo>
                  <a:lnTo>
                    <a:pt x="3707012" y="368300"/>
                  </a:lnTo>
                  <a:lnTo>
                    <a:pt x="3732412" y="203200"/>
                  </a:lnTo>
                  <a:lnTo>
                    <a:pt x="3681612" y="11430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34" name="フリーフォーム: 図形 733">
              <a:extLst>
                <a:ext uri="{FF2B5EF4-FFF2-40B4-BE49-F238E27FC236}">
                  <a16:creationId xmlns:a16="http://schemas.microsoft.com/office/drawing/2014/main" id="{D86136BE-8026-F0A8-135F-ECC0F532E680}"/>
                </a:ext>
              </a:extLst>
            </p:cNvPr>
            <p:cNvSpPr/>
            <p:nvPr/>
          </p:nvSpPr>
          <p:spPr>
            <a:xfrm>
              <a:off x="1432115" y="4542969"/>
              <a:ext cx="514726" cy="519742"/>
            </a:xfrm>
            <a:custGeom>
              <a:avLst/>
              <a:gdLst>
                <a:gd name="connsiteX0" fmla="*/ 5836172 w 6891872"/>
                <a:gd name="connsiteY0" fmla="*/ 0 h 6959054"/>
                <a:gd name="connsiteX1" fmla="*/ 6007952 w 6891872"/>
                <a:gd name="connsiteY1" fmla="*/ 89624 h 6959054"/>
                <a:gd name="connsiteX2" fmla="*/ 6084152 w 6891872"/>
                <a:gd name="connsiteY2" fmla="*/ 59144 h 6959054"/>
                <a:gd name="connsiteX3" fmla="*/ 6114632 w 6891872"/>
                <a:gd name="connsiteY3" fmla="*/ 120104 h 6959054"/>
                <a:gd name="connsiteX4" fmla="*/ 6221312 w 6891872"/>
                <a:gd name="connsiteY4" fmla="*/ 142964 h 6959054"/>
                <a:gd name="connsiteX5" fmla="*/ 6289892 w 6891872"/>
                <a:gd name="connsiteY5" fmla="*/ 142964 h 6959054"/>
                <a:gd name="connsiteX6" fmla="*/ 6381332 w 6891872"/>
                <a:gd name="connsiteY6" fmla="*/ 188684 h 6959054"/>
                <a:gd name="connsiteX7" fmla="*/ 6327992 w 6891872"/>
                <a:gd name="connsiteY7" fmla="*/ 249644 h 6959054"/>
                <a:gd name="connsiteX8" fmla="*/ 6366092 w 6891872"/>
                <a:gd name="connsiteY8" fmla="*/ 318224 h 6959054"/>
                <a:gd name="connsiteX9" fmla="*/ 6343232 w 6891872"/>
                <a:gd name="connsiteY9" fmla="*/ 485864 h 6959054"/>
                <a:gd name="connsiteX10" fmla="*/ 6312752 w 6891872"/>
                <a:gd name="connsiteY10" fmla="*/ 523964 h 6959054"/>
                <a:gd name="connsiteX11" fmla="*/ 6312752 w 6891872"/>
                <a:gd name="connsiteY11" fmla="*/ 600164 h 6959054"/>
                <a:gd name="connsiteX12" fmla="*/ 6373712 w 6891872"/>
                <a:gd name="connsiteY12" fmla="*/ 577304 h 6959054"/>
                <a:gd name="connsiteX13" fmla="*/ 6381332 w 6891872"/>
                <a:gd name="connsiteY13" fmla="*/ 668744 h 6959054"/>
                <a:gd name="connsiteX14" fmla="*/ 6526112 w 6891872"/>
                <a:gd name="connsiteY14" fmla="*/ 752564 h 6959054"/>
                <a:gd name="connsiteX15" fmla="*/ 6617552 w 6891872"/>
                <a:gd name="connsiteY15" fmla="*/ 729704 h 6959054"/>
                <a:gd name="connsiteX16" fmla="*/ 6739472 w 6891872"/>
                <a:gd name="connsiteY16" fmla="*/ 798284 h 6959054"/>
                <a:gd name="connsiteX17" fmla="*/ 6853772 w 6891872"/>
                <a:gd name="connsiteY17" fmla="*/ 927824 h 6959054"/>
                <a:gd name="connsiteX18" fmla="*/ 6884252 w 6891872"/>
                <a:gd name="connsiteY18" fmla="*/ 958304 h 6959054"/>
                <a:gd name="connsiteX19" fmla="*/ 6891872 w 6891872"/>
                <a:gd name="connsiteY19" fmla="*/ 1042124 h 6959054"/>
                <a:gd name="connsiteX20" fmla="*/ 6830912 w 6891872"/>
                <a:gd name="connsiteY20" fmla="*/ 1095464 h 6959054"/>
                <a:gd name="connsiteX21" fmla="*/ 6792812 w 6891872"/>
                <a:gd name="connsiteY21" fmla="*/ 1209764 h 6959054"/>
                <a:gd name="connsiteX22" fmla="*/ 6640412 w 6891872"/>
                <a:gd name="connsiteY22" fmla="*/ 1293584 h 6959054"/>
                <a:gd name="connsiteX23" fmla="*/ 6564212 w 6891872"/>
                <a:gd name="connsiteY23" fmla="*/ 1362164 h 6959054"/>
                <a:gd name="connsiteX24" fmla="*/ 6457532 w 6891872"/>
                <a:gd name="connsiteY24" fmla="*/ 1346924 h 6959054"/>
                <a:gd name="connsiteX25" fmla="*/ 6335612 w 6891872"/>
                <a:gd name="connsiteY25" fmla="*/ 1324064 h 6959054"/>
                <a:gd name="connsiteX26" fmla="*/ 6289892 w 6891872"/>
                <a:gd name="connsiteY26" fmla="*/ 1331684 h 6959054"/>
                <a:gd name="connsiteX27" fmla="*/ 6289892 w 6891872"/>
                <a:gd name="connsiteY27" fmla="*/ 1362164 h 6959054"/>
                <a:gd name="connsiteX28" fmla="*/ 6228932 w 6891872"/>
                <a:gd name="connsiteY28" fmla="*/ 1438364 h 6959054"/>
                <a:gd name="connsiteX29" fmla="*/ 6259412 w 6891872"/>
                <a:gd name="connsiteY29" fmla="*/ 1506944 h 6959054"/>
                <a:gd name="connsiteX30" fmla="*/ 6251792 w 6891872"/>
                <a:gd name="connsiteY30" fmla="*/ 1674584 h 6959054"/>
                <a:gd name="connsiteX31" fmla="*/ 6221312 w 6891872"/>
                <a:gd name="connsiteY31" fmla="*/ 1735544 h 6959054"/>
                <a:gd name="connsiteX32" fmla="*/ 6259412 w 6891872"/>
                <a:gd name="connsiteY32" fmla="*/ 1804124 h 6959054"/>
                <a:gd name="connsiteX33" fmla="*/ 6259412 w 6891872"/>
                <a:gd name="connsiteY33" fmla="*/ 1872704 h 6959054"/>
                <a:gd name="connsiteX34" fmla="*/ 6213692 w 6891872"/>
                <a:gd name="connsiteY34" fmla="*/ 1948904 h 6959054"/>
                <a:gd name="connsiteX35" fmla="*/ 6145112 w 6891872"/>
                <a:gd name="connsiteY35" fmla="*/ 1956524 h 6959054"/>
                <a:gd name="connsiteX36" fmla="*/ 6145112 w 6891872"/>
                <a:gd name="connsiteY36" fmla="*/ 2101304 h 6959054"/>
                <a:gd name="connsiteX37" fmla="*/ 6107012 w 6891872"/>
                <a:gd name="connsiteY37" fmla="*/ 2147024 h 6959054"/>
                <a:gd name="connsiteX38" fmla="*/ 6114632 w 6891872"/>
                <a:gd name="connsiteY38" fmla="*/ 2207984 h 6959054"/>
                <a:gd name="connsiteX39" fmla="*/ 6122252 w 6891872"/>
                <a:gd name="connsiteY39" fmla="*/ 2253704 h 6959054"/>
                <a:gd name="connsiteX40" fmla="*/ 6068912 w 6891872"/>
                <a:gd name="connsiteY40" fmla="*/ 2375624 h 6959054"/>
                <a:gd name="connsiteX41" fmla="*/ 6068912 w 6891872"/>
                <a:gd name="connsiteY41" fmla="*/ 2428964 h 6959054"/>
                <a:gd name="connsiteX42" fmla="*/ 6084152 w 6891872"/>
                <a:gd name="connsiteY42" fmla="*/ 2505164 h 6959054"/>
                <a:gd name="connsiteX43" fmla="*/ 6160352 w 6891872"/>
                <a:gd name="connsiteY43" fmla="*/ 2619464 h 6959054"/>
                <a:gd name="connsiteX44" fmla="*/ 6267032 w 6891872"/>
                <a:gd name="connsiteY44" fmla="*/ 2688044 h 6959054"/>
                <a:gd name="connsiteX45" fmla="*/ 6312752 w 6891872"/>
                <a:gd name="connsiteY45" fmla="*/ 2680424 h 6959054"/>
                <a:gd name="connsiteX46" fmla="*/ 6404192 w 6891872"/>
                <a:gd name="connsiteY46" fmla="*/ 2787104 h 6959054"/>
                <a:gd name="connsiteX47" fmla="*/ 6289892 w 6891872"/>
                <a:gd name="connsiteY47" fmla="*/ 2939504 h 6959054"/>
                <a:gd name="connsiteX48" fmla="*/ 6160352 w 6891872"/>
                <a:gd name="connsiteY48" fmla="*/ 3038564 h 6959054"/>
                <a:gd name="connsiteX49" fmla="*/ 6167972 w 6891872"/>
                <a:gd name="connsiteY49" fmla="*/ 3122384 h 6959054"/>
                <a:gd name="connsiteX50" fmla="*/ 6038432 w 6891872"/>
                <a:gd name="connsiteY50" fmla="*/ 3236684 h 6959054"/>
                <a:gd name="connsiteX51" fmla="*/ 6038432 w 6891872"/>
                <a:gd name="connsiteY51" fmla="*/ 3297644 h 6959054"/>
                <a:gd name="connsiteX52" fmla="*/ 5931752 w 6891872"/>
                <a:gd name="connsiteY52" fmla="*/ 3442424 h 6959054"/>
                <a:gd name="connsiteX53" fmla="*/ 5855552 w 6891872"/>
                <a:gd name="connsiteY53" fmla="*/ 3465284 h 6959054"/>
                <a:gd name="connsiteX54" fmla="*/ 5840312 w 6891872"/>
                <a:gd name="connsiteY54" fmla="*/ 3625304 h 6959054"/>
                <a:gd name="connsiteX55" fmla="*/ 5855552 w 6891872"/>
                <a:gd name="connsiteY55" fmla="*/ 3671024 h 6959054"/>
                <a:gd name="connsiteX56" fmla="*/ 5893652 w 6891872"/>
                <a:gd name="connsiteY56" fmla="*/ 3815804 h 6959054"/>
                <a:gd name="connsiteX57" fmla="*/ 5916512 w 6891872"/>
                <a:gd name="connsiteY57" fmla="*/ 3892004 h 6959054"/>
                <a:gd name="connsiteX58" fmla="*/ 5946992 w 6891872"/>
                <a:gd name="connsiteY58" fmla="*/ 3952964 h 6959054"/>
                <a:gd name="connsiteX59" fmla="*/ 5901272 w 6891872"/>
                <a:gd name="connsiteY59" fmla="*/ 4044404 h 6959054"/>
                <a:gd name="connsiteX60" fmla="*/ 5817452 w 6891872"/>
                <a:gd name="connsiteY60" fmla="*/ 3983444 h 6959054"/>
                <a:gd name="connsiteX61" fmla="*/ 5672672 w 6891872"/>
                <a:gd name="connsiteY61" fmla="*/ 3991064 h 6959054"/>
                <a:gd name="connsiteX62" fmla="*/ 5611712 w 6891872"/>
                <a:gd name="connsiteY62" fmla="*/ 4044404 h 6959054"/>
                <a:gd name="connsiteX63" fmla="*/ 5543132 w 6891872"/>
                <a:gd name="connsiteY63" fmla="*/ 3975824 h 6959054"/>
                <a:gd name="connsiteX64" fmla="*/ 5413592 w 6891872"/>
                <a:gd name="connsiteY64" fmla="*/ 3998684 h 6959054"/>
                <a:gd name="connsiteX65" fmla="*/ 5398352 w 6891872"/>
                <a:gd name="connsiteY65" fmla="*/ 4151084 h 6959054"/>
                <a:gd name="connsiteX66" fmla="*/ 5352632 w 6891872"/>
                <a:gd name="connsiteY66" fmla="*/ 4189184 h 6959054"/>
                <a:gd name="connsiteX67" fmla="*/ 5276432 w 6891872"/>
                <a:gd name="connsiteY67" fmla="*/ 4173944 h 6959054"/>
                <a:gd name="connsiteX68" fmla="*/ 5207852 w 6891872"/>
                <a:gd name="connsiteY68" fmla="*/ 4189184 h 6959054"/>
                <a:gd name="connsiteX69" fmla="*/ 4872572 w 6891872"/>
                <a:gd name="connsiteY69" fmla="*/ 4234904 h 6959054"/>
                <a:gd name="connsiteX70" fmla="*/ 4811612 w 6891872"/>
                <a:gd name="connsiteY70" fmla="*/ 4257764 h 6959054"/>
                <a:gd name="connsiteX71" fmla="*/ 4781132 w 6891872"/>
                <a:gd name="connsiteY71" fmla="*/ 4387304 h 6959054"/>
                <a:gd name="connsiteX72" fmla="*/ 4819232 w 6891872"/>
                <a:gd name="connsiteY72" fmla="*/ 4455884 h 6959054"/>
                <a:gd name="connsiteX73" fmla="*/ 4864952 w 6891872"/>
                <a:gd name="connsiteY73" fmla="*/ 4471124 h 6959054"/>
                <a:gd name="connsiteX74" fmla="*/ 4872572 w 6891872"/>
                <a:gd name="connsiteY74" fmla="*/ 4539704 h 6959054"/>
                <a:gd name="connsiteX75" fmla="*/ 4842092 w 6891872"/>
                <a:gd name="connsiteY75" fmla="*/ 4692104 h 6959054"/>
                <a:gd name="connsiteX76" fmla="*/ 4819232 w 6891872"/>
                <a:gd name="connsiteY76" fmla="*/ 4867364 h 6959054"/>
                <a:gd name="connsiteX77" fmla="*/ 4666832 w 6891872"/>
                <a:gd name="connsiteY77" fmla="*/ 5042624 h 6959054"/>
                <a:gd name="connsiteX78" fmla="*/ 4727792 w 6891872"/>
                <a:gd name="connsiteY78" fmla="*/ 5225504 h 6959054"/>
                <a:gd name="connsiteX79" fmla="*/ 4811612 w 6891872"/>
                <a:gd name="connsiteY79" fmla="*/ 5187404 h 6959054"/>
                <a:gd name="connsiteX80" fmla="*/ 4895432 w 6891872"/>
                <a:gd name="connsiteY80" fmla="*/ 5301704 h 6959054"/>
                <a:gd name="connsiteX81" fmla="*/ 4872572 w 6891872"/>
                <a:gd name="connsiteY81" fmla="*/ 5576024 h 6959054"/>
                <a:gd name="connsiteX82" fmla="*/ 4925912 w 6891872"/>
                <a:gd name="connsiteY82" fmla="*/ 5774144 h 6959054"/>
                <a:gd name="connsiteX83" fmla="*/ 4925912 w 6891872"/>
                <a:gd name="connsiteY83" fmla="*/ 5842724 h 6959054"/>
                <a:gd name="connsiteX84" fmla="*/ 4910672 w 6891872"/>
                <a:gd name="connsiteY84" fmla="*/ 5911304 h 6959054"/>
                <a:gd name="connsiteX85" fmla="*/ 4918292 w 6891872"/>
                <a:gd name="connsiteY85" fmla="*/ 6010364 h 6959054"/>
                <a:gd name="connsiteX86" fmla="*/ 4910672 w 6891872"/>
                <a:gd name="connsiteY86" fmla="*/ 6109424 h 6959054"/>
                <a:gd name="connsiteX87" fmla="*/ 4899272 w 6891872"/>
                <a:gd name="connsiteY87" fmla="*/ 6125710 h 6959054"/>
                <a:gd name="connsiteX88" fmla="*/ 4819232 w 6891872"/>
                <a:gd name="connsiteY88" fmla="*/ 6114504 h 6959054"/>
                <a:gd name="connsiteX89" fmla="*/ 4774780 w 6891872"/>
                <a:gd name="connsiteY89" fmla="*/ 6120854 h 6959054"/>
                <a:gd name="connsiteX90" fmla="*/ 4717632 w 6891872"/>
                <a:gd name="connsiteY90" fmla="*/ 6095454 h 6959054"/>
                <a:gd name="connsiteX91" fmla="*/ 4685884 w 6891872"/>
                <a:gd name="connsiteY91" fmla="*/ 6057354 h 6959054"/>
                <a:gd name="connsiteX92" fmla="*/ 4679532 w 6891872"/>
                <a:gd name="connsiteY92" fmla="*/ 5949404 h 6959054"/>
                <a:gd name="connsiteX93" fmla="*/ 4622380 w 6891872"/>
                <a:gd name="connsiteY93" fmla="*/ 5936704 h 6959054"/>
                <a:gd name="connsiteX94" fmla="*/ 4571580 w 6891872"/>
                <a:gd name="connsiteY94" fmla="*/ 5854154 h 6959054"/>
                <a:gd name="connsiteX95" fmla="*/ 4514432 w 6891872"/>
                <a:gd name="connsiteY95" fmla="*/ 5784304 h 6959054"/>
                <a:gd name="connsiteX96" fmla="*/ 4457284 w 6891872"/>
                <a:gd name="connsiteY96" fmla="*/ 5746204 h 6959054"/>
                <a:gd name="connsiteX97" fmla="*/ 4425532 w 6891872"/>
                <a:gd name="connsiteY97" fmla="*/ 5790654 h 6959054"/>
                <a:gd name="connsiteX98" fmla="*/ 4419180 w 6891872"/>
                <a:gd name="connsiteY98" fmla="*/ 5911304 h 6959054"/>
                <a:gd name="connsiteX99" fmla="*/ 4247732 w 6891872"/>
                <a:gd name="connsiteY99" fmla="*/ 6019254 h 6959054"/>
                <a:gd name="connsiteX100" fmla="*/ 4082632 w 6891872"/>
                <a:gd name="connsiteY100" fmla="*/ 6031954 h 6959054"/>
                <a:gd name="connsiteX101" fmla="*/ 4044532 w 6891872"/>
                <a:gd name="connsiteY101" fmla="*/ 6063704 h 6959054"/>
                <a:gd name="connsiteX102" fmla="*/ 4038180 w 6891872"/>
                <a:gd name="connsiteY102" fmla="*/ 6203404 h 6959054"/>
                <a:gd name="connsiteX103" fmla="*/ 4088980 w 6891872"/>
                <a:gd name="connsiteY103" fmla="*/ 6254204 h 6959054"/>
                <a:gd name="connsiteX104" fmla="*/ 4088980 w 6891872"/>
                <a:gd name="connsiteY104" fmla="*/ 6387554 h 6959054"/>
                <a:gd name="connsiteX105" fmla="*/ 4000084 w 6891872"/>
                <a:gd name="connsiteY105" fmla="*/ 6374854 h 6959054"/>
                <a:gd name="connsiteX106" fmla="*/ 3936580 w 6891872"/>
                <a:gd name="connsiteY106" fmla="*/ 6393904 h 6959054"/>
                <a:gd name="connsiteX107" fmla="*/ 3904832 w 6891872"/>
                <a:gd name="connsiteY107" fmla="*/ 6432004 h 6959054"/>
                <a:gd name="connsiteX108" fmla="*/ 3923884 w 6891872"/>
                <a:gd name="connsiteY108" fmla="*/ 6546304 h 6959054"/>
                <a:gd name="connsiteX109" fmla="*/ 3911180 w 6891872"/>
                <a:gd name="connsiteY109" fmla="*/ 6609804 h 6959054"/>
                <a:gd name="connsiteX110" fmla="*/ 3873084 w 6891872"/>
                <a:gd name="connsiteY110" fmla="*/ 6622504 h 6959054"/>
                <a:gd name="connsiteX111" fmla="*/ 3758780 w 6891872"/>
                <a:gd name="connsiteY111" fmla="*/ 6616154 h 6959054"/>
                <a:gd name="connsiteX112" fmla="*/ 3714332 w 6891872"/>
                <a:gd name="connsiteY112" fmla="*/ 6666954 h 6959054"/>
                <a:gd name="connsiteX113" fmla="*/ 3612732 w 6891872"/>
                <a:gd name="connsiteY113" fmla="*/ 6666954 h 6959054"/>
                <a:gd name="connsiteX114" fmla="*/ 3631780 w 6891872"/>
                <a:gd name="connsiteY114" fmla="*/ 6781254 h 6959054"/>
                <a:gd name="connsiteX115" fmla="*/ 3580980 w 6891872"/>
                <a:gd name="connsiteY115" fmla="*/ 6857454 h 6959054"/>
                <a:gd name="connsiteX116" fmla="*/ 3542884 w 6891872"/>
                <a:gd name="connsiteY116" fmla="*/ 6863804 h 6959054"/>
                <a:gd name="connsiteX117" fmla="*/ 3511132 w 6891872"/>
                <a:gd name="connsiteY117" fmla="*/ 6920954 h 6959054"/>
                <a:gd name="connsiteX118" fmla="*/ 3466684 w 6891872"/>
                <a:gd name="connsiteY118" fmla="*/ 6920954 h 6959054"/>
                <a:gd name="connsiteX119" fmla="*/ 3339684 w 6891872"/>
                <a:gd name="connsiteY119" fmla="*/ 6876504 h 6959054"/>
                <a:gd name="connsiteX120" fmla="*/ 3301580 w 6891872"/>
                <a:gd name="connsiteY120" fmla="*/ 6882854 h 6959054"/>
                <a:gd name="connsiteX121" fmla="*/ 3263484 w 6891872"/>
                <a:gd name="connsiteY121" fmla="*/ 6959054 h 6959054"/>
                <a:gd name="connsiteX122" fmla="*/ 3206332 w 6891872"/>
                <a:gd name="connsiteY122" fmla="*/ 6959054 h 6959054"/>
                <a:gd name="connsiteX123" fmla="*/ 3187284 w 6891872"/>
                <a:gd name="connsiteY123" fmla="*/ 6844754 h 6959054"/>
                <a:gd name="connsiteX124" fmla="*/ 3136484 w 6891872"/>
                <a:gd name="connsiteY124" fmla="*/ 6825704 h 6959054"/>
                <a:gd name="connsiteX125" fmla="*/ 3136484 w 6891872"/>
                <a:gd name="connsiteY125" fmla="*/ 6787604 h 6959054"/>
                <a:gd name="connsiteX126" fmla="*/ 3199980 w 6891872"/>
                <a:gd name="connsiteY126" fmla="*/ 6755854 h 6959054"/>
                <a:gd name="connsiteX127" fmla="*/ 3206332 w 6891872"/>
                <a:gd name="connsiteY127" fmla="*/ 6692354 h 6959054"/>
                <a:gd name="connsiteX128" fmla="*/ 3180932 w 6891872"/>
                <a:gd name="connsiteY128" fmla="*/ 6628854 h 6959054"/>
                <a:gd name="connsiteX129" fmla="*/ 3206332 w 6891872"/>
                <a:gd name="connsiteY129" fmla="*/ 6533604 h 6959054"/>
                <a:gd name="connsiteX130" fmla="*/ 3168232 w 6891872"/>
                <a:gd name="connsiteY130" fmla="*/ 6463754 h 6959054"/>
                <a:gd name="connsiteX131" fmla="*/ 3104732 w 6891872"/>
                <a:gd name="connsiteY131" fmla="*/ 6476454 h 6959054"/>
                <a:gd name="connsiteX132" fmla="*/ 2977732 w 6891872"/>
                <a:gd name="connsiteY132" fmla="*/ 6387554 h 6959054"/>
                <a:gd name="connsiteX133" fmla="*/ 2977732 w 6891872"/>
                <a:gd name="connsiteY133" fmla="*/ 6311354 h 6959054"/>
                <a:gd name="connsiteX134" fmla="*/ 2914232 w 6891872"/>
                <a:gd name="connsiteY134" fmla="*/ 6311354 h 6959054"/>
                <a:gd name="connsiteX135" fmla="*/ 2901532 w 6891872"/>
                <a:gd name="connsiteY135" fmla="*/ 6273254 h 6959054"/>
                <a:gd name="connsiteX136" fmla="*/ 2895180 w 6891872"/>
                <a:gd name="connsiteY136" fmla="*/ 6235154 h 6959054"/>
                <a:gd name="connsiteX137" fmla="*/ 2869780 w 6891872"/>
                <a:gd name="connsiteY137" fmla="*/ 6000204 h 6959054"/>
                <a:gd name="connsiteX138" fmla="*/ 2844380 w 6891872"/>
                <a:gd name="connsiteY138" fmla="*/ 5955754 h 6959054"/>
                <a:gd name="connsiteX139" fmla="*/ 2838032 w 6891872"/>
                <a:gd name="connsiteY139" fmla="*/ 5879554 h 6959054"/>
                <a:gd name="connsiteX140" fmla="*/ 2691980 w 6891872"/>
                <a:gd name="connsiteY140" fmla="*/ 5866854 h 6959054"/>
                <a:gd name="connsiteX141" fmla="*/ 2660232 w 6891872"/>
                <a:gd name="connsiteY141" fmla="*/ 5841454 h 6959054"/>
                <a:gd name="connsiteX142" fmla="*/ 2279232 w 6891872"/>
                <a:gd name="connsiteY142" fmla="*/ 5974804 h 6959054"/>
                <a:gd name="connsiteX143" fmla="*/ 2234780 w 6891872"/>
                <a:gd name="connsiteY143" fmla="*/ 6063704 h 6959054"/>
                <a:gd name="connsiteX144" fmla="*/ 2222084 w 6891872"/>
                <a:gd name="connsiteY144" fmla="*/ 6178004 h 6959054"/>
                <a:gd name="connsiteX145" fmla="*/ 2101432 w 6891872"/>
                <a:gd name="connsiteY145" fmla="*/ 6241504 h 6959054"/>
                <a:gd name="connsiteX146" fmla="*/ 2056980 w 6891872"/>
                <a:gd name="connsiteY146" fmla="*/ 6260554 h 6959054"/>
                <a:gd name="connsiteX147" fmla="*/ 1987132 w 6891872"/>
                <a:gd name="connsiteY147" fmla="*/ 6330404 h 6959054"/>
                <a:gd name="connsiteX148" fmla="*/ 2006180 w 6891872"/>
                <a:gd name="connsiteY148" fmla="*/ 6425654 h 6959054"/>
                <a:gd name="connsiteX149" fmla="*/ 1987132 w 6891872"/>
                <a:gd name="connsiteY149" fmla="*/ 6463754 h 6959054"/>
                <a:gd name="connsiteX150" fmla="*/ 2006180 w 6891872"/>
                <a:gd name="connsiteY150" fmla="*/ 6520904 h 6959054"/>
                <a:gd name="connsiteX151" fmla="*/ 1942684 w 6891872"/>
                <a:gd name="connsiteY151" fmla="*/ 6571704 h 6959054"/>
                <a:gd name="connsiteX152" fmla="*/ 1923632 w 6891872"/>
                <a:gd name="connsiteY152" fmla="*/ 6501854 h 6959054"/>
                <a:gd name="connsiteX153" fmla="*/ 1853780 w 6891872"/>
                <a:gd name="connsiteY153" fmla="*/ 6457404 h 6959054"/>
                <a:gd name="connsiteX154" fmla="*/ 1822032 w 6891872"/>
                <a:gd name="connsiteY154" fmla="*/ 6482804 h 6959054"/>
                <a:gd name="connsiteX155" fmla="*/ 1733132 w 6891872"/>
                <a:gd name="connsiteY155" fmla="*/ 6476454 h 6959054"/>
                <a:gd name="connsiteX156" fmla="*/ 1669632 w 6891872"/>
                <a:gd name="connsiteY156" fmla="*/ 6533604 h 6959054"/>
                <a:gd name="connsiteX157" fmla="*/ 1561684 w 6891872"/>
                <a:gd name="connsiteY157" fmla="*/ 6552654 h 6959054"/>
                <a:gd name="connsiteX158" fmla="*/ 1472780 w 6891872"/>
                <a:gd name="connsiteY158" fmla="*/ 6539954 h 6959054"/>
                <a:gd name="connsiteX159" fmla="*/ 1409284 w 6891872"/>
                <a:gd name="connsiteY159" fmla="*/ 6539954 h 6959054"/>
                <a:gd name="connsiteX160" fmla="*/ 1326732 w 6891872"/>
                <a:gd name="connsiteY160" fmla="*/ 6641554 h 6959054"/>
                <a:gd name="connsiteX161" fmla="*/ 1326732 w 6891872"/>
                <a:gd name="connsiteY161" fmla="*/ 6692354 h 6959054"/>
                <a:gd name="connsiteX162" fmla="*/ 1282284 w 6891872"/>
                <a:gd name="connsiteY162" fmla="*/ 6705054 h 6959054"/>
                <a:gd name="connsiteX163" fmla="*/ 1098132 w 6891872"/>
                <a:gd name="connsiteY163" fmla="*/ 6622504 h 6959054"/>
                <a:gd name="connsiteX164" fmla="*/ 1142580 w 6891872"/>
                <a:gd name="connsiteY164" fmla="*/ 6552654 h 6959054"/>
                <a:gd name="connsiteX165" fmla="*/ 1136232 w 6891872"/>
                <a:gd name="connsiteY165" fmla="*/ 6514554 h 6959054"/>
                <a:gd name="connsiteX166" fmla="*/ 1174332 w 6891872"/>
                <a:gd name="connsiteY166" fmla="*/ 6444704 h 6959054"/>
                <a:gd name="connsiteX167" fmla="*/ 1167980 w 6891872"/>
                <a:gd name="connsiteY167" fmla="*/ 6374854 h 6959054"/>
                <a:gd name="connsiteX168" fmla="*/ 1136232 w 6891872"/>
                <a:gd name="connsiteY168" fmla="*/ 6374854 h 6959054"/>
                <a:gd name="connsiteX169" fmla="*/ 1110832 w 6891872"/>
                <a:gd name="connsiteY169" fmla="*/ 6336754 h 6959054"/>
                <a:gd name="connsiteX170" fmla="*/ 1079084 w 6891872"/>
                <a:gd name="connsiteY170" fmla="*/ 6336754 h 6959054"/>
                <a:gd name="connsiteX171" fmla="*/ 1072732 w 6891872"/>
                <a:gd name="connsiteY171" fmla="*/ 6298654 h 6959054"/>
                <a:gd name="connsiteX172" fmla="*/ 1015580 w 6891872"/>
                <a:gd name="connsiteY172" fmla="*/ 6292304 h 6959054"/>
                <a:gd name="connsiteX173" fmla="*/ 971132 w 6891872"/>
                <a:gd name="connsiteY173" fmla="*/ 6330404 h 6959054"/>
                <a:gd name="connsiteX174" fmla="*/ 818732 w 6891872"/>
                <a:gd name="connsiteY174" fmla="*/ 6266904 h 6959054"/>
                <a:gd name="connsiteX175" fmla="*/ 755232 w 6891872"/>
                <a:gd name="connsiteY175" fmla="*/ 6311354 h 6959054"/>
                <a:gd name="connsiteX176" fmla="*/ 685380 w 6891872"/>
                <a:gd name="connsiteY176" fmla="*/ 6292304 h 6959054"/>
                <a:gd name="connsiteX177" fmla="*/ 666332 w 6891872"/>
                <a:gd name="connsiteY177" fmla="*/ 6387554 h 6959054"/>
                <a:gd name="connsiteX178" fmla="*/ 698084 w 6891872"/>
                <a:gd name="connsiteY178" fmla="*/ 6432004 h 6959054"/>
                <a:gd name="connsiteX179" fmla="*/ 698084 w 6891872"/>
                <a:gd name="connsiteY179" fmla="*/ 6489154 h 6959054"/>
                <a:gd name="connsiteX180" fmla="*/ 647284 w 6891872"/>
                <a:gd name="connsiteY180" fmla="*/ 6552654 h 6959054"/>
                <a:gd name="connsiteX181" fmla="*/ 507580 w 6891872"/>
                <a:gd name="connsiteY181" fmla="*/ 6743154 h 6959054"/>
                <a:gd name="connsiteX182" fmla="*/ 469484 w 6891872"/>
                <a:gd name="connsiteY182" fmla="*/ 6781254 h 6959054"/>
                <a:gd name="connsiteX183" fmla="*/ 456780 w 6891872"/>
                <a:gd name="connsiteY183" fmla="*/ 6813004 h 6959054"/>
                <a:gd name="connsiteX184" fmla="*/ 374232 w 6891872"/>
                <a:gd name="connsiteY184" fmla="*/ 6857454 h 6959054"/>
                <a:gd name="connsiteX185" fmla="*/ 323432 w 6891872"/>
                <a:gd name="connsiteY185" fmla="*/ 6806654 h 6959054"/>
                <a:gd name="connsiteX186" fmla="*/ 361532 w 6891872"/>
                <a:gd name="connsiteY186" fmla="*/ 6736804 h 6959054"/>
                <a:gd name="connsiteX187" fmla="*/ 278980 w 6891872"/>
                <a:gd name="connsiteY187" fmla="*/ 6622504 h 6959054"/>
                <a:gd name="connsiteX188" fmla="*/ 278980 w 6891872"/>
                <a:gd name="connsiteY188" fmla="*/ 6432004 h 6959054"/>
                <a:gd name="connsiteX189" fmla="*/ 209132 w 6891872"/>
                <a:gd name="connsiteY189" fmla="*/ 6381204 h 6959054"/>
                <a:gd name="connsiteX190" fmla="*/ 190084 w 6891872"/>
                <a:gd name="connsiteY190" fmla="*/ 6324054 h 6959054"/>
                <a:gd name="connsiteX191" fmla="*/ 240884 w 6891872"/>
                <a:gd name="connsiteY191" fmla="*/ 6305004 h 6959054"/>
                <a:gd name="connsiteX192" fmla="*/ 240884 w 6891872"/>
                <a:gd name="connsiteY192" fmla="*/ 6235154 h 6959054"/>
                <a:gd name="connsiteX193" fmla="*/ 202780 w 6891872"/>
                <a:gd name="connsiteY193" fmla="*/ 6171654 h 6959054"/>
                <a:gd name="connsiteX194" fmla="*/ 75780 w 6891872"/>
                <a:gd name="connsiteY194" fmla="*/ 6146254 h 6959054"/>
                <a:gd name="connsiteX195" fmla="*/ 0 w 6891872"/>
                <a:gd name="connsiteY195" fmla="*/ 6043408 h 6959054"/>
                <a:gd name="connsiteX196" fmla="*/ 4344 w 6891872"/>
                <a:gd name="connsiteY196" fmla="*/ 6044654 h 6959054"/>
                <a:gd name="connsiteX197" fmla="*/ 537744 w 6891872"/>
                <a:gd name="connsiteY197" fmla="*/ 5839868 h 6959054"/>
                <a:gd name="connsiteX198" fmla="*/ 599656 w 6891872"/>
                <a:gd name="connsiteY198" fmla="*/ 5768428 h 6959054"/>
                <a:gd name="connsiteX199" fmla="*/ 733008 w 6891872"/>
                <a:gd name="connsiteY199" fmla="*/ 5773192 h 6959054"/>
                <a:gd name="connsiteX200" fmla="*/ 904456 w 6891872"/>
                <a:gd name="connsiteY200" fmla="*/ 5677942 h 6959054"/>
                <a:gd name="connsiteX201" fmla="*/ 928268 w 6891872"/>
                <a:gd name="connsiteY201" fmla="*/ 5644604 h 6959054"/>
                <a:gd name="connsiteX202" fmla="*/ 966372 w 6891872"/>
                <a:gd name="connsiteY202" fmla="*/ 5625554 h 6959054"/>
                <a:gd name="connsiteX203" fmla="*/ 1085432 w 6891872"/>
                <a:gd name="connsiteY203" fmla="*/ 5516016 h 6959054"/>
                <a:gd name="connsiteX204" fmla="*/ 1180684 w 6891872"/>
                <a:gd name="connsiteY204" fmla="*/ 5511254 h 6959054"/>
                <a:gd name="connsiteX205" fmla="*/ 1375944 w 6891872"/>
                <a:gd name="connsiteY205" fmla="*/ 5306468 h 6959054"/>
                <a:gd name="connsiteX206" fmla="*/ 1475956 w 6891872"/>
                <a:gd name="connsiteY206" fmla="*/ 5311228 h 6959054"/>
                <a:gd name="connsiteX207" fmla="*/ 1518820 w 6891872"/>
                <a:gd name="connsiteY207" fmla="*/ 5349328 h 6959054"/>
                <a:gd name="connsiteX208" fmla="*/ 1699796 w 6891872"/>
                <a:gd name="connsiteY208" fmla="*/ 5311228 h 6959054"/>
                <a:gd name="connsiteX209" fmla="*/ 1747420 w 6891872"/>
                <a:gd name="connsiteY209" fmla="*/ 5306468 h 6959054"/>
                <a:gd name="connsiteX210" fmla="*/ 1814096 w 6891872"/>
                <a:gd name="connsiteY210" fmla="*/ 5296942 h 6959054"/>
                <a:gd name="connsiteX211" fmla="*/ 1861720 w 6891872"/>
                <a:gd name="connsiteY211" fmla="*/ 5215980 h 6959054"/>
                <a:gd name="connsiteX212" fmla="*/ 1966496 w 6891872"/>
                <a:gd name="connsiteY212" fmla="*/ 5182642 h 6959054"/>
                <a:gd name="connsiteX213" fmla="*/ 2261772 w 6891872"/>
                <a:gd name="connsiteY213" fmla="*/ 4915942 h 6959054"/>
                <a:gd name="connsiteX214" fmla="*/ 2371308 w 6891872"/>
                <a:gd name="connsiteY214" fmla="*/ 4763542 h 6959054"/>
                <a:gd name="connsiteX215" fmla="*/ 2609432 w 6891872"/>
                <a:gd name="connsiteY215" fmla="*/ 4596854 h 6959054"/>
                <a:gd name="connsiteX216" fmla="*/ 2766596 w 6891872"/>
                <a:gd name="connsiteY216" fmla="*/ 4520654 h 6959054"/>
                <a:gd name="connsiteX217" fmla="*/ 2885656 w 6891872"/>
                <a:gd name="connsiteY217" fmla="*/ 4339680 h 6959054"/>
                <a:gd name="connsiteX218" fmla="*/ 2966620 w 6891872"/>
                <a:gd name="connsiteY218" fmla="*/ 4134892 h 6959054"/>
                <a:gd name="connsiteX219" fmla="*/ 3066632 w 6891872"/>
                <a:gd name="connsiteY219" fmla="*/ 4049168 h 6959054"/>
                <a:gd name="connsiteX220" fmla="*/ 3085684 w 6891872"/>
                <a:gd name="connsiteY220" fmla="*/ 3977728 h 6959054"/>
                <a:gd name="connsiteX221" fmla="*/ 3223796 w 6891872"/>
                <a:gd name="connsiteY221" fmla="*/ 3834854 h 6959054"/>
                <a:gd name="connsiteX222" fmla="*/ 3290468 w 6891872"/>
                <a:gd name="connsiteY222" fmla="*/ 3753892 h 6959054"/>
                <a:gd name="connsiteX223" fmla="*/ 3323808 w 6891872"/>
                <a:gd name="connsiteY223" fmla="*/ 3677692 h 6959054"/>
                <a:gd name="connsiteX224" fmla="*/ 3414296 w 6891872"/>
                <a:gd name="connsiteY224" fmla="*/ 3558628 h 6959054"/>
                <a:gd name="connsiteX225" fmla="*/ 3452396 w 6891872"/>
                <a:gd name="connsiteY225" fmla="*/ 3401468 h 6959054"/>
                <a:gd name="connsiteX226" fmla="*/ 3504780 w 6891872"/>
                <a:gd name="connsiteY226" fmla="*/ 3191916 h 6959054"/>
                <a:gd name="connsiteX227" fmla="*/ 3504780 w 6891872"/>
                <a:gd name="connsiteY227" fmla="*/ 3144292 h 6959054"/>
                <a:gd name="connsiteX228" fmla="*/ 3501616 w 6891872"/>
                <a:gd name="connsiteY228" fmla="*/ 3120396 h 6959054"/>
                <a:gd name="connsiteX229" fmla="*/ 3623844 w 6891872"/>
                <a:gd name="connsiteY229" fmla="*/ 2844254 h 6959054"/>
                <a:gd name="connsiteX230" fmla="*/ 3833396 w 6891872"/>
                <a:gd name="connsiteY230" fmla="*/ 2658516 h 6959054"/>
                <a:gd name="connsiteX231" fmla="*/ 4100096 w 6891872"/>
                <a:gd name="connsiteY231" fmla="*/ 2506116 h 6959054"/>
                <a:gd name="connsiteX232" fmla="*/ 4371556 w 6891872"/>
                <a:gd name="connsiteY232" fmla="*/ 2301328 h 6959054"/>
                <a:gd name="connsiteX233" fmla="*/ 4581108 w 6891872"/>
                <a:gd name="connsiteY233" fmla="*/ 2229892 h 6959054"/>
                <a:gd name="connsiteX234" fmla="*/ 4790656 w 6891872"/>
                <a:gd name="connsiteY234" fmla="*/ 2177504 h 6959054"/>
                <a:gd name="connsiteX235" fmla="*/ 4866856 w 6891872"/>
                <a:gd name="connsiteY235" fmla="*/ 2072728 h 6959054"/>
                <a:gd name="connsiteX236" fmla="*/ 4900196 w 6891872"/>
                <a:gd name="connsiteY236" fmla="*/ 2067968 h 6959054"/>
                <a:gd name="connsiteX237" fmla="*/ 5028780 w 6891872"/>
                <a:gd name="connsiteY237" fmla="*/ 2006054 h 6959054"/>
                <a:gd name="connsiteX238" fmla="*/ 5219284 w 6891872"/>
                <a:gd name="connsiteY238" fmla="*/ 1801268 h 6959054"/>
                <a:gd name="connsiteX239" fmla="*/ 5390732 w 6891872"/>
                <a:gd name="connsiteY239" fmla="*/ 1567904 h 6959054"/>
                <a:gd name="connsiteX240" fmla="*/ 5471696 w 6891872"/>
                <a:gd name="connsiteY240" fmla="*/ 1382168 h 6959054"/>
                <a:gd name="connsiteX241" fmla="*/ 5471696 w 6891872"/>
                <a:gd name="connsiteY241" fmla="*/ 1291680 h 6959054"/>
                <a:gd name="connsiteX242" fmla="*/ 5528844 w 6891872"/>
                <a:gd name="connsiteY242" fmla="*/ 1182142 h 6959054"/>
                <a:gd name="connsiteX243" fmla="*/ 5533608 w 6891872"/>
                <a:gd name="connsiteY243" fmla="*/ 572542 h 69590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</a:cxnLst>
              <a:rect l="l" t="t" r="r" b="b"/>
              <a:pathLst>
                <a:path w="6891872" h="6959054">
                  <a:moveTo>
                    <a:pt x="5836172" y="0"/>
                  </a:moveTo>
                  <a:lnTo>
                    <a:pt x="6007952" y="89624"/>
                  </a:lnTo>
                  <a:lnTo>
                    <a:pt x="6084152" y="59144"/>
                  </a:lnTo>
                  <a:lnTo>
                    <a:pt x="6114632" y="120104"/>
                  </a:lnTo>
                  <a:lnTo>
                    <a:pt x="6221312" y="142964"/>
                  </a:lnTo>
                  <a:lnTo>
                    <a:pt x="6289892" y="142964"/>
                  </a:lnTo>
                  <a:lnTo>
                    <a:pt x="6381332" y="188684"/>
                  </a:lnTo>
                  <a:lnTo>
                    <a:pt x="6327992" y="249644"/>
                  </a:lnTo>
                  <a:lnTo>
                    <a:pt x="6366092" y="318224"/>
                  </a:lnTo>
                  <a:lnTo>
                    <a:pt x="6343232" y="485864"/>
                  </a:lnTo>
                  <a:lnTo>
                    <a:pt x="6312752" y="523964"/>
                  </a:lnTo>
                  <a:lnTo>
                    <a:pt x="6312752" y="600164"/>
                  </a:lnTo>
                  <a:lnTo>
                    <a:pt x="6373712" y="577304"/>
                  </a:lnTo>
                  <a:lnTo>
                    <a:pt x="6381332" y="668744"/>
                  </a:lnTo>
                  <a:lnTo>
                    <a:pt x="6526112" y="752564"/>
                  </a:lnTo>
                  <a:lnTo>
                    <a:pt x="6617552" y="729704"/>
                  </a:lnTo>
                  <a:lnTo>
                    <a:pt x="6739472" y="798284"/>
                  </a:lnTo>
                  <a:lnTo>
                    <a:pt x="6853772" y="927824"/>
                  </a:lnTo>
                  <a:lnTo>
                    <a:pt x="6884252" y="958304"/>
                  </a:lnTo>
                  <a:lnTo>
                    <a:pt x="6891872" y="1042124"/>
                  </a:lnTo>
                  <a:lnTo>
                    <a:pt x="6830912" y="1095464"/>
                  </a:lnTo>
                  <a:lnTo>
                    <a:pt x="6792812" y="1209764"/>
                  </a:lnTo>
                  <a:lnTo>
                    <a:pt x="6640412" y="1293584"/>
                  </a:lnTo>
                  <a:lnTo>
                    <a:pt x="6564212" y="1362164"/>
                  </a:lnTo>
                  <a:lnTo>
                    <a:pt x="6457532" y="1346924"/>
                  </a:lnTo>
                  <a:lnTo>
                    <a:pt x="6335612" y="1324064"/>
                  </a:lnTo>
                  <a:lnTo>
                    <a:pt x="6289892" y="1331684"/>
                  </a:lnTo>
                  <a:lnTo>
                    <a:pt x="6289892" y="1362164"/>
                  </a:lnTo>
                  <a:lnTo>
                    <a:pt x="6228932" y="1438364"/>
                  </a:lnTo>
                  <a:lnTo>
                    <a:pt x="6259412" y="1506944"/>
                  </a:lnTo>
                  <a:lnTo>
                    <a:pt x="6251792" y="1674584"/>
                  </a:lnTo>
                  <a:lnTo>
                    <a:pt x="6221312" y="1735544"/>
                  </a:lnTo>
                  <a:lnTo>
                    <a:pt x="6259412" y="1804124"/>
                  </a:lnTo>
                  <a:lnTo>
                    <a:pt x="6259412" y="1872704"/>
                  </a:lnTo>
                  <a:lnTo>
                    <a:pt x="6213692" y="1948904"/>
                  </a:lnTo>
                  <a:lnTo>
                    <a:pt x="6145112" y="1956524"/>
                  </a:lnTo>
                  <a:lnTo>
                    <a:pt x="6145112" y="2101304"/>
                  </a:lnTo>
                  <a:lnTo>
                    <a:pt x="6107012" y="2147024"/>
                  </a:lnTo>
                  <a:lnTo>
                    <a:pt x="6114632" y="2207984"/>
                  </a:lnTo>
                  <a:lnTo>
                    <a:pt x="6122252" y="2253704"/>
                  </a:lnTo>
                  <a:lnTo>
                    <a:pt x="6068912" y="2375624"/>
                  </a:lnTo>
                  <a:lnTo>
                    <a:pt x="6068912" y="2428964"/>
                  </a:lnTo>
                  <a:lnTo>
                    <a:pt x="6084152" y="2505164"/>
                  </a:lnTo>
                  <a:lnTo>
                    <a:pt x="6160352" y="2619464"/>
                  </a:lnTo>
                  <a:lnTo>
                    <a:pt x="6267032" y="2688044"/>
                  </a:lnTo>
                  <a:lnTo>
                    <a:pt x="6312752" y="2680424"/>
                  </a:lnTo>
                  <a:lnTo>
                    <a:pt x="6404192" y="2787104"/>
                  </a:lnTo>
                  <a:lnTo>
                    <a:pt x="6289892" y="2939504"/>
                  </a:lnTo>
                  <a:lnTo>
                    <a:pt x="6160352" y="3038564"/>
                  </a:lnTo>
                  <a:lnTo>
                    <a:pt x="6167972" y="3122384"/>
                  </a:lnTo>
                  <a:lnTo>
                    <a:pt x="6038432" y="3236684"/>
                  </a:lnTo>
                  <a:lnTo>
                    <a:pt x="6038432" y="3297644"/>
                  </a:lnTo>
                  <a:lnTo>
                    <a:pt x="5931752" y="3442424"/>
                  </a:lnTo>
                  <a:lnTo>
                    <a:pt x="5855552" y="3465284"/>
                  </a:lnTo>
                  <a:lnTo>
                    <a:pt x="5840312" y="3625304"/>
                  </a:lnTo>
                  <a:lnTo>
                    <a:pt x="5855552" y="3671024"/>
                  </a:lnTo>
                  <a:lnTo>
                    <a:pt x="5893652" y="3815804"/>
                  </a:lnTo>
                  <a:lnTo>
                    <a:pt x="5916512" y="3892004"/>
                  </a:lnTo>
                  <a:lnTo>
                    <a:pt x="5946992" y="3952964"/>
                  </a:lnTo>
                  <a:lnTo>
                    <a:pt x="5901272" y="4044404"/>
                  </a:lnTo>
                  <a:lnTo>
                    <a:pt x="5817452" y="3983444"/>
                  </a:lnTo>
                  <a:lnTo>
                    <a:pt x="5672672" y="3991064"/>
                  </a:lnTo>
                  <a:lnTo>
                    <a:pt x="5611712" y="4044404"/>
                  </a:lnTo>
                  <a:lnTo>
                    <a:pt x="5543132" y="3975824"/>
                  </a:lnTo>
                  <a:lnTo>
                    <a:pt x="5413592" y="3998684"/>
                  </a:lnTo>
                  <a:lnTo>
                    <a:pt x="5398352" y="4151084"/>
                  </a:lnTo>
                  <a:lnTo>
                    <a:pt x="5352632" y="4189184"/>
                  </a:lnTo>
                  <a:lnTo>
                    <a:pt x="5276432" y="4173944"/>
                  </a:lnTo>
                  <a:lnTo>
                    <a:pt x="5207852" y="4189184"/>
                  </a:lnTo>
                  <a:lnTo>
                    <a:pt x="4872572" y="4234904"/>
                  </a:lnTo>
                  <a:lnTo>
                    <a:pt x="4811612" y="4257764"/>
                  </a:lnTo>
                  <a:lnTo>
                    <a:pt x="4781132" y="4387304"/>
                  </a:lnTo>
                  <a:lnTo>
                    <a:pt x="4819232" y="4455884"/>
                  </a:lnTo>
                  <a:lnTo>
                    <a:pt x="4864952" y="4471124"/>
                  </a:lnTo>
                  <a:lnTo>
                    <a:pt x="4872572" y="4539704"/>
                  </a:lnTo>
                  <a:lnTo>
                    <a:pt x="4842092" y="4692104"/>
                  </a:lnTo>
                  <a:lnTo>
                    <a:pt x="4819232" y="4867364"/>
                  </a:lnTo>
                  <a:lnTo>
                    <a:pt x="4666832" y="5042624"/>
                  </a:lnTo>
                  <a:lnTo>
                    <a:pt x="4727792" y="5225504"/>
                  </a:lnTo>
                  <a:lnTo>
                    <a:pt x="4811612" y="5187404"/>
                  </a:lnTo>
                  <a:lnTo>
                    <a:pt x="4895432" y="5301704"/>
                  </a:lnTo>
                  <a:lnTo>
                    <a:pt x="4872572" y="5576024"/>
                  </a:lnTo>
                  <a:lnTo>
                    <a:pt x="4925912" y="5774144"/>
                  </a:lnTo>
                  <a:lnTo>
                    <a:pt x="4925912" y="5842724"/>
                  </a:lnTo>
                  <a:lnTo>
                    <a:pt x="4910672" y="5911304"/>
                  </a:lnTo>
                  <a:lnTo>
                    <a:pt x="4918292" y="6010364"/>
                  </a:lnTo>
                  <a:lnTo>
                    <a:pt x="4910672" y="6109424"/>
                  </a:lnTo>
                  <a:lnTo>
                    <a:pt x="4899272" y="6125710"/>
                  </a:lnTo>
                  <a:lnTo>
                    <a:pt x="4819232" y="6114504"/>
                  </a:lnTo>
                  <a:lnTo>
                    <a:pt x="4774780" y="6120854"/>
                  </a:lnTo>
                  <a:lnTo>
                    <a:pt x="4717632" y="6095454"/>
                  </a:lnTo>
                  <a:lnTo>
                    <a:pt x="4685884" y="6057354"/>
                  </a:lnTo>
                  <a:lnTo>
                    <a:pt x="4679532" y="5949404"/>
                  </a:lnTo>
                  <a:lnTo>
                    <a:pt x="4622380" y="5936704"/>
                  </a:lnTo>
                  <a:lnTo>
                    <a:pt x="4571580" y="5854154"/>
                  </a:lnTo>
                  <a:lnTo>
                    <a:pt x="4514432" y="5784304"/>
                  </a:lnTo>
                  <a:lnTo>
                    <a:pt x="4457284" y="5746204"/>
                  </a:lnTo>
                  <a:lnTo>
                    <a:pt x="4425532" y="5790654"/>
                  </a:lnTo>
                  <a:lnTo>
                    <a:pt x="4419180" y="5911304"/>
                  </a:lnTo>
                  <a:lnTo>
                    <a:pt x="4247732" y="6019254"/>
                  </a:lnTo>
                  <a:lnTo>
                    <a:pt x="4082632" y="6031954"/>
                  </a:lnTo>
                  <a:lnTo>
                    <a:pt x="4044532" y="6063704"/>
                  </a:lnTo>
                  <a:lnTo>
                    <a:pt x="4038180" y="6203404"/>
                  </a:lnTo>
                  <a:lnTo>
                    <a:pt x="4088980" y="6254204"/>
                  </a:lnTo>
                  <a:lnTo>
                    <a:pt x="4088980" y="6387554"/>
                  </a:lnTo>
                  <a:lnTo>
                    <a:pt x="4000084" y="6374854"/>
                  </a:lnTo>
                  <a:lnTo>
                    <a:pt x="3936580" y="6393904"/>
                  </a:lnTo>
                  <a:lnTo>
                    <a:pt x="3904832" y="6432004"/>
                  </a:lnTo>
                  <a:lnTo>
                    <a:pt x="3923884" y="6546304"/>
                  </a:lnTo>
                  <a:lnTo>
                    <a:pt x="3911180" y="6609804"/>
                  </a:lnTo>
                  <a:lnTo>
                    <a:pt x="3873084" y="6622504"/>
                  </a:lnTo>
                  <a:lnTo>
                    <a:pt x="3758780" y="6616154"/>
                  </a:lnTo>
                  <a:lnTo>
                    <a:pt x="3714332" y="6666954"/>
                  </a:lnTo>
                  <a:lnTo>
                    <a:pt x="3612732" y="6666954"/>
                  </a:lnTo>
                  <a:lnTo>
                    <a:pt x="3631780" y="6781254"/>
                  </a:lnTo>
                  <a:lnTo>
                    <a:pt x="3580980" y="6857454"/>
                  </a:lnTo>
                  <a:lnTo>
                    <a:pt x="3542884" y="6863804"/>
                  </a:lnTo>
                  <a:lnTo>
                    <a:pt x="3511132" y="6920954"/>
                  </a:lnTo>
                  <a:lnTo>
                    <a:pt x="3466684" y="6920954"/>
                  </a:lnTo>
                  <a:lnTo>
                    <a:pt x="3339684" y="6876504"/>
                  </a:lnTo>
                  <a:lnTo>
                    <a:pt x="3301580" y="6882854"/>
                  </a:lnTo>
                  <a:lnTo>
                    <a:pt x="3263484" y="6959054"/>
                  </a:lnTo>
                  <a:lnTo>
                    <a:pt x="3206332" y="6959054"/>
                  </a:lnTo>
                  <a:lnTo>
                    <a:pt x="3187284" y="6844754"/>
                  </a:lnTo>
                  <a:lnTo>
                    <a:pt x="3136484" y="6825704"/>
                  </a:lnTo>
                  <a:lnTo>
                    <a:pt x="3136484" y="6787604"/>
                  </a:lnTo>
                  <a:lnTo>
                    <a:pt x="3199980" y="6755854"/>
                  </a:lnTo>
                  <a:lnTo>
                    <a:pt x="3206332" y="6692354"/>
                  </a:lnTo>
                  <a:lnTo>
                    <a:pt x="3180932" y="6628854"/>
                  </a:lnTo>
                  <a:lnTo>
                    <a:pt x="3206332" y="6533604"/>
                  </a:lnTo>
                  <a:lnTo>
                    <a:pt x="3168232" y="6463754"/>
                  </a:lnTo>
                  <a:lnTo>
                    <a:pt x="3104732" y="6476454"/>
                  </a:lnTo>
                  <a:lnTo>
                    <a:pt x="2977732" y="6387554"/>
                  </a:lnTo>
                  <a:lnTo>
                    <a:pt x="2977732" y="6311354"/>
                  </a:lnTo>
                  <a:lnTo>
                    <a:pt x="2914232" y="6311354"/>
                  </a:lnTo>
                  <a:lnTo>
                    <a:pt x="2901532" y="6273254"/>
                  </a:lnTo>
                  <a:lnTo>
                    <a:pt x="2895180" y="6235154"/>
                  </a:lnTo>
                  <a:lnTo>
                    <a:pt x="2869780" y="6000204"/>
                  </a:lnTo>
                  <a:lnTo>
                    <a:pt x="2844380" y="5955754"/>
                  </a:lnTo>
                  <a:lnTo>
                    <a:pt x="2838032" y="5879554"/>
                  </a:lnTo>
                  <a:lnTo>
                    <a:pt x="2691980" y="5866854"/>
                  </a:lnTo>
                  <a:lnTo>
                    <a:pt x="2660232" y="5841454"/>
                  </a:lnTo>
                  <a:lnTo>
                    <a:pt x="2279232" y="5974804"/>
                  </a:lnTo>
                  <a:lnTo>
                    <a:pt x="2234780" y="6063704"/>
                  </a:lnTo>
                  <a:lnTo>
                    <a:pt x="2222084" y="6178004"/>
                  </a:lnTo>
                  <a:lnTo>
                    <a:pt x="2101432" y="6241504"/>
                  </a:lnTo>
                  <a:lnTo>
                    <a:pt x="2056980" y="6260554"/>
                  </a:lnTo>
                  <a:lnTo>
                    <a:pt x="1987132" y="6330404"/>
                  </a:lnTo>
                  <a:lnTo>
                    <a:pt x="2006180" y="6425654"/>
                  </a:lnTo>
                  <a:lnTo>
                    <a:pt x="1987132" y="6463754"/>
                  </a:lnTo>
                  <a:lnTo>
                    <a:pt x="2006180" y="6520904"/>
                  </a:lnTo>
                  <a:lnTo>
                    <a:pt x="1942684" y="6571704"/>
                  </a:lnTo>
                  <a:lnTo>
                    <a:pt x="1923632" y="6501854"/>
                  </a:lnTo>
                  <a:lnTo>
                    <a:pt x="1853780" y="6457404"/>
                  </a:lnTo>
                  <a:lnTo>
                    <a:pt x="1822032" y="6482804"/>
                  </a:lnTo>
                  <a:lnTo>
                    <a:pt x="1733132" y="6476454"/>
                  </a:lnTo>
                  <a:lnTo>
                    <a:pt x="1669632" y="6533604"/>
                  </a:lnTo>
                  <a:lnTo>
                    <a:pt x="1561684" y="6552654"/>
                  </a:lnTo>
                  <a:lnTo>
                    <a:pt x="1472780" y="6539954"/>
                  </a:lnTo>
                  <a:lnTo>
                    <a:pt x="1409284" y="6539954"/>
                  </a:lnTo>
                  <a:lnTo>
                    <a:pt x="1326732" y="6641554"/>
                  </a:lnTo>
                  <a:lnTo>
                    <a:pt x="1326732" y="6692354"/>
                  </a:lnTo>
                  <a:lnTo>
                    <a:pt x="1282284" y="6705054"/>
                  </a:lnTo>
                  <a:lnTo>
                    <a:pt x="1098132" y="6622504"/>
                  </a:lnTo>
                  <a:lnTo>
                    <a:pt x="1142580" y="6552654"/>
                  </a:lnTo>
                  <a:lnTo>
                    <a:pt x="1136232" y="6514554"/>
                  </a:lnTo>
                  <a:lnTo>
                    <a:pt x="1174332" y="6444704"/>
                  </a:lnTo>
                  <a:lnTo>
                    <a:pt x="1167980" y="6374854"/>
                  </a:lnTo>
                  <a:lnTo>
                    <a:pt x="1136232" y="6374854"/>
                  </a:lnTo>
                  <a:lnTo>
                    <a:pt x="1110832" y="6336754"/>
                  </a:lnTo>
                  <a:lnTo>
                    <a:pt x="1079084" y="6336754"/>
                  </a:lnTo>
                  <a:lnTo>
                    <a:pt x="1072732" y="6298654"/>
                  </a:lnTo>
                  <a:lnTo>
                    <a:pt x="1015580" y="6292304"/>
                  </a:lnTo>
                  <a:lnTo>
                    <a:pt x="971132" y="6330404"/>
                  </a:lnTo>
                  <a:lnTo>
                    <a:pt x="818732" y="6266904"/>
                  </a:lnTo>
                  <a:lnTo>
                    <a:pt x="755232" y="6311354"/>
                  </a:lnTo>
                  <a:lnTo>
                    <a:pt x="685380" y="6292304"/>
                  </a:lnTo>
                  <a:lnTo>
                    <a:pt x="666332" y="6387554"/>
                  </a:lnTo>
                  <a:lnTo>
                    <a:pt x="698084" y="6432004"/>
                  </a:lnTo>
                  <a:lnTo>
                    <a:pt x="698084" y="6489154"/>
                  </a:lnTo>
                  <a:lnTo>
                    <a:pt x="647284" y="6552654"/>
                  </a:lnTo>
                  <a:lnTo>
                    <a:pt x="507580" y="6743154"/>
                  </a:lnTo>
                  <a:lnTo>
                    <a:pt x="469484" y="6781254"/>
                  </a:lnTo>
                  <a:lnTo>
                    <a:pt x="456780" y="6813004"/>
                  </a:lnTo>
                  <a:lnTo>
                    <a:pt x="374232" y="6857454"/>
                  </a:lnTo>
                  <a:lnTo>
                    <a:pt x="323432" y="6806654"/>
                  </a:lnTo>
                  <a:lnTo>
                    <a:pt x="361532" y="6736804"/>
                  </a:lnTo>
                  <a:lnTo>
                    <a:pt x="278980" y="6622504"/>
                  </a:lnTo>
                  <a:lnTo>
                    <a:pt x="278980" y="6432004"/>
                  </a:lnTo>
                  <a:lnTo>
                    <a:pt x="209132" y="6381204"/>
                  </a:lnTo>
                  <a:lnTo>
                    <a:pt x="190084" y="6324054"/>
                  </a:lnTo>
                  <a:lnTo>
                    <a:pt x="240884" y="6305004"/>
                  </a:lnTo>
                  <a:lnTo>
                    <a:pt x="240884" y="6235154"/>
                  </a:lnTo>
                  <a:lnTo>
                    <a:pt x="202780" y="6171654"/>
                  </a:lnTo>
                  <a:lnTo>
                    <a:pt x="75780" y="6146254"/>
                  </a:lnTo>
                  <a:lnTo>
                    <a:pt x="0" y="6043408"/>
                  </a:lnTo>
                  <a:lnTo>
                    <a:pt x="4344" y="6044654"/>
                  </a:lnTo>
                  <a:lnTo>
                    <a:pt x="537744" y="5839868"/>
                  </a:lnTo>
                  <a:lnTo>
                    <a:pt x="599656" y="5768428"/>
                  </a:lnTo>
                  <a:lnTo>
                    <a:pt x="733008" y="5773192"/>
                  </a:lnTo>
                  <a:lnTo>
                    <a:pt x="904456" y="5677942"/>
                  </a:lnTo>
                  <a:lnTo>
                    <a:pt x="928268" y="5644604"/>
                  </a:lnTo>
                  <a:lnTo>
                    <a:pt x="966372" y="5625554"/>
                  </a:lnTo>
                  <a:lnTo>
                    <a:pt x="1085432" y="5516016"/>
                  </a:lnTo>
                  <a:lnTo>
                    <a:pt x="1180684" y="5511254"/>
                  </a:lnTo>
                  <a:lnTo>
                    <a:pt x="1375944" y="5306468"/>
                  </a:lnTo>
                  <a:lnTo>
                    <a:pt x="1475956" y="5311228"/>
                  </a:lnTo>
                  <a:lnTo>
                    <a:pt x="1518820" y="5349328"/>
                  </a:lnTo>
                  <a:lnTo>
                    <a:pt x="1699796" y="5311228"/>
                  </a:lnTo>
                  <a:lnTo>
                    <a:pt x="1747420" y="5306468"/>
                  </a:lnTo>
                  <a:lnTo>
                    <a:pt x="1814096" y="5296942"/>
                  </a:lnTo>
                  <a:lnTo>
                    <a:pt x="1861720" y="5215980"/>
                  </a:lnTo>
                  <a:lnTo>
                    <a:pt x="1966496" y="5182642"/>
                  </a:lnTo>
                  <a:lnTo>
                    <a:pt x="2261772" y="4915942"/>
                  </a:lnTo>
                  <a:lnTo>
                    <a:pt x="2371308" y="4763542"/>
                  </a:lnTo>
                  <a:lnTo>
                    <a:pt x="2609432" y="4596854"/>
                  </a:lnTo>
                  <a:lnTo>
                    <a:pt x="2766596" y="4520654"/>
                  </a:lnTo>
                  <a:lnTo>
                    <a:pt x="2885656" y="4339680"/>
                  </a:lnTo>
                  <a:lnTo>
                    <a:pt x="2966620" y="4134892"/>
                  </a:lnTo>
                  <a:lnTo>
                    <a:pt x="3066632" y="4049168"/>
                  </a:lnTo>
                  <a:lnTo>
                    <a:pt x="3085684" y="3977728"/>
                  </a:lnTo>
                  <a:lnTo>
                    <a:pt x="3223796" y="3834854"/>
                  </a:lnTo>
                  <a:lnTo>
                    <a:pt x="3290468" y="3753892"/>
                  </a:lnTo>
                  <a:lnTo>
                    <a:pt x="3323808" y="3677692"/>
                  </a:lnTo>
                  <a:lnTo>
                    <a:pt x="3414296" y="3558628"/>
                  </a:lnTo>
                  <a:lnTo>
                    <a:pt x="3452396" y="3401468"/>
                  </a:lnTo>
                  <a:lnTo>
                    <a:pt x="3504780" y="3191916"/>
                  </a:lnTo>
                  <a:lnTo>
                    <a:pt x="3504780" y="3144292"/>
                  </a:lnTo>
                  <a:lnTo>
                    <a:pt x="3501616" y="3120396"/>
                  </a:lnTo>
                  <a:lnTo>
                    <a:pt x="3623844" y="2844254"/>
                  </a:lnTo>
                  <a:lnTo>
                    <a:pt x="3833396" y="2658516"/>
                  </a:lnTo>
                  <a:lnTo>
                    <a:pt x="4100096" y="2506116"/>
                  </a:lnTo>
                  <a:lnTo>
                    <a:pt x="4371556" y="2301328"/>
                  </a:lnTo>
                  <a:lnTo>
                    <a:pt x="4581108" y="2229892"/>
                  </a:lnTo>
                  <a:lnTo>
                    <a:pt x="4790656" y="2177504"/>
                  </a:lnTo>
                  <a:lnTo>
                    <a:pt x="4866856" y="2072728"/>
                  </a:lnTo>
                  <a:lnTo>
                    <a:pt x="4900196" y="2067968"/>
                  </a:lnTo>
                  <a:lnTo>
                    <a:pt x="5028780" y="2006054"/>
                  </a:lnTo>
                  <a:lnTo>
                    <a:pt x="5219284" y="1801268"/>
                  </a:lnTo>
                  <a:lnTo>
                    <a:pt x="5390732" y="1567904"/>
                  </a:lnTo>
                  <a:lnTo>
                    <a:pt x="5471696" y="1382168"/>
                  </a:lnTo>
                  <a:lnTo>
                    <a:pt x="5471696" y="1291680"/>
                  </a:lnTo>
                  <a:lnTo>
                    <a:pt x="5528844" y="1182142"/>
                  </a:lnTo>
                  <a:cubicBezTo>
                    <a:pt x="5530432" y="978942"/>
                    <a:pt x="5532020" y="775742"/>
                    <a:pt x="5533608" y="572542"/>
                  </a:cubicBez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35" name="フリーフォーム: 図形 734">
              <a:extLst>
                <a:ext uri="{FF2B5EF4-FFF2-40B4-BE49-F238E27FC236}">
                  <a16:creationId xmlns:a16="http://schemas.microsoft.com/office/drawing/2014/main" id="{F2F19AE8-044F-AF4C-61F1-80E6AC0BBCAF}"/>
                </a:ext>
              </a:extLst>
            </p:cNvPr>
            <p:cNvSpPr/>
            <p:nvPr/>
          </p:nvSpPr>
          <p:spPr>
            <a:xfrm>
              <a:off x="3028293" y="4716652"/>
              <a:ext cx="268618" cy="340326"/>
            </a:xfrm>
            <a:custGeom>
              <a:avLst/>
              <a:gdLst>
                <a:gd name="connsiteX0" fmla="*/ 2780028 w 3596640"/>
                <a:gd name="connsiteY0" fmla="*/ 0 h 4556760"/>
                <a:gd name="connsiteX1" fmla="*/ 2887980 w 3596640"/>
                <a:gd name="connsiteY1" fmla="*/ 158750 h 4556760"/>
                <a:gd name="connsiteX2" fmla="*/ 3008628 w 3596640"/>
                <a:gd name="connsiteY2" fmla="*/ 177800 h 4556760"/>
                <a:gd name="connsiteX3" fmla="*/ 3122932 w 3596640"/>
                <a:gd name="connsiteY3" fmla="*/ 222250 h 4556760"/>
                <a:gd name="connsiteX4" fmla="*/ 3180080 w 3596640"/>
                <a:gd name="connsiteY4" fmla="*/ 279400 h 4556760"/>
                <a:gd name="connsiteX5" fmla="*/ 3262628 w 3596640"/>
                <a:gd name="connsiteY5" fmla="*/ 247650 h 4556760"/>
                <a:gd name="connsiteX6" fmla="*/ 3364228 w 3596640"/>
                <a:gd name="connsiteY6" fmla="*/ 298450 h 4556760"/>
                <a:gd name="connsiteX7" fmla="*/ 3369792 w 3596640"/>
                <a:gd name="connsiteY7" fmla="*/ 284942 h 4556760"/>
                <a:gd name="connsiteX8" fmla="*/ 3421380 w 3596640"/>
                <a:gd name="connsiteY8" fmla="*/ 373380 h 4556760"/>
                <a:gd name="connsiteX9" fmla="*/ 3421380 w 3596640"/>
                <a:gd name="connsiteY9" fmla="*/ 441960 h 4556760"/>
                <a:gd name="connsiteX10" fmla="*/ 3337560 w 3596640"/>
                <a:gd name="connsiteY10" fmla="*/ 472440 h 4556760"/>
                <a:gd name="connsiteX11" fmla="*/ 3200400 w 3596640"/>
                <a:gd name="connsiteY11" fmla="*/ 739140 h 4556760"/>
                <a:gd name="connsiteX12" fmla="*/ 3192780 w 3596640"/>
                <a:gd name="connsiteY12" fmla="*/ 883920 h 4556760"/>
                <a:gd name="connsiteX13" fmla="*/ 3147060 w 3596640"/>
                <a:gd name="connsiteY13" fmla="*/ 944880 h 4556760"/>
                <a:gd name="connsiteX14" fmla="*/ 3154680 w 3596640"/>
                <a:gd name="connsiteY14" fmla="*/ 1082040 h 4556760"/>
                <a:gd name="connsiteX15" fmla="*/ 3078480 w 3596640"/>
                <a:gd name="connsiteY15" fmla="*/ 1196340 h 4556760"/>
                <a:gd name="connsiteX16" fmla="*/ 3032760 w 3596640"/>
                <a:gd name="connsiteY16" fmla="*/ 1264920 h 4556760"/>
                <a:gd name="connsiteX17" fmla="*/ 2895600 w 3596640"/>
                <a:gd name="connsiteY17" fmla="*/ 1607820 h 4556760"/>
                <a:gd name="connsiteX18" fmla="*/ 2895600 w 3596640"/>
                <a:gd name="connsiteY18" fmla="*/ 1699260 h 4556760"/>
                <a:gd name="connsiteX19" fmla="*/ 2849880 w 3596640"/>
                <a:gd name="connsiteY19" fmla="*/ 1767840 h 4556760"/>
                <a:gd name="connsiteX20" fmla="*/ 2842260 w 3596640"/>
                <a:gd name="connsiteY20" fmla="*/ 1836420 h 4556760"/>
                <a:gd name="connsiteX21" fmla="*/ 2849880 w 3596640"/>
                <a:gd name="connsiteY21" fmla="*/ 1935480 h 4556760"/>
                <a:gd name="connsiteX22" fmla="*/ 2933700 w 3596640"/>
                <a:gd name="connsiteY22" fmla="*/ 2087880 h 4556760"/>
                <a:gd name="connsiteX23" fmla="*/ 2895600 w 3596640"/>
                <a:gd name="connsiteY23" fmla="*/ 2194560 h 4556760"/>
                <a:gd name="connsiteX24" fmla="*/ 2819400 w 3596640"/>
                <a:gd name="connsiteY24" fmla="*/ 2278380 h 4556760"/>
                <a:gd name="connsiteX25" fmla="*/ 2796540 w 3596640"/>
                <a:gd name="connsiteY25" fmla="*/ 2354580 h 4556760"/>
                <a:gd name="connsiteX26" fmla="*/ 2773680 w 3596640"/>
                <a:gd name="connsiteY26" fmla="*/ 2423160 h 4556760"/>
                <a:gd name="connsiteX27" fmla="*/ 2689860 w 3596640"/>
                <a:gd name="connsiteY27" fmla="*/ 2438400 h 4556760"/>
                <a:gd name="connsiteX28" fmla="*/ 2682240 w 3596640"/>
                <a:gd name="connsiteY28" fmla="*/ 2552700 h 4556760"/>
                <a:gd name="connsiteX29" fmla="*/ 2712720 w 3596640"/>
                <a:gd name="connsiteY29" fmla="*/ 2872740 h 4556760"/>
                <a:gd name="connsiteX30" fmla="*/ 2842260 w 3596640"/>
                <a:gd name="connsiteY30" fmla="*/ 3246120 h 4556760"/>
                <a:gd name="connsiteX31" fmla="*/ 3032760 w 3596640"/>
                <a:gd name="connsiteY31" fmla="*/ 3688080 h 4556760"/>
                <a:gd name="connsiteX32" fmla="*/ 3147060 w 3596640"/>
                <a:gd name="connsiteY32" fmla="*/ 3764280 h 4556760"/>
                <a:gd name="connsiteX33" fmla="*/ 3162300 w 3596640"/>
                <a:gd name="connsiteY33" fmla="*/ 3924300 h 4556760"/>
                <a:gd name="connsiteX34" fmla="*/ 3230880 w 3596640"/>
                <a:gd name="connsiteY34" fmla="*/ 4046220 h 4556760"/>
                <a:gd name="connsiteX35" fmla="*/ 3482340 w 3596640"/>
                <a:gd name="connsiteY35" fmla="*/ 4488180 h 4556760"/>
                <a:gd name="connsiteX36" fmla="*/ 3596640 w 3596640"/>
                <a:gd name="connsiteY36" fmla="*/ 4556760 h 4556760"/>
                <a:gd name="connsiteX37" fmla="*/ 3489960 w 3596640"/>
                <a:gd name="connsiteY37" fmla="*/ 4556760 h 4556760"/>
                <a:gd name="connsiteX38" fmla="*/ 3421380 w 3596640"/>
                <a:gd name="connsiteY38" fmla="*/ 4541520 h 4556760"/>
                <a:gd name="connsiteX39" fmla="*/ 3177540 w 3596640"/>
                <a:gd name="connsiteY39" fmla="*/ 4343400 h 4556760"/>
                <a:gd name="connsiteX40" fmla="*/ 3162300 w 3596640"/>
                <a:gd name="connsiteY40" fmla="*/ 4274820 h 4556760"/>
                <a:gd name="connsiteX41" fmla="*/ 3124200 w 3596640"/>
                <a:gd name="connsiteY41" fmla="*/ 4191000 h 4556760"/>
                <a:gd name="connsiteX42" fmla="*/ 3009900 w 3596640"/>
                <a:gd name="connsiteY42" fmla="*/ 4145280 h 4556760"/>
                <a:gd name="connsiteX43" fmla="*/ 2910840 w 3596640"/>
                <a:gd name="connsiteY43" fmla="*/ 4122420 h 4556760"/>
                <a:gd name="connsiteX44" fmla="*/ 2796540 w 3596640"/>
                <a:gd name="connsiteY44" fmla="*/ 3931920 h 4556760"/>
                <a:gd name="connsiteX45" fmla="*/ 2522220 w 3596640"/>
                <a:gd name="connsiteY45" fmla="*/ 3756660 h 4556760"/>
                <a:gd name="connsiteX46" fmla="*/ 2468880 w 3596640"/>
                <a:gd name="connsiteY46" fmla="*/ 3855720 h 4556760"/>
                <a:gd name="connsiteX47" fmla="*/ 2468880 w 3596640"/>
                <a:gd name="connsiteY47" fmla="*/ 3947160 h 4556760"/>
                <a:gd name="connsiteX48" fmla="*/ 2369820 w 3596640"/>
                <a:gd name="connsiteY48" fmla="*/ 3870960 h 4556760"/>
                <a:gd name="connsiteX49" fmla="*/ 2301240 w 3596640"/>
                <a:gd name="connsiteY49" fmla="*/ 3939540 h 4556760"/>
                <a:gd name="connsiteX50" fmla="*/ 2202180 w 3596640"/>
                <a:gd name="connsiteY50" fmla="*/ 3939540 h 4556760"/>
                <a:gd name="connsiteX51" fmla="*/ 2057400 w 3596640"/>
                <a:gd name="connsiteY51" fmla="*/ 3970020 h 4556760"/>
                <a:gd name="connsiteX52" fmla="*/ 2004060 w 3596640"/>
                <a:gd name="connsiteY52" fmla="*/ 4091940 h 4556760"/>
                <a:gd name="connsiteX53" fmla="*/ 1897380 w 3596640"/>
                <a:gd name="connsiteY53" fmla="*/ 4091940 h 4556760"/>
                <a:gd name="connsiteX54" fmla="*/ 1844040 w 3596640"/>
                <a:gd name="connsiteY54" fmla="*/ 4069080 h 4556760"/>
                <a:gd name="connsiteX55" fmla="*/ 1790700 w 3596640"/>
                <a:gd name="connsiteY55" fmla="*/ 4069080 h 4556760"/>
                <a:gd name="connsiteX56" fmla="*/ 1722120 w 3596640"/>
                <a:gd name="connsiteY56" fmla="*/ 4122420 h 4556760"/>
                <a:gd name="connsiteX57" fmla="*/ 1638300 w 3596640"/>
                <a:gd name="connsiteY57" fmla="*/ 4122420 h 4556760"/>
                <a:gd name="connsiteX58" fmla="*/ 1577340 w 3596640"/>
                <a:gd name="connsiteY58" fmla="*/ 4114800 h 4556760"/>
                <a:gd name="connsiteX59" fmla="*/ 1432560 w 3596640"/>
                <a:gd name="connsiteY59" fmla="*/ 4183380 h 4556760"/>
                <a:gd name="connsiteX60" fmla="*/ 1356360 w 3596640"/>
                <a:gd name="connsiteY60" fmla="*/ 4053840 h 4556760"/>
                <a:gd name="connsiteX61" fmla="*/ 1272540 w 3596640"/>
                <a:gd name="connsiteY61" fmla="*/ 4030980 h 4556760"/>
                <a:gd name="connsiteX62" fmla="*/ 1196340 w 3596640"/>
                <a:gd name="connsiteY62" fmla="*/ 4030980 h 4556760"/>
                <a:gd name="connsiteX63" fmla="*/ 1021080 w 3596640"/>
                <a:gd name="connsiteY63" fmla="*/ 3931920 h 4556760"/>
                <a:gd name="connsiteX64" fmla="*/ 967740 w 3596640"/>
                <a:gd name="connsiteY64" fmla="*/ 3954780 h 4556760"/>
                <a:gd name="connsiteX65" fmla="*/ 769620 w 3596640"/>
                <a:gd name="connsiteY65" fmla="*/ 3817620 h 4556760"/>
                <a:gd name="connsiteX66" fmla="*/ 762000 w 3596640"/>
                <a:gd name="connsiteY66" fmla="*/ 3710940 h 4556760"/>
                <a:gd name="connsiteX67" fmla="*/ 647700 w 3596640"/>
                <a:gd name="connsiteY67" fmla="*/ 3680460 h 4556760"/>
                <a:gd name="connsiteX68" fmla="*/ 586740 w 3596640"/>
                <a:gd name="connsiteY68" fmla="*/ 3512820 h 4556760"/>
                <a:gd name="connsiteX69" fmla="*/ 495300 w 3596640"/>
                <a:gd name="connsiteY69" fmla="*/ 3451860 h 4556760"/>
                <a:gd name="connsiteX70" fmla="*/ 419100 w 3596640"/>
                <a:gd name="connsiteY70" fmla="*/ 3360420 h 4556760"/>
                <a:gd name="connsiteX71" fmla="*/ 350520 w 3596640"/>
                <a:gd name="connsiteY71" fmla="*/ 3208020 h 4556760"/>
                <a:gd name="connsiteX72" fmla="*/ 289560 w 3596640"/>
                <a:gd name="connsiteY72" fmla="*/ 3223260 h 4556760"/>
                <a:gd name="connsiteX73" fmla="*/ 289560 w 3596640"/>
                <a:gd name="connsiteY73" fmla="*/ 3284220 h 4556760"/>
                <a:gd name="connsiteX74" fmla="*/ 137160 w 3596640"/>
                <a:gd name="connsiteY74" fmla="*/ 3238500 h 4556760"/>
                <a:gd name="connsiteX75" fmla="*/ 137160 w 3596640"/>
                <a:gd name="connsiteY75" fmla="*/ 3162300 h 4556760"/>
                <a:gd name="connsiteX76" fmla="*/ 68580 w 3596640"/>
                <a:gd name="connsiteY76" fmla="*/ 3025140 h 4556760"/>
                <a:gd name="connsiteX77" fmla="*/ 0 w 3596640"/>
                <a:gd name="connsiteY77" fmla="*/ 2842260 h 4556760"/>
                <a:gd name="connsiteX78" fmla="*/ 83820 w 3596640"/>
                <a:gd name="connsiteY78" fmla="*/ 2804160 h 4556760"/>
                <a:gd name="connsiteX79" fmla="*/ 167640 w 3596640"/>
                <a:gd name="connsiteY79" fmla="*/ 2804160 h 4556760"/>
                <a:gd name="connsiteX80" fmla="*/ 441960 w 3596640"/>
                <a:gd name="connsiteY80" fmla="*/ 2659380 h 4556760"/>
                <a:gd name="connsiteX81" fmla="*/ 487680 w 3596640"/>
                <a:gd name="connsiteY81" fmla="*/ 2430780 h 4556760"/>
                <a:gd name="connsiteX82" fmla="*/ 586740 w 3596640"/>
                <a:gd name="connsiteY82" fmla="*/ 2377440 h 4556760"/>
                <a:gd name="connsiteX83" fmla="*/ 655320 w 3596640"/>
                <a:gd name="connsiteY83" fmla="*/ 2430780 h 4556760"/>
                <a:gd name="connsiteX84" fmla="*/ 701040 w 3596640"/>
                <a:gd name="connsiteY84" fmla="*/ 2430780 h 4556760"/>
                <a:gd name="connsiteX85" fmla="*/ 701040 w 3596640"/>
                <a:gd name="connsiteY85" fmla="*/ 2301240 h 4556760"/>
                <a:gd name="connsiteX86" fmla="*/ 868680 w 3596640"/>
                <a:gd name="connsiteY86" fmla="*/ 2232660 h 4556760"/>
                <a:gd name="connsiteX87" fmla="*/ 868680 w 3596640"/>
                <a:gd name="connsiteY87" fmla="*/ 2164080 h 4556760"/>
                <a:gd name="connsiteX88" fmla="*/ 914400 w 3596640"/>
                <a:gd name="connsiteY88" fmla="*/ 2194560 h 4556760"/>
                <a:gd name="connsiteX89" fmla="*/ 1120140 w 3596640"/>
                <a:gd name="connsiteY89" fmla="*/ 2156460 h 4556760"/>
                <a:gd name="connsiteX90" fmla="*/ 1181100 w 3596640"/>
                <a:gd name="connsiteY90" fmla="*/ 2110740 h 4556760"/>
                <a:gd name="connsiteX91" fmla="*/ 1181100 w 3596640"/>
                <a:gd name="connsiteY91" fmla="*/ 2049780 h 4556760"/>
                <a:gd name="connsiteX92" fmla="*/ 1325880 w 3596640"/>
                <a:gd name="connsiteY92" fmla="*/ 2065020 h 4556760"/>
                <a:gd name="connsiteX93" fmla="*/ 1348740 w 3596640"/>
                <a:gd name="connsiteY93" fmla="*/ 2011680 h 4556760"/>
                <a:gd name="connsiteX94" fmla="*/ 1394460 w 3596640"/>
                <a:gd name="connsiteY94" fmla="*/ 2011680 h 4556760"/>
                <a:gd name="connsiteX95" fmla="*/ 1455420 w 3596640"/>
                <a:gd name="connsiteY95" fmla="*/ 2072640 h 4556760"/>
                <a:gd name="connsiteX96" fmla="*/ 1546860 w 3596640"/>
                <a:gd name="connsiteY96" fmla="*/ 2057400 h 4556760"/>
                <a:gd name="connsiteX97" fmla="*/ 1592580 w 3596640"/>
                <a:gd name="connsiteY97" fmla="*/ 1981200 h 4556760"/>
                <a:gd name="connsiteX98" fmla="*/ 1600200 w 3596640"/>
                <a:gd name="connsiteY98" fmla="*/ 1828800 h 4556760"/>
                <a:gd name="connsiteX99" fmla="*/ 1744980 w 3596640"/>
                <a:gd name="connsiteY99" fmla="*/ 1623060 h 4556760"/>
                <a:gd name="connsiteX100" fmla="*/ 1706880 w 3596640"/>
                <a:gd name="connsiteY100" fmla="*/ 1531620 h 4556760"/>
                <a:gd name="connsiteX101" fmla="*/ 1722120 w 3596640"/>
                <a:gd name="connsiteY101" fmla="*/ 1264920 h 4556760"/>
                <a:gd name="connsiteX102" fmla="*/ 1691640 w 3596640"/>
                <a:gd name="connsiteY102" fmla="*/ 1082040 h 4556760"/>
                <a:gd name="connsiteX103" fmla="*/ 1653540 w 3596640"/>
                <a:gd name="connsiteY103" fmla="*/ 975360 h 4556760"/>
                <a:gd name="connsiteX104" fmla="*/ 1691640 w 3596640"/>
                <a:gd name="connsiteY104" fmla="*/ 914400 h 4556760"/>
                <a:gd name="connsiteX105" fmla="*/ 1882140 w 3596640"/>
                <a:gd name="connsiteY105" fmla="*/ 891540 h 4556760"/>
                <a:gd name="connsiteX106" fmla="*/ 1767840 w 3596640"/>
                <a:gd name="connsiteY106" fmla="*/ 701040 h 4556760"/>
                <a:gd name="connsiteX107" fmla="*/ 1775460 w 3596640"/>
                <a:gd name="connsiteY107" fmla="*/ 617220 h 4556760"/>
                <a:gd name="connsiteX108" fmla="*/ 1798320 w 3596640"/>
                <a:gd name="connsiteY108" fmla="*/ 586740 h 4556760"/>
                <a:gd name="connsiteX109" fmla="*/ 1805940 w 3596640"/>
                <a:gd name="connsiteY109" fmla="*/ 441960 h 4556760"/>
                <a:gd name="connsiteX110" fmla="*/ 1752600 w 3596640"/>
                <a:gd name="connsiteY110" fmla="*/ 335280 h 4556760"/>
                <a:gd name="connsiteX111" fmla="*/ 1737360 w 3596640"/>
                <a:gd name="connsiteY111" fmla="*/ 76200 h 4556760"/>
                <a:gd name="connsiteX112" fmla="*/ 1762320 w 3596640"/>
                <a:gd name="connsiteY112" fmla="*/ 42254 h 4556760"/>
                <a:gd name="connsiteX113" fmla="*/ 1764028 w 3596640"/>
                <a:gd name="connsiteY113" fmla="*/ 44450 h 4556760"/>
                <a:gd name="connsiteX114" fmla="*/ 1821180 w 3596640"/>
                <a:gd name="connsiteY114" fmla="*/ 57150 h 4556760"/>
                <a:gd name="connsiteX115" fmla="*/ 1922780 w 3596640"/>
                <a:gd name="connsiteY115" fmla="*/ 82550 h 4556760"/>
                <a:gd name="connsiteX116" fmla="*/ 1967228 w 3596640"/>
                <a:gd name="connsiteY116" fmla="*/ 190500 h 4556760"/>
                <a:gd name="connsiteX117" fmla="*/ 2081532 w 3596640"/>
                <a:gd name="connsiteY117" fmla="*/ 241300 h 4556760"/>
                <a:gd name="connsiteX118" fmla="*/ 2113280 w 3596640"/>
                <a:gd name="connsiteY118" fmla="*/ 393700 h 4556760"/>
                <a:gd name="connsiteX119" fmla="*/ 2252980 w 3596640"/>
                <a:gd name="connsiteY119" fmla="*/ 431800 h 4556760"/>
                <a:gd name="connsiteX120" fmla="*/ 2329180 w 3596640"/>
                <a:gd name="connsiteY120" fmla="*/ 482600 h 4556760"/>
                <a:gd name="connsiteX121" fmla="*/ 2405380 w 3596640"/>
                <a:gd name="connsiteY121" fmla="*/ 577850 h 4556760"/>
                <a:gd name="connsiteX122" fmla="*/ 2462532 w 3596640"/>
                <a:gd name="connsiteY122" fmla="*/ 488950 h 4556760"/>
                <a:gd name="connsiteX123" fmla="*/ 2526028 w 3596640"/>
                <a:gd name="connsiteY123" fmla="*/ 444500 h 4556760"/>
                <a:gd name="connsiteX124" fmla="*/ 2589532 w 3596640"/>
                <a:gd name="connsiteY124" fmla="*/ 349250 h 4556760"/>
                <a:gd name="connsiteX125" fmla="*/ 2614932 w 3596640"/>
                <a:gd name="connsiteY125" fmla="*/ 330200 h 4556760"/>
                <a:gd name="connsiteX126" fmla="*/ 2780028 w 3596640"/>
                <a:gd name="connsiteY126" fmla="*/ 234950 h 4556760"/>
                <a:gd name="connsiteX127" fmla="*/ 2710180 w 3596640"/>
                <a:gd name="connsiteY127" fmla="*/ 101600 h 4556760"/>
                <a:gd name="connsiteX128" fmla="*/ 2710180 w 3596640"/>
                <a:gd name="connsiteY128" fmla="*/ 6350 h 4556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</a:cxnLst>
              <a:rect l="l" t="t" r="r" b="b"/>
              <a:pathLst>
                <a:path w="3596640" h="4556760">
                  <a:moveTo>
                    <a:pt x="2780028" y="0"/>
                  </a:moveTo>
                  <a:lnTo>
                    <a:pt x="2887980" y="158750"/>
                  </a:lnTo>
                  <a:lnTo>
                    <a:pt x="3008628" y="177800"/>
                  </a:lnTo>
                  <a:lnTo>
                    <a:pt x="3122932" y="222250"/>
                  </a:lnTo>
                  <a:lnTo>
                    <a:pt x="3180080" y="279400"/>
                  </a:lnTo>
                  <a:lnTo>
                    <a:pt x="3262628" y="247650"/>
                  </a:lnTo>
                  <a:lnTo>
                    <a:pt x="3364228" y="298450"/>
                  </a:lnTo>
                  <a:lnTo>
                    <a:pt x="3369792" y="284942"/>
                  </a:lnTo>
                  <a:lnTo>
                    <a:pt x="3421380" y="373380"/>
                  </a:lnTo>
                  <a:lnTo>
                    <a:pt x="3421380" y="441960"/>
                  </a:lnTo>
                  <a:lnTo>
                    <a:pt x="3337560" y="472440"/>
                  </a:lnTo>
                  <a:lnTo>
                    <a:pt x="3200400" y="739140"/>
                  </a:lnTo>
                  <a:lnTo>
                    <a:pt x="3192780" y="883920"/>
                  </a:lnTo>
                  <a:lnTo>
                    <a:pt x="3147060" y="944880"/>
                  </a:lnTo>
                  <a:lnTo>
                    <a:pt x="3154680" y="1082040"/>
                  </a:lnTo>
                  <a:lnTo>
                    <a:pt x="3078480" y="1196340"/>
                  </a:lnTo>
                  <a:lnTo>
                    <a:pt x="3032760" y="1264920"/>
                  </a:lnTo>
                  <a:lnTo>
                    <a:pt x="2895600" y="1607820"/>
                  </a:lnTo>
                  <a:lnTo>
                    <a:pt x="2895600" y="1699260"/>
                  </a:lnTo>
                  <a:lnTo>
                    <a:pt x="2849880" y="1767840"/>
                  </a:lnTo>
                  <a:lnTo>
                    <a:pt x="2842260" y="1836420"/>
                  </a:lnTo>
                  <a:lnTo>
                    <a:pt x="2849880" y="1935480"/>
                  </a:lnTo>
                  <a:lnTo>
                    <a:pt x="2933700" y="2087880"/>
                  </a:lnTo>
                  <a:lnTo>
                    <a:pt x="2895600" y="2194560"/>
                  </a:lnTo>
                  <a:lnTo>
                    <a:pt x="2819400" y="2278380"/>
                  </a:lnTo>
                  <a:lnTo>
                    <a:pt x="2796540" y="2354580"/>
                  </a:lnTo>
                  <a:lnTo>
                    <a:pt x="2773680" y="2423160"/>
                  </a:lnTo>
                  <a:lnTo>
                    <a:pt x="2689860" y="2438400"/>
                  </a:lnTo>
                  <a:lnTo>
                    <a:pt x="2682240" y="2552700"/>
                  </a:lnTo>
                  <a:lnTo>
                    <a:pt x="2712720" y="2872740"/>
                  </a:lnTo>
                  <a:lnTo>
                    <a:pt x="2842260" y="3246120"/>
                  </a:lnTo>
                  <a:lnTo>
                    <a:pt x="3032760" y="3688080"/>
                  </a:lnTo>
                  <a:lnTo>
                    <a:pt x="3147060" y="3764280"/>
                  </a:lnTo>
                  <a:lnTo>
                    <a:pt x="3162300" y="3924300"/>
                  </a:lnTo>
                  <a:lnTo>
                    <a:pt x="3230880" y="4046220"/>
                  </a:lnTo>
                  <a:lnTo>
                    <a:pt x="3482340" y="4488180"/>
                  </a:lnTo>
                  <a:lnTo>
                    <a:pt x="3596640" y="4556760"/>
                  </a:lnTo>
                  <a:lnTo>
                    <a:pt x="3489960" y="4556760"/>
                  </a:lnTo>
                  <a:lnTo>
                    <a:pt x="3421380" y="4541520"/>
                  </a:lnTo>
                  <a:lnTo>
                    <a:pt x="3177540" y="4343400"/>
                  </a:lnTo>
                  <a:lnTo>
                    <a:pt x="3162300" y="4274820"/>
                  </a:lnTo>
                  <a:lnTo>
                    <a:pt x="3124200" y="4191000"/>
                  </a:lnTo>
                  <a:lnTo>
                    <a:pt x="3009900" y="4145280"/>
                  </a:lnTo>
                  <a:lnTo>
                    <a:pt x="2910840" y="4122420"/>
                  </a:lnTo>
                  <a:lnTo>
                    <a:pt x="2796540" y="3931920"/>
                  </a:lnTo>
                  <a:lnTo>
                    <a:pt x="2522220" y="3756660"/>
                  </a:lnTo>
                  <a:lnTo>
                    <a:pt x="2468880" y="3855720"/>
                  </a:lnTo>
                  <a:lnTo>
                    <a:pt x="2468880" y="3947160"/>
                  </a:lnTo>
                  <a:lnTo>
                    <a:pt x="2369820" y="3870960"/>
                  </a:lnTo>
                  <a:lnTo>
                    <a:pt x="2301240" y="3939540"/>
                  </a:lnTo>
                  <a:lnTo>
                    <a:pt x="2202180" y="3939540"/>
                  </a:lnTo>
                  <a:lnTo>
                    <a:pt x="2057400" y="3970020"/>
                  </a:lnTo>
                  <a:lnTo>
                    <a:pt x="2004060" y="4091940"/>
                  </a:lnTo>
                  <a:lnTo>
                    <a:pt x="1897380" y="4091940"/>
                  </a:lnTo>
                  <a:lnTo>
                    <a:pt x="1844040" y="4069080"/>
                  </a:lnTo>
                  <a:lnTo>
                    <a:pt x="1790700" y="4069080"/>
                  </a:lnTo>
                  <a:lnTo>
                    <a:pt x="1722120" y="4122420"/>
                  </a:lnTo>
                  <a:lnTo>
                    <a:pt x="1638300" y="4122420"/>
                  </a:lnTo>
                  <a:lnTo>
                    <a:pt x="1577340" y="4114800"/>
                  </a:lnTo>
                  <a:lnTo>
                    <a:pt x="1432560" y="4183380"/>
                  </a:lnTo>
                  <a:lnTo>
                    <a:pt x="1356360" y="4053840"/>
                  </a:lnTo>
                  <a:lnTo>
                    <a:pt x="1272540" y="4030980"/>
                  </a:lnTo>
                  <a:lnTo>
                    <a:pt x="1196340" y="4030980"/>
                  </a:lnTo>
                  <a:lnTo>
                    <a:pt x="1021080" y="3931920"/>
                  </a:lnTo>
                  <a:lnTo>
                    <a:pt x="967740" y="3954780"/>
                  </a:lnTo>
                  <a:lnTo>
                    <a:pt x="769620" y="3817620"/>
                  </a:lnTo>
                  <a:lnTo>
                    <a:pt x="762000" y="3710940"/>
                  </a:lnTo>
                  <a:lnTo>
                    <a:pt x="647700" y="3680460"/>
                  </a:lnTo>
                  <a:lnTo>
                    <a:pt x="586740" y="3512820"/>
                  </a:lnTo>
                  <a:lnTo>
                    <a:pt x="495300" y="3451860"/>
                  </a:lnTo>
                  <a:lnTo>
                    <a:pt x="419100" y="3360420"/>
                  </a:lnTo>
                  <a:lnTo>
                    <a:pt x="350520" y="3208020"/>
                  </a:lnTo>
                  <a:lnTo>
                    <a:pt x="289560" y="3223260"/>
                  </a:lnTo>
                  <a:lnTo>
                    <a:pt x="289560" y="3284220"/>
                  </a:lnTo>
                  <a:lnTo>
                    <a:pt x="137160" y="3238500"/>
                  </a:lnTo>
                  <a:lnTo>
                    <a:pt x="137160" y="3162300"/>
                  </a:lnTo>
                  <a:lnTo>
                    <a:pt x="68580" y="3025140"/>
                  </a:lnTo>
                  <a:lnTo>
                    <a:pt x="0" y="2842260"/>
                  </a:lnTo>
                  <a:lnTo>
                    <a:pt x="83820" y="2804160"/>
                  </a:lnTo>
                  <a:lnTo>
                    <a:pt x="167640" y="2804160"/>
                  </a:lnTo>
                  <a:lnTo>
                    <a:pt x="441960" y="2659380"/>
                  </a:lnTo>
                  <a:lnTo>
                    <a:pt x="487680" y="2430780"/>
                  </a:lnTo>
                  <a:lnTo>
                    <a:pt x="586740" y="2377440"/>
                  </a:lnTo>
                  <a:lnTo>
                    <a:pt x="655320" y="2430780"/>
                  </a:lnTo>
                  <a:lnTo>
                    <a:pt x="701040" y="2430780"/>
                  </a:lnTo>
                  <a:lnTo>
                    <a:pt x="701040" y="2301240"/>
                  </a:lnTo>
                  <a:lnTo>
                    <a:pt x="868680" y="2232660"/>
                  </a:lnTo>
                  <a:lnTo>
                    <a:pt x="868680" y="2164080"/>
                  </a:lnTo>
                  <a:lnTo>
                    <a:pt x="914400" y="2194560"/>
                  </a:lnTo>
                  <a:lnTo>
                    <a:pt x="1120140" y="2156460"/>
                  </a:lnTo>
                  <a:lnTo>
                    <a:pt x="1181100" y="2110740"/>
                  </a:lnTo>
                  <a:lnTo>
                    <a:pt x="1181100" y="2049780"/>
                  </a:lnTo>
                  <a:lnTo>
                    <a:pt x="1325880" y="2065020"/>
                  </a:lnTo>
                  <a:lnTo>
                    <a:pt x="1348740" y="2011680"/>
                  </a:lnTo>
                  <a:lnTo>
                    <a:pt x="1394460" y="2011680"/>
                  </a:lnTo>
                  <a:lnTo>
                    <a:pt x="1455420" y="2072640"/>
                  </a:lnTo>
                  <a:lnTo>
                    <a:pt x="1546860" y="2057400"/>
                  </a:lnTo>
                  <a:lnTo>
                    <a:pt x="1592580" y="1981200"/>
                  </a:lnTo>
                  <a:lnTo>
                    <a:pt x="1600200" y="1828800"/>
                  </a:lnTo>
                  <a:lnTo>
                    <a:pt x="1744980" y="1623060"/>
                  </a:lnTo>
                  <a:lnTo>
                    <a:pt x="1706880" y="1531620"/>
                  </a:lnTo>
                  <a:lnTo>
                    <a:pt x="1722120" y="1264920"/>
                  </a:lnTo>
                  <a:lnTo>
                    <a:pt x="1691640" y="1082040"/>
                  </a:lnTo>
                  <a:lnTo>
                    <a:pt x="1653540" y="975360"/>
                  </a:lnTo>
                  <a:lnTo>
                    <a:pt x="1691640" y="914400"/>
                  </a:lnTo>
                  <a:lnTo>
                    <a:pt x="1882140" y="891540"/>
                  </a:lnTo>
                  <a:lnTo>
                    <a:pt x="1767840" y="701040"/>
                  </a:lnTo>
                  <a:lnTo>
                    <a:pt x="1775460" y="617220"/>
                  </a:lnTo>
                  <a:lnTo>
                    <a:pt x="1798320" y="586740"/>
                  </a:lnTo>
                  <a:lnTo>
                    <a:pt x="1805940" y="441960"/>
                  </a:lnTo>
                  <a:lnTo>
                    <a:pt x="1752600" y="335280"/>
                  </a:lnTo>
                  <a:lnTo>
                    <a:pt x="1737360" y="76200"/>
                  </a:lnTo>
                  <a:lnTo>
                    <a:pt x="1762320" y="42254"/>
                  </a:lnTo>
                  <a:lnTo>
                    <a:pt x="1764028" y="44450"/>
                  </a:lnTo>
                  <a:lnTo>
                    <a:pt x="1821180" y="57150"/>
                  </a:lnTo>
                  <a:lnTo>
                    <a:pt x="1922780" y="82550"/>
                  </a:lnTo>
                  <a:lnTo>
                    <a:pt x="1967228" y="190500"/>
                  </a:lnTo>
                  <a:lnTo>
                    <a:pt x="2081532" y="241300"/>
                  </a:lnTo>
                  <a:lnTo>
                    <a:pt x="2113280" y="393700"/>
                  </a:lnTo>
                  <a:lnTo>
                    <a:pt x="2252980" y="431800"/>
                  </a:lnTo>
                  <a:lnTo>
                    <a:pt x="2329180" y="482600"/>
                  </a:lnTo>
                  <a:lnTo>
                    <a:pt x="2405380" y="577850"/>
                  </a:lnTo>
                  <a:lnTo>
                    <a:pt x="2462532" y="488950"/>
                  </a:lnTo>
                  <a:lnTo>
                    <a:pt x="2526028" y="444500"/>
                  </a:lnTo>
                  <a:lnTo>
                    <a:pt x="2589532" y="349250"/>
                  </a:lnTo>
                  <a:lnTo>
                    <a:pt x="2614932" y="330200"/>
                  </a:lnTo>
                  <a:lnTo>
                    <a:pt x="2780028" y="234950"/>
                  </a:lnTo>
                  <a:lnTo>
                    <a:pt x="2710180" y="101600"/>
                  </a:lnTo>
                  <a:lnTo>
                    <a:pt x="2710180" y="635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36" name="フリーフォーム: 図形 735">
              <a:extLst>
                <a:ext uri="{FF2B5EF4-FFF2-40B4-BE49-F238E27FC236}">
                  <a16:creationId xmlns:a16="http://schemas.microsoft.com/office/drawing/2014/main" id="{CBA55AB2-6CD2-4FE1-8F21-B987557415C1}"/>
                </a:ext>
              </a:extLst>
            </p:cNvPr>
            <p:cNvSpPr/>
            <p:nvPr/>
          </p:nvSpPr>
          <p:spPr>
            <a:xfrm>
              <a:off x="2675141" y="4731207"/>
              <a:ext cx="287566" cy="304852"/>
            </a:xfrm>
            <a:custGeom>
              <a:avLst/>
              <a:gdLst>
                <a:gd name="connsiteX0" fmla="*/ 2137412 w 3850336"/>
                <a:gd name="connsiteY0" fmla="*/ 0 h 4081780"/>
                <a:gd name="connsiteX1" fmla="*/ 2194560 w 3850336"/>
                <a:gd name="connsiteY1" fmla="*/ 38100 h 4081780"/>
                <a:gd name="connsiteX2" fmla="*/ 2251708 w 3850336"/>
                <a:gd name="connsiteY2" fmla="*/ 107950 h 4081780"/>
                <a:gd name="connsiteX3" fmla="*/ 2302508 w 3850336"/>
                <a:gd name="connsiteY3" fmla="*/ 190500 h 4081780"/>
                <a:gd name="connsiteX4" fmla="*/ 2359660 w 3850336"/>
                <a:gd name="connsiteY4" fmla="*/ 203200 h 4081780"/>
                <a:gd name="connsiteX5" fmla="*/ 2366012 w 3850336"/>
                <a:gd name="connsiteY5" fmla="*/ 311150 h 4081780"/>
                <a:gd name="connsiteX6" fmla="*/ 2397760 w 3850336"/>
                <a:gd name="connsiteY6" fmla="*/ 349250 h 4081780"/>
                <a:gd name="connsiteX7" fmla="*/ 2454908 w 3850336"/>
                <a:gd name="connsiteY7" fmla="*/ 374650 h 4081780"/>
                <a:gd name="connsiteX8" fmla="*/ 2499360 w 3850336"/>
                <a:gd name="connsiteY8" fmla="*/ 368300 h 4081780"/>
                <a:gd name="connsiteX9" fmla="*/ 2579400 w 3850336"/>
                <a:gd name="connsiteY9" fmla="*/ 379506 h 4081780"/>
                <a:gd name="connsiteX10" fmla="*/ 2537460 w 3850336"/>
                <a:gd name="connsiteY10" fmla="*/ 439420 h 4081780"/>
                <a:gd name="connsiteX11" fmla="*/ 2540756 w 3850336"/>
                <a:gd name="connsiteY11" fmla="*/ 458888 h 4081780"/>
                <a:gd name="connsiteX12" fmla="*/ 2569212 w 3850336"/>
                <a:gd name="connsiteY12" fmla="*/ 482600 h 4081780"/>
                <a:gd name="connsiteX13" fmla="*/ 2664460 w 3850336"/>
                <a:gd name="connsiteY13" fmla="*/ 457200 h 4081780"/>
                <a:gd name="connsiteX14" fmla="*/ 2867660 w 3850336"/>
                <a:gd name="connsiteY14" fmla="*/ 495300 h 4081780"/>
                <a:gd name="connsiteX15" fmla="*/ 2969260 w 3850336"/>
                <a:gd name="connsiteY15" fmla="*/ 527050 h 4081780"/>
                <a:gd name="connsiteX16" fmla="*/ 3001012 w 3850336"/>
                <a:gd name="connsiteY16" fmla="*/ 552450 h 4081780"/>
                <a:gd name="connsiteX17" fmla="*/ 3013708 w 3850336"/>
                <a:gd name="connsiteY17" fmla="*/ 546102 h 4081780"/>
                <a:gd name="connsiteX18" fmla="*/ 3013708 w 3850336"/>
                <a:gd name="connsiteY18" fmla="*/ 596900 h 4081780"/>
                <a:gd name="connsiteX19" fmla="*/ 2969260 w 3850336"/>
                <a:gd name="connsiteY19" fmla="*/ 615950 h 4081780"/>
                <a:gd name="connsiteX20" fmla="*/ 2956560 w 3850336"/>
                <a:gd name="connsiteY20" fmla="*/ 660400 h 4081780"/>
                <a:gd name="connsiteX21" fmla="*/ 2924812 w 3850336"/>
                <a:gd name="connsiteY21" fmla="*/ 666750 h 4081780"/>
                <a:gd name="connsiteX22" fmla="*/ 2912108 w 3850336"/>
                <a:gd name="connsiteY22" fmla="*/ 781050 h 4081780"/>
                <a:gd name="connsiteX23" fmla="*/ 2981960 w 3850336"/>
                <a:gd name="connsiteY23" fmla="*/ 844550 h 4081780"/>
                <a:gd name="connsiteX24" fmla="*/ 3026412 w 3850336"/>
                <a:gd name="connsiteY24" fmla="*/ 850900 h 4081780"/>
                <a:gd name="connsiteX25" fmla="*/ 3070860 w 3850336"/>
                <a:gd name="connsiteY25" fmla="*/ 901700 h 4081780"/>
                <a:gd name="connsiteX26" fmla="*/ 2981960 w 3850336"/>
                <a:gd name="connsiteY26" fmla="*/ 1022350 h 4081780"/>
                <a:gd name="connsiteX27" fmla="*/ 2905760 w 3850336"/>
                <a:gd name="connsiteY27" fmla="*/ 1092200 h 4081780"/>
                <a:gd name="connsiteX28" fmla="*/ 2905760 w 3850336"/>
                <a:gd name="connsiteY28" fmla="*/ 1130300 h 4081780"/>
                <a:gd name="connsiteX29" fmla="*/ 2969260 w 3850336"/>
                <a:gd name="connsiteY29" fmla="*/ 1206500 h 4081780"/>
                <a:gd name="connsiteX30" fmla="*/ 2931160 w 3850336"/>
                <a:gd name="connsiteY30" fmla="*/ 1289050 h 4081780"/>
                <a:gd name="connsiteX31" fmla="*/ 2848612 w 3850336"/>
                <a:gd name="connsiteY31" fmla="*/ 1403350 h 4081780"/>
                <a:gd name="connsiteX32" fmla="*/ 2874012 w 3850336"/>
                <a:gd name="connsiteY32" fmla="*/ 1454150 h 4081780"/>
                <a:gd name="connsiteX33" fmla="*/ 2835908 w 3850336"/>
                <a:gd name="connsiteY33" fmla="*/ 1530350 h 4081780"/>
                <a:gd name="connsiteX34" fmla="*/ 2861308 w 3850336"/>
                <a:gd name="connsiteY34" fmla="*/ 1631950 h 4081780"/>
                <a:gd name="connsiteX35" fmla="*/ 2931160 w 3850336"/>
                <a:gd name="connsiteY35" fmla="*/ 1695450 h 4081780"/>
                <a:gd name="connsiteX36" fmla="*/ 3013708 w 3850336"/>
                <a:gd name="connsiteY36" fmla="*/ 1701800 h 4081780"/>
                <a:gd name="connsiteX37" fmla="*/ 3051812 w 3850336"/>
                <a:gd name="connsiteY37" fmla="*/ 1720850 h 4081780"/>
                <a:gd name="connsiteX38" fmla="*/ 3102612 w 3850336"/>
                <a:gd name="connsiteY38" fmla="*/ 1720850 h 4081780"/>
                <a:gd name="connsiteX39" fmla="*/ 3134360 w 3850336"/>
                <a:gd name="connsiteY39" fmla="*/ 1746250 h 4081780"/>
                <a:gd name="connsiteX40" fmla="*/ 3197860 w 3850336"/>
                <a:gd name="connsiteY40" fmla="*/ 1701800 h 4081780"/>
                <a:gd name="connsiteX41" fmla="*/ 3261360 w 3850336"/>
                <a:gd name="connsiteY41" fmla="*/ 1720850 h 4081780"/>
                <a:gd name="connsiteX42" fmla="*/ 3312160 w 3850336"/>
                <a:gd name="connsiteY42" fmla="*/ 1822450 h 4081780"/>
                <a:gd name="connsiteX43" fmla="*/ 3255012 w 3850336"/>
                <a:gd name="connsiteY43" fmla="*/ 1924050 h 4081780"/>
                <a:gd name="connsiteX44" fmla="*/ 3172460 w 3850336"/>
                <a:gd name="connsiteY44" fmla="*/ 1924050 h 4081780"/>
                <a:gd name="connsiteX45" fmla="*/ 3166108 w 3850336"/>
                <a:gd name="connsiteY45" fmla="*/ 2025650 h 4081780"/>
                <a:gd name="connsiteX46" fmla="*/ 3102612 w 3850336"/>
                <a:gd name="connsiteY46" fmla="*/ 2127250 h 4081780"/>
                <a:gd name="connsiteX47" fmla="*/ 3166108 w 3850336"/>
                <a:gd name="connsiteY47" fmla="*/ 2209800 h 4081780"/>
                <a:gd name="connsiteX48" fmla="*/ 3153412 w 3850336"/>
                <a:gd name="connsiteY48" fmla="*/ 2260600 h 4081780"/>
                <a:gd name="connsiteX49" fmla="*/ 3083560 w 3850336"/>
                <a:gd name="connsiteY49" fmla="*/ 2279650 h 4081780"/>
                <a:gd name="connsiteX50" fmla="*/ 3077212 w 3850336"/>
                <a:gd name="connsiteY50" fmla="*/ 2317750 h 4081780"/>
                <a:gd name="connsiteX51" fmla="*/ 2956560 w 3850336"/>
                <a:gd name="connsiteY51" fmla="*/ 2501900 h 4081780"/>
                <a:gd name="connsiteX52" fmla="*/ 2943860 w 3850336"/>
                <a:gd name="connsiteY52" fmla="*/ 2622550 h 4081780"/>
                <a:gd name="connsiteX53" fmla="*/ 3039108 w 3850336"/>
                <a:gd name="connsiteY53" fmla="*/ 2724150 h 4081780"/>
                <a:gd name="connsiteX54" fmla="*/ 3102612 w 3850336"/>
                <a:gd name="connsiteY54" fmla="*/ 2736850 h 4081780"/>
                <a:gd name="connsiteX55" fmla="*/ 3115308 w 3850336"/>
                <a:gd name="connsiteY55" fmla="*/ 2768600 h 4081780"/>
                <a:gd name="connsiteX56" fmla="*/ 3096260 w 3850336"/>
                <a:gd name="connsiteY56" fmla="*/ 2813050 h 4081780"/>
                <a:gd name="connsiteX57" fmla="*/ 3255012 w 3850336"/>
                <a:gd name="connsiteY57" fmla="*/ 2984500 h 4081780"/>
                <a:gd name="connsiteX58" fmla="*/ 3369308 w 3850336"/>
                <a:gd name="connsiteY58" fmla="*/ 2984500 h 4081780"/>
                <a:gd name="connsiteX59" fmla="*/ 3451860 w 3850336"/>
                <a:gd name="connsiteY59" fmla="*/ 2952750 h 4081780"/>
                <a:gd name="connsiteX60" fmla="*/ 3528060 w 3850336"/>
                <a:gd name="connsiteY60" fmla="*/ 2965450 h 4081780"/>
                <a:gd name="connsiteX61" fmla="*/ 3553460 w 3850336"/>
                <a:gd name="connsiteY61" fmla="*/ 2990850 h 4081780"/>
                <a:gd name="connsiteX62" fmla="*/ 3693160 w 3850336"/>
                <a:gd name="connsiteY62" fmla="*/ 2997200 h 4081780"/>
                <a:gd name="connsiteX63" fmla="*/ 3705860 w 3850336"/>
                <a:gd name="connsiteY63" fmla="*/ 2984500 h 4081780"/>
                <a:gd name="connsiteX64" fmla="*/ 3775708 w 3850336"/>
                <a:gd name="connsiteY64" fmla="*/ 2978150 h 4081780"/>
                <a:gd name="connsiteX65" fmla="*/ 3769360 w 3850336"/>
                <a:gd name="connsiteY65" fmla="*/ 3054350 h 4081780"/>
                <a:gd name="connsiteX66" fmla="*/ 3839212 w 3850336"/>
                <a:gd name="connsiteY66" fmla="*/ 3168650 h 4081780"/>
                <a:gd name="connsiteX67" fmla="*/ 3845560 w 3850336"/>
                <a:gd name="connsiteY67" fmla="*/ 3213100 h 4081780"/>
                <a:gd name="connsiteX68" fmla="*/ 3850336 w 3850336"/>
                <a:gd name="connsiteY68" fmla="*/ 3216008 h 4081780"/>
                <a:gd name="connsiteX69" fmla="*/ 3802380 w 3850336"/>
                <a:gd name="connsiteY69" fmla="*/ 3274060 h 4081780"/>
                <a:gd name="connsiteX70" fmla="*/ 3741420 w 3850336"/>
                <a:gd name="connsiteY70" fmla="*/ 3296920 h 4081780"/>
                <a:gd name="connsiteX71" fmla="*/ 3672840 w 3850336"/>
                <a:gd name="connsiteY71" fmla="*/ 3251200 h 4081780"/>
                <a:gd name="connsiteX72" fmla="*/ 3627120 w 3850336"/>
                <a:gd name="connsiteY72" fmla="*/ 3235960 h 4081780"/>
                <a:gd name="connsiteX73" fmla="*/ 3421380 w 3850336"/>
                <a:gd name="connsiteY73" fmla="*/ 3289300 h 4081780"/>
                <a:gd name="connsiteX74" fmla="*/ 3360420 w 3850336"/>
                <a:gd name="connsiteY74" fmla="*/ 3281680 h 4081780"/>
                <a:gd name="connsiteX75" fmla="*/ 3329940 w 3850336"/>
                <a:gd name="connsiteY75" fmla="*/ 3304540 h 4081780"/>
                <a:gd name="connsiteX76" fmla="*/ 3223260 w 3850336"/>
                <a:gd name="connsiteY76" fmla="*/ 3304540 h 4081780"/>
                <a:gd name="connsiteX77" fmla="*/ 3032760 w 3850336"/>
                <a:gd name="connsiteY77" fmla="*/ 3152140 h 4081780"/>
                <a:gd name="connsiteX78" fmla="*/ 2903220 w 3850336"/>
                <a:gd name="connsiteY78" fmla="*/ 3068320 h 4081780"/>
                <a:gd name="connsiteX79" fmla="*/ 2796540 w 3850336"/>
                <a:gd name="connsiteY79" fmla="*/ 3114040 h 4081780"/>
                <a:gd name="connsiteX80" fmla="*/ 2606040 w 3850336"/>
                <a:gd name="connsiteY80" fmla="*/ 3091180 h 4081780"/>
                <a:gd name="connsiteX81" fmla="*/ 2529840 w 3850336"/>
                <a:gd name="connsiteY81" fmla="*/ 3060700 h 4081780"/>
                <a:gd name="connsiteX82" fmla="*/ 2339340 w 3850336"/>
                <a:gd name="connsiteY82" fmla="*/ 2961640 h 4081780"/>
                <a:gd name="connsiteX83" fmla="*/ 2217420 w 3850336"/>
                <a:gd name="connsiteY83" fmla="*/ 2969260 h 4081780"/>
                <a:gd name="connsiteX84" fmla="*/ 2004060 w 3850336"/>
                <a:gd name="connsiteY84" fmla="*/ 3304540 h 4081780"/>
                <a:gd name="connsiteX85" fmla="*/ 2004060 w 3850336"/>
                <a:gd name="connsiteY85" fmla="*/ 3456940 h 4081780"/>
                <a:gd name="connsiteX86" fmla="*/ 1958340 w 3850336"/>
                <a:gd name="connsiteY86" fmla="*/ 3456940 h 4081780"/>
                <a:gd name="connsiteX87" fmla="*/ 1950720 w 3850336"/>
                <a:gd name="connsiteY87" fmla="*/ 3517900 h 4081780"/>
                <a:gd name="connsiteX88" fmla="*/ 1882140 w 3850336"/>
                <a:gd name="connsiteY88" fmla="*/ 3517900 h 4081780"/>
                <a:gd name="connsiteX89" fmla="*/ 1760220 w 3850336"/>
                <a:gd name="connsiteY89" fmla="*/ 3571240 h 4081780"/>
                <a:gd name="connsiteX90" fmla="*/ 1706880 w 3850336"/>
                <a:gd name="connsiteY90" fmla="*/ 3548380 h 4081780"/>
                <a:gd name="connsiteX91" fmla="*/ 1684020 w 3850336"/>
                <a:gd name="connsiteY91" fmla="*/ 3624580 h 4081780"/>
                <a:gd name="connsiteX92" fmla="*/ 1623060 w 3850336"/>
                <a:gd name="connsiteY92" fmla="*/ 3693160 h 4081780"/>
                <a:gd name="connsiteX93" fmla="*/ 1546860 w 3850336"/>
                <a:gd name="connsiteY93" fmla="*/ 3670300 h 4081780"/>
                <a:gd name="connsiteX94" fmla="*/ 1386840 w 3850336"/>
                <a:gd name="connsiteY94" fmla="*/ 3738880 h 4081780"/>
                <a:gd name="connsiteX95" fmla="*/ 1318260 w 3850336"/>
                <a:gd name="connsiteY95" fmla="*/ 3807460 h 4081780"/>
                <a:gd name="connsiteX96" fmla="*/ 1303020 w 3850336"/>
                <a:gd name="connsiteY96" fmla="*/ 3883660 h 4081780"/>
                <a:gd name="connsiteX97" fmla="*/ 1181100 w 3850336"/>
                <a:gd name="connsiteY97" fmla="*/ 3883660 h 4081780"/>
                <a:gd name="connsiteX98" fmla="*/ 1120140 w 3850336"/>
                <a:gd name="connsiteY98" fmla="*/ 3860800 h 4081780"/>
                <a:gd name="connsiteX99" fmla="*/ 1074420 w 3850336"/>
                <a:gd name="connsiteY99" fmla="*/ 3898900 h 4081780"/>
                <a:gd name="connsiteX100" fmla="*/ 1043940 w 3850336"/>
                <a:gd name="connsiteY100" fmla="*/ 4005580 h 4081780"/>
                <a:gd name="connsiteX101" fmla="*/ 952500 w 3850336"/>
                <a:gd name="connsiteY101" fmla="*/ 4081780 h 4081780"/>
                <a:gd name="connsiteX102" fmla="*/ 723900 w 3850336"/>
                <a:gd name="connsiteY102" fmla="*/ 3914140 h 4081780"/>
                <a:gd name="connsiteX103" fmla="*/ 739140 w 3850336"/>
                <a:gd name="connsiteY103" fmla="*/ 3792220 h 4081780"/>
                <a:gd name="connsiteX104" fmla="*/ 708660 w 3850336"/>
                <a:gd name="connsiteY104" fmla="*/ 3685540 h 4081780"/>
                <a:gd name="connsiteX105" fmla="*/ 762000 w 3850336"/>
                <a:gd name="connsiteY105" fmla="*/ 3616960 h 4081780"/>
                <a:gd name="connsiteX106" fmla="*/ 723900 w 3850336"/>
                <a:gd name="connsiteY106" fmla="*/ 3517900 h 4081780"/>
                <a:gd name="connsiteX107" fmla="*/ 601980 w 3850336"/>
                <a:gd name="connsiteY107" fmla="*/ 3510280 h 4081780"/>
                <a:gd name="connsiteX108" fmla="*/ 571500 w 3850336"/>
                <a:gd name="connsiteY108" fmla="*/ 3395980 h 4081780"/>
                <a:gd name="connsiteX109" fmla="*/ 708660 w 3850336"/>
                <a:gd name="connsiteY109" fmla="*/ 3365500 h 4081780"/>
                <a:gd name="connsiteX110" fmla="*/ 693420 w 3850336"/>
                <a:gd name="connsiteY110" fmla="*/ 3281680 h 4081780"/>
                <a:gd name="connsiteX111" fmla="*/ 701040 w 3850336"/>
                <a:gd name="connsiteY111" fmla="*/ 3205480 h 4081780"/>
                <a:gd name="connsiteX112" fmla="*/ 701040 w 3850336"/>
                <a:gd name="connsiteY112" fmla="*/ 3175000 h 4081780"/>
                <a:gd name="connsiteX113" fmla="*/ 624840 w 3850336"/>
                <a:gd name="connsiteY113" fmla="*/ 3098800 h 4081780"/>
                <a:gd name="connsiteX114" fmla="*/ 609600 w 3850336"/>
                <a:gd name="connsiteY114" fmla="*/ 2992120 h 4081780"/>
                <a:gd name="connsiteX115" fmla="*/ 731520 w 3850336"/>
                <a:gd name="connsiteY115" fmla="*/ 2931160 h 4081780"/>
                <a:gd name="connsiteX116" fmla="*/ 769620 w 3850336"/>
                <a:gd name="connsiteY116" fmla="*/ 2885440 h 4081780"/>
                <a:gd name="connsiteX117" fmla="*/ 769620 w 3850336"/>
                <a:gd name="connsiteY117" fmla="*/ 2725420 h 4081780"/>
                <a:gd name="connsiteX118" fmla="*/ 754380 w 3850336"/>
                <a:gd name="connsiteY118" fmla="*/ 2512060 h 4081780"/>
                <a:gd name="connsiteX119" fmla="*/ 701040 w 3850336"/>
                <a:gd name="connsiteY119" fmla="*/ 2435860 h 4081780"/>
                <a:gd name="connsiteX120" fmla="*/ 518160 w 3850336"/>
                <a:gd name="connsiteY120" fmla="*/ 2428240 h 4081780"/>
                <a:gd name="connsiteX121" fmla="*/ 396240 w 3850336"/>
                <a:gd name="connsiteY121" fmla="*/ 2504440 h 4081780"/>
                <a:gd name="connsiteX122" fmla="*/ 281940 w 3850336"/>
                <a:gd name="connsiteY122" fmla="*/ 2443480 h 4081780"/>
                <a:gd name="connsiteX123" fmla="*/ 266700 w 3850336"/>
                <a:gd name="connsiteY123" fmla="*/ 2496820 h 4081780"/>
                <a:gd name="connsiteX124" fmla="*/ 198120 w 3850336"/>
                <a:gd name="connsiteY124" fmla="*/ 2489200 h 4081780"/>
                <a:gd name="connsiteX125" fmla="*/ 144780 w 3850336"/>
                <a:gd name="connsiteY125" fmla="*/ 2420620 h 4081780"/>
                <a:gd name="connsiteX126" fmla="*/ 0 w 3850336"/>
                <a:gd name="connsiteY126" fmla="*/ 2367280 h 4081780"/>
                <a:gd name="connsiteX127" fmla="*/ 15240 w 3850336"/>
                <a:gd name="connsiteY127" fmla="*/ 2009140 h 4081780"/>
                <a:gd name="connsiteX128" fmla="*/ 83820 w 3850336"/>
                <a:gd name="connsiteY128" fmla="*/ 1902460 h 4081780"/>
                <a:gd name="connsiteX129" fmla="*/ 60960 w 3850336"/>
                <a:gd name="connsiteY129" fmla="*/ 1818640 h 4081780"/>
                <a:gd name="connsiteX130" fmla="*/ 83820 w 3850336"/>
                <a:gd name="connsiteY130" fmla="*/ 1757680 h 4081780"/>
                <a:gd name="connsiteX131" fmla="*/ 175260 w 3850336"/>
                <a:gd name="connsiteY131" fmla="*/ 1658620 h 4081780"/>
                <a:gd name="connsiteX132" fmla="*/ 205740 w 3850336"/>
                <a:gd name="connsiteY132" fmla="*/ 1597660 h 4081780"/>
                <a:gd name="connsiteX133" fmla="*/ 358140 w 3850336"/>
                <a:gd name="connsiteY133" fmla="*/ 1567180 h 4081780"/>
                <a:gd name="connsiteX134" fmla="*/ 373380 w 3850336"/>
                <a:gd name="connsiteY134" fmla="*/ 1460500 h 4081780"/>
                <a:gd name="connsiteX135" fmla="*/ 373380 w 3850336"/>
                <a:gd name="connsiteY135" fmla="*/ 1384300 h 4081780"/>
                <a:gd name="connsiteX136" fmla="*/ 495300 w 3850336"/>
                <a:gd name="connsiteY136" fmla="*/ 1338580 h 4081780"/>
                <a:gd name="connsiteX137" fmla="*/ 586740 w 3850336"/>
                <a:gd name="connsiteY137" fmla="*/ 1361440 h 4081780"/>
                <a:gd name="connsiteX138" fmla="*/ 640080 w 3850336"/>
                <a:gd name="connsiteY138" fmla="*/ 1285240 h 4081780"/>
                <a:gd name="connsiteX139" fmla="*/ 886100 w 3850336"/>
                <a:gd name="connsiteY139" fmla="*/ 1210688 h 4081780"/>
                <a:gd name="connsiteX140" fmla="*/ 886460 w 3850336"/>
                <a:gd name="connsiteY140" fmla="*/ 1212850 h 4081780"/>
                <a:gd name="connsiteX141" fmla="*/ 943612 w 3850336"/>
                <a:gd name="connsiteY141" fmla="*/ 1212850 h 4081780"/>
                <a:gd name="connsiteX142" fmla="*/ 981708 w 3850336"/>
                <a:gd name="connsiteY142" fmla="*/ 1136650 h 4081780"/>
                <a:gd name="connsiteX143" fmla="*/ 1019812 w 3850336"/>
                <a:gd name="connsiteY143" fmla="*/ 1130300 h 4081780"/>
                <a:gd name="connsiteX144" fmla="*/ 1146812 w 3850336"/>
                <a:gd name="connsiteY144" fmla="*/ 1174750 h 4081780"/>
                <a:gd name="connsiteX145" fmla="*/ 1191260 w 3850336"/>
                <a:gd name="connsiteY145" fmla="*/ 1174750 h 4081780"/>
                <a:gd name="connsiteX146" fmla="*/ 1223012 w 3850336"/>
                <a:gd name="connsiteY146" fmla="*/ 1117600 h 4081780"/>
                <a:gd name="connsiteX147" fmla="*/ 1261108 w 3850336"/>
                <a:gd name="connsiteY147" fmla="*/ 1111250 h 4081780"/>
                <a:gd name="connsiteX148" fmla="*/ 1311908 w 3850336"/>
                <a:gd name="connsiteY148" fmla="*/ 1035050 h 4081780"/>
                <a:gd name="connsiteX149" fmla="*/ 1292860 w 3850336"/>
                <a:gd name="connsiteY149" fmla="*/ 920750 h 4081780"/>
                <a:gd name="connsiteX150" fmla="*/ 1394460 w 3850336"/>
                <a:gd name="connsiteY150" fmla="*/ 920750 h 4081780"/>
                <a:gd name="connsiteX151" fmla="*/ 1438908 w 3850336"/>
                <a:gd name="connsiteY151" fmla="*/ 869950 h 4081780"/>
                <a:gd name="connsiteX152" fmla="*/ 1553212 w 3850336"/>
                <a:gd name="connsiteY152" fmla="*/ 876300 h 4081780"/>
                <a:gd name="connsiteX153" fmla="*/ 1591308 w 3850336"/>
                <a:gd name="connsiteY153" fmla="*/ 863600 h 4081780"/>
                <a:gd name="connsiteX154" fmla="*/ 1604012 w 3850336"/>
                <a:gd name="connsiteY154" fmla="*/ 800100 h 4081780"/>
                <a:gd name="connsiteX155" fmla="*/ 1584960 w 3850336"/>
                <a:gd name="connsiteY155" fmla="*/ 685800 h 4081780"/>
                <a:gd name="connsiteX156" fmla="*/ 1616708 w 3850336"/>
                <a:gd name="connsiteY156" fmla="*/ 647700 h 4081780"/>
                <a:gd name="connsiteX157" fmla="*/ 1680212 w 3850336"/>
                <a:gd name="connsiteY157" fmla="*/ 628650 h 4081780"/>
                <a:gd name="connsiteX158" fmla="*/ 1769108 w 3850336"/>
                <a:gd name="connsiteY158" fmla="*/ 641350 h 4081780"/>
                <a:gd name="connsiteX159" fmla="*/ 1769108 w 3850336"/>
                <a:gd name="connsiteY159" fmla="*/ 508000 h 4081780"/>
                <a:gd name="connsiteX160" fmla="*/ 1718308 w 3850336"/>
                <a:gd name="connsiteY160" fmla="*/ 457200 h 4081780"/>
                <a:gd name="connsiteX161" fmla="*/ 1724660 w 3850336"/>
                <a:gd name="connsiteY161" fmla="*/ 317500 h 4081780"/>
                <a:gd name="connsiteX162" fmla="*/ 1762760 w 3850336"/>
                <a:gd name="connsiteY162" fmla="*/ 285750 h 4081780"/>
                <a:gd name="connsiteX163" fmla="*/ 1927860 w 3850336"/>
                <a:gd name="connsiteY163" fmla="*/ 273050 h 4081780"/>
                <a:gd name="connsiteX164" fmla="*/ 2099308 w 3850336"/>
                <a:gd name="connsiteY164" fmla="*/ 165100 h 4081780"/>
                <a:gd name="connsiteX165" fmla="*/ 2105660 w 3850336"/>
                <a:gd name="connsiteY165" fmla="*/ 44450 h 4081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</a:cxnLst>
              <a:rect l="l" t="t" r="r" b="b"/>
              <a:pathLst>
                <a:path w="3850336" h="4081780">
                  <a:moveTo>
                    <a:pt x="2137412" y="0"/>
                  </a:moveTo>
                  <a:lnTo>
                    <a:pt x="2194560" y="38100"/>
                  </a:lnTo>
                  <a:lnTo>
                    <a:pt x="2251708" y="107950"/>
                  </a:lnTo>
                  <a:lnTo>
                    <a:pt x="2302508" y="190500"/>
                  </a:lnTo>
                  <a:lnTo>
                    <a:pt x="2359660" y="203200"/>
                  </a:lnTo>
                  <a:lnTo>
                    <a:pt x="2366012" y="311150"/>
                  </a:lnTo>
                  <a:lnTo>
                    <a:pt x="2397760" y="349250"/>
                  </a:lnTo>
                  <a:lnTo>
                    <a:pt x="2454908" y="374650"/>
                  </a:lnTo>
                  <a:lnTo>
                    <a:pt x="2499360" y="368300"/>
                  </a:lnTo>
                  <a:lnTo>
                    <a:pt x="2579400" y="379506"/>
                  </a:lnTo>
                  <a:lnTo>
                    <a:pt x="2537460" y="439420"/>
                  </a:lnTo>
                  <a:lnTo>
                    <a:pt x="2540756" y="458888"/>
                  </a:lnTo>
                  <a:lnTo>
                    <a:pt x="2569212" y="482600"/>
                  </a:lnTo>
                  <a:lnTo>
                    <a:pt x="2664460" y="457200"/>
                  </a:lnTo>
                  <a:lnTo>
                    <a:pt x="2867660" y="495300"/>
                  </a:lnTo>
                  <a:lnTo>
                    <a:pt x="2969260" y="527050"/>
                  </a:lnTo>
                  <a:lnTo>
                    <a:pt x="3001012" y="552450"/>
                  </a:lnTo>
                  <a:lnTo>
                    <a:pt x="3013708" y="546102"/>
                  </a:lnTo>
                  <a:lnTo>
                    <a:pt x="3013708" y="596900"/>
                  </a:lnTo>
                  <a:lnTo>
                    <a:pt x="2969260" y="615950"/>
                  </a:lnTo>
                  <a:lnTo>
                    <a:pt x="2956560" y="660400"/>
                  </a:lnTo>
                  <a:lnTo>
                    <a:pt x="2924812" y="666750"/>
                  </a:lnTo>
                  <a:lnTo>
                    <a:pt x="2912108" y="781050"/>
                  </a:lnTo>
                  <a:lnTo>
                    <a:pt x="2981960" y="844550"/>
                  </a:lnTo>
                  <a:lnTo>
                    <a:pt x="3026412" y="850900"/>
                  </a:lnTo>
                  <a:lnTo>
                    <a:pt x="3070860" y="901700"/>
                  </a:lnTo>
                  <a:lnTo>
                    <a:pt x="2981960" y="1022350"/>
                  </a:lnTo>
                  <a:lnTo>
                    <a:pt x="2905760" y="1092200"/>
                  </a:lnTo>
                  <a:lnTo>
                    <a:pt x="2905760" y="1130300"/>
                  </a:lnTo>
                  <a:lnTo>
                    <a:pt x="2969260" y="1206500"/>
                  </a:lnTo>
                  <a:lnTo>
                    <a:pt x="2931160" y="1289050"/>
                  </a:lnTo>
                  <a:lnTo>
                    <a:pt x="2848612" y="1403350"/>
                  </a:lnTo>
                  <a:lnTo>
                    <a:pt x="2874012" y="1454150"/>
                  </a:lnTo>
                  <a:lnTo>
                    <a:pt x="2835908" y="1530350"/>
                  </a:lnTo>
                  <a:lnTo>
                    <a:pt x="2861308" y="1631950"/>
                  </a:lnTo>
                  <a:lnTo>
                    <a:pt x="2931160" y="1695450"/>
                  </a:lnTo>
                  <a:lnTo>
                    <a:pt x="3013708" y="1701800"/>
                  </a:lnTo>
                  <a:lnTo>
                    <a:pt x="3051812" y="1720850"/>
                  </a:lnTo>
                  <a:lnTo>
                    <a:pt x="3102612" y="1720850"/>
                  </a:lnTo>
                  <a:lnTo>
                    <a:pt x="3134360" y="1746250"/>
                  </a:lnTo>
                  <a:lnTo>
                    <a:pt x="3197860" y="1701800"/>
                  </a:lnTo>
                  <a:lnTo>
                    <a:pt x="3261360" y="1720850"/>
                  </a:lnTo>
                  <a:lnTo>
                    <a:pt x="3312160" y="1822450"/>
                  </a:lnTo>
                  <a:lnTo>
                    <a:pt x="3255012" y="1924050"/>
                  </a:lnTo>
                  <a:lnTo>
                    <a:pt x="3172460" y="1924050"/>
                  </a:lnTo>
                  <a:lnTo>
                    <a:pt x="3166108" y="2025650"/>
                  </a:lnTo>
                  <a:lnTo>
                    <a:pt x="3102612" y="2127250"/>
                  </a:lnTo>
                  <a:lnTo>
                    <a:pt x="3166108" y="2209800"/>
                  </a:lnTo>
                  <a:lnTo>
                    <a:pt x="3153412" y="2260600"/>
                  </a:lnTo>
                  <a:lnTo>
                    <a:pt x="3083560" y="2279650"/>
                  </a:lnTo>
                  <a:lnTo>
                    <a:pt x="3077212" y="2317750"/>
                  </a:lnTo>
                  <a:lnTo>
                    <a:pt x="2956560" y="2501900"/>
                  </a:lnTo>
                  <a:lnTo>
                    <a:pt x="2943860" y="2622550"/>
                  </a:lnTo>
                  <a:lnTo>
                    <a:pt x="3039108" y="2724150"/>
                  </a:lnTo>
                  <a:lnTo>
                    <a:pt x="3102612" y="2736850"/>
                  </a:lnTo>
                  <a:lnTo>
                    <a:pt x="3115308" y="2768600"/>
                  </a:lnTo>
                  <a:lnTo>
                    <a:pt x="3096260" y="2813050"/>
                  </a:lnTo>
                  <a:lnTo>
                    <a:pt x="3255012" y="2984500"/>
                  </a:lnTo>
                  <a:lnTo>
                    <a:pt x="3369308" y="2984500"/>
                  </a:lnTo>
                  <a:lnTo>
                    <a:pt x="3451860" y="2952750"/>
                  </a:lnTo>
                  <a:lnTo>
                    <a:pt x="3528060" y="2965450"/>
                  </a:lnTo>
                  <a:lnTo>
                    <a:pt x="3553460" y="2990850"/>
                  </a:lnTo>
                  <a:lnTo>
                    <a:pt x="3693160" y="2997200"/>
                  </a:lnTo>
                  <a:lnTo>
                    <a:pt x="3705860" y="2984500"/>
                  </a:lnTo>
                  <a:lnTo>
                    <a:pt x="3775708" y="2978150"/>
                  </a:lnTo>
                  <a:lnTo>
                    <a:pt x="3769360" y="3054350"/>
                  </a:lnTo>
                  <a:lnTo>
                    <a:pt x="3839212" y="3168650"/>
                  </a:lnTo>
                  <a:lnTo>
                    <a:pt x="3845560" y="3213100"/>
                  </a:lnTo>
                  <a:lnTo>
                    <a:pt x="3850336" y="3216008"/>
                  </a:lnTo>
                  <a:lnTo>
                    <a:pt x="3802380" y="3274060"/>
                  </a:lnTo>
                  <a:lnTo>
                    <a:pt x="3741420" y="3296920"/>
                  </a:lnTo>
                  <a:lnTo>
                    <a:pt x="3672840" y="3251200"/>
                  </a:lnTo>
                  <a:lnTo>
                    <a:pt x="3627120" y="3235960"/>
                  </a:lnTo>
                  <a:lnTo>
                    <a:pt x="3421380" y="3289300"/>
                  </a:lnTo>
                  <a:lnTo>
                    <a:pt x="3360420" y="3281680"/>
                  </a:lnTo>
                  <a:lnTo>
                    <a:pt x="3329940" y="3304540"/>
                  </a:lnTo>
                  <a:lnTo>
                    <a:pt x="3223260" y="3304540"/>
                  </a:lnTo>
                  <a:lnTo>
                    <a:pt x="3032760" y="3152140"/>
                  </a:lnTo>
                  <a:lnTo>
                    <a:pt x="2903220" y="3068320"/>
                  </a:lnTo>
                  <a:lnTo>
                    <a:pt x="2796540" y="3114040"/>
                  </a:lnTo>
                  <a:lnTo>
                    <a:pt x="2606040" y="3091180"/>
                  </a:lnTo>
                  <a:lnTo>
                    <a:pt x="2529840" y="3060700"/>
                  </a:lnTo>
                  <a:lnTo>
                    <a:pt x="2339340" y="2961640"/>
                  </a:lnTo>
                  <a:lnTo>
                    <a:pt x="2217420" y="2969260"/>
                  </a:lnTo>
                  <a:lnTo>
                    <a:pt x="2004060" y="3304540"/>
                  </a:lnTo>
                  <a:lnTo>
                    <a:pt x="2004060" y="3456940"/>
                  </a:lnTo>
                  <a:lnTo>
                    <a:pt x="1958340" y="3456940"/>
                  </a:lnTo>
                  <a:lnTo>
                    <a:pt x="1950720" y="3517900"/>
                  </a:lnTo>
                  <a:lnTo>
                    <a:pt x="1882140" y="3517900"/>
                  </a:lnTo>
                  <a:lnTo>
                    <a:pt x="1760220" y="3571240"/>
                  </a:lnTo>
                  <a:lnTo>
                    <a:pt x="1706880" y="3548380"/>
                  </a:lnTo>
                  <a:lnTo>
                    <a:pt x="1684020" y="3624580"/>
                  </a:lnTo>
                  <a:lnTo>
                    <a:pt x="1623060" y="3693160"/>
                  </a:lnTo>
                  <a:lnTo>
                    <a:pt x="1546860" y="3670300"/>
                  </a:lnTo>
                  <a:lnTo>
                    <a:pt x="1386840" y="3738880"/>
                  </a:lnTo>
                  <a:lnTo>
                    <a:pt x="1318260" y="3807460"/>
                  </a:lnTo>
                  <a:lnTo>
                    <a:pt x="1303020" y="3883660"/>
                  </a:lnTo>
                  <a:lnTo>
                    <a:pt x="1181100" y="3883660"/>
                  </a:lnTo>
                  <a:lnTo>
                    <a:pt x="1120140" y="3860800"/>
                  </a:lnTo>
                  <a:lnTo>
                    <a:pt x="1074420" y="3898900"/>
                  </a:lnTo>
                  <a:lnTo>
                    <a:pt x="1043940" y="4005580"/>
                  </a:lnTo>
                  <a:lnTo>
                    <a:pt x="952500" y="4081780"/>
                  </a:lnTo>
                  <a:lnTo>
                    <a:pt x="723900" y="3914140"/>
                  </a:lnTo>
                  <a:lnTo>
                    <a:pt x="739140" y="3792220"/>
                  </a:lnTo>
                  <a:lnTo>
                    <a:pt x="708660" y="3685540"/>
                  </a:lnTo>
                  <a:lnTo>
                    <a:pt x="762000" y="3616960"/>
                  </a:lnTo>
                  <a:lnTo>
                    <a:pt x="723900" y="3517900"/>
                  </a:lnTo>
                  <a:lnTo>
                    <a:pt x="601980" y="3510280"/>
                  </a:lnTo>
                  <a:lnTo>
                    <a:pt x="571500" y="3395980"/>
                  </a:lnTo>
                  <a:lnTo>
                    <a:pt x="708660" y="3365500"/>
                  </a:lnTo>
                  <a:lnTo>
                    <a:pt x="693420" y="3281680"/>
                  </a:lnTo>
                  <a:lnTo>
                    <a:pt x="701040" y="3205480"/>
                  </a:lnTo>
                  <a:lnTo>
                    <a:pt x="701040" y="3175000"/>
                  </a:lnTo>
                  <a:lnTo>
                    <a:pt x="624840" y="3098800"/>
                  </a:lnTo>
                  <a:lnTo>
                    <a:pt x="609600" y="2992120"/>
                  </a:lnTo>
                  <a:lnTo>
                    <a:pt x="731520" y="2931160"/>
                  </a:lnTo>
                  <a:lnTo>
                    <a:pt x="769620" y="2885440"/>
                  </a:lnTo>
                  <a:lnTo>
                    <a:pt x="769620" y="2725420"/>
                  </a:lnTo>
                  <a:lnTo>
                    <a:pt x="754380" y="2512060"/>
                  </a:lnTo>
                  <a:lnTo>
                    <a:pt x="701040" y="2435860"/>
                  </a:lnTo>
                  <a:lnTo>
                    <a:pt x="518160" y="2428240"/>
                  </a:lnTo>
                  <a:lnTo>
                    <a:pt x="396240" y="2504440"/>
                  </a:lnTo>
                  <a:lnTo>
                    <a:pt x="281940" y="2443480"/>
                  </a:lnTo>
                  <a:lnTo>
                    <a:pt x="266700" y="2496820"/>
                  </a:lnTo>
                  <a:lnTo>
                    <a:pt x="198120" y="2489200"/>
                  </a:lnTo>
                  <a:lnTo>
                    <a:pt x="144780" y="2420620"/>
                  </a:lnTo>
                  <a:lnTo>
                    <a:pt x="0" y="2367280"/>
                  </a:lnTo>
                  <a:lnTo>
                    <a:pt x="15240" y="2009140"/>
                  </a:lnTo>
                  <a:lnTo>
                    <a:pt x="83820" y="1902460"/>
                  </a:lnTo>
                  <a:lnTo>
                    <a:pt x="60960" y="1818640"/>
                  </a:lnTo>
                  <a:lnTo>
                    <a:pt x="83820" y="1757680"/>
                  </a:lnTo>
                  <a:lnTo>
                    <a:pt x="175260" y="1658620"/>
                  </a:lnTo>
                  <a:lnTo>
                    <a:pt x="205740" y="1597660"/>
                  </a:lnTo>
                  <a:lnTo>
                    <a:pt x="358140" y="1567180"/>
                  </a:lnTo>
                  <a:lnTo>
                    <a:pt x="373380" y="1460500"/>
                  </a:lnTo>
                  <a:lnTo>
                    <a:pt x="373380" y="1384300"/>
                  </a:lnTo>
                  <a:lnTo>
                    <a:pt x="495300" y="1338580"/>
                  </a:lnTo>
                  <a:lnTo>
                    <a:pt x="586740" y="1361440"/>
                  </a:lnTo>
                  <a:lnTo>
                    <a:pt x="640080" y="1285240"/>
                  </a:lnTo>
                  <a:lnTo>
                    <a:pt x="886100" y="1210688"/>
                  </a:lnTo>
                  <a:lnTo>
                    <a:pt x="886460" y="1212850"/>
                  </a:lnTo>
                  <a:lnTo>
                    <a:pt x="943612" y="1212850"/>
                  </a:lnTo>
                  <a:lnTo>
                    <a:pt x="981708" y="1136650"/>
                  </a:lnTo>
                  <a:lnTo>
                    <a:pt x="1019812" y="1130300"/>
                  </a:lnTo>
                  <a:lnTo>
                    <a:pt x="1146812" y="1174750"/>
                  </a:lnTo>
                  <a:lnTo>
                    <a:pt x="1191260" y="1174750"/>
                  </a:lnTo>
                  <a:lnTo>
                    <a:pt x="1223012" y="1117600"/>
                  </a:lnTo>
                  <a:lnTo>
                    <a:pt x="1261108" y="1111250"/>
                  </a:lnTo>
                  <a:lnTo>
                    <a:pt x="1311908" y="1035050"/>
                  </a:lnTo>
                  <a:lnTo>
                    <a:pt x="1292860" y="920750"/>
                  </a:lnTo>
                  <a:lnTo>
                    <a:pt x="1394460" y="920750"/>
                  </a:lnTo>
                  <a:lnTo>
                    <a:pt x="1438908" y="869950"/>
                  </a:lnTo>
                  <a:lnTo>
                    <a:pt x="1553212" y="876300"/>
                  </a:lnTo>
                  <a:lnTo>
                    <a:pt x="1591308" y="863600"/>
                  </a:lnTo>
                  <a:lnTo>
                    <a:pt x="1604012" y="800100"/>
                  </a:lnTo>
                  <a:lnTo>
                    <a:pt x="1584960" y="685800"/>
                  </a:lnTo>
                  <a:lnTo>
                    <a:pt x="1616708" y="647700"/>
                  </a:lnTo>
                  <a:lnTo>
                    <a:pt x="1680212" y="628650"/>
                  </a:lnTo>
                  <a:lnTo>
                    <a:pt x="1769108" y="641350"/>
                  </a:lnTo>
                  <a:lnTo>
                    <a:pt x="1769108" y="508000"/>
                  </a:lnTo>
                  <a:lnTo>
                    <a:pt x="1718308" y="457200"/>
                  </a:lnTo>
                  <a:lnTo>
                    <a:pt x="1724660" y="317500"/>
                  </a:lnTo>
                  <a:lnTo>
                    <a:pt x="1762760" y="285750"/>
                  </a:lnTo>
                  <a:lnTo>
                    <a:pt x="1927860" y="273050"/>
                  </a:lnTo>
                  <a:lnTo>
                    <a:pt x="2099308" y="165100"/>
                  </a:lnTo>
                  <a:lnTo>
                    <a:pt x="2105660" y="4445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53" name="グループ化 952">
            <a:extLst>
              <a:ext uri="{FF2B5EF4-FFF2-40B4-BE49-F238E27FC236}">
                <a16:creationId xmlns:a16="http://schemas.microsoft.com/office/drawing/2014/main" id="{E3D588EF-2798-CC7A-737A-A2F835FCE05F}"/>
              </a:ext>
            </a:extLst>
          </p:cNvPr>
          <p:cNvGrpSpPr/>
          <p:nvPr/>
        </p:nvGrpSpPr>
        <p:grpSpPr>
          <a:xfrm>
            <a:off x="6625489" y="1002829"/>
            <a:ext cx="2488606" cy="2487859"/>
            <a:chOff x="6625489" y="1002829"/>
            <a:chExt cx="2488606" cy="2487859"/>
          </a:xfrm>
        </p:grpSpPr>
        <p:grpSp>
          <p:nvGrpSpPr>
            <p:cNvPr id="847" name="グループ化 846">
              <a:extLst>
                <a:ext uri="{FF2B5EF4-FFF2-40B4-BE49-F238E27FC236}">
                  <a16:creationId xmlns:a16="http://schemas.microsoft.com/office/drawing/2014/main" id="{93F807B7-1BA4-3C38-9365-703E684962DC}"/>
                </a:ext>
              </a:extLst>
            </p:cNvPr>
            <p:cNvGrpSpPr/>
            <p:nvPr/>
          </p:nvGrpSpPr>
          <p:grpSpPr>
            <a:xfrm rot="5400000">
              <a:off x="7689098" y="1796089"/>
              <a:ext cx="473880" cy="415496"/>
              <a:chOff x="7830602" y="3040956"/>
              <a:chExt cx="447858" cy="392679"/>
            </a:xfrm>
          </p:grpSpPr>
          <p:sp>
            <p:nvSpPr>
              <p:cNvPr id="848" name="台形 847">
                <a:extLst>
                  <a:ext uri="{FF2B5EF4-FFF2-40B4-BE49-F238E27FC236}">
                    <a16:creationId xmlns:a16="http://schemas.microsoft.com/office/drawing/2014/main" id="{7EEC5616-48C7-9372-31A2-2D0D6FDF8A0B}"/>
                  </a:ext>
                </a:extLst>
              </p:cNvPr>
              <p:cNvSpPr/>
              <p:nvPr/>
            </p:nvSpPr>
            <p:spPr>
              <a:xfrm rot="13500000">
                <a:off x="8093942" y="3038471"/>
                <a:ext cx="50742" cy="318295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9" name="台形 848">
                <a:extLst>
                  <a:ext uri="{FF2B5EF4-FFF2-40B4-BE49-F238E27FC236}">
                    <a16:creationId xmlns:a16="http://schemas.microsoft.com/office/drawing/2014/main" id="{24D6D483-C575-9817-EAF3-7B6E74874990}"/>
                  </a:ext>
                </a:extLst>
              </p:cNvPr>
              <p:cNvSpPr/>
              <p:nvPr/>
            </p:nvSpPr>
            <p:spPr>
              <a:xfrm rot="8100000" flipH="1">
                <a:off x="7830602" y="3040956"/>
                <a:ext cx="50742" cy="31538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0" name="四角形: 上の 2 つの角を丸める 849">
                <a:extLst>
                  <a:ext uri="{FF2B5EF4-FFF2-40B4-BE49-F238E27FC236}">
                    <a16:creationId xmlns:a16="http://schemas.microsoft.com/office/drawing/2014/main" id="{1FDE56CE-BB58-CD47-1028-ADB37492E2D5}"/>
                  </a:ext>
                </a:extLst>
              </p:cNvPr>
              <p:cNvSpPr/>
              <p:nvPr/>
            </p:nvSpPr>
            <p:spPr>
              <a:xfrm rot="2700000">
                <a:off x="7949951" y="3230445"/>
                <a:ext cx="115688" cy="156641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1" name="フリーフォーム: 図形 850">
                <a:extLst>
                  <a:ext uri="{FF2B5EF4-FFF2-40B4-BE49-F238E27FC236}">
                    <a16:creationId xmlns:a16="http://schemas.microsoft.com/office/drawing/2014/main" id="{8853C5EB-AD62-9E2B-3D4D-A9B32CAC108B}"/>
                  </a:ext>
                </a:extLst>
              </p:cNvPr>
              <p:cNvSpPr/>
              <p:nvPr/>
            </p:nvSpPr>
            <p:spPr>
              <a:xfrm rot="18900000">
                <a:off x="7926120" y="3227276"/>
                <a:ext cx="115688" cy="206359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2" name="四角形: 上の 2 つの角を丸める 851">
                <a:extLst>
                  <a:ext uri="{FF2B5EF4-FFF2-40B4-BE49-F238E27FC236}">
                    <a16:creationId xmlns:a16="http://schemas.microsoft.com/office/drawing/2014/main" id="{2C6DC63C-5E6B-757D-5AD9-9A7A022275CC}"/>
                  </a:ext>
                </a:extLst>
              </p:cNvPr>
              <p:cNvSpPr/>
              <p:nvPr/>
            </p:nvSpPr>
            <p:spPr>
              <a:xfrm rot="13500000">
                <a:off x="7946784" y="3355331"/>
                <a:ext cx="23855" cy="45649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853" name="四角形: 上の 2 つの角を丸める 852">
                <a:extLst>
                  <a:ext uri="{FF2B5EF4-FFF2-40B4-BE49-F238E27FC236}">
                    <a16:creationId xmlns:a16="http://schemas.microsoft.com/office/drawing/2014/main" id="{9627D661-D36F-8D4F-7DF3-622A112F6486}"/>
                  </a:ext>
                </a:extLst>
              </p:cNvPr>
              <p:cNvSpPr/>
              <p:nvPr/>
            </p:nvSpPr>
            <p:spPr>
              <a:xfrm rot="13500000">
                <a:off x="7964500" y="3379638"/>
                <a:ext cx="24630" cy="37903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4" name="四角形: 上の 2 つの角を丸める 853">
                <a:extLst>
                  <a:ext uri="{FF2B5EF4-FFF2-40B4-BE49-F238E27FC236}">
                    <a16:creationId xmlns:a16="http://schemas.microsoft.com/office/drawing/2014/main" id="{F2177A3B-53E5-48B1-E680-BFFF26365C71}"/>
                  </a:ext>
                </a:extLst>
              </p:cNvPr>
              <p:cNvSpPr/>
              <p:nvPr/>
            </p:nvSpPr>
            <p:spPr>
              <a:xfrm rot="13500000">
                <a:off x="7925983" y="3337252"/>
                <a:ext cx="24769" cy="43411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5" name="四角形: 上の 2 つの角を丸める 854">
                <a:extLst>
                  <a:ext uri="{FF2B5EF4-FFF2-40B4-BE49-F238E27FC236}">
                    <a16:creationId xmlns:a16="http://schemas.microsoft.com/office/drawing/2014/main" id="{78832DCD-D4B2-91BF-5E25-4C037481578B}"/>
                  </a:ext>
                </a:extLst>
              </p:cNvPr>
              <p:cNvSpPr/>
              <p:nvPr/>
            </p:nvSpPr>
            <p:spPr>
              <a:xfrm rot="13500000">
                <a:off x="7904997" y="3328218"/>
                <a:ext cx="22996" cy="28713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6" name="四角形: 上の 2 つの角を丸める 855">
                <a:extLst>
                  <a:ext uri="{FF2B5EF4-FFF2-40B4-BE49-F238E27FC236}">
                    <a16:creationId xmlns:a16="http://schemas.microsoft.com/office/drawing/2014/main" id="{83B90AFD-0C1E-BC96-07E7-633FECC470B2}"/>
                  </a:ext>
                </a:extLst>
              </p:cNvPr>
              <p:cNvSpPr/>
              <p:nvPr/>
            </p:nvSpPr>
            <p:spPr>
              <a:xfrm rot="2700000">
                <a:off x="8036513" y="3238631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7" name="四角形: 上の 2 つの角を丸める 856">
                <a:extLst>
                  <a:ext uri="{FF2B5EF4-FFF2-40B4-BE49-F238E27FC236}">
                    <a16:creationId xmlns:a16="http://schemas.microsoft.com/office/drawing/2014/main" id="{1A3A7F4C-286D-AF6C-9C13-9B164789D42F}"/>
                  </a:ext>
                </a:extLst>
              </p:cNvPr>
              <p:cNvSpPr/>
              <p:nvPr/>
            </p:nvSpPr>
            <p:spPr>
              <a:xfrm rot="18900000">
                <a:off x="7879712" y="3241499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58" name="グループ化 857">
              <a:extLst>
                <a:ext uri="{FF2B5EF4-FFF2-40B4-BE49-F238E27FC236}">
                  <a16:creationId xmlns:a16="http://schemas.microsoft.com/office/drawing/2014/main" id="{0B45B0CC-8FA9-9382-9638-83C50CCCD955}"/>
                </a:ext>
              </a:extLst>
            </p:cNvPr>
            <p:cNvGrpSpPr/>
            <p:nvPr/>
          </p:nvGrpSpPr>
          <p:grpSpPr>
            <a:xfrm rot="12600000">
              <a:off x="7254960" y="1875586"/>
              <a:ext cx="473880" cy="415496"/>
              <a:chOff x="7830602" y="3040956"/>
              <a:chExt cx="447858" cy="392679"/>
            </a:xfrm>
          </p:grpSpPr>
          <p:sp>
            <p:nvSpPr>
              <p:cNvPr id="859" name="台形 858">
                <a:extLst>
                  <a:ext uri="{FF2B5EF4-FFF2-40B4-BE49-F238E27FC236}">
                    <a16:creationId xmlns:a16="http://schemas.microsoft.com/office/drawing/2014/main" id="{9A9ACA00-FAEB-C199-1E89-CB735646DF9D}"/>
                  </a:ext>
                </a:extLst>
              </p:cNvPr>
              <p:cNvSpPr/>
              <p:nvPr/>
            </p:nvSpPr>
            <p:spPr>
              <a:xfrm rot="13500000">
                <a:off x="8093942" y="3038471"/>
                <a:ext cx="50742" cy="318295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0" name="台形 859">
                <a:extLst>
                  <a:ext uri="{FF2B5EF4-FFF2-40B4-BE49-F238E27FC236}">
                    <a16:creationId xmlns:a16="http://schemas.microsoft.com/office/drawing/2014/main" id="{203072BC-0177-2F59-8B66-5D63016B1910}"/>
                  </a:ext>
                </a:extLst>
              </p:cNvPr>
              <p:cNvSpPr/>
              <p:nvPr/>
            </p:nvSpPr>
            <p:spPr>
              <a:xfrm rot="8100000" flipH="1">
                <a:off x="7830602" y="3040956"/>
                <a:ext cx="50742" cy="31538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1" name="四角形: 上の 2 つの角を丸める 860">
                <a:extLst>
                  <a:ext uri="{FF2B5EF4-FFF2-40B4-BE49-F238E27FC236}">
                    <a16:creationId xmlns:a16="http://schemas.microsoft.com/office/drawing/2014/main" id="{5ABF048B-6F3B-0A9A-FAB7-966B1A0FF48F}"/>
                  </a:ext>
                </a:extLst>
              </p:cNvPr>
              <p:cNvSpPr/>
              <p:nvPr/>
            </p:nvSpPr>
            <p:spPr>
              <a:xfrm rot="2700000">
                <a:off x="7949951" y="3230445"/>
                <a:ext cx="115688" cy="156641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2" name="フリーフォーム: 図形 861">
                <a:extLst>
                  <a:ext uri="{FF2B5EF4-FFF2-40B4-BE49-F238E27FC236}">
                    <a16:creationId xmlns:a16="http://schemas.microsoft.com/office/drawing/2014/main" id="{E6BA12BA-626A-60D1-D02D-5D62CEC43832}"/>
                  </a:ext>
                </a:extLst>
              </p:cNvPr>
              <p:cNvSpPr/>
              <p:nvPr/>
            </p:nvSpPr>
            <p:spPr>
              <a:xfrm rot="18900000">
                <a:off x="7926120" y="3227276"/>
                <a:ext cx="115688" cy="206359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3" name="四角形: 上の 2 つの角を丸める 862">
                <a:extLst>
                  <a:ext uri="{FF2B5EF4-FFF2-40B4-BE49-F238E27FC236}">
                    <a16:creationId xmlns:a16="http://schemas.microsoft.com/office/drawing/2014/main" id="{9354EDEC-153C-8067-10C9-393651C2C80C}"/>
                  </a:ext>
                </a:extLst>
              </p:cNvPr>
              <p:cNvSpPr/>
              <p:nvPr/>
            </p:nvSpPr>
            <p:spPr>
              <a:xfrm rot="13500000">
                <a:off x="7946784" y="3355331"/>
                <a:ext cx="23855" cy="45649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864" name="四角形: 上の 2 つの角を丸める 863">
                <a:extLst>
                  <a:ext uri="{FF2B5EF4-FFF2-40B4-BE49-F238E27FC236}">
                    <a16:creationId xmlns:a16="http://schemas.microsoft.com/office/drawing/2014/main" id="{565AA7BD-46FD-BAF0-1D43-B249BB8FA38E}"/>
                  </a:ext>
                </a:extLst>
              </p:cNvPr>
              <p:cNvSpPr/>
              <p:nvPr/>
            </p:nvSpPr>
            <p:spPr>
              <a:xfrm rot="13500000">
                <a:off x="7964500" y="3379638"/>
                <a:ext cx="24630" cy="37903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5" name="四角形: 上の 2 つの角を丸める 864">
                <a:extLst>
                  <a:ext uri="{FF2B5EF4-FFF2-40B4-BE49-F238E27FC236}">
                    <a16:creationId xmlns:a16="http://schemas.microsoft.com/office/drawing/2014/main" id="{11CE1C09-92F4-3004-0E61-9D2821E8176B}"/>
                  </a:ext>
                </a:extLst>
              </p:cNvPr>
              <p:cNvSpPr/>
              <p:nvPr/>
            </p:nvSpPr>
            <p:spPr>
              <a:xfrm rot="13500000">
                <a:off x="7925983" y="3337252"/>
                <a:ext cx="24769" cy="43411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6" name="四角形: 上の 2 つの角を丸める 865">
                <a:extLst>
                  <a:ext uri="{FF2B5EF4-FFF2-40B4-BE49-F238E27FC236}">
                    <a16:creationId xmlns:a16="http://schemas.microsoft.com/office/drawing/2014/main" id="{5657C3BF-F91C-085F-9BFA-6D66A4EAFB04}"/>
                  </a:ext>
                </a:extLst>
              </p:cNvPr>
              <p:cNvSpPr/>
              <p:nvPr/>
            </p:nvSpPr>
            <p:spPr>
              <a:xfrm rot="13500000">
                <a:off x="7904997" y="3328218"/>
                <a:ext cx="22996" cy="28713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7" name="四角形: 上の 2 つの角を丸める 866">
                <a:extLst>
                  <a:ext uri="{FF2B5EF4-FFF2-40B4-BE49-F238E27FC236}">
                    <a16:creationId xmlns:a16="http://schemas.microsoft.com/office/drawing/2014/main" id="{545E4D68-7269-8698-CEE5-D896DE82E1E2}"/>
                  </a:ext>
                </a:extLst>
              </p:cNvPr>
              <p:cNvSpPr/>
              <p:nvPr/>
            </p:nvSpPr>
            <p:spPr>
              <a:xfrm rot="2700000">
                <a:off x="8036513" y="3238631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8" name="四角形: 上の 2 つの角を丸める 867">
                <a:extLst>
                  <a:ext uri="{FF2B5EF4-FFF2-40B4-BE49-F238E27FC236}">
                    <a16:creationId xmlns:a16="http://schemas.microsoft.com/office/drawing/2014/main" id="{5567AEE9-67C2-CD71-1A4B-C48E3470CE62}"/>
                  </a:ext>
                </a:extLst>
              </p:cNvPr>
              <p:cNvSpPr/>
              <p:nvPr/>
            </p:nvSpPr>
            <p:spPr>
              <a:xfrm rot="18900000">
                <a:off x="7879712" y="3241499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69" name="グループ化 868">
              <a:extLst>
                <a:ext uri="{FF2B5EF4-FFF2-40B4-BE49-F238E27FC236}">
                  <a16:creationId xmlns:a16="http://schemas.microsoft.com/office/drawing/2014/main" id="{71A7115B-FE5B-07C0-BA3E-7389E42B0373}"/>
                </a:ext>
              </a:extLst>
            </p:cNvPr>
            <p:cNvGrpSpPr/>
            <p:nvPr/>
          </p:nvGrpSpPr>
          <p:grpSpPr>
            <a:xfrm rot="8100000">
              <a:off x="7047524" y="2351443"/>
              <a:ext cx="473880" cy="415496"/>
              <a:chOff x="7830602" y="3040956"/>
              <a:chExt cx="447858" cy="392679"/>
            </a:xfrm>
          </p:grpSpPr>
          <p:sp>
            <p:nvSpPr>
              <p:cNvPr id="870" name="台形 869">
                <a:extLst>
                  <a:ext uri="{FF2B5EF4-FFF2-40B4-BE49-F238E27FC236}">
                    <a16:creationId xmlns:a16="http://schemas.microsoft.com/office/drawing/2014/main" id="{AA123AB9-E1D0-9692-DD32-68CDB5257E4E}"/>
                  </a:ext>
                </a:extLst>
              </p:cNvPr>
              <p:cNvSpPr/>
              <p:nvPr/>
            </p:nvSpPr>
            <p:spPr>
              <a:xfrm rot="13500000">
                <a:off x="8093942" y="3038471"/>
                <a:ext cx="50742" cy="318295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1" name="台形 870">
                <a:extLst>
                  <a:ext uri="{FF2B5EF4-FFF2-40B4-BE49-F238E27FC236}">
                    <a16:creationId xmlns:a16="http://schemas.microsoft.com/office/drawing/2014/main" id="{7C2FE0ED-42E4-3907-7331-EEE5BDDC3C1D}"/>
                  </a:ext>
                </a:extLst>
              </p:cNvPr>
              <p:cNvSpPr/>
              <p:nvPr/>
            </p:nvSpPr>
            <p:spPr>
              <a:xfrm rot="8100000" flipH="1">
                <a:off x="7830602" y="3040956"/>
                <a:ext cx="50742" cy="31538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2" name="四角形: 上の 2 つの角を丸める 871">
                <a:extLst>
                  <a:ext uri="{FF2B5EF4-FFF2-40B4-BE49-F238E27FC236}">
                    <a16:creationId xmlns:a16="http://schemas.microsoft.com/office/drawing/2014/main" id="{EE005D4C-7462-C5A5-B30C-CE95786BC3A4}"/>
                  </a:ext>
                </a:extLst>
              </p:cNvPr>
              <p:cNvSpPr/>
              <p:nvPr/>
            </p:nvSpPr>
            <p:spPr>
              <a:xfrm rot="2700000">
                <a:off x="7949951" y="3230445"/>
                <a:ext cx="115688" cy="156641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3" name="フリーフォーム: 図形 872">
                <a:extLst>
                  <a:ext uri="{FF2B5EF4-FFF2-40B4-BE49-F238E27FC236}">
                    <a16:creationId xmlns:a16="http://schemas.microsoft.com/office/drawing/2014/main" id="{455151F3-FCA8-C4EB-7E22-2559DA441F92}"/>
                  </a:ext>
                </a:extLst>
              </p:cNvPr>
              <p:cNvSpPr/>
              <p:nvPr/>
            </p:nvSpPr>
            <p:spPr>
              <a:xfrm rot="18900000">
                <a:off x="7926120" y="3227276"/>
                <a:ext cx="115688" cy="206359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4" name="四角形: 上の 2 つの角を丸める 873">
                <a:extLst>
                  <a:ext uri="{FF2B5EF4-FFF2-40B4-BE49-F238E27FC236}">
                    <a16:creationId xmlns:a16="http://schemas.microsoft.com/office/drawing/2014/main" id="{95E25B99-A19E-FD0D-8624-208EF16D2839}"/>
                  </a:ext>
                </a:extLst>
              </p:cNvPr>
              <p:cNvSpPr/>
              <p:nvPr/>
            </p:nvSpPr>
            <p:spPr>
              <a:xfrm rot="13500000">
                <a:off x="7946784" y="3355331"/>
                <a:ext cx="23855" cy="45649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875" name="四角形: 上の 2 つの角を丸める 874">
                <a:extLst>
                  <a:ext uri="{FF2B5EF4-FFF2-40B4-BE49-F238E27FC236}">
                    <a16:creationId xmlns:a16="http://schemas.microsoft.com/office/drawing/2014/main" id="{CAF7F3CF-19DF-EA02-F275-C78C4C350F94}"/>
                  </a:ext>
                </a:extLst>
              </p:cNvPr>
              <p:cNvSpPr/>
              <p:nvPr/>
            </p:nvSpPr>
            <p:spPr>
              <a:xfrm rot="13500000">
                <a:off x="7964500" y="3379638"/>
                <a:ext cx="24630" cy="37903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6" name="四角形: 上の 2 つの角を丸める 875">
                <a:extLst>
                  <a:ext uri="{FF2B5EF4-FFF2-40B4-BE49-F238E27FC236}">
                    <a16:creationId xmlns:a16="http://schemas.microsoft.com/office/drawing/2014/main" id="{B79549EF-98A7-0428-3568-736D5D3E7EFB}"/>
                  </a:ext>
                </a:extLst>
              </p:cNvPr>
              <p:cNvSpPr/>
              <p:nvPr/>
            </p:nvSpPr>
            <p:spPr>
              <a:xfrm rot="13500000">
                <a:off x="7925983" y="3337252"/>
                <a:ext cx="24769" cy="43411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7" name="四角形: 上の 2 つの角を丸める 876">
                <a:extLst>
                  <a:ext uri="{FF2B5EF4-FFF2-40B4-BE49-F238E27FC236}">
                    <a16:creationId xmlns:a16="http://schemas.microsoft.com/office/drawing/2014/main" id="{FB563F48-D52C-1180-B3C2-2AA8493B1860}"/>
                  </a:ext>
                </a:extLst>
              </p:cNvPr>
              <p:cNvSpPr/>
              <p:nvPr/>
            </p:nvSpPr>
            <p:spPr>
              <a:xfrm rot="13500000">
                <a:off x="7904997" y="3328218"/>
                <a:ext cx="22996" cy="28713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8" name="四角形: 上の 2 つの角を丸める 877">
                <a:extLst>
                  <a:ext uri="{FF2B5EF4-FFF2-40B4-BE49-F238E27FC236}">
                    <a16:creationId xmlns:a16="http://schemas.microsoft.com/office/drawing/2014/main" id="{DB0F1758-D696-638A-AD1F-5F48F58AF9BB}"/>
                  </a:ext>
                </a:extLst>
              </p:cNvPr>
              <p:cNvSpPr/>
              <p:nvPr/>
            </p:nvSpPr>
            <p:spPr>
              <a:xfrm rot="2700000">
                <a:off x="8036513" y="3238631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9" name="四角形: 上の 2 つの角を丸める 878">
                <a:extLst>
                  <a:ext uri="{FF2B5EF4-FFF2-40B4-BE49-F238E27FC236}">
                    <a16:creationId xmlns:a16="http://schemas.microsoft.com/office/drawing/2014/main" id="{37987F21-8A07-59B1-253E-C123902C7E51}"/>
                  </a:ext>
                </a:extLst>
              </p:cNvPr>
              <p:cNvSpPr/>
              <p:nvPr/>
            </p:nvSpPr>
            <p:spPr>
              <a:xfrm rot="18900000">
                <a:off x="7879712" y="3241499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80" name="グループ化 879">
              <a:extLst>
                <a:ext uri="{FF2B5EF4-FFF2-40B4-BE49-F238E27FC236}">
                  <a16:creationId xmlns:a16="http://schemas.microsoft.com/office/drawing/2014/main" id="{F5CB90C1-6A63-2617-8C45-3CCE124ADE4B}"/>
                </a:ext>
              </a:extLst>
            </p:cNvPr>
            <p:cNvGrpSpPr/>
            <p:nvPr/>
          </p:nvGrpSpPr>
          <p:grpSpPr>
            <a:xfrm rot="5400000">
              <a:off x="7723123" y="2689122"/>
              <a:ext cx="473880" cy="415496"/>
              <a:chOff x="7830602" y="3040956"/>
              <a:chExt cx="447858" cy="392679"/>
            </a:xfrm>
          </p:grpSpPr>
          <p:sp>
            <p:nvSpPr>
              <p:cNvPr id="881" name="台形 880">
                <a:extLst>
                  <a:ext uri="{FF2B5EF4-FFF2-40B4-BE49-F238E27FC236}">
                    <a16:creationId xmlns:a16="http://schemas.microsoft.com/office/drawing/2014/main" id="{E8886F4F-99AD-B90F-7052-AA8656A7EBF5}"/>
                  </a:ext>
                </a:extLst>
              </p:cNvPr>
              <p:cNvSpPr/>
              <p:nvPr/>
            </p:nvSpPr>
            <p:spPr>
              <a:xfrm rot="13500000">
                <a:off x="8093942" y="3038471"/>
                <a:ext cx="50742" cy="318295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2" name="台形 881">
                <a:extLst>
                  <a:ext uri="{FF2B5EF4-FFF2-40B4-BE49-F238E27FC236}">
                    <a16:creationId xmlns:a16="http://schemas.microsoft.com/office/drawing/2014/main" id="{D2B2E92B-4A16-E589-D093-8702C8E740C7}"/>
                  </a:ext>
                </a:extLst>
              </p:cNvPr>
              <p:cNvSpPr/>
              <p:nvPr/>
            </p:nvSpPr>
            <p:spPr>
              <a:xfrm rot="8100000" flipH="1">
                <a:off x="7830602" y="3040956"/>
                <a:ext cx="50742" cy="31538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3" name="四角形: 上の 2 つの角を丸める 882">
                <a:extLst>
                  <a:ext uri="{FF2B5EF4-FFF2-40B4-BE49-F238E27FC236}">
                    <a16:creationId xmlns:a16="http://schemas.microsoft.com/office/drawing/2014/main" id="{BE31C1B7-0A3D-73C2-7D9C-EB45899B0137}"/>
                  </a:ext>
                </a:extLst>
              </p:cNvPr>
              <p:cNvSpPr/>
              <p:nvPr/>
            </p:nvSpPr>
            <p:spPr>
              <a:xfrm rot="2700000">
                <a:off x="7949951" y="3230445"/>
                <a:ext cx="115688" cy="156641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4" name="フリーフォーム: 図形 883">
                <a:extLst>
                  <a:ext uri="{FF2B5EF4-FFF2-40B4-BE49-F238E27FC236}">
                    <a16:creationId xmlns:a16="http://schemas.microsoft.com/office/drawing/2014/main" id="{DF578E62-3494-6971-C22C-3DE7BB55CB1B}"/>
                  </a:ext>
                </a:extLst>
              </p:cNvPr>
              <p:cNvSpPr/>
              <p:nvPr/>
            </p:nvSpPr>
            <p:spPr>
              <a:xfrm rot="18900000">
                <a:off x="7926120" y="3227276"/>
                <a:ext cx="115688" cy="206359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5" name="四角形: 上の 2 つの角を丸める 884">
                <a:extLst>
                  <a:ext uri="{FF2B5EF4-FFF2-40B4-BE49-F238E27FC236}">
                    <a16:creationId xmlns:a16="http://schemas.microsoft.com/office/drawing/2014/main" id="{83447594-2745-3C7C-9C10-EE6DF5C7232A}"/>
                  </a:ext>
                </a:extLst>
              </p:cNvPr>
              <p:cNvSpPr/>
              <p:nvPr/>
            </p:nvSpPr>
            <p:spPr>
              <a:xfrm rot="13500000">
                <a:off x="7946784" y="3355331"/>
                <a:ext cx="23855" cy="45649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886" name="四角形: 上の 2 つの角を丸める 885">
                <a:extLst>
                  <a:ext uri="{FF2B5EF4-FFF2-40B4-BE49-F238E27FC236}">
                    <a16:creationId xmlns:a16="http://schemas.microsoft.com/office/drawing/2014/main" id="{9E6A89B4-2CBC-8965-3B91-C8041C06A10D}"/>
                  </a:ext>
                </a:extLst>
              </p:cNvPr>
              <p:cNvSpPr/>
              <p:nvPr/>
            </p:nvSpPr>
            <p:spPr>
              <a:xfrm rot="13500000">
                <a:off x="7964500" y="3379638"/>
                <a:ext cx="24630" cy="37903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7" name="四角形: 上の 2 つの角を丸める 886">
                <a:extLst>
                  <a:ext uri="{FF2B5EF4-FFF2-40B4-BE49-F238E27FC236}">
                    <a16:creationId xmlns:a16="http://schemas.microsoft.com/office/drawing/2014/main" id="{F86F93E5-457E-13A7-3ED6-713F2C371374}"/>
                  </a:ext>
                </a:extLst>
              </p:cNvPr>
              <p:cNvSpPr/>
              <p:nvPr/>
            </p:nvSpPr>
            <p:spPr>
              <a:xfrm rot="13500000">
                <a:off x="7925983" y="3337252"/>
                <a:ext cx="24769" cy="43411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8" name="四角形: 上の 2 つの角を丸める 887">
                <a:extLst>
                  <a:ext uri="{FF2B5EF4-FFF2-40B4-BE49-F238E27FC236}">
                    <a16:creationId xmlns:a16="http://schemas.microsoft.com/office/drawing/2014/main" id="{4EF9EDDE-48AF-0046-86BB-F5574E536A38}"/>
                  </a:ext>
                </a:extLst>
              </p:cNvPr>
              <p:cNvSpPr/>
              <p:nvPr/>
            </p:nvSpPr>
            <p:spPr>
              <a:xfrm rot="13500000">
                <a:off x="7904997" y="3328218"/>
                <a:ext cx="22996" cy="28713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9" name="四角形: 上の 2 つの角を丸める 888">
                <a:extLst>
                  <a:ext uri="{FF2B5EF4-FFF2-40B4-BE49-F238E27FC236}">
                    <a16:creationId xmlns:a16="http://schemas.microsoft.com/office/drawing/2014/main" id="{A2E29D28-A74F-774F-3361-7ECC9996C04E}"/>
                  </a:ext>
                </a:extLst>
              </p:cNvPr>
              <p:cNvSpPr/>
              <p:nvPr/>
            </p:nvSpPr>
            <p:spPr>
              <a:xfrm rot="2700000">
                <a:off x="8036513" y="3238631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0" name="四角形: 上の 2 つの角を丸める 889">
                <a:extLst>
                  <a:ext uri="{FF2B5EF4-FFF2-40B4-BE49-F238E27FC236}">
                    <a16:creationId xmlns:a16="http://schemas.microsoft.com/office/drawing/2014/main" id="{96BFF6BE-F704-228D-4F72-4567EAE6E7B2}"/>
                  </a:ext>
                </a:extLst>
              </p:cNvPr>
              <p:cNvSpPr/>
              <p:nvPr/>
            </p:nvSpPr>
            <p:spPr>
              <a:xfrm rot="18900000">
                <a:off x="7879712" y="3241499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91" name="グループ化 890">
              <a:extLst>
                <a:ext uri="{FF2B5EF4-FFF2-40B4-BE49-F238E27FC236}">
                  <a16:creationId xmlns:a16="http://schemas.microsoft.com/office/drawing/2014/main" id="{4997D0DB-A535-B457-4204-317AF8A28C60}"/>
                </a:ext>
              </a:extLst>
            </p:cNvPr>
            <p:cNvGrpSpPr/>
            <p:nvPr/>
          </p:nvGrpSpPr>
          <p:grpSpPr>
            <a:xfrm rot="12600000">
              <a:off x="8240648" y="2268715"/>
              <a:ext cx="473880" cy="415496"/>
              <a:chOff x="7830602" y="3040956"/>
              <a:chExt cx="447858" cy="392679"/>
            </a:xfrm>
          </p:grpSpPr>
          <p:sp>
            <p:nvSpPr>
              <p:cNvPr id="892" name="台形 891">
                <a:extLst>
                  <a:ext uri="{FF2B5EF4-FFF2-40B4-BE49-F238E27FC236}">
                    <a16:creationId xmlns:a16="http://schemas.microsoft.com/office/drawing/2014/main" id="{5AC03800-D3E5-8F0B-84B1-E4D193A39805}"/>
                  </a:ext>
                </a:extLst>
              </p:cNvPr>
              <p:cNvSpPr/>
              <p:nvPr/>
            </p:nvSpPr>
            <p:spPr>
              <a:xfrm rot="13500000">
                <a:off x="8093942" y="3038471"/>
                <a:ext cx="50742" cy="318295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3" name="台形 892">
                <a:extLst>
                  <a:ext uri="{FF2B5EF4-FFF2-40B4-BE49-F238E27FC236}">
                    <a16:creationId xmlns:a16="http://schemas.microsoft.com/office/drawing/2014/main" id="{2421B2B1-24A0-4CD7-285C-E785047E844E}"/>
                  </a:ext>
                </a:extLst>
              </p:cNvPr>
              <p:cNvSpPr/>
              <p:nvPr/>
            </p:nvSpPr>
            <p:spPr>
              <a:xfrm rot="8100000" flipH="1">
                <a:off x="7830602" y="3040956"/>
                <a:ext cx="50742" cy="31538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4" name="四角形: 上の 2 つの角を丸める 893">
                <a:extLst>
                  <a:ext uri="{FF2B5EF4-FFF2-40B4-BE49-F238E27FC236}">
                    <a16:creationId xmlns:a16="http://schemas.microsoft.com/office/drawing/2014/main" id="{075FB26C-6CB1-E63B-61FB-15A1C50B28A5}"/>
                  </a:ext>
                </a:extLst>
              </p:cNvPr>
              <p:cNvSpPr/>
              <p:nvPr/>
            </p:nvSpPr>
            <p:spPr>
              <a:xfrm rot="2700000">
                <a:off x="7949951" y="3230445"/>
                <a:ext cx="115688" cy="156641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5" name="フリーフォーム: 図形 894">
                <a:extLst>
                  <a:ext uri="{FF2B5EF4-FFF2-40B4-BE49-F238E27FC236}">
                    <a16:creationId xmlns:a16="http://schemas.microsoft.com/office/drawing/2014/main" id="{D6FD9C63-06BB-7A57-1852-70A35A8EBA2E}"/>
                  </a:ext>
                </a:extLst>
              </p:cNvPr>
              <p:cNvSpPr/>
              <p:nvPr/>
            </p:nvSpPr>
            <p:spPr>
              <a:xfrm rot="18900000">
                <a:off x="7926120" y="3227276"/>
                <a:ext cx="115688" cy="206359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6" name="四角形: 上の 2 つの角を丸める 895">
                <a:extLst>
                  <a:ext uri="{FF2B5EF4-FFF2-40B4-BE49-F238E27FC236}">
                    <a16:creationId xmlns:a16="http://schemas.microsoft.com/office/drawing/2014/main" id="{800D380B-2965-09ED-2409-FBA600C524D5}"/>
                  </a:ext>
                </a:extLst>
              </p:cNvPr>
              <p:cNvSpPr/>
              <p:nvPr/>
            </p:nvSpPr>
            <p:spPr>
              <a:xfrm rot="13500000">
                <a:off x="7946784" y="3355331"/>
                <a:ext cx="23855" cy="45649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897" name="四角形: 上の 2 つの角を丸める 896">
                <a:extLst>
                  <a:ext uri="{FF2B5EF4-FFF2-40B4-BE49-F238E27FC236}">
                    <a16:creationId xmlns:a16="http://schemas.microsoft.com/office/drawing/2014/main" id="{17D014D0-7708-1F6D-7DC9-1BE0A6F5D5CF}"/>
                  </a:ext>
                </a:extLst>
              </p:cNvPr>
              <p:cNvSpPr/>
              <p:nvPr/>
            </p:nvSpPr>
            <p:spPr>
              <a:xfrm rot="13500000">
                <a:off x="7964500" y="3379638"/>
                <a:ext cx="24630" cy="37903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8" name="四角形: 上の 2 つの角を丸める 897">
                <a:extLst>
                  <a:ext uri="{FF2B5EF4-FFF2-40B4-BE49-F238E27FC236}">
                    <a16:creationId xmlns:a16="http://schemas.microsoft.com/office/drawing/2014/main" id="{959FF7E3-B320-DBD9-4561-0AE4D436E5AD}"/>
                  </a:ext>
                </a:extLst>
              </p:cNvPr>
              <p:cNvSpPr/>
              <p:nvPr/>
            </p:nvSpPr>
            <p:spPr>
              <a:xfrm rot="13500000">
                <a:off x="7925983" y="3337252"/>
                <a:ext cx="24769" cy="43411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9" name="四角形: 上の 2 つの角を丸める 898">
                <a:extLst>
                  <a:ext uri="{FF2B5EF4-FFF2-40B4-BE49-F238E27FC236}">
                    <a16:creationId xmlns:a16="http://schemas.microsoft.com/office/drawing/2014/main" id="{4384752D-38A9-B283-E26D-8AA3729069A1}"/>
                  </a:ext>
                </a:extLst>
              </p:cNvPr>
              <p:cNvSpPr/>
              <p:nvPr/>
            </p:nvSpPr>
            <p:spPr>
              <a:xfrm rot="13500000">
                <a:off x="7904997" y="3328218"/>
                <a:ext cx="22996" cy="28713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0" name="四角形: 上の 2 つの角を丸める 899">
                <a:extLst>
                  <a:ext uri="{FF2B5EF4-FFF2-40B4-BE49-F238E27FC236}">
                    <a16:creationId xmlns:a16="http://schemas.microsoft.com/office/drawing/2014/main" id="{90CF9950-1702-61B7-E395-FD544483F6E1}"/>
                  </a:ext>
                </a:extLst>
              </p:cNvPr>
              <p:cNvSpPr/>
              <p:nvPr/>
            </p:nvSpPr>
            <p:spPr>
              <a:xfrm rot="2700000">
                <a:off x="8036513" y="3238631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1" name="四角形: 上の 2 つの角を丸める 900">
                <a:extLst>
                  <a:ext uri="{FF2B5EF4-FFF2-40B4-BE49-F238E27FC236}">
                    <a16:creationId xmlns:a16="http://schemas.microsoft.com/office/drawing/2014/main" id="{16C21A30-945B-0F87-9752-7477B905B4E7}"/>
                  </a:ext>
                </a:extLst>
              </p:cNvPr>
              <p:cNvSpPr/>
              <p:nvPr/>
            </p:nvSpPr>
            <p:spPr>
              <a:xfrm rot="18900000">
                <a:off x="7879712" y="3241499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02" name="グループ化 901">
              <a:extLst>
                <a:ext uri="{FF2B5EF4-FFF2-40B4-BE49-F238E27FC236}">
                  <a16:creationId xmlns:a16="http://schemas.microsoft.com/office/drawing/2014/main" id="{4EAC73CF-2CBB-6514-08AA-392049EC0E09}"/>
                </a:ext>
              </a:extLst>
            </p:cNvPr>
            <p:cNvGrpSpPr/>
            <p:nvPr/>
          </p:nvGrpSpPr>
          <p:grpSpPr>
            <a:xfrm rot="9000000">
              <a:off x="8126578" y="1798891"/>
              <a:ext cx="473880" cy="415496"/>
              <a:chOff x="7830602" y="3040956"/>
              <a:chExt cx="447858" cy="392679"/>
            </a:xfrm>
          </p:grpSpPr>
          <p:sp>
            <p:nvSpPr>
              <p:cNvPr id="903" name="台形 902">
                <a:extLst>
                  <a:ext uri="{FF2B5EF4-FFF2-40B4-BE49-F238E27FC236}">
                    <a16:creationId xmlns:a16="http://schemas.microsoft.com/office/drawing/2014/main" id="{1F0BA99C-EA19-7E4E-3A9A-7204D7DA886E}"/>
                  </a:ext>
                </a:extLst>
              </p:cNvPr>
              <p:cNvSpPr/>
              <p:nvPr/>
            </p:nvSpPr>
            <p:spPr>
              <a:xfrm rot="13500000">
                <a:off x="8093942" y="3038471"/>
                <a:ext cx="50742" cy="318295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4" name="台形 903">
                <a:extLst>
                  <a:ext uri="{FF2B5EF4-FFF2-40B4-BE49-F238E27FC236}">
                    <a16:creationId xmlns:a16="http://schemas.microsoft.com/office/drawing/2014/main" id="{99E053E5-9A89-4EE0-05FF-E58449F6D8E6}"/>
                  </a:ext>
                </a:extLst>
              </p:cNvPr>
              <p:cNvSpPr/>
              <p:nvPr/>
            </p:nvSpPr>
            <p:spPr>
              <a:xfrm rot="8100000" flipH="1">
                <a:off x="7830602" y="3040956"/>
                <a:ext cx="50742" cy="31538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5" name="四角形: 上の 2 つの角を丸める 904">
                <a:extLst>
                  <a:ext uri="{FF2B5EF4-FFF2-40B4-BE49-F238E27FC236}">
                    <a16:creationId xmlns:a16="http://schemas.microsoft.com/office/drawing/2014/main" id="{95893C23-7282-A8D8-1CB8-A30CDCA68B88}"/>
                  </a:ext>
                </a:extLst>
              </p:cNvPr>
              <p:cNvSpPr/>
              <p:nvPr/>
            </p:nvSpPr>
            <p:spPr>
              <a:xfrm rot="2700000">
                <a:off x="7949951" y="3230445"/>
                <a:ext cx="115688" cy="156641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6" name="フリーフォーム: 図形 905">
                <a:extLst>
                  <a:ext uri="{FF2B5EF4-FFF2-40B4-BE49-F238E27FC236}">
                    <a16:creationId xmlns:a16="http://schemas.microsoft.com/office/drawing/2014/main" id="{1767052D-E50C-FB00-589F-E4202014378E}"/>
                  </a:ext>
                </a:extLst>
              </p:cNvPr>
              <p:cNvSpPr/>
              <p:nvPr/>
            </p:nvSpPr>
            <p:spPr>
              <a:xfrm rot="18900000">
                <a:off x="7926120" y="3227276"/>
                <a:ext cx="115688" cy="206359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7" name="四角形: 上の 2 つの角を丸める 906">
                <a:extLst>
                  <a:ext uri="{FF2B5EF4-FFF2-40B4-BE49-F238E27FC236}">
                    <a16:creationId xmlns:a16="http://schemas.microsoft.com/office/drawing/2014/main" id="{FD09F0F1-F02E-8E72-AE31-25041642CD88}"/>
                  </a:ext>
                </a:extLst>
              </p:cNvPr>
              <p:cNvSpPr/>
              <p:nvPr/>
            </p:nvSpPr>
            <p:spPr>
              <a:xfrm rot="13500000">
                <a:off x="7946784" y="3355331"/>
                <a:ext cx="23855" cy="45649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908" name="四角形: 上の 2 つの角を丸める 907">
                <a:extLst>
                  <a:ext uri="{FF2B5EF4-FFF2-40B4-BE49-F238E27FC236}">
                    <a16:creationId xmlns:a16="http://schemas.microsoft.com/office/drawing/2014/main" id="{41FB3E40-4D54-6D6D-61A4-2538E242D17D}"/>
                  </a:ext>
                </a:extLst>
              </p:cNvPr>
              <p:cNvSpPr/>
              <p:nvPr/>
            </p:nvSpPr>
            <p:spPr>
              <a:xfrm rot="13500000">
                <a:off x="7964500" y="3379638"/>
                <a:ext cx="24630" cy="37903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9" name="四角形: 上の 2 つの角を丸める 908">
                <a:extLst>
                  <a:ext uri="{FF2B5EF4-FFF2-40B4-BE49-F238E27FC236}">
                    <a16:creationId xmlns:a16="http://schemas.microsoft.com/office/drawing/2014/main" id="{B16DC47C-72E3-8A11-FAA9-B3B4051585C0}"/>
                  </a:ext>
                </a:extLst>
              </p:cNvPr>
              <p:cNvSpPr/>
              <p:nvPr/>
            </p:nvSpPr>
            <p:spPr>
              <a:xfrm rot="13500000">
                <a:off x="7925983" y="3337252"/>
                <a:ext cx="24769" cy="43411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0" name="四角形: 上の 2 つの角を丸める 909">
                <a:extLst>
                  <a:ext uri="{FF2B5EF4-FFF2-40B4-BE49-F238E27FC236}">
                    <a16:creationId xmlns:a16="http://schemas.microsoft.com/office/drawing/2014/main" id="{A40D30B7-1181-32EB-D514-52C436818410}"/>
                  </a:ext>
                </a:extLst>
              </p:cNvPr>
              <p:cNvSpPr/>
              <p:nvPr/>
            </p:nvSpPr>
            <p:spPr>
              <a:xfrm rot="13500000">
                <a:off x="7904997" y="3328218"/>
                <a:ext cx="22996" cy="28713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1" name="四角形: 上の 2 つの角を丸める 910">
                <a:extLst>
                  <a:ext uri="{FF2B5EF4-FFF2-40B4-BE49-F238E27FC236}">
                    <a16:creationId xmlns:a16="http://schemas.microsoft.com/office/drawing/2014/main" id="{5F524E6B-6B49-4351-F727-05936B0A60E7}"/>
                  </a:ext>
                </a:extLst>
              </p:cNvPr>
              <p:cNvSpPr/>
              <p:nvPr/>
            </p:nvSpPr>
            <p:spPr>
              <a:xfrm rot="2700000">
                <a:off x="8036513" y="3238631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2" name="四角形: 上の 2 つの角を丸める 911">
                <a:extLst>
                  <a:ext uri="{FF2B5EF4-FFF2-40B4-BE49-F238E27FC236}">
                    <a16:creationId xmlns:a16="http://schemas.microsoft.com/office/drawing/2014/main" id="{A46E47FD-6C0D-B2AA-667D-A9DAD00C5674}"/>
                  </a:ext>
                </a:extLst>
              </p:cNvPr>
              <p:cNvSpPr/>
              <p:nvPr/>
            </p:nvSpPr>
            <p:spPr>
              <a:xfrm rot="18900000">
                <a:off x="7879712" y="3241499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65" name="フリーフォーム: 図形 764">
              <a:extLst>
                <a:ext uri="{FF2B5EF4-FFF2-40B4-BE49-F238E27FC236}">
                  <a16:creationId xmlns:a16="http://schemas.microsoft.com/office/drawing/2014/main" id="{10069678-18A7-F6FD-9FB7-0BAE9FB72893}"/>
                </a:ext>
              </a:extLst>
            </p:cNvPr>
            <p:cNvSpPr/>
            <p:nvPr/>
          </p:nvSpPr>
          <p:spPr>
            <a:xfrm>
              <a:off x="7524178" y="2083334"/>
              <a:ext cx="803720" cy="640778"/>
            </a:xfrm>
            <a:custGeom>
              <a:avLst/>
              <a:gdLst>
                <a:gd name="connsiteX0" fmla="*/ 3379588 w 5715000"/>
                <a:gd name="connsiteY0" fmla="*/ 0 h 4556380"/>
                <a:gd name="connsiteX1" fmla="*/ 3566160 w 5715000"/>
                <a:gd name="connsiteY1" fmla="*/ 99950 h 4556380"/>
                <a:gd name="connsiteX2" fmla="*/ 3695700 w 5715000"/>
                <a:gd name="connsiteY2" fmla="*/ 92330 h 4556380"/>
                <a:gd name="connsiteX3" fmla="*/ 3787140 w 5715000"/>
                <a:gd name="connsiteY3" fmla="*/ 890 h 4556380"/>
                <a:gd name="connsiteX4" fmla="*/ 3832860 w 5715000"/>
                <a:gd name="connsiteY4" fmla="*/ 92330 h 4556380"/>
                <a:gd name="connsiteX5" fmla="*/ 4008120 w 5715000"/>
                <a:gd name="connsiteY5" fmla="*/ 107570 h 4556380"/>
                <a:gd name="connsiteX6" fmla="*/ 3977640 w 5715000"/>
                <a:gd name="connsiteY6" fmla="*/ 183770 h 4556380"/>
                <a:gd name="connsiteX7" fmla="*/ 3992880 w 5715000"/>
                <a:gd name="connsiteY7" fmla="*/ 252350 h 4556380"/>
                <a:gd name="connsiteX8" fmla="*/ 4091940 w 5715000"/>
                <a:gd name="connsiteY8" fmla="*/ 290450 h 4556380"/>
                <a:gd name="connsiteX9" fmla="*/ 4297680 w 5715000"/>
                <a:gd name="connsiteY9" fmla="*/ 252350 h 4556380"/>
                <a:gd name="connsiteX10" fmla="*/ 4648200 w 5715000"/>
                <a:gd name="connsiteY10" fmla="*/ 336170 h 4556380"/>
                <a:gd name="connsiteX11" fmla="*/ 4648200 w 5715000"/>
                <a:gd name="connsiteY11" fmla="*/ 419990 h 4556380"/>
                <a:gd name="connsiteX12" fmla="*/ 4648200 w 5715000"/>
                <a:gd name="connsiteY12" fmla="*/ 480950 h 4556380"/>
                <a:gd name="connsiteX13" fmla="*/ 4625340 w 5715000"/>
                <a:gd name="connsiteY13" fmla="*/ 648590 h 4556380"/>
                <a:gd name="connsiteX14" fmla="*/ 4724400 w 5715000"/>
                <a:gd name="connsiteY14" fmla="*/ 694310 h 4556380"/>
                <a:gd name="connsiteX15" fmla="*/ 4732020 w 5715000"/>
                <a:gd name="connsiteY15" fmla="*/ 762890 h 4556380"/>
                <a:gd name="connsiteX16" fmla="*/ 4808220 w 5715000"/>
                <a:gd name="connsiteY16" fmla="*/ 762890 h 4556380"/>
                <a:gd name="connsiteX17" fmla="*/ 4968240 w 5715000"/>
                <a:gd name="connsiteY17" fmla="*/ 785750 h 4556380"/>
                <a:gd name="connsiteX18" fmla="*/ 4937760 w 5715000"/>
                <a:gd name="connsiteY18" fmla="*/ 694310 h 4556380"/>
                <a:gd name="connsiteX19" fmla="*/ 5151120 w 5715000"/>
                <a:gd name="connsiteY19" fmla="*/ 694310 h 4556380"/>
                <a:gd name="connsiteX20" fmla="*/ 5166360 w 5715000"/>
                <a:gd name="connsiteY20" fmla="*/ 496190 h 4556380"/>
                <a:gd name="connsiteX21" fmla="*/ 5166360 w 5715000"/>
                <a:gd name="connsiteY21" fmla="*/ 359030 h 4556380"/>
                <a:gd name="connsiteX22" fmla="*/ 5227320 w 5715000"/>
                <a:gd name="connsiteY22" fmla="*/ 305690 h 4556380"/>
                <a:gd name="connsiteX23" fmla="*/ 5382788 w 5715000"/>
                <a:gd name="connsiteY23" fmla="*/ 313094 h 4556380"/>
                <a:gd name="connsiteX24" fmla="*/ 5384800 w 5715000"/>
                <a:gd name="connsiteY24" fmla="*/ 314580 h 4556380"/>
                <a:gd name="connsiteX25" fmla="*/ 5391148 w 5715000"/>
                <a:gd name="connsiteY25" fmla="*/ 428880 h 4556380"/>
                <a:gd name="connsiteX26" fmla="*/ 5549900 w 5715000"/>
                <a:gd name="connsiteY26" fmla="*/ 600330 h 4556380"/>
                <a:gd name="connsiteX27" fmla="*/ 5549900 w 5715000"/>
                <a:gd name="connsiteY27" fmla="*/ 797180 h 4556380"/>
                <a:gd name="connsiteX28" fmla="*/ 5626100 w 5715000"/>
                <a:gd name="connsiteY28" fmla="*/ 873380 h 4556380"/>
                <a:gd name="connsiteX29" fmla="*/ 5619748 w 5715000"/>
                <a:gd name="connsiteY29" fmla="*/ 1127380 h 4556380"/>
                <a:gd name="connsiteX30" fmla="*/ 5651500 w 5715000"/>
                <a:gd name="connsiteY30" fmla="*/ 1197230 h 4556380"/>
                <a:gd name="connsiteX31" fmla="*/ 5651500 w 5715000"/>
                <a:gd name="connsiteY31" fmla="*/ 1254380 h 4556380"/>
                <a:gd name="connsiteX32" fmla="*/ 5670548 w 5715000"/>
                <a:gd name="connsiteY32" fmla="*/ 1311530 h 4556380"/>
                <a:gd name="connsiteX33" fmla="*/ 5676900 w 5715000"/>
                <a:gd name="connsiteY33" fmla="*/ 1590930 h 4556380"/>
                <a:gd name="connsiteX34" fmla="*/ 5689600 w 5715000"/>
                <a:gd name="connsiteY34" fmla="*/ 1679830 h 4556380"/>
                <a:gd name="connsiteX35" fmla="*/ 5715000 w 5715000"/>
                <a:gd name="connsiteY35" fmla="*/ 1813180 h 4556380"/>
                <a:gd name="connsiteX36" fmla="*/ 5708652 w 5715000"/>
                <a:gd name="connsiteY36" fmla="*/ 1952880 h 4556380"/>
                <a:gd name="connsiteX37" fmla="*/ 5695948 w 5715000"/>
                <a:gd name="connsiteY37" fmla="*/ 2035430 h 4556380"/>
                <a:gd name="connsiteX38" fmla="*/ 5689600 w 5715000"/>
                <a:gd name="connsiteY38" fmla="*/ 2137030 h 4556380"/>
                <a:gd name="connsiteX39" fmla="*/ 5695948 w 5715000"/>
                <a:gd name="connsiteY39" fmla="*/ 2194180 h 4556380"/>
                <a:gd name="connsiteX40" fmla="*/ 5695948 w 5715000"/>
                <a:gd name="connsiteY40" fmla="*/ 2264030 h 4556380"/>
                <a:gd name="connsiteX41" fmla="*/ 5689600 w 5715000"/>
                <a:gd name="connsiteY41" fmla="*/ 2321180 h 4556380"/>
                <a:gd name="connsiteX42" fmla="*/ 5702300 w 5715000"/>
                <a:gd name="connsiteY42" fmla="*/ 2365630 h 4556380"/>
                <a:gd name="connsiteX43" fmla="*/ 5670548 w 5715000"/>
                <a:gd name="connsiteY43" fmla="*/ 2492630 h 4556380"/>
                <a:gd name="connsiteX44" fmla="*/ 5689600 w 5715000"/>
                <a:gd name="connsiteY44" fmla="*/ 2530730 h 4556380"/>
                <a:gd name="connsiteX45" fmla="*/ 5632452 w 5715000"/>
                <a:gd name="connsiteY45" fmla="*/ 2702180 h 4556380"/>
                <a:gd name="connsiteX46" fmla="*/ 5657852 w 5715000"/>
                <a:gd name="connsiteY46" fmla="*/ 2854580 h 4556380"/>
                <a:gd name="connsiteX47" fmla="*/ 5594348 w 5715000"/>
                <a:gd name="connsiteY47" fmla="*/ 3006980 h 4556380"/>
                <a:gd name="connsiteX48" fmla="*/ 5613400 w 5715000"/>
                <a:gd name="connsiteY48" fmla="*/ 3197480 h 4556380"/>
                <a:gd name="connsiteX49" fmla="*/ 5613400 w 5715000"/>
                <a:gd name="connsiteY49" fmla="*/ 3318130 h 4556380"/>
                <a:gd name="connsiteX50" fmla="*/ 5524500 w 5715000"/>
                <a:gd name="connsiteY50" fmla="*/ 3438780 h 4556380"/>
                <a:gd name="connsiteX51" fmla="*/ 5518148 w 5715000"/>
                <a:gd name="connsiteY51" fmla="*/ 3680080 h 4556380"/>
                <a:gd name="connsiteX52" fmla="*/ 5537200 w 5715000"/>
                <a:gd name="connsiteY52" fmla="*/ 3737230 h 4556380"/>
                <a:gd name="connsiteX53" fmla="*/ 5537200 w 5715000"/>
                <a:gd name="connsiteY53" fmla="*/ 3800730 h 4556380"/>
                <a:gd name="connsiteX54" fmla="*/ 5454652 w 5715000"/>
                <a:gd name="connsiteY54" fmla="*/ 3883280 h 4556380"/>
                <a:gd name="connsiteX55" fmla="*/ 5429252 w 5715000"/>
                <a:gd name="connsiteY55" fmla="*/ 3921380 h 4556380"/>
                <a:gd name="connsiteX56" fmla="*/ 5340348 w 5715000"/>
                <a:gd name="connsiteY56" fmla="*/ 4022980 h 4556380"/>
                <a:gd name="connsiteX57" fmla="*/ 5283200 w 5715000"/>
                <a:gd name="connsiteY57" fmla="*/ 3978530 h 4556380"/>
                <a:gd name="connsiteX58" fmla="*/ 5175252 w 5715000"/>
                <a:gd name="connsiteY58" fmla="*/ 4061080 h 4556380"/>
                <a:gd name="connsiteX59" fmla="*/ 5092700 w 5715000"/>
                <a:gd name="connsiteY59" fmla="*/ 4099180 h 4556380"/>
                <a:gd name="connsiteX60" fmla="*/ 5048252 w 5715000"/>
                <a:gd name="connsiteY60" fmla="*/ 4124580 h 4556380"/>
                <a:gd name="connsiteX61" fmla="*/ 4978400 w 5715000"/>
                <a:gd name="connsiteY61" fmla="*/ 4169030 h 4556380"/>
                <a:gd name="connsiteX62" fmla="*/ 4933948 w 5715000"/>
                <a:gd name="connsiteY62" fmla="*/ 4276980 h 4556380"/>
                <a:gd name="connsiteX63" fmla="*/ 4832348 w 5715000"/>
                <a:gd name="connsiteY63" fmla="*/ 4226180 h 4556380"/>
                <a:gd name="connsiteX64" fmla="*/ 4749800 w 5715000"/>
                <a:gd name="connsiteY64" fmla="*/ 4257930 h 4556380"/>
                <a:gd name="connsiteX65" fmla="*/ 4692652 w 5715000"/>
                <a:gd name="connsiteY65" fmla="*/ 4200780 h 4556380"/>
                <a:gd name="connsiteX66" fmla="*/ 4578348 w 5715000"/>
                <a:gd name="connsiteY66" fmla="*/ 4156330 h 4556380"/>
                <a:gd name="connsiteX67" fmla="*/ 4457700 w 5715000"/>
                <a:gd name="connsiteY67" fmla="*/ 4137280 h 4556380"/>
                <a:gd name="connsiteX68" fmla="*/ 4349748 w 5715000"/>
                <a:gd name="connsiteY68" fmla="*/ 3978530 h 4556380"/>
                <a:gd name="connsiteX69" fmla="*/ 4279900 w 5715000"/>
                <a:gd name="connsiteY69" fmla="*/ 3984880 h 4556380"/>
                <a:gd name="connsiteX70" fmla="*/ 4279900 w 5715000"/>
                <a:gd name="connsiteY70" fmla="*/ 4080130 h 4556380"/>
                <a:gd name="connsiteX71" fmla="*/ 4349748 w 5715000"/>
                <a:gd name="connsiteY71" fmla="*/ 4213480 h 4556380"/>
                <a:gd name="connsiteX72" fmla="*/ 4184652 w 5715000"/>
                <a:gd name="connsiteY72" fmla="*/ 4308730 h 4556380"/>
                <a:gd name="connsiteX73" fmla="*/ 4159252 w 5715000"/>
                <a:gd name="connsiteY73" fmla="*/ 4327780 h 4556380"/>
                <a:gd name="connsiteX74" fmla="*/ 4095748 w 5715000"/>
                <a:gd name="connsiteY74" fmla="*/ 4423030 h 4556380"/>
                <a:gd name="connsiteX75" fmla="*/ 4032252 w 5715000"/>
                <a:gd name="connsiteY75" fmla="*/ 4467480 h 4556380"/>
                <a:gd name="connsiteX76" fmla="*/ 3975100 w 5715000"/>
                <a:gd name="connsiteY76" fmla="*/ 4556380 h 4556380"/>
                <a:gd name="connsiteX77" fmla="*/ 3898900 w 5715000"/>
                <a:gd name="connsiteY77" fmla="*/ 4461130 h 4556380"/>
                <a:gd name="connsiteX78" fmla="*/ 3822700 w 5715000"/>
                <a:gd name="connsiteY78" fmla="*/ 4410330 h 4556380"/>
                <a:gd name="connsiteX79" fmla="*/ 3683000 w 5715000"/>
                <a:gd name="connsiteY79" fmla="*/ 4372230 h 4556380"/>
                <a:gd name="connsiteX80" fmla="*/ 3651252 w 5715000"/>
                <a:gd name="connsiteY80" fmla="*/ 4219830 h 4556380"/>
                <a:gd name="connsiteX81" fmla="*/ 3536948 w 5715000"/>
                <a:gd name="connsiteY81" fmla="*/ 4169030 h 4556380"/>
                <a:gd name="connsiteX82" fmla="*/ 3492500 w 5715000"/>
                <a:gd name="connsiteY82" fmla="*/ 4061080 h 4556380"/>
                <a:gd name="connsiteX83" fmla="*/ 3390900 w 5715000"/>
                <a:gd name="connsiteY83" fmla="*/ 4035680 h 4556380"/>
                <a:gd name="connsiteX84" fmla="*/ 3333748 w 5715000"/>
                <a:gd name="connsiteY84" fmla="*/ 4022980 h 4556380"/>
                <a:gd name="connsiteX85" fmla="*/ 3289300 w 5715000"/>
                <a:gd name="connsiteY85" fmla="*/ 3965830 h 4556380"/>
                <a:gd name="connsiteX86" fmla="*/ 3302000 w 5715000"/>
                <a:gd name="connsiteY86" fmla="*/ 3921380 h 4556380"/>
                <a:gd name="connsiteX87" fmla="*/ 3289300 w 5715000"/>
                <a:gd name="connsiteY87" fmla="*/ 3826130 h 4556380"/>
                <a:gd name="connsiteX88" fmla="*/ 3276600 w 5715000"/>
                <a:gd name="connsiteY88" fmla="*/ 3768980 h 4556380"/>
                <a:gd name="connsiteX89" fmla="*/ 3308348 w 5715000"/>
                <a:gd name="connsiteY89" fmla="*/ 3711830 h 4556380"/>
                <a:gd name="connsiteX90" fmla="*/ 3308348 w 5715000"/>
                <a:gd name="connsiteY90" fmla="*/ 3673730 h 4556380"/>
                <a:gd name="connsiteX91" fmla="*/ 3155948 w 5715000"/>
                <a:gd name="connsiteY91" fmla="*/ 3673730 h 4556380"/>
                <a:gd name="connsiteX92" fmla="*/ 3130548 w 5715000"/>
                <a:gd name="connsiteY92" fmla="*/ 3534030 h 4556380"/>
                <a:gd name="connsiteX93" fmla="*/ 3060700 w 5715000"/>
                <a:gd name="connsiteY93" fmla="*/ 3476880 h 4556380"/>
                <a:gd name="connsiteX94" fmla="*/ 2946400 w 5715000"/>
                <a:gd name="connsiteY94" fmla="*/ 3349880 h 4556380"/>
                <a:gd name="connsiteX95" fmla="*/ 2832100 w 5715000"/>
                <a:gd name="connsiteY95" fmla="*/ 3299080 h 4556380"/>
                <a:gd name="connsiteX96" fmla="*/ 2762252 w 5715000"/>
                <a:gd name="connsiteY96" fmla="*/ 3292730 h 4556380"/>
                <a:gd name="connsiteX97" fmla="*/ 2654300 w 5715000"/>
                <a:gd name="connsiteY97" fmla="*/ 3241930 h 4556380"/>
                <a:gd name="connsiteX98" fmla="*/ 2444748 w 5715000"/>
                <a:gd name="connsiteY98" fmla="*/ 3197480 h 4556380"/>
                <a:gd name="connsiteX99" fmla="*/ 2362200 w 5715000"/>
                <a:gd name="connsiteY99" fmla="*/ 3172080 h 4556380"/>
                <a:gd name="connsiteX100" fmla="*/ 2228852 w 5715000"/>
                <a:gd name="connsiteY100" fmla="*/ 3184780 h 4556380"/>
                <a:gd name="connsiteX101" fmla="*/ 2032000 w 5715000"/>
                <a:gd name="connsiteY101" fmla="*/ 3241930 h 4556380"/>
                <a:gd name="connsiteX102" fmla="*/ 1987548 w 5715000"/>
                <a:gd name="connsiteY102" fmla="*/ 3299080 h 4556380"/>
                <a:gd name="connsiteX103" fmla="*/ 2006600 w 5715000"/>
                <a:gd name="connsiteY103" fmla="*/ 3381630 h 4556380"/>
                <a:gd name="connsiteX104" fmla="*/ 2006600 w 5715000"/>
                <a:gd name="connsiteY104" fmla="*/ 3426080 h 4556380"/>
                <a:gd name="connsiteX105" fmla="*/ 1854200 w 5715000"/>
                <a:gd name="connsiteY105" fmla="*/ 3426080 h 4556380"/>
                <a:gd name="connsiteX106" fmla="*/ 1758948 w 5715000"/>
                <a:gd name="connsiteY106" fmla="*/ 3495930 h 4556380"/>
                <a:gd name="connsiteX107" fmla="*/ 1663700 w 5715000"/>
                <a:gd name="connsiteY107" fmla="*/ 3489580 h 4556380"/>
                <a:gd name="connsiteX108" fmla="*/ 1562100 w 5715000"/>
                <a:gd name="connsiteY108" fmla="*/ 3546730 h 4556380"/>
                <a:gd name="connsiteX109" fmla="*/ 1524000 w 5715000"/>
                <a:gd name="connsiteY109" fmla="*/ 3610230 h 4556380"/>
                <a:gd name="connsiteX110" fmla="*/ 1397000 w 5715000"/>
                <a:gd name="connsiteY110" fmla="*/ 3622930 h 4556380"/>
                <a:gd name="connsiteX111" fmla="*/ 1390652 w 5715000"/>
                <a:gd name="connsiteY111" fmla="*/ 3686430 h 4556380"/>
                <a:gd name="connsiteX112" fmla="*/ 1282700 w 5715000"/>
                <a:gd name="connsiteY112" fmla="*/ 3705480 h 4556380"/>
                <a:gd name="connsiteX113" fmla="*/ 1238252 w 5715000"/>
                <a:gd name="connsiteY113" fmla="*/ 3756280 h 4556380"/>
                <a:gd name="connsiteX114" fmla="*/ 1181100 w 5715000"/>
                <a:gd name="connsiteY114" fmla="*/ 3807080 h 4556380"/>
                <a:gd name="connsiteX115" fmla="*/ 996948 w 5715000"/>
                <a:gd name="connsiteY115" fmla="*/ 3889630 h 4556380"/>
                <a:gd name="connsiteX116" fmla="*/ 927100 w 5715000"/>
                <a:gd name="connsiteY116" fmla="*/ 3876930 h 4556380"/>
                <a:gd name="connsiteX117" fmla="*/ 889000 w 5715000"/>
                <a:gd name="connsiteY117" fmla="*/ 3953130 h 4556380"/>
                <a:gd name="connsiteX118" fmla="*/ 755652 w 5715000"/>
                <a:gd name="connsiteY118" fmla="*/ 4016630 h 4556380"/>
                <a:gd name="connsiteX119" fmla="*/ 742948 w 5715000"/>
                <a:gd name="connsiteY119" fmla="*/ 4061080 h 4556380"/>
                <a:gd name="connsiteX120" fmla="*/ 679452 w 5715000"/>
                <a:gd name="connsiteY120" fmla="*/ 4086480 h 4556380"/>
                <a:gd name="connsiteX121" fmla="*/ 654052 w 5715000"/>
                <a:gd name="connsiteY121" fmla="*/ 4099180 h 4556380"/>
                <a:gd name="connsiteX122" fmla="*/ 622300 w 5715000"/>
                <a:gd name="connsiteY122" fmla="*/ 4073780 h 4556380"/>
                <a:gd name="connsiteX123" fmla="*/ 520700 w 5715000"/>
                <a:gd name="connsiteY123" fmla="*/ 4042030 h 4556380"/>
                <a:gd name="connsiteX124" fmla="*/ 317500 w 5715000"/>
                <a:gd name="connsiteY124" fmla="*/ 4003930 h 4556380"/>
                <a:gd name="connsiteX125" fmla="*/ 222252 w 5715000"/>
                <a:gd name="connsiteY125" fmla="*/ 4029330 h 4556380"/>
                <a:gd name="connsiteX126" fmla="*/ 193796 w 5715000"/>
                <a:gd name="connsiteY126" fmla="*/ 4005618 h 4556380"/>
                <a:gd name="connsiteX127" fmla="*/ 190500 w 5715000"/>
                <a:gd name="connsiteY127" fmla="*/ 3986150 h 4556380"/>
                <a:gd name="connsiteX128" fmla="*/ 243840 w 5715000"/>
                <a:gd name="connsiteY128" fmla="*/ 3909950 h 4556380"/>
                <a:gd name="connsiteX129" fmla="*/ 251460 w 5715000"/>
                <a:gd name="connsiteY129" fmla="*/ 3810890 h 4556380"/>
                <a:gd name="connsiteX130" fmla="*/ 243840 w 5715000"/>
                <a:gd name="connsiteY130" fmla="*/ 3711830 h 4556380"/>
                <a:gd name="connsiteX131" fmla="*/ 259080 w 5715000"/>
                <a:gd name="connsiteY131" fmla="*/ 3643250 h 4556380"/>
                <a:gd name="connsiteX132" fmla="*/ 259080 w 5715000"/>
                <a:gd name="connsiteY132" fmla="*/ 3574670 h 4556380"/>
                <a:gd name="connsiteX133" fmla="*/ 205740 w 5715000"/>
                <a:gd name="connsiteY133" fmla="*/ 3376550 h 4556380"/>
                <a:gd name="connsiteX134" fmla="*/ 228600 w 5715000"/>
                <a:gd name="connsiteY134" fmla="*/ 3102230 h 4556380"/>
                <a:gd name="connsiteX135" fmla="*/ 144780 w 5715000"/>
                <a:gd name="connsiteY135" fmla="*/ 2987930 h 4556380"/>
                <a:gd name="connsiteX136" fmla="*/ 60960 w 5715000"/>
                <a:gd name="connsiteY136" fmla="*/ 3026030 h 4556380"/>
                <a:gd name="connsiteX137" fmla="*/ 0 w 5715000"/>
                <a:gd name="connsiteY137" fmla="*/ 2843150 h 4556380"/>
                <a:gd name="connsiteX138" fmla="*/ 152400 w 5715000"/>
                <a:gd name="connsiteY138" fmla="*/ 2667890 h 4556380"/>
                <a:gd name="connsiteX139" fmla="*/ 175260 w 5715000"/>
                <a:gd name="connsiteY139" fmla="*/ 2492630 h 4556380"/>
                <a:gd name="connsiteX140" fmla="*/ 205740 w 5715000"/>
                <a:gd name="connsiteY140" fmla="*/ 2340230 h 4556380"/>
                <a:gd name="connsiteX141" fmla="*/ 198120 w 5715000"/>
                <a:gd name="connsiteY141" fmla="*/ 2271650 h 4556380"/>
                <a:gd name="connsiteX142" fmla="*/ 152400 w 5715000"/>
                <a:gd name="connsiteY142" fmla="*/ 2256410 h 4556380"/>
                <a:gd name="connsiteX143" fmla="*/ 114300 w 5715000"/>
                <a:gd name="connsiteY143" fmla="*/ 2187830 h 4556380"/>
                <a:gd name="connsiteX144" fmla="*/ 144780 w 5715000"/>
                <a:gd name="connsiteY144" fmla="*/ 2058290 h 4556380"/>
                <a:gd name="connsiteX145" fmla="*/ 205740 w 5715000"/>
                <a:gd name="connsiteY145" fmla="*/ 2035430 h 4556380"/>
                <a:gd name="connsiteX146" fmla="*/ 541020 w 5715000"/>
                <a:gd name="connsiteY146" fmla="*/ 1989710 h 4556380"/>
                <a:gd name="connsiteX147" fmla="*/ 609600 w 5715000"/>
                <a:gd name="connsiteY147" fmla="*/ 1974470 h 4556380"/>
                <a:gd name="connsiteX148" fmla="*/ 685800 w 5715000"/>
                <a:gd name="connsiteY148" fmla="*/ 1989710 h 4556380"/>
                <a:gd name="connsiteX149" fmla="*/ 731520 w 5715000"/>
                <a:gd name="connsiteY149" fmla="*/ 1951610 h 4556380"/>
                <a:gd name="connsiteX150" fmla="*/ 746760 w 5715000"/>
                <a:gd name="connsiteY150" fmla="*/ 1799210 h 4556380"/>
                <a:gd name="connsiteX151" fmla="*/ 876300 w 5715000"/>
                <a:gd name="connsiteY151" fmla="*/ 1776350 h 4556380"/>
                <a:gd name="connsiteX152" fmla="*/ 944880 w 5715000"/>
                <a:gd name="connsiteY152" fmla="*/ 1844930 h 4556380"/>
                <a:gd name="connsiteX153" fmla="*/ 1005840 w 5715000"/>
                <a:gd name="connsiteY153" fmla="*/ 1791590 h 4556380"/>
                <a:gd name="connsiteX154" fmla="*/ 1150620 w 5715000"/>
                <a:gd name="connsiteY154" fmla="*/ 1783970 h 4556380"/>
                <a:gd name="connsiteX155" fmla="*/ 1234440 w 5715000"/>
                <a:gd name="connsiteY155" fmla="*/ 1844930 h 4556380"/>
                <a:gd name="connsiteX156" fmla="*/ 1280160 w 5715000"/>
                <a:gd name="connsiteY156" fmla="*/ 1753490 h 4556380"/>
                <a:gd name="connsiteX157" fmla="*/ 1249680 w 5715000"/>
                <a:gd name="connsiteY157" fmla="*/ 1692530 h 4556380"/>
                <a:gd name="connsiteX158" fmla="*/ 1226820 w 5715000"/>
                <a:gd name="connsiteY158" fmla="*/ 1616330 h 4556380"/>
                <a:gd name="connsiteX159" fmla="*/ 1188720 w 5715000"/>
                <a:gd name="connsiteY159" fmla="*/ 1471550 h 4556380"/>
                <a:gd name="connsiteX160" fmla="*/ 1173480 w 5715000"/>
                <a:gd name="connsiteY160" fmla="*/ 1425830 h 4556380"/>
                <a:gd name="connsiteX161" fmla="*/ 1188720 w 5715000"/>
                <a:gd name="connsiteY161" fmla="*/ 1265810 h 4556380"/>
                <a:gd name="connsiteX162" fmla="*/ 1264920 w 5715000"/>
                <a:gd name="connsiteY162" fmla="*/ 1242950 h 4556380"/>
                <a:gd name="connsiteX163" fmla="*/ 1371600 w 5715000"/>
                <a:gd name="connsiteY163" fmla="*/ 1098170 h 4556380"/>
                <a:gd name="connsiteX164" fmla="*/ 1371600 w 5715000"/>
                <a:gd name="connsiteY164" fmla="*/ 1037210 h 4556380"/>
                <a:gd name="connsiteX165" fmla="*/ 1501140 w 5715000"/>
                <a:gd name="connsiteY165" fmla="*/ 922910 h 4556380"/>
                <a:gd name="connsiteX166" fmla="*/ 1493520 w 5715000"/>
                <a:gd name="connsiteY166" fmla="*/ 839090 h 4556380"/>
                <a:gd name="connsiteX167" fmla="*/ 1623060 w 5715000"/>
                <a:gd name="connsiteY167" fmla="*/ 740030 h 4556380"/>
                <a:gd name="connsiteX168" fmla="*/ 1737360 w 5715000"/>
                <a:gd name="connsiteY168" fmla="*/ 587630 h 4556380"/>
                <a:gd name="connsiteX169" fmla="*/ 1874520 w 5715000"/>
                <a:gd name="connsiteY169" fmla="*/ 564770 h 4556380"/>
                <a:gd name="connsiteX170" fmla="*/ 1958340 w 5715000"/>
                <a:gd name="connsiteY170" fmla="*/ 663830 h 4556380"/>
                <a:gd name="connsiteX171" fmla="*/ 2080260 w 5715000"/>
                <a:gd name="connsiteY171" fmla="*/ 602870 h 4556380"/>
                <a:gd name="connsiteX172" fmla="*/ 2179320 w 5715000"/>
                <a:gd name="connsiteY172" fmla="*/ 640970 h 4556380"/>
                <a:gd name="connsiteX173" fmla="*/ 2286000 w 5715000"/>
                <a:gd name="connsiteY173" fmla="*/ 625730 h 4556380"/>
                <a:gd name="connsiteX174" fmla="*/ 2324100 w 5715000"/>
                <a:gd name="connsiteY174" fmla="*/ 564770 h 4556380"/>
                <a:gd name="connsiteX175" fmla="*/ 2407920 w 5715000"/>
                <a:gd name="connsiteY175" fmla="*/ 633350 h 4556380"/>
                <a:gd name="connsiteX176" fmla="*/ 2446020 w 5715000"/>
                <a:gd name="connsiteY176" fmla="*/ 747650 h 4556380"/>
                <a:gd name="connsiteX177" fmla="*/ 2506980 w 5715000"/>
                <a:gd name="connsiteY177" fmla="*/ 831470 h 4556380"/>
                <a:gd name="connsiteX178" fmla="*/ 2659380 w 5715000"/>
                <a:gd name="connsiteY178" fmla="*/ 823850 h 4556380"/>
                <a:gd name="connsiteX179" fmla="*/ 2689860 w 5715000"/>
                <a:gd name="connsiteY179" fmla="*/ 778130 h 4556380"/>
                <a:gd name="connsiteX180" fmla="*/ 2758440 w 5715000"/>
                <a:gd name="connsiteY180" fmla="*/ 831470 h 4556380"/>
                <a:gd name="connsiteX181" fmla="*/ 2758440 w 5715000"/>
                <a:gd name="connsiteY181" fmla="*/ 854330 h 4556380"/>
                <a:gd name="connsiteX182" fmla="*/ 2865120 w 5715000"/>
                <a:gd name="connsiteY182" fmla="*/ 930530 h 4556380"/>
                <a:gd name="connsiteX183" fmla="*/ 2956560 w 5715000"/>
                <a:gd name="connsiteY183" fmla="*/ 922910 h 4556380"/>
                <a:gd name="connsiteX184" fmla="*/ 3009900 w 5715000"/>
                <a:gd name="connsiteY184" fmla="*/ 854330 h 4556380"/>
                <a:gd name="connsiteX185" fmla="*/ 3093720 w 5715000"/>
                <a:gd name="connsiteY185" fmla="*/ 854330 h 4556380"/>
                <a:gd name="connsiteX186" fmla="*/ 3223260 w 5715000"/>
                <a:gd name="connsiteY186" fmla="*/ 892430 h 4556380"/>
                <a:gd name="connsiteX187" fmla="*/ 3451860 w 5715000"/>
                <a:gd name="connsiteY187" fmla="*/ 656210 h 4556380"/>
                <a:gd name="connsiteX188" fmla="*/ 3337560 w 5715000"/>
                <a:gd name="connsiteY188" fmla="*/ 549530 h 4556380"/>
                <a:gd name="connsiteX189" fmla="*/ 3352800 w 5715000"/>
                <a:gd name="connsiteY189" fmla="*/ 488570 h 4556380"/>
                <a:gd name="connsiteX190" fmla="*/ 3383280 w 5715000"/>
                <a:gd name="connsiteY190" fmla="*/ 237110 h 4556380"/>
                <a:gd name="connsiteX191" fmla="*/ 3390900 w 5715000"/>
                <a:gd name="connsiteY191" fmla="*/ 176150 h 4556380"/>
                <a:gd name="connsiteX192" fmla="*/ 3375660 w 5715000"/>
                <a:gd name="connsiteY192" fmla="*/ 8510 h 4556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</a:cxnLst>
              <a:rect l="l" t="t" r="r" b="b"/>
              <a:pathLst>
                <a:path w="5715000" h="4556380">
                  <a:moveTo>
                    <a:pt x="3379588" y="0"/>
                  </a:moveTo>
                  <a:lnTo>
                    <a:pt x="3566160" y="99950"/>
                  </a:lnTo>
                  <a:lnTo>
                    <a:pt x="3695700" y="92330"/>
                  </a:lnTo>
                  <a:lnTo>
                    <a:pt x="3787140" y="890"/>
                  </a:lnTo>
                  <a:lnTo>
                    <a:pt x="3832860" y="92330"/>
                  </a:lnTo>
                  <a:lnTo>
                    <a:pt x="4008120" y="107570"/>
                  </a:lnTo>
                  <a:lnTo>
                    <a:pt x="3977640" y="183770"/>
                  </a:lnTo>
                  <a:lnTo>
                    <a:pt x="3992880" y="252350"/>
                  </a:lnTo>
                  <a:lnTo>
                    <a:pt x="4091940" y="290450"/>
                  </a:lnTo>
                  <a:lnTo>
                    <a:pt x="4297680" y="252350"/>
                  </a:lnTo>
                  <a:lnTo>
                    <a:pt x="4648200" y="336170"/>
                  </a:lnTo>
                  <a:lnTo>
                    <a:pt x="4648200" y="419990"/>
                  </a:lnTo>
                  <a:lnTo>
                    <a:pt x="4648200" y="480950"/>
                  </a:lnTo>
                  <a:lnTo>
                    <a:pt x="4625340" y="648590"/>
                  </a:lnTo>
                  <a:lnTo>
                    <a:pt x="4724400" y="694310"/>
                  </a:lnTo>
                  <a:lnTo>
                    <a:pt x="4732020" y="762890"/>
                  </a:lnTo>
                  <a:lnTo>
                    <a:pt x="4808220" y="762890"/>
                  </a:lnTo>
                  <a:lnTo>
                    <a:pt x="4968240" y="785750"/>
                  </a:lnTo>
                  <a:lnTo>
                    <a:pt x="4937760" y="694310"/>
                  </a:lnTo>
                  <a:lnTo>
                    <a:pt x="5151120" y="694310"/>
                  </a:lnTo>
                  <a:lnTo>
                    <a:pt x="5166360" y="496190"/>
                  </a:lnTo>
                  <a:lnTo>
                    <a:pt x="5166360" y="359030"/>
                  </a:lnTo>
                  <a:lnTo>
                    <a:pt x="5227320" y="305690"/>
                  </a:lnTo>
                  <a:lnTo>
                    <a:pt x="5382788" y="313094"/>
                  </a:lnTo>
                  <a:lnTo>
                    <a:pt x="5384800" y="314580"/>
                  </a:lnTo>
                  <a:lnTo>
                    <a:pt x="5391148" y="428880"/>
                  </a:lnTo>
                  <a:lnTo>
                    <a:pt x="5549900" y="600330"/>
                  </a:lnTo>
                  <a:lnTo>
                    <a:pt x="5549900" y="797180"/>
                  </a:lnTo>
                  <a:lnTo>
                    <a:pt x="5626100" y="873380"/>
                  </a:lnTo>
                  <a:lnTo>
                    <a:pt x="5619748" y="1127380"/>
                  </a:lnTo>
                  <a:lnTo>
                    <a:pt x="5651500" y="1197230"/>
                  </a:lnTo>
                  <a:lnTo>
                    <a:pt x="5651500" y="1254380"/>
                  </a:lnTo>
                  <a:lnTo>
                    <a:pt x="5670548" y="1311530"/>
                  </a:lnTo>
                  <a:lnTo>
                    <a:pt x="5676900" y="1590930"/>
                  </a:lnTo>
                  <a:lnTo>
                    <a:pt x="5689600" y="1679830"/>
                  </a:lnTo>
                  <a:lnTo>
                    <a:pt x="5715000" y="1813180"/>
                  </a:lnTo>
                  <a:lnTo>
                    <a:pt x="5708652" y="1952880"/>
                  </a:lnTo>
                  <a:lnTo>
                    <a:pt x="5695948" y="2035430"/>
                  </a:lnTo>
                  <a:lnTo>
                    <a:pt x="5689600" y="2137030"/>
                  </a:lnTo>
                  <a:lnTo>
                    <a:pt x="5695948" y="2194180"/>
                  </a:lnTo>
                  <a:lnTo>
                    <a:pt x="5695948" y="2264030"/>
                  </a:lnTo>
                  <a:lnTo>
                    <a:pt x="5689600" y="2321180"/>
                  </a:lnTo>
                  <a:lnTo>
                    <a:pt x="5702300" y="2365630"/>
                  </a:lnTo>
                  <a:lnTo>
                    <a:pt x="5670548" y="2492630"/>
                  </a:lnTo>
                  <a:lnTo>
                    <a:pt x="5689600" y="2530730"/>
                  </a:lnTo>
                  <a:lnTo>
                    <a:pt x="5632452" y="2702180"/>
                  </a:lnTo>
                  <a:lnTo>
                    <a:pt x="5657852" y="2854580"/>
                  </a:lnTo>
                  <a:lnTo>
                    <a:pt x="5594348" y="3006980"/>
                  </a:lnTo>
                  <a:lnTo>
                    <a:pt x="5613400" y="3197480"/>
                  </a:lnTo>
                  <a:lnTo>
                    <a:pt x="5613400" y="3318130"/>
                  </a:lnTo>
                  <a:lnTo>
                    <a:pt x="5524500" y="3438780"/>
                  </a:lnTo>
                  <a:lnTo>
                    <a:pt x="5518148" y="3680080"/>
                  </a:lnTo>
                  <a:lnTo>
                    <a:pt x="5537200" y="3737230"/>
                  </a:lnTo>
                  <a:lnTo>
                    <a:pt x="5537200" y="3800730"/>
                  </a:lnTo>
                  <a:lnTo>
                    <a:pt x="5454652" y="3883280"/>
                  </a:lnTo>
                  <a:lnTo>
                    <a:pt x="5429252" y="3921380"/>
                  </a:lnTo>
                  <a:lnTo>
                    <a:pt x="5340348" y="4022980"/>
                  </a:lnTo>
                  <a:lnTo>
                    <a:pt x="5283200" y="3978530"/>
                  </a:lnTo>
                  <a:lnTo>
                    <a:pt x="5175252" y="4061080"/>
                  </a:lnTo>
                  <a:lnTo>
                    <a:pt x="5092700" y="4099180"/>
                  </a:lnTo>
                  <a:lnTo>
                    <a:pt x="5048252" y="4124580"/>
                  </a:lnTo>
                  <a:lnTo>
                    <a:pt x="4978400" y="4169030"/>
                  </a:lnTo>
                  <a:lnTo>
                    <a:pt x="4933948" y="4276980"/>
                  </a:lnTo>
                  <a:lnTo>
                    <a:pt x="4832348" y="4226180"/>
                  </a:lnTo>
                  <a:lnTo>
                    <a:pt x="4749800" y="4257930"/>
                  </a:lnTo>
                  <a:lnTo>
                    <a:pt x="4692652" y="4200780"/>
                  </a:lnTo>
                  <a:lnTo>
                    <a:pt x="4578348" y="4156330"/>
                  </a:lnTo>
                  <a:lnTo>
                    <a:pt x="4457700" y="4137280"/>
                  </a:lnTo>
                  <a:lnTo>
                    <a:pt x="4349748" y="3978530"/>
                  </a:lnTo>
                  <a:lnTo>
                    <a:pt x="4279900" y="3984880"/>
                  </a:lnTo>
                  <a:lnTo>
                    <a:pt x="4279900" y="4080130"/>
                  </a:lnTo>
                  <a:lnTo>
                    <a:pt x="4349748" y="4213480"/>
                  </a:lnTo>
                  <a:lnTo>
                    <a:pt x="4184652" y="4308730"/>
                  </a:lnTo>
                  <a:lnTo>
                    <a:pt x="4159252" y="4327780"/>
                  </a:lnTo>
                  <a:lnTo>
                    <a:pt x="4095748" y="4423030"/>
                  </a:lnTo>
                  <a:lnTo>
                    <a:pt x="4032252" y="4467480"/>
                  </a:lnTo>
                  <a:lnTo>
                    <a:pt x="3975100" y="4556380"/>
                  </a:lnTo>
                  <a:lnTo>
                    <a:pt x="3898900" y="4461130"/>
                  </a:lnTo>
                  <a:lnTo>
                    <a:pt x="3822700" y="4410330"/>
                  </a:lnTo>
                  <a:lnTo>
                    <a:pt x="3683000" y="4372230"/>
                  </a:lnTo>
                  <a:lnTo>
                    <a:pt x="3651252" y="4219830"/>
                  </a:lnTo>
                  <a:lnTo>
                    <a:pt x="3536948" y="4169030"/>
                  </a:lnTo>
                  <a:lnTo>
                    <a:pt x="3492500" y="4061080"/>
                  </a:lnTo>
                  <a:lnTo>
                    <a:pt x="3390900" y="4035680"/>
                  </a:lnTo>
                  <a:lnTo>
                    <a:pt x="3333748" y="4022980"/>
                  </a:lnTo>
                  <a:lnTo>
                    <a:pt x="3289300" y="3965830"/>
                  </a:lnTo>
                  <a:lnTo>
                    <a:pt x="3302000" y="3921380"/>
                  </a:lnTo>
                  <a:lnTo>
                    <a:pt x="3289300" y="3826130"/>
                  </a:lnTo>
                  <a:lnTo>
                    <a:pt x="3276600" y="3768980"/>
                  </a:lnTo>
                  <a:lnTo>
                    <a:pt x="3308348" y="3711830"/>
                  </a:lnTo>
                  <a:lnTo>
                    <a:pt x="3308348" y="3673730"/>
                  </a:lnTo>
                  <a:lnTo>
                    <a:pt x="3155948" y="3673730"/>
                  </a:lnTo>
                  <a:lnTo>
                    <a:pt x="3130548" y="3534030"/>
                  </a:lnTo>
                  <a:lnTo>
                    <a:pt x="3060700" y="3476880"/>
                  </a:lnTo>
                  <a:lnTo>
                    <a:pt x="2946400" y="3349880"/>
                  </a:lnTo>
                  <a:lnTo>
                    <a:pt x="2832100" y="3299080"/>
                  </a:lnTo>
                  <a:lnTo>
                    <a:pt x="2762252" y="3292730"/>
                  </a:lnTo>
                  <a:lnTo>
                    <a:pt x="2654300" y="3241930"/>
                  </a:lnTo>
                  <a:lnTo>
                    <a:pt x="2444748" y="3197480"/>
                  </a:lnTo>
                  <a:lnTo>
                    <a:pt x="2362200" y="3172080"/>
                  </a:lnTo>
                  <a:lnTo>
                    <a:pt x="2228852" y="3184780"/>
                  </a:lnTo>
                  <a:lnTo>
                    <a:pt x="2032000" y="3241930"/>
                  </a:lnTo>
                  <a:lnTo>
                    <a:pt x="1987548" y="3299080"/>
                  </a:lnTo>
                  <a:lnTo>
                    <a:pt x="2006600" y="3381630"/>
                  </a:lnTo>
                  <a:lnTo>
                    <a:pt x="2006600" y="3426080"/>
                  </a:lnTo>
                  <a:lnTo>
                    <a:pt x="1854200" y="3426080"/>
                  </a:lnTo>
                  <a:lnTo>
                    <a:pt x="1758948" y="3495930"/>
                  </a:lnTo>
                  <a:lnTo>
                    <a:pt x="1663700" y="3489580"/>
                  </a:lnTo>
                  <a:lnTo>
                    <a:pt x="1562100" y="3546730"/>
                  </a:lnTo>
                  <a:lnTo>
                    <a:pt x="1524000" y="3610230"/>
                  </a:lnTo>
                  <a:lnTo>
                    <a:pt x="1397000" y="3622930"/>
                  </a:lnTo>
                  <a:lnTo>
                    <a:pt x="1390652" y="3686430"/>
                  </a:lnTo>
                  <a:lnTo>
                    <a:pt x="1282700" y="3705480"/>
                  </a:lnTo>
                  <a:lnTo>
                    <a:pt x="1238252" y="3756280"/>
                  </a:lnTo>
                  <a:lnTo>
                    <a:pt x="1181100" y="3807080"/>
                  </a:lnTo>
                  <a:lnTo>
                    <a:pt x="996948" y="3889630"/>
                  </a:lnTo>
                  <a:lnTo>
                    <a:pt x="927100" y="3876930"/>
                  </a:lnTo>
                  <a:lnTo>
                    <a:pt x="889000" y="3953130"/>
                  </a:lnTo>
                  <a:lnTo>
                    <a:pt x="755652" y="4016630"/>
                  </a:lnTo>
                  <a:lnTo>
                    <a:pt x="742948" y="4061080"/>
                  </a:lnTo>
                  <a:lnTo>
                    <a:pt x="679452" y="4086480"/>
                  </a:lnTo>
                  <a:lnTo>
                    <a:pt x="654052" y="4099180"/>
                  </a:lnTo>
                  <a:lnTo>
                    <a:pt x="622300" y="4073780"/>
                  </a:lnTo>
                  <a:lnTo>
                    <a:pt x="520700" y="4042030"/>
                  </a:lnTo>
                  <a:lnTo>
                    <a:pt x="317500" y="4003930"/>
                  </a:lnTo>
                  <a:lnTo>
                    <a:pt x="222252" y="4029330"/>
                  </a:lnTo>
                  <a:lnTo>
                    <a:pt x="193796" y="4005618"/>
                  </a:lnTo>
                  <a:lnTo>
                    <a:pt x="190500" y="3986150"/>
                  </a:lnTo>
                  <a:lnTo>
                    <a:pt x="243840" y="3909950"/>
                  </a:lnTo>
                  <a:lnTo>
                    <a:pt x="251460" y="3810890"/>
                  </a:lnTo>
                  <a:lnTo>
                    <a:pt x="243840" y="3711830"/>
                  </a:lnTo>
                  <a:lnTo>
                    <a:pt x="259080" y="3643250"/>
                  </a:lnTo>
                  <a:lnTo>
                    <a:pt x="259080" y="3574670"/>
                  </a:lnTo>
                  <a:lnTo>
                    <a:pt x="205740" y="3376550"/>
                  </a:lnTo>
                  <a:lnTo>
                    <a:pt x="228600" y="3102230"/>
                  </a:lnTo>
                  <a:lnTo>
                    <a:pt x="144780" y="2987930"/>
                  </a:lnTo>
                  <a:lnTo>
                    <a:pt x="60960" y="3026030"/>
                  </a:lnTo>
                  <a:lnTo>
                    <a:pt x="0" y="2843150"/>
                  </a:lnTo>
                  <a:lnTo>
                    <a:pt x="152400" y="2667890"/>
                  </a:lnTo>
                  <a:lnTo>
                    <a:pt x="175260" y="2492630"/>
                  </a:lnTo>
                  <a:lnTo>
                    <a:pt x="205740" y="2340230"/>
                  </a:lnTo>
                  <a:lnTo>
                    <a:pt x="198120" y="2271650"/>
                  </a:lnTo>
                  <a:lnTo>
                    <a:pt x="152400" y="2256410"/>
                  </a:lnTo>
                  <a:lnTo>
                    <a:pt x="114300" y="2187830"/>
                  </a:lnTo>
                  <a:lnTo>
                    <a:pt x="144780" y="2058290"/>
                  </a:lnTo>
                  <a:lnTo>
                    <a:pt x="205740" y="2035430"/>
                  </a:lnTo>
                  <a:lnTo>
                    <a:pt x="541020" y="1989710"/>
                  </a:lnTo>
                  <a:lnTo>
                    <a:pt x="609600" y="1974470"/>
                  </a:lnTo>
                  <a:lnTo>
                    <a:pt x="685800" y="1989710"/>
                  </a:lnTo>
                  <a:lnTo>
                    <a:pt x="731520" y="1951610"/>
                  </a:lnTo>
                  <a:lnTo>
                    <a:pt x="746760" y="1799210"/>
                  </a:lnTo>
                  <a:lnTo>
                    <a:pt x="876300" y="1776350"/>
                  </a:lnTo>
                  <a:lnTo>
                    <a:pt x="944880" y="1844930"/>
                  </a:lnTo>
                  <a:lnTo>
                    <a:pt x="1005840" y="1791590"/>
                  </a:lnTo>
                  <a:lnTo>
                    <a:pt x="1150620" y="1783970"/>
                  </a:lnTo>
                  <a:lnTo>
                    <a:pt x="1234440" y="1844930"/>
                  </a:lnTo>
                  <a:lnTo>
                    <a:pt x="1280160" y="1753490"/>
                  </a:lnTo>
                  <a:lnTo>
                    <a:pt x="1249680" y="1692530"/>
                  </a:lnTo>
                  <a:lnTo>
                    <a:pt x="1226820" y="1616330"/>
                  </a:lnTo>
                  <a:lnTo>
                    <a:pt x="1188720" y="1471550"/>
                  </a:lnTo>
                  <a:lnTo>
                    <a:pt x="1173480" y="1425830"/>
                  </a:lnTo>
                  <a:lnTo>
                    <a:pt x="1188720" y="1265810"/>
                  </a:lnTo>
                  <a:lnTo>
                    <a:pt x="1264920" y="1242950"/>
                  </a:lnTo>
                  <a:lnTo>
                    <a:pt x="1371600" y="1098170"/>
                  </a:lnTo>
                  <a:lnTo>
                    <a:pt x="1371600" y="1037210"/>
                  </a:lnTo>
                  <a:lnTo>
                    <a:pt x="1501140" y="922910"/>
                  </a:lnTo>
                  <a:lnTo>
                    <a:pt x="1493520" y="839090"/>
                  </a:lnTo>
                  <a:lnTo>
                    <a:pt x="1623060" y="740030"/>
                  </a:lnTo>
                  <a:lnTo>
                    <a:pt x="1737360" y="587630"/>
                  </a:lnTo>
                  <a:lnTo>
                    <a:pt x="1874520" y="564770"/>
                  </a:lnTo>
                  <a:lnTo>
                    <a:pt x="1958340" y="663830"/>
                  </a:lnTo>
                  <a:lnTo>
                    <a:pt x="2080260" y="602870"/>
                  </a:lnTo>
                  <a:lnTo>
                    <a:pt x="2179320" y="640970"/>
                  </a:lnTo>
                  <a:lnTo>
                    <a:pt x="2286000" y="625730"/>
                  </a:lnTo>
                  <a:lnTo>
                    <a:pt x="2324100" y="564770"/>
                  </a:lnTo>
                  <a:lnTo>
                    <a:pt x="2407920" y="633350"/>
                  </a:lnTo>
                  <a:lnTo>
                    <a:pt x="2446020" y="747650"/>
                  </a:lnTo>
                  <a:lnTo>
                    <a:pt x="2506980" y="831470"/>
                  </a:lnTo>
                  <a:lnTo>
                    <a:pt x="2659380" y="823850"/>
                  </a:lnTo>
                  <a:lnTo>
                    <a:pt x="2689860" y="778130"/>
                  </a:lnTo>
                  <a:lnTo>
                    <a:pt x="2758440" y="831470"/>
                  </a:lnTo>
                  <a:lnTo>
                    <a:pt x="2758440" y="854330"/>
                  </a:lnTo>
                  <a:lnTo>
                    <a:pt x="2865120" y="930530"/>
                  </a:lnTo>
                  <a:lnTo>
                    <a:pt x="2956560" y="922910"/>
                  </a:lnTo>
                  <a:lnTo>
                    <a:pt x="3009900" y="854330"/>
                  </a:lnTo>
                  <a:lnTo>
                    <a:pt x="3093720" y="854330"/>
                  </a:lnTo>
                  <a:lnTo>
                    <a:pt x="3223260" y="892430"/>
                  </a:lnTo>
                  <a:lnTo>
                    <a:pt x="3451860" y="656210"/>
                  </a:lnTo>
                  <a:lnTo>
                    <a:pt x="3337560" y="549530"/>
                  </a:lnTo>
                  <a:lnTo>
                    <a:pt x="3352800" y="488570"/>
                  </a:lnTo>
                  <a:lnTo>
                    <a:pt x="3383280" y="237110"/>
                  </a:lnTo>
                  <a:lnTo>
                    <a:pt x="3390900" y="176150"/>
                  </a:lnTo>
                  <a:lnTo>
                    <a:pt x="3375660" y="851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66" name="フリーフォーム: 図形 765">
              <a:extLst>
                <a:ext uri="{FF2B5EF4-FFF2-40B4-BE49-F238E27FC236}">
                  <a16:creationId xmlns:a16="http://schemas.microsoft.com/office/drawing/2014/main" id="{9E2D3334-0AEE-EB35-CD6B-71FD327EDD01}"/>
                </a:ext>
              </a:extLst>
            </p:cNvPr>
            <p:cNvSpPr/>
            <p:nvPr/>
          </p:nvSpPr>
          <p:spPr>
            <a:xfrm>
              <a:off x="7797363" y="2978620"/>
              <a:ext cx="416684" cy="512068"/>
            </a:xfrm>
            <a:custGeom>
              <a:avLst/>
              <a:gdLst>
                <a:gd name="connsiteX0" fmla="*/ 1873252 w 2962912"/>
                <a:gd name="connsiteY0" fmla="*/ 0 h 3641156"/>
                <a:gd name="connsiteX1" fmla="*/ 1955800 w 2962912"/>
                <a:gd name="connsiteY1" fmla="*/ 25400 h 3641156"/>
                <a:gd name="connsiteX2" fmla="*/ 2165352 w 2962912"/>
                <a:gd name="connsiteY2" fmla="*/ 69850 h 3641156"/>
                <a:gd name="connsiteX3" fmla="*/ 2273304 w 2962912"/>
                <a:gd name="connsiteY3" fmla="*/ 120650 h 3641156"/>
                <a:gd name="connsiteX4" fmla="*/ 2343152 w 2962912"/>
                <a:gd name="connsiteY4" fmla="*/ 127000 h 3641156"/>
                <a:gd name="connsiteX5" fmla="*/ 2457452 w 2962912"/>
                <a:gd name="connsiteY5" fmla="*/ 177800 h 3641156"/>
                <a:gd name="connsiteX6" fmla="*/ 2571752 w 2962912"/>
                <a:gd name="connsiteY6" fmla="*/ 304800 h 3641156"/>
                <a:gd name="connsiteX7" fmla="*/ 2641600 w 2962912"/>
                <a:gd name="connsiteY7" fmla="*/ 361950 h 3641156"/>
                <a:gd name="connsiteX8" fmla="*/ 2667000 w 2962912"/>
                <a:gd name="connsiteY8" fmla="*/ 501650 h 3641156"/>
                <a:gd name="connsiteX9" fmla="*/ 2819400 w 2962912"/>
                <a:gd name="connsiteY9" fmla="*/ 501650 h 3641156"/>
                <a:gd name="connsiteX10" fmla="*/ 2819400 w 2962912"/>
                <a:gd name="connsiteY10" fmla="*/ 539750 h 3641156"/>
                <a:gd name="connsiteX11" fmla="*/ 2787652 w 2962912"/>
                <a:gd name="connsiteY11" fmla="*/ 596900 h 3641156"/>
                <a:gd name="connsiteX12" fmla="*/ 2800352 w 2962912"/>
                <a:gd name="connsiteY12" fmla="*/ 654050 h 3641156"/>
                <a:gd name="connsiteX13" fmla="*/ 2813052 w 2962912"/>
                <a:gd name="connsiteY13" fmla="*/ 749300 h 3641156"/>
                <a:gd name="connsiteX14" fmla="*/ 2800352 w 2962912"/>
                <a:gd name="connsiteY14" fmla="*/ 793750 h 3641156"/>
                <a:gd name="connsiteX15" fmla="*/ 2844800 w 2962912"/>
                <a:gd name="connsiteY15" fmla="*/ 850900 h 3641156"/>
                <a:gd name="connsiteX16" fmla="*/ 2843092 w 2962912"/>
                <a:gd name="connsiteY16" fmla="*/ 848704 h 3641156"/>
                <a:gd name="connsiteX17" fmla="*/ 2818132 w 2962912"/>
                <a:gd name="connsiteY17" fmla="*/ 882650 h 3641156"/>
                <a:gd name="connsiteX18" fmla="*/ 2833372 w 2962912"/>
                <a:gd name="connsiteY18" fmla="*/ 1141730 h 3641156"/>
                <a:gd name="connsiteX19" fmla="*/ 2886712 w 2962912"/>
                <a:gd name="connsiteY19" fmla="*/ 1248410 h 3641156"/>
                <a:gd name="connsiteX20" fmla="*/ 2879092 w 2962912"/>
                <a:gd name="connsiteY20" fmla="*/ 1393190 h 3641156"/>
                <a:gd name="connsiteX21" fmla="*/ 2856232 w 2962912"/>
                <a:gd name="connsiteY21" fmla="*/ 1423670 h 3641156"/>
                <a:gd name="connsiteX22" fmla="*/ 2848612 w 2962912"/>
                <a:gd name="connsiteY22" fmla="*/ 1507490 h 3641156"/>
                <a:gd name="connsiteX23" fmla="*/ 2962912 w 2962912"/>
                <a:gd name="connsiteY23" fmla="*/ 1697990 h 3641156"/>
                <a:gd name="connsiteX24" fmla="*/ 2772412 w 2962912"/>
                <a:gd name="connsiteY24" fmla="*/ 1720850 h 3641156"/>
                <a:gd name="connsiteX25" fmla="*/ 2734312 w 2962912"/>
                <a:gd name="connsiteY25" fmla="*/ 1781810 h 3641156"/>
                <a:gd name="connsiteX26" fmla="*/ 2772412 w 2962912"/>
                <a:gd name="connsiteY26" fmla="*/ 1888490 h 3641156"/>
                <a:gd name="connsiteX27" fmla="*/ 2802892 w 2962912"/>
                <a:gd name="connsiteY27" fmla="*/ 2071370 h 3641156"/>
                <a:gd name="connsiteX28" fmla="*/ 2787652 w 2962912"/>
                <a:gd name="connsiteY28" fmla="*/ 2338070 h 3641156"/>
                <a:gd name="connsiteX29" fmla="*/ 2825752 w 2962912"/>
                <a:gd name="connsiteY29" fmla="*/ 2429510 h 3641156"/>
                <a:gd name="connsiteX30" fmla="*/ 2680972 w 2962912"/>
                <a:gd name="connsiteY30" fmla="*/ 2635250 h 3641156"/>
                <a:gd name="connsiteX31" fmla="*/ 2673352 w 2962912"/>
                <a:gd name="connsiteY31" fmla="*/ 2787650 h 3641156"/>
                <a:gd name="connsiteX32" fmla="*/ 2627632 w 2962912"/>
                <a:gd name="connsiteY32" fmla="*/ 2863850 h 3641156"/>
                <a:gd name="connsiteX33" fmla="*/ 2536192 w 2962912"/>
                <a:gd name="connsiteY33" fmla="*/ 2879090 h 3641156"/>
                <a:gd name="connsiteX34" fmla="*/ 2475232 w 2962912"/>
                <a:gd name="connsiteY34" fmla="*/ 2818130 h 3641156"/>
                <a:gd name="connsiteX35" fmla="*/ 2429512 w 2962912"/>
                <a:gd name="connsiteY35" fmla="*/ 2818130 h 3641156"/>
                <a:gd name="connsiteX36" fmla="*/ 2406652 w 2962912"/>
                <a:gd name="connsiteY36" fmla="*/ 2871470 h 3641156"/>
                <a:gd name="connsiteX37" fmla="*/ 2261872 w 2962912"/>
                <a:gd name="connsiteY37" fmla="*/ 2856230 h 3641156"/>
                <a:gd name="connsiteX38" fmla="*/ 2261872 w 2962912"/>
                <a:gd name="connsiteY38" fmla="*/ 2917190 h 3641156"/>
                <a:gd name="connsiteX39" fmla="*/ 2200912 w 2962912"/>
                <a:gd name="connsiteY39" fmla="*/ 2962910 h 3641156"/>
                <a:gd name="connsiteX40" fmla="*/ 1995172 w 2962912"/>
                <a:gd name="connsiteY40" fmla="*/ 3001010 h 3641156"/>
                <a:gd name="connsiteX41" fmla="*/ 1949452 w 2962912"/>
                <a:gd name="connsiteY41" fmla="*/ 2970530 h 3641156"/>
                <a:gd name="connsiteX42" fmla="*/ 1949452 w 2962912"/>
                <a:gd name="connsiteY42" fmla="*/ 3039110 h 3641156"/>
                <a:gd name="connsiteX43" fmla="*/ 1781812 w 2962912"/>
                <a:gd name="connsiteY43" fmla="*/ 3107690 h 3641156"/>
                <a:gd name="connsiteX44" fmla="*/ 1781812 w 2962912"/>
                <a:gd name="connsiteY44" fmla="*/ 3237230 h 3641156"/>
                <a:gd name="connsiteX45" fmla="*/ 1736092 w 2962912"/>
                <a:gd name="connsiteY45" fmla="*/ 3237230 h 3641156"/>
                <a:gd name="connsiteX46" fmla="*/ 1667512 w 2962912"/>
                <a:gd name="connsiteY46" fmla="*/ 3183890 h 3641156"/>
                <a:gd name="connsiteX47" fmla="*/ 1568452 w 2962912"/>
                <a:gd name="connsiteY47" fmla="*/ 3237230 h 3641156"/>
                <a:gd name="connsiteX48" fmla="*/ 1522732 w 2962912"/>
                <a:gd name="connsiteY48" fmla="*/ 3465830 h 3641156"/>
                <a:gd name="connsiteX49" fmla="*/ 1248412 w 2962912"/>
                <a:gd name="connsiteY49" fmla="*/ 3610610 h 3641156"/>
                <a:gd name="connsiteX50" fmla="*/ 1164592 w 2962912"/>
                <a:gd name="connsiteY50" fmla="*/ 3610610 h 3641156"/>
                <a:gd name="connsiteX51" fmla="*/ 1097392 w 2962912"/>
                <a:gd name="connsiteY51" fmla="*/ 3641156 h 3641156"/>
                <a:gd name="connsiteX52" fmla="*/ 1009652 w 2962912"/>
                <a:gd name="connsiteY52" fmla="*/ 3587750 h 3641156"/>
                <a:gd name="connsiteX53" fmla="*/ 1003304 w 2962912"/>
                <a:gd name="connsiteY53" fmla="*/ 3543300 h 3641156"/>
                <a:gd name="connsiteX54" fmla="*/ 933452 w 2962912"/>
                <a:gd name="connsiteY54" fmla="*/ 3429000 h 3641156"/>
                <a:gd name="connsiteX55" fmla="*/ 939800 w 2962912"/>
                <a:gd name="connsiteY55" fmla="*/ 3352800 h 3641156"/>
                <a:gd name="connsiteX56" fmla="*/ 869952 w 2962912"/>
                <a:gd name="connsiteY56" fmla="*/ 3359150 h 3641156"/>
                <a:gd name="connsiteX57" fmla="*/ 857252 w 2962912"/>
                <a:gd name="connsiteY57" fmla="*/ 3371850 h 3641156"/>
                <a:gd name="connsiteX58" fmla="*/ 717552 w 2962912"/>
                <a:gd name="connsiteY58" fmla="*/ 3365500 h 3641156"/>
                <a:gd name="connsiteX59" fmla="*/ 692152 w 2962912"/>
                <a:gd name="connsiteY59" fmla="*/ 3340100 h 3641156"/>
                <a:gd name="connsiteX60" fmla="*/ 615952 w 2962912"/>
                <a:gd name="connsiteY60" fmla="*/ 3327400 h 3641156"/>
                <a:gd name="connsiteX61" fmla="*/ 533400 w 2962912"/>
                <a:gd name="connsiteY61" fmla="*/ 3359150 h 3641156"/>
                <a:gd name="connsiteX62" fmla="*/ 419104 w 2962912"/>
                <a:gd name="connsiteY62" fmla="*/ 3359150 h 3641156"/>
                <a:gd name="connsiteX63" fmla="*/ 260352 w 2962912"/>
                <a:gd name="connsiteY63" fmla="*/ 3187700 h 3641156"/>
                <a:gd name="connsiteX64" fmla="*/ 279400 w 2962912"/>
                <a:gd name="connsiteY64" fmla="*/ 3143250 h 3641156"/>
                <a:gd name="connsiteX65" fmla="*/ 266704 w 2962912"/>
                <a:gd name="connsiteY65" fmla="*/ 3111500 h 3641156"/>
                <a:gd name="connsiteX66" fmla="*/ 203200 w 2962912"/>
                <a:gd name="connsiteY66" fmla="*/ 3098800 h 3641156"/>
                <a:gd name="connsiteX67" fmla="*/ 107952 w 2962912"/>
                <a:gd name="connsiteY67" fmla="*/ 2997200 h 3641156"/>
                <a:gd name="connsiteX68" fmla="*/ 120652 w 2962912"/>
                <a:gd name="connsiteY68" fmla="*/ 2876550 h 3641156"/>
                <a:gd name="connsiteX69" fmla="*/ 241304 w 2962912"/>
                <a:gd name="connsiteY69" fmla="*/ 2692400 h 3641156"/>
                <a:gd name="connsiteX70" fmla="*/ 247652 w 2962912"/>
                <a:gd name="connsiteY70" fmla="*/ 2654300 h 3641156"/>
                <a:gd name="connsiteX71" fmla="*/ 317504 w 2962912"/>
                <a:gd name="connsiteY71" fmla="*/ 2635250 h 3641156"/>
                <a:gd name="connsiteX72" fmla="*/ 330200 w 2962912"/>
                <a:gd name="connsiteY72" fmla="*/ 2584450 h 3641156"/>
                <a:gd name="connsiteX73" fmla="*/ 266704 w 2962912"/>
                <a:gd name="connsiteY73" fmla="*/ 2501900 h 3641156"/>
                <a:gd name="connsiteX74" fmla="*/ 330200 w 2962912"/>
                <a:gd name="connsiteY74" fmla="*/ 2400300 h 3641156"/>
                <a:gd name="connsiteX75" fmla="*/ 336552 w 2962912"/>
                <a:gd name="connsiteY75" fmla="*/ 2298700 h 3641156"/>
                <a:gd name="connsiteX76" fmla="*/ 419104 w 2962912"/>
                <a:gd name="connsiteY76" fmla="*/ 2298700 h 3641156"/>
                <a:gd name="connsiteX77" fmla="*/ 476252 w 2962912"/>
                <a:gd name="connsiteY77" fmla="*/ 2197100 h 3641156"/>
                <a:gd name="connsiteX78" fmla="*/ 425452 w 2962912"/>
                <a:gd name="connsiteY78" fmla="*/ 2095500 h 3641156"/>
                <a:gd name="connsiteX79" fmla="*/ 361952 w 2962912"/>
                <a:gd name="connsiteY79" fmla="*/ 2076450 h 3641156"/>
                <a:gd name="connsiteX80" fmla="*/ 298452 w 2962912"/>
                <a:gd name="connsiteY80" fmla="*/ 2120900 h 3641156"/>
                <a:gd name="connsiteX81" fmla="*/ 266704 w 2962912"/>
                <a:gd name="connsiteY81" fmla="*/ 2095500 h 3641156"/>
                <a:gd name="connsiteX82" fmla="*/ 215904 w 2962912"/>
                <a:gd name="connsiteY82" fmla="*/ 2095500 h 3641156"/>
                <a:gd name="connsiteX83" fmla="*/ 177800 w 2962912"/>
                <a:gd name="connsiteY83" fmla="*/ 2076450 h 3641156"/>
                <a:gd name="connsiteX84" fmla="*/ 95252 w 2962912"/>
                <a:gd name="connsiteY84" fmla="*/ 2070100 h 3641156"/>
                <a:gd name="connsiteX85" fmla="*/ 25400 w 2962912"/>
                <a:gd name="connsiteY85" fmla="*/ 2006600 h 3641156"/>
                <a:gd name="connsiteX86" fmla="*/ 0 w 2962912"/>
                <a:gd name="connsiteY86" fmla="*/ 1905000 h 3641156"/>
                <a:gd name="connsiteX87" fmla="*/ 38104 w 2962912"/>
                <a:gd name="connsiteY87" fmla="*/ 1828800 h 3641156"/>
                <a:gd name="connsiteX88" fmla="*/ 12704 w 2962912"/>
                <a:gd name="connsiteY88" fmla="*/ 1778000 h 3641156"/>
                <a:gd name="connsiteX89" fmla="*/ 95252 w 2962912"/>
                <a:gd name="connsiteY89" fmla="*/ 1663700 h 3641156"/>
                <a:gd name="connsiteX90" fmla="*/ 133352 w 2962912"/>
                <a:gd name="connsiteY90" fmla="*/ 1581150 h 3641156"/>
                <a:gd name="connsiteX91" fmla="*/ 69852 w 2962912"/>
                <a:gd name="connsiteY91" fmla="*/ 1504950 h 3641156"/>
                <a:gd name="connsiteX92" fmla="*/ 69852 w 2962912"/>
                <a:gd name="connsiteY92" fmla="*/ 1466850 h 3641156"/>
                <a:gd name="connsiteX93" fmla="*/ 146052 w 2962912"/>
                <a:gd name="connsiteY93" fmla="*/ 1397000 h 3641156"/>
                <a:gd name="connsiteX94" fmla="*/ 234952 w 2962912"/>
                <a:gd name="connsiteY94" fmla="*/ 1276350 h 3641156"/>
                <a:gd name="connsiteX95" fmla="*/ 190504 w 2962912"/>
                <a:gd name="connsiteY95" fmla="*/ 1225550 h 3641156"/>
                <a:gd name="connsiteX96" fmla="*/ 146052 w 2962912"/>
                <a:gd name="connsiteY96" fmla="*/ 1219200 h 3641156"/>
                <a:gd name="connsiteX97" fmla="*/ 76200 w 2962912"/>
                <a:gd name="connsiteY97" fmla="*/ 1155700 h 3641156"/>
                <a:gd name="connsiteX98" fmla="*/ 88904 w 2962912"/>
                <a:gd name="connsiteY98" fmla="*/ 1041400 h 3641156"/>
                <a:gd name="connsiteX99" fmla="*/ 120652 w 2962912"/>
                <a:gd name="connsiteY99" fmla="*/ 1035050 h 3641156"/>
                <a:gd name="connsiteX100" fmla="*/ 133352 w 2962912"/>
                <a:gd name="connsiteY100" fmla="*/ 990600 h 3641156"/>
                <a:gd name="connsiteX101" fmla="*/ 177800 w 2962912"/>
                <a:gd name="connsiteY101" fmla="*/ 971550 h 3641156"/>
                <a:gd name="connsiteX102" fmla="*/ 177800 w 2962912"/>
                <a:gd name="connsiteY102" fmla="*/ 920752 h 3641156"/>
                <a:gd name="connsiteX103" fmla="*/ 190504 w 2962912"/>
                <a:gd name="connsiteY103" fmla="*/ 914400 h 3641156"/>
                <a:gd name="connsiteX104" fmla="*/ 254000 w 2962912"/>
                <a:gd name="connsiteY104" fmla="*/ 889000 h 3641156"/>
                <a:gd name="connsiteX105" fmla="*/ 266704 w 2962912"/>
                <a:gd name="connsiteY105" fmla="*/ 844550 h 3641156"/>
                <a:gd name="connsiteX106" fmla="*/ 400052 w 2962912"/>
                <a:gd name="connsiteY106" fmla="*/ 781050 h 3641156"/>
                <a:gd name="connsiteX107" fmla="*/ 438152 w 2962912"/>
                <a:gd name="connsiteY107" fmla="*/ 704850 h 3641156"/>
                <a:gd name="connsiteX108" fmla="*/ 508000 w 2962912"/>
                <a:gd name="connsiteY108" fmla="*/ 717550 h 3641156"/>
                <a:gd name="connsiteX109" fmla="*/ 692152 w 2962912"/>
                <a:gd name="connsiteY109" fmla="*/ 635000 h 3641156"/>
                <a:gd name="connsiteX110" fmla="*/ 749304 w 2962912"/>
                <a:gd name="connsiteY110" fmla="*/ 584200 h 3641156"/>
                <a:gd name="connsiteX111" fmla="*/ 793752 w 2962912"/>
                <a:gd name="connsiteY111" fmla="*/ 533400 h 3641156"/>
                <a:gd name="connsiteX112" fmla="*/ 901704 w 2962912"/>
                <a:gd name="connsiteY112" fmla="*/ 514350 h 3641156"/>
                <a:gd name="connsiteX113" fmla="*/ 908052 w 2962912"/>
                <a:gd name="connsiteY113" fmla="*/ 450850 h 3641156"/>
                <a:gd name="connsiteX114" fmla="*/ 1035052 w 2962912"/>
                <a:gd name="connsiteY114" fmla="*/ 438150 h 3641156"/>
                <a:gd name="connsiteX115" fmla="*/ 1073152 w 2962912"/>
                <a:gd name="connsiteY115" fmla="*/ 374650 h 3641156"/>
                <a:gd name="connsiteX116" fmla="*/ 1174752 w 2962912"/>
                <a:gd name="connsiteY116" fmla="*/ 317500 h 3641156"/>
                <a:gd name="connsiteX117" fmla="*/ 1270000 w 2962912"/>
                <a:gd name="connsiteY117" fmla="*/ 323850 h 3641156"/>
                <a:gd name="connsiteX118" fmla="*/ 1365252 w 2962912"/>
                <a:gd name="connsiteY118" fmla="*/ 254000 h 3641156"/>
                <a:gd name="connsiteX119" fmla="*/ 1517652 w 2962912"/>
                <a:gd name="connsiteY119" fmla="*/ 254000 h 3641156"/>
                <a:gd name="connsiteX120" fmla="*/ 1517652 w 2962912"/>
                <a:gd name="connsiteY120" fmla="*/ 209550 h 3641156"/>
                <a:gd name="connsiteX121" fmla="*/ 1498600 w 2962912"/>
                <a:gd name="connsiteY121" fmla="*/ 127000 h 3641156"/>
                <a:gd name="connsiteX122" fmla="*/ 1543052 w 2962912"/>
                <a:gd name="connsiteY122" fmla="*/ 69850 h 3641156"/>
                <a:gd name="connsiteX123" fmla="*/ 1739904 w 2962912"/>
                <a:gd name="connsiteY123" fmla="*/ 12700 h 3641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</a:cxnLst>
              <a:rect l="l" t="t" r="r" b="b"/>
              <a:pathLst>
                <a:path w="2962912" h="3641156">
                  <a:moveTo>
                    <a:pt x="1873252" y="0"/>
                  </a:moveTo>
                  <a:lnTo>
                    <a:pt x="1955800" y="25400"/>
                  </a:lnTo>
                  <a:lnTo>
                    <a:pt x="2165352" y="69850"/>
                  </a:lnTo>
                  <a:lnTo>
                    <a:pt x="2273304" y="120650"/>
                  </a:lnTo>
                  <a:lnTo>
                    <a:pt x="2343152" y="127000"/>
                  </a:lnTo>
                  <a:lnTo>
                    <a:pt x="2457452" y="177800"/>
                  </a:lnTo>
                  <a:lnTo>
                    <a:pt x="2571752" y="304800"/>
                  </a:lnTo>
                  <a:lnTo>
                    <a:pt x="2641600" y="361950"/>
                  </a:lnTo>
                  <a:lnTo>
                    <a:pt x="2667000" y="501650"/>
                  </a:lnTo>
                  <a:lnTo>
                    <a:pt x="2819400" y="501650"/>
                  </a:lnTo>
                  <a:lnTo>
                    <a:pt x="2819400" y="539750"/>
                  </a:lnTo>
                  <a:lnTo>
                    <a:pt x="2787652" y="596900"/>
                  </a:lnTo>
                  <a:lnTo>
                    <a:pt x="2800352" y="654050"/>
                  </a:lnTo>
                  <a:lnTo>
                    <a:pt x="2813052" y="749300"/>
                  </a:lnTo>
                  <a:lnTo>
                    <a:pt x="2800352" y="793750"/>
                  </a:lnTo>
                  <a:lnTo>
                    <a:pt x="2844800" y="850900"/>
                  </a:lnTo>
                  <a:lnTo>
                    <a:pt x="2843092" y="848704"/>
                  </a:lnTo>
                  <a:lnTo>
                    <a:pt x="2818132" y="882650"/>
                  </a:lnTo>
                  <a:lnTo>
                    <a:pt x="2833372" y="1141730"/>
                  </a:lnTo>
                  <a:lnTo>
                    <a:pt x="2886712" y="1248410"/>
                  </a:lnTo>
                  <a:lnTo>
                    <a:pt x="2879092" y="1393190"/>
                  </a:lnTo>
                  <a:lnTo>
                    <a:pt x="2856232" y="1423670"/>
                  </a:lnTo>
                  <a:lnTo>
                    <a:pt x="2848612" y="1507490"/>
                  </a:lnTo>
                  <a:lnTo>
                    <a:pt x="2962912" y="1697990"/>
                  </a:lnTo>
                  <a:lnTo>
                    <a:pt x="2772412" y="1720850"/>
                  </a:lnTo>
                  <a:lnTo>
                    <a:pt x="2734312" y="1781810"/>
                  </a:lnTo>
                  <a:lnTo>
                    <a:pt x="2772412" y="1888490"/>
                  </a:lnTo>
                  <a:lnTo>
                    <a:pt x="2802892" y="2071370"/>
                  </a:lnTo>
                  <a:lnTo>
                    <a:pt x="2787652" y="2338070"/>
                  </a:lnTo>
                  <a:lnTo>
                    <a:pt x="2825752" y="2429510"/>
                  </a:lnTo>
                  <a:lnTo>
                    <a:pt x="2680972" y="2635250"/>
                  </a:lnTo>
                  <a:lnTo>
                    <a:pt x="2673352" y="2787650"/>
                  </a:lnTo>
                  <a:lnTo>
                    <a:pt x="2627632" y="2863850"/>
                  </a:lnTo>
                  <a:lnTo>
                    <a:pt x="2536192" y="2879090"/>
                  </a:lnTo>
                  <a:lnTo>
                    <a:pt x="2475232" y="2818130"/>
                  </a:lnTo>
                  <a:lnTo>
                    <a:pt x="2429512" y="2818130"/>
                  </a:lnTo>
                  <a:lnTo>
                    <a:pt x="2406652" y="2871470"/>
                  </a:lnTo>
                  <a:lnTo>
                    <a:pt x="2261872" y="2856230"/>
                  </a:lnTo>
                  <a:lnTo>
                    <a:pt x="2261872" y="2917190"/>
                  </a:lnTo>
                  <a:lnTo>
                    <a:pt x="2200912" y="2962910"/>
                  </a:lnTo>
                  <a:lnTo>
                    <a:pt x="1995172" y="3001010"/>
                  </a:lnTo>
                  <a:lnTo>
                    <a:pt x="1949452" y="2970530"/>
                  </a:lnTo>
                  <a:lnTo>
                    <a:pt x="1949452" y="3039110"/>
                  </a:lnTo>
                  <a:lnTo>
                    <a:pt x="1781812" y="3107690"/>
                  </a:lnTo>
                  <a:lnTo>
                    <a:pt x="1781812" y="3237230"/>
                  </a:lnTo>
                  <a:lnTo>
                    <a:pt x="1736092" y="3237230"/>
                  </a:lnTo>
                  <a:lnTo>
                    <a:pt x="1667512" y="3183890"/>
                  </a:lnTo>
                  <a:lnTo>
                    <a:pt x="1568452" y="3237230"/>
                  </a:lnTo>
                  <a:lnTo>
                    <a:pt x="1522732" y="3465830"/>
                  </a:lnTo>
                  <a:lnTo>
                    <a:pt x="1248412" y="3610610"/>
                  </a:lnTo>
                  <a:lnTo>
                    <a:pt x="1164592" y="3610610"/>
                  </a:lnTo>
                  <a:lnTo>
                    <a:pt x="1097392" y="3641156"/>
                  </a:lnTo>
                  <a:lnTo>
                    <a:pt x="1009652" y="3587750"/>
                  </a:lnTo>
                  <a:lnTo>
                    <a:pt x="1003304" y="3543300"/>
                  </a:lnTo>
                  <a:lnTo>
                    <a:pt x="933452" y="3429000"/>
                  </a:lnTo>
                  <a:lnTo>
                    <a:pt x="939800" y="3352800"/>
                  </a:lnTo>
                  <a:lnTo>
                    <a:pt x="869952" y="3359150"/>
                  </a:lnTo>
                  <a:lnTo>
                    <a:pt x="857252" y="3371850"/>
                  </a:lnTo>
                  <a:lnTo>
                    <a:pt x="717552" y="3365500"/>
                  </a:lnTo>
                  <a:lnTo>
                    <a:pt x="692152" y="3340100"/>
                  </a:lnTo>
                  <a:lnTo>
                    <a:pt x="615952" y="3327400"/>
                  </a:lnTo>
                  <a:lnTo>
                    <a:pt x="533400" y="3359150"/>
                  </a:lnTo>
                  <a:lnTo>
                    <a:pt x="419104" y="3359150"/>
                  </a:lnTo>
                  <a:lnTo>
                    <a:pt x="260352" y="3187700"/>
                  </a:lnTo>
                  <a:lnTo>
                    <a:pt x="279400" y="3143250"/>
                  </a:lnTo>
                  <a:lnTo>
                    <a:pt x="266704" y="3111500"/>
                  </a:lnTo>
                  <a:lnTo>
                    <a:pt x="203200" y="3098800"/>
                  </a:lnTo>
                  <a:lnTo>
                    <a:pt x="107952" y="2997200"/>
                  </a:lnTo>
                  <a:lnTo>
                    <a:pt x="120652" y="2876550"/>
                  </a:lnTo>
                  <a:lnTo>
                    <a:pt x="241304" y="2692400"/>
                  </a:lnTo>
                  <a:lnTo>
                    <a:pt x="247652" y="2654300"/>
                  </a:lnTo>
                  <a:lnTo>
                    <a:pt x="317504" y="2635250"/>
                  </a:lnTo>
                  <a:lnTo>
                    <a:pt x="330200" y="2584450"/>
                  </a:lnTo>
                  <a:lnTo>
                    <a:pt x="266704" y="2501900"/>
                  </a:lnTo>
                  <a:lnTo>
                    <a:pt x="330200" y="2400300"/>
                  </a:lnTo>
                  <a:lnTo>
                    <a:pt x="336552" y="2298700"/>
                  </a:lnTo>
                  <a:lnTo>
                    <a:pt x="419104" y="2298700"/>
                  </a:lnTo>
                  <a:lnTo>
                    <a:pt x="476252" y="2197100"/>
                  </a:lnTo>
                  <a:lnTo>
                    <a:pt x="425452" y="2095500"/>
                  </a:lnTo>
                  <a:lnTo>
                    <a:pt x="361952" y="2076450"/>
                  </a:lnTo>
                  <a:lnTo>
                    <a:pt x="298452" y="2120900"/>
                  </a:lnTo>
                  <a:lnTo>
                    <a:pt x="266704" y="2095500"/>
                  </a:lnTo>
                  <a:lnTo>
                    <a:pt x="215904" y="2095500"/>
                  </a:lnTo>
                  <a:lnTo>
                    <a:pt x="177800" y="2076450"/>
                  </a:lnTo>
                  <a:lnTo>
                    <a:pt x="95252" y="2070100"/>
                  </a:lnTo>
                  <a:lnTo>
                    <a:pt x="25400" y="2006600"/>
                  </a:lnTo>
                  <a:lnTo>
                    <a:pt x="0" y="1905000"/>
                  </a:lnTo>
                  <a:lnTo>
                    <a:pt x="38104" y="1828800"/>
                  </a:lnTo>
                  <a:lnTo>
                    <a:pt x="12704" y="1778000"/>
                  </a:lnTo>
                  <a:lnTo>
                    <a:pt x="95252" y="1663700"/>
                  </a:lnTo>
                  <a:lnTo>
                    <a:pt x="133352" y="1581150"/>
                  </a:lnTo>
                  <a:lnTo>
                    <a:pt x="69852" y="1504950"/>
                  </a:lnTo>
                  <a:lnTo>
                    <a:pt x="69852" y="1466850"/>
                  </a:lnTo>
                  <a:lnTo>
                    <a:pt x="146052" y="1397000"/>
                  </a:lnTo>
                  <a:lnTo>
                    <a:pt x="234952" y="1276350"/>
                  </a:lnTo>
                  <a:lnTo>
                    <a:pt x="190504" y="1225550"/>
                  </a:lnTo>
                  <a:lnTo>
                    <a:pt x="146052" y="1219200"/>
                  </a:lnTo>
                  <a:lnTo>
                    <a:pt x="76200" y="1155700"/>
                  </a:lnTo>
                  <a:lnTo>
                    <a:pt x="88904" y="1041400"/>
                  </a:lnTo>
                  <a:lnTo>
                    <a:pt x="120652" y="1035050"/>
                  </a:lnTo>
                  <a:lnTo>
                    <a:pt x="133352" y="990600"/>
                  </a:lnTo>
                  <a:lnTo>
                    <a:pt x="177800" y="971550"/>
                  </a:lnTo>
                  <a:lnTo>
                    <a:pt x="177800" y="920752"/>
                  </a:lnTo>
                  <a:lnTo>
                    <a:pt x="190504" y="914400"/>
                  </a:lnTo>
                  <a:lnTo>
                    <a:pt x="254000" y="889000"/>
                  </a:lnTo>
                  <a:lnTo>
                    <a:pt x="266704" y="844550"/>
                  </a:lnTo>
                  <a:lnTo>
                    <a:pt x="400052" y="781050"/>
                  </a:lnTo>
                  <a:lnTo>
                    <a:pt x="438152" y="704850"/>
                  </a:lnTo>
                  <a:lnTo>
                    <a:pt x="508000" y="717550"/>
                  </a:lnTo>
                  <a:lnTo>
                    <a:pt x="692152" y="635000"/>
                  </a:lnTo>
                  <a:lnTo>
                    <a:pt x="749304" y="584200"/>
                  </a:lnTo>
                  <a:lnTo>
                    <a:pt x="793752" y="533400"/>
                  </a:lnTo>
                  <a:lnTo>
                    <a:pt x="901704" y="514350"/>
                  </a:lnTo>
                  <a:lnTo>
                    <a:pt x="908052" y="450850"/>
                  </a:lnTo>
                  <a:lnTo>
                    <a:pt x="1035052" y="438150"/>
                  </a:lnTo>
                  <a:lnTo>
                    <a:pt x="1073152" y="374650"/>
                  </a:lnTo>
                  <a:lnTo>
                    <a:pt x="1174752" y="317500"/>
                  </a:lnTo>
                  <a:lnTo>
                    <a:pt x="1270000" y="323850"/>
                  </a:lnTo>
                  <a:lnTo>
                    <a:pt x="1365252" y="254000"/>
                  </a:lnTo>
                  <a:lnTo>
                    <a:pt x="1517652" y="254000"/>
                  </a:lnTo>
                  <a:lnTo>
                    <a:pt x="1517652" y="209550"/>
                  </a:lnTo>
                  <a:lnTo>
                    <a:pt x="1498600" y="127000"/>
                  </a:lnTo>
                  <a:lnTo>
                    <a:pt x="1543052" y="69850"/>
                  </a:lnTo>
                  <a:lnTo>
                    <a:pt x="1739904" y="1270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67" name="フリーフォーム: 図形 766">
              <a:extLst>
                <a:ext uri="{FF2B5EF4-FFF2-40B4-BE49-F238E27FC236}">
                  <a16:creationId xmlns:a16="http://schemas.microsoft.com/office/drawing/2014/main" id="{3BA39C18-A853-FC3F-2F2E-06BFA0539FDB}"/>
                </a:ext>
              </a:extLst>
            </p:cNvPr>
            <p:cNvSpPr/>
            <p:nvPr/>
          </p:nvSpPr>
          <p:spPr>
            <a:xfrm>
              <a:off x="7818155" y="1002829"/>
              <a:ext cx="472586" cy="764068"/>
            </a:xfrm>
            <a:custGeom>
              <a:avLst/>
              <a:gdLst>
                <a:gd name="connsiteX0" fmla="*/ 1554480 w 3360420"/>
                <a:gd name="connsiteY0" fmla="*/ 0 h 5433060"/>
                <a:gd name="connsiteX1" fmla="*/ 1592580 w 3360420"/>
                <a:gd name="connsiteY1" fmla="*/ 167640 h 5433060"/>
                <a:gd name="connsiteX2" fmla="*/ 1714500 w 3360420"/>
                <a:gd name="connsiteY2" fmla="*/ 213360 h 5433060"/>
                <a:gd name="connsiteX3" fmla="*/ 1775460 w 3360420"/>
                <a:gd name="connsiteY3" fmla="*/ 259080 h 5433060"/>
                <a:gd name="connsiteX4" fmla="*/ 1874520 w 3360420"/>
                <a:gd name="connsiteY4" fmla="*/ 304800 h 5433060"/>
                <a:gd name="connsiteX5" fmla="*/ 1981200 w 3360420"/>
                <a:gd name="connsiteY5" fmla="*/ 281940 h 5433060"/>
                <a:gd name="connsiteX6" fmla="*/ 2019300 w 3360420"/>
                <a:gd name="connsiteY6" fmla="*/ 358140 h 5433060"/>
                <a:gd name="connsiteX7" fmla="*/ 2133600 w 3360420"/>
                <a:gd name="connsiteY7" fmla="*/ 396240 h 5433060"/>
                <a:gd name="connsiteX8" fmla="*/ 2225040 w 3360420"/>
                <a:gd name="connsiteY8" fmla="*/ 373380 h 5433060"/>
                <a:gd name="connsiteX9" fmla="*/ 2331720 w 3360420"/>
                <a:gd name="connsiteY9" fmla="*/ 457200 h 5433060"/>
                <a:gd name="connsiteX10" fmla="*/ 2392680 w 3360420"/>
                <a:gd name="connsiteY10" fmla="*/ 381000 h 5433060"/>
                <a:gd name="connsiteX11" fmla="*/ 2529840 w 3360420"/>
                <a:gd name="connsiteY11" fmla="*/ 472440 h 5433060"/>
                <a:gd name="connsiteX12" fmla="*/ 2590800 w 3360420"/>
                <a:gd name="connsiteY12" fmla="*/ 533400 h 5433060"/>
                <a:gd name="connsiteX13" fmla="*/ 2705100 w 3360420"/>
                <a:gd name="connsiteY13" fmla="*/ 548640 h 5433060"/>
                <a:gd name="connsiteX14" fmla="*/ 2766060 w 3360420"/>
                <a:gd name="connsiteY14" fmla="*/ 647700 h 5433060"/>
                <a:gd name="connsiteX15" fmla="*/ 2766060 w 3360420"/>
                <a:gd name="connsiteY15" fmla="*/ 807720 h 5433060"/>
                <a:gd name="connsiteX16" fmla="*/ 2865120 w 3360420"/>
                <a:gd name="connsiteY16" fmla="*/ 838200 h 5433060"/>
                <a:gd name="connsiteX17" fmla="*/ 2887980 w 3360420"/>
                <a:gd name="connsiteY17" fmla="*/ 899160 h 5433060"/>
                <a:gd name="connsiteX18" fmla="*/ 3040380 w 3360420"/>
                <a:gd name="connsiteY18" fmla="*/ 922020 h 5433060"/>
                <a:gd name="connsiteX19" fmla="*/ 3092984 w 3360420"/>
                <a:gd name="connsiteY19" fmla="*/ 987773 h 5433060"/>
                <a:gd name="connsiteX20" fmla="*/ 3078480 w 3360420"/>
                <a:gd name="connsiteY20" fmla="*/ 1082040 h 5433060"/>
                <a:gd name="connsiteX21" fmla="*/ 3124200 w 3360420"/>
                <a:gd name="connsiteY21" fmla="*/ 1127760 h 5433060"/>
                <a:gd name="connsiteX22" fmla="*/ 3230880 w 3360420"/>
                <a:gd name="connsiteY22" fmla="*/ 1203960 h 5433060"/>
                <a:gd name="connsiteX23" fmla="*/ 3200400 w 3360420"/>
                <a:gd name="connsiteY23" fmla="*/ 1295400 h 5433060"/>
                <a:gd name="connsiteX24" fmla="*/ 3246120 w 3360420"/>
                <a:gd name="connsiteY24" fmla="*/ 1386840 h 5433060"/>
                <a:gd name="connsiteX25" fmla="*/ 3329940 w 3360420"/>
                <a:gd name="connsiteY25" fmla="*/ 1386840 h 5433060"/>
                <a:gd name="connsiteX26" fmla="*/ 3360420 w 3360420"/>
                <a:gd name="connsiteY26" fmla="*/ 1417320 h 5433060"/>
                <a:gd name="connsiteX27" fmla="*/ 3230880 w 3360420"/>
                <a:gd name="connsiteY27" fmla="*/ 1615440 h 5433060"/>
                <a:gd name="connsiteX28" fmla="*/ 3238500 w 3360420"/>
                <a:gd name="connsiteY28" fmla="*/ 1676400 h 5433060"/>
                <a:gd name="connsiteX29" fmla="*/ 3307080 w 3360420"/>
                <a:gd name="connsiteY29" fmla="*/ 1699260 h 5433060"/>
                <a:gd name="connsiteX30" fmla="*/ 3246120 w 3360420"/>
                <a:gd name="connsiteY30" fmla="*/ 1859280 h 5433060"/>
                <a:gd name="connsiteX31" fmla="*/ 3169920 w 3360420"/>
                <a:gd name="connsiteY31" fmla="*/ 1958340 h 5433060"/>
                <a:gd name="connsiteX32" fmla="*/ 3055620 w 3360420"/>
                <a:gd name="connsiteY32" fmla="*/ 1882140 h 5433060"/>
                <a:gd name="connsiteX33" fmla="*/ 3025140 w 3360420"/>
                <a:gd name="connsiteY33" fmla="*/ 1981200 h 5433060"/>
                <a:gd name="connsiteX34" fmla="*/ 3093720 w 3360420"/>
                <a:gd name="connsiteY34" fmla="*/ 2057400 h 5433060"/>
                <a:gd name="connsiteX35" fmla="*/ 3139440 w 3360420"/>
                <a:gd name="connsiteY35" fmla="*/ 2217420 h 5433060"/>
                <a:gd name="connsiteX36" fmla="*/ 3086100 w 3360420"/>
                <a:gd name="connsiteY36" fmla="*/ 2331720 h 5433060"/>
                <a:gd name="connsiteX37" fmla="*/ 3124200 w 3360420"/>
                <a:gd name="connsiteY37" fmla="*/ 2392680 h 5433060"/>
                <a:gd name="connsiteX38" fmla="*/ 3108960 w 3360420"/>
                <a:gd name="connsiteY38" fmla="*/ 2461260 h 5433060"/>
                <a:gd name="connsiteX39" fmla="*/ 3238500 w 3360420"/>
                <a:gd name="connsiteY39" fmla="*/ 2552700 h 5433060"/>
                <a:gd name="connsiteX40" fmla="*/ 3253740 w 3360420"/>
                <a:gd name="connsiteY40" fmla="*/ 2628900 h 5433060"/>
                <a:gd name="connsiteX41" fmla="*/ 3238500 w 3360420"/>
                <a:gd name="connsiteY41" fmla="*/ 2697480 h 5433060"/>
                <a:gd name="connsiteX42" fmla="*/ 3154680 w 3360420"/>
                <a:gd name="connsiteY42" fmla="*/ 2712720 h 5433060"/>
                <a:gd name="connsiteX43" fmla="*/ 3108960 w 3360420"/>
                <a:gd name="connsiteY43" fmla="*/ 2926080 h 5433060"/>
                <a:gd name="connsiteX44" fmla="*/ 2987040 w 3360420"/>
                <a:gd name="connsiteY44" fmla="*/ 3063240 h 5433060"/>
                <a:gd name="connsiteX45" fmla="*/ 2987040 w 3360420"/>
                <a:gd name="connsiteY45" fmla="*/ 3192780 h 5433060"/>
                <a:gd name="connsiteX46" fmla="*/ 2887980 w 3360420"/>
                <a:gd name="connsiteY46" fmla="*/ 3268980 h 5433060"/>
                <a:gd name="connsiteX47" fmla="*/ 2887980 w 3360420"/>
                <a:gd name="connsiteY47" fmla="*/ 3368040 h 5433060"/>
                <a:gd name="connsiteX48" fmla="*/ 2827020 w 3360420"/>
                <a:gd name="connsiteY48" fmla="*/ 3383280 h 5433060"/>
                <a:gd name="connsiteX49" fmla="*/ 2827020 w 3360420"/>
                <a:gd name="connsiteY49" fmla="*/ 3749040 h 5433060"/>
                <a:gd name="connsiteX50" fmla="*/ 2758440 w 3360420"/>
                <a:gd name="connsiteY50" fmla="*/ 3817620 h 5433060"/>
                <a:gd name="connsiteX51" fmla="*/ 2750820 w 3360420"/>
                <a:gd name="connsiteY51" fmla="*/ 3886200 h 5433060"/>
                <a:gd name="connsiteX52" fmla="*/ 2697480 w 3360420"/>
                <a:gd name="connsiteY52" fmla="*/ 3924300 h 5433060"/>
                <a:gd name="connsiteX53" fmla="*/ 2659380 w 3360420"/>
                <a:gd name="connsiteY53" fmla="*/ 4038600 h 5433060"/>
                <a:gd name="connsiteX54" fmla="*/ 2659380 w 3360420"/>
                <a:gd name="connsiteY54" fmla="*/ 4114800 h 5433060"/>
                <a:gd name="connsiteX55" fmla="*/ 2644140 w 3360420"/>
                <a:gd name="connsiteY55" fmla="*/ 4137660 h 5433060"/>
                <a:gd name="connsiteX56" fmla="*/ 2567940 w 3360420"/>
                <a:gd name="connsiteY56" fmla="*/ 4160520 h 5433060"/>
                <a:gd name="connsiteX57" fmla="*/ 2529840 w 3360420"/>
                <a:gd name="connsiteY57" fmla="*/ 4183380 h 5433060"/>
                <a:gd name="connsiteX58" fmla="*/ 2255520 w 3360420"/>
                <a:gd name="connsiteY58" fmla="*/ 4183380 h 5433060"/>
                <a:gd name="connsiteX59" fmla="*/ 2232660 w 3360420"/>
                <a:gd name="connsiteY59" fmla="*/ 4297680 h 5433060"/>
                <a:gd name="connsiteX60" fmla="*/ 2263140 w 3360420"/>
                <a:gd name="connsiteY60" fmla="*/ 4411980 h 5433060"/>
                <a:gd name="connsiteX61" fmla="*/ 2217420 w 3360420"/>
                <a:gd name="connsiteY61" fmla="*/ 4511040 h 5433060"/>
                <a:gd name="connsiteX62" fmla="*/ 2232660 w 3360420"/>
                <a:gd name="connsiteY62" fmla="*/ 4678680 h 5433060"/>
                <a:gd name="connsiteX63" fmla="*/ 2225040 w 3360420"/>
                <a:gd name="connsiteY63" fmla="*/ 4739640 h 5433060"/>
                <a:gd name="connsiteX64" fmla="*/ 2194560 w 3360420"/>
                <a:gd name="connsiteY64" fmla="*/ 4991100 h 5433060"/>
                <a:gd name="connsiteX65" fmla="*/ 2179320 w 3360420"/>
                <a:gd name="connsiteY65" fmla="*/ 5052060 h 5433060"/>
                <a:gd name="connsiteX66" fmla="*/ 2293620 w 3360420"/>
                <a:gd name="connsiteY66" fmla="*/ 5158740 h 5433060"/>
                <a:gd name="connsiteX67" fmla="*/ 2065020 w 3360420"/>
                <a:gd name="connsiteY67" fmla="*/ 5394960 h 5433060"/>
                <a:gd name="connsiteX68" fmla="*/ 1935480 w 3360420"/>
                <a:gd name="connsiteY68" fmla="*/ 5356860 h 5433060"/>
                <a:gd name="connsiteX69" fmla="*/ 1851660 w 3360420"/>
                <a:gd name="connsiteY69" fmla="*/ 5356860 h 5433060"/>
                <a:gd name="connsiteX70" fmla="*/ 1798320 w 3360420"/>
                <a:gd name="connsiteY70" fmla="*/ 5425440 h 5433060"/>
                <a:gd name="connsiteX71" fmla="*/ 1706880 w 3360420"/>
                <a:gd name="connsiteY71" fmla="*/ 5433060 h 5433060"/>
                <a:gd name="connsiteX72" fmla="*/ 1600200 w 3360420"/>
                <a:gd name="connsiteY72" fmla="*/ 5356860 h 5433060"/>
                <a:gd name="connsiteX73" fmla="*/ 1600200 w 3360420"/>
                <a:gd name="connsiteY73" fmla="*/ 5334000 h 5433060"/>
                <a:gd name="connsiteX74" fmla="*/ 1531620 w 3360420"/>
                <a:gd name="connsiteY74" fmla="*/ 5280660 h 5433060"/>
                <a:gd name="connsiteX75" fmla="*/ 1501140 w 3360420"/>
                <a:gd name="connsiteY75" fmla="*/ 5326380 h 5433060"/>
                <a:gd name="connsiteX76" fmla="*/ 1348740 w 3360420"/>
                <a:gd name="connsiteY76" fmla="*/ 5334000 h 5433060"/>
                <a:gd name="connsiteX77" fmla="*/ 1287780 w 3360420"/>
                <a:gd name="connsiteY77" fmla="*/ 5250180 h 5433060"/>
                <a:gd name="connsiteX78" fmla="*/ 1249680 w 3360420"/>
                <a:gd name="connsiteY78" fmla="*/ 5135880 h 5433060"/>
                <a:gd name="connsiteX79" fmla="*/ 1165860 w 3360420"/>
                <a:gd name="connsiteY79" fmla="*/ 5067300 h 5433060"/>
                <a:gd name="connsiteX80" fmla="*/ 1127760 w 3360420"/>
                <a:gd name="connsiteY80" fmla="*/ 5128260 h 5433060"/>
                <a:gd name="connsiteX81" fmla="*/ 1021080 w 3360420"/>
                <a:gd name="connsiteY81" fmla="*/ 5143500 h 5433060"/>
                <a:gd name="connsiteX82" fmla="*/ 922020 w 3360420"/>
                <a:gd name="connsiteY82" fmla="*/ 5105400 h 5433060"/>
                <a:gd name="connsiteX83" fmla="*/ 800100 w 3360420"/>
                <a:gd name="connsiteY83" fmla="*/ 5166360 h 5433060"/>
                <a:gd name="connsiteX84" fmla="*/ 716280 w 3360420"/>
                <a:gd name="connsiteY84" fmla="*/ 5067300 h 5433060"/>
                <a:gd name="connsiteX85" fmla="*/ 579120 w 3360420"/>
                <a:gd name="connsiteY85" fmla="*/ 5090160 h 5433060"/>
                <a:gd name="connsiteX86" fmla="*/ 487680 w 3360420"/>
                <a:gd name="connsiteY86" fmla="*/ 4983480 h 5433060"/>
                <a:gd name="connsiteX87" fmla="*/ 441960 w 3360420"/>
                <a:gd name="connsiteY87" fmla="*/ 4991100 h 5433060"/>
                <a:gd name="connsiteX88" fmla="*/ 335280 w 3360420"/>
                <a:gd name="connsiteY88" fmla="*/ 4922520 h 5433060"/>
                <a:gd name="connsiteX89" fmla="*/ 259080 w 3360420"/>
                <a:gd name="connsiteY89" fmla="*/ 4808220 h 5433060"/>
                <a:gd name="connsiteX90" fmla="*/ 243840 w 3360420"/>
                <a:gd name="connsiteY90" fmla="*/ 4732020 h 5433060"/>
                <a:gd name="connsiteX91" fmla="*/ 243840 w 3360420"/>
                <a:gd name="connsiteY91" fmla="*/ 4678680 h 5433060"/>
                <a:gd name="connsiteX92" fmla="*/ 297180 w 3360420"/>
                <a:gd name="connsiteY92" fmla="*/ 4556760 h 5433060"/>
                <a:gd name="connsiteX93" fmla="*/ 289560 w 3360420"/>
                <a:gd name="connsiteY93" fmla="*/ 4511040 h 5433060"/>
                <a:gd name="connsiteX94" fmla="*/ 281940 w 3360420"/>
                <a:gd name="connsiteY94" fmla="*/ 4450080 h 5433060"/>
                <a:gd name="connsiteX95" fmla="*/ 320040 w 3360420"/>
                <a:gd name="connsiteY95" fmla="*/ 4404360 h 5433060"/>
                <a:gd name="connsiteX96" fmla="*/ 320040 w 3360420"/>
                <a:gd name="connsiteY96" fmla="*/ 4259580 h 5433060"/>
                <a:gd name="connsiteX97" fmla="*/ 388620 w 3360420"/>
                <a:gd name="connsiteY97" fmla="*/ 4251960 h 5433060"/>
                <a:gd name="connsiteX98" fmla="*/ 434340 w 3360420"/>
                <a:gd name="connsiteY98" fmla="*/ 4175760 h 5433060"/>
                <a:gd name="connsiteX99" fmla="*/ 434340 w 3360420"/>
                <a:gd name="connsiteY99" fmla="*/ 4107180 h 5433060"/>
                <a:gd name="connsiteX100" fmla="*/ 396240 w 3360420"/>
                <a:gd name="connsiteY100" fmla="*/ 4038600 h 5433060"/>
                <a:gd name="connsiteX101" fmla="*/ 426720 w 3360420"/>
                <a:gd name="connsiteY101" fmla="*/ 3977640 h 5433060"/>
                <a:gd name="connsiteX102" fmla="*/ 434340 w 3360420"/>
                <a:gd name="connsiteY102" fmla="*/ 3810000 h 5433060"/>
                <a:gd name="connsiteX103" fmla="*/ 403860 w 3360420"/>
                <a:gd name="connsiteY103" fmla="*/ 3741420 h 5433060"/>
                <a:gd name="connsiteX104" fmla="*/ 464820 w 3360420"/>
                <a:gd name="connsiteY104" fmla="*/ 3665220 h 5433060"/>
                <a:gd name="connsiteX105" fmla="*/ 464820 w 3360420"/>
                <a:gd name="connsiteY105" fmla="*/ 3634740 h 5433060"/>
                <a:gd name="connsiteX106" fmla="*/ 510540 w 3360420"/>
                <a:gd name="connsiteY106" fmla="*/ 3627120 h 5433060"/>
                <a:gd name="connsiteX107" fmla="*/ 632460 w 3360420"/>
                <a:gd name="connsiteY107" fmla="*/ 3649980 h 5433060"/>
                <a:gd name="connsiteX108" fmla="*/ 739140 w 3360420"/>
                <a:gd name="connsiteY108" fmla="*/ 3665220 h 5433060"/>
                <a:gd name="connsiteX109" fmla="*/ 815340 w 3360420"/>
                <a:gd name="connsiteY109" fmla="*/ 3596640 h 5433060"/>
                <a:gd name="connsiteX110" fmla="*/ 967740 w 3360420"/>
                <a:gd name="connsiteY110" fmla="*/ 3512820 h 5433060"/>
                <a:gd name="connsiteX111" fmla="*/ 1005840 w 3360420"/>
                <a:gd name="connsiteY111" fmla="*/ 3398520 h 5433060"/>
                <a:gd name="connsiteX112" fmla="*/ 1066800 w 3360420"/>
                <a:gd name="connsiteY112" fmla="*/ 3345180 h 5433060"/>
                <a:gd name="connsiteX113" fmla="*/ 1059180 w 3360420"/>
                <a:gd name="connsiteY113" fmla="*/ 3261360 h 5433060"/>
                <a:gd name="connsiteX114" fmla="*/ 1028700 w 3360420"/>
                <a:gd name="connsiteY114" fmla="*/ 3230880 h 5433060"/>
                <a:gd name="connsiteX115" fmla="*/ 914400 w 3360420"/>
                <a:gd name="connsiteY115" fmla="*/ 3101340 h 5433060"/>
                <a:gd name="connsiteX116" fmla="*/ 792480 w 3360420"/>
                <a:gd name="connsiteY116" fmla="*/ 3032760 h 5433060"/>
                <a:gd name="connsiteX117" fmla="*/ 701040 w 3360420"/>
                <a:gd name="connsiteY117" fmla="*/ 3055620 h 5433060"/>
                <a:gd name="connsiteX118" fmla="*/ 556260 w 3360420"/>
                <a:gd name="connsiteY118" fmla="*/ 2971800 h 5433060"/>
                <a:gd name="connsiteX119" fmla="*/ 548640 w 3360420"/>
                <a:gd name="connsiteY119" fmla="*/ 2880360 h 5433060"/>
                <a:gd name="connsiteX120" fmla="*/ 487680 w 3360420"/>
                <a:gd name="connsiteY120" fmla="*/ 2903220 h 5433060"/>
                <a:gd name="connsiteX121" fmla="*/ 487680 w 3360420"/>
                <a:gd name="connsiteY121" fmla="*/ 2827020 h 5433060"/>
                <a:gd name="connsiteX122" fmla="*/ 518160 w 3360420"/>
                <a:gd name="connsiteY122" fmla="*/ 2788920 h 5433060"/>
                <a:gd name="connsiteX123" fmla="*/ 541020 w 3360420"/>
                <a:gd name="connsiteY123" fmla="*/ 2621280 h 5433060"/>
                <a:gd name="connsiteX124" fmla="*/ 502920 w 3360420"/>
                <a:gd name="connsiteY124" fmla="*/ 2552700 h 5433060"/>
                <a:gd name="connsiteX125" fmla="*/ 556260 w 3360420"/>
                <a:gd name="connsiteY125" fmla="*/ 2491740 h 5433060"/>
                <a:gd name="connsiteX126" fmla="*/ 464820 w 3360420"/>
                <a:gd name="connsiteY126" fmla="*/ 2446020 h 5433060"/>
                <a:gd name="connsiteX127" fmla="*/ 396240 w 3360420"/>
                <a:gd name="connsiteY127" fmla="*/ 2446020 h 5433060"/>
                <a:gd name="connsiteX128" fmla="*/ 289560 w 3360420"/>
                <a:gd name="connsiteY128" fmla="*/ 2423160 h 5433060"/>
                <a:gd name="connsiteX129" fmla="*/ 259080 w 3360420"/>
                <a:gd name="connsiteY129" fmla="*/ 2362200 h 5433060"/>
                <a:gd name="connsiteX130" fmla="*/ 182880 w 3360420"/>
                <a:gd name="connsiteY130" fmla="*/ 2392680 h 5433060"/>
                <a:gd name="connsiteX131" fmla="*/ 7620 w 3360420"/>
                <a:gd name="connsiteY131" fmla="*/ 2301240 h 5433060"/>
                <a:gd name="connsiteX132" fmla="*/ 0 w 3360420"/>
                <a:gd name="connsiteY132" fmla="*/ 2232660 h 5433060"/>
                <a:gd name="connsiteX133" fmla="*/ 91440 w 3360420"/>
                <a:gd name="connsiteY133" fmla="*/ 2057400 h 5433060"/>
                <a:gd name="connsiteX134" fmla="*/ 160020 w 3360420"/>
                <a:gd name="connsiteY134" fmla="*/ 1836420 h 5433060"/>
                <a:gd name="connsiteX135" fmla="*/ 259080 w 3360420"/>
                <a:gd name="connsiteY135" fmla="*/ 1752600 h 5433060"/>
                <a:gd name="connsiteX136" fmla="*/ 342900 w 3360420"/>
                <a:gd name="connsiteY136" fmla="*/ 1722120 h 5433060"/>
                <a:gd name="connsiteX137" fmla="*/ 396240 w 3360420"/>
                <a:gd name="connsiteY137" fmla="*/ 1615440 h 5433060"/>
                <a:gd name="connsiteX138" fmla="*/ 480060 w 3360420"/>
                <a:gd name="connsiteY138" fmla="*/ 1546860 h 5433060"/>
                <a:gd name="connsiteX139" fmla="*/ 525780 w 3360420"/>
                <a:gd name="connsiteY139" fmla="*/ 1463040 h 5433060"/>
                <a:gd name="connsiteX140" fmla="*/ 617220 w 3360420"/>
                <a:gd name="connsiteY140" fmla="*/ 1394460 h 5433060"/>
                <a:gd name="connsiteX141" fmla="*/ 670560 w 3360420"/>
                <a:gd name="connsiteY141" fmla="*/ 1272540 h 5433060"/>
                <a:gd name="connsiteX142" fmla="*/ 792480 w 3360420"/>
                <a:gd name="connsiteY142" fmla="*/ 845820 h 5433060"/>
                <a:gd name="connsiteX143" fmla="*/ 800100 w 3360420"/>
                <a:gd name="connsiteY143" fmla="*/ 754380 h 5433060"/>
                <a:gd name="connsiteX144" fmla="*/ 861060 w 3360420"/>
                <a:gd name="connsiteY144" fmla="*/ 662940 h 5433060"/>
                <a:gd name="connsiteX145" fmla="*/ 838200 w 3360420"/>
                <a:gd name="connsiteY145" fmla="*/ 617220 h 5433060"/>
                <a:gd name="connsiteX146" fmla="*/ 883920 w 3360420"/>
                <a:gd name="connsiteY146" fmla="*/ 541020 h 5433060"/>
                <a:gd name="connsiteX147" fmla="*/ 922020 w 3360420"/>
                <a:gd name="connsiteY147" fmla="*/ 434340 h 5433060"/>
                <a:gd name="connsiteX148" fmla="*/ 952500 w 3360420"/>
                <a:gd name="connsiteY148" fmla="*/ 381000 h 5433060"/>
                <a:gd name="connsiteX149" fmla="*/ 1005840 w 3360420"/>
                <a:gd name="connsiteY149" fmla="*/ 175260 h 5433060"/>
                <a:gd name="connsiteX150" fmla="*/ 982980 w 3360420"/>
                <a:gd name="connsiteY150" fmla="*/ 38100 h 5433060"/>
                <a:gd name="connsiteX151" fmla="*/ 993236 w 3360420"/>
                <a:gd name="connsiteY151" fmla="*/ 32688 h 5433060"/>
                <a:gd name="connsiteX152" fmla="*/ 989512 w 3360420"/>
                <a:gd name="connsiteY152" fmla="*/ 45720 h 5433060"/>
                <a:gd name="connsiteX153" fmla="*/ 1264920 w 3360420"/>
                <a:gd name="connsiteY153" fmla="*/ 45720 h 5433060"/>
                <a:gd name="connsiteX154" fmla="*/ 1379220 w 3360420"/>
                <a:gd name="connsiteY154" fmla="*/ 91440 h 5433060"/>
                <a:gd name="connsiteX155" fmla="*/ 1394460 w 3360420"/>
                <a:gd name="connsiteY155" fmla="*/ 22860 h 5433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</a:cxnLst>
              <a:rect l="l" t="t" r="r" b="b"/>
              <a:pathLst>
                <a:path w="3360420" h="5433060">
                  <a:moveTo>
                    <a:pt x="1554480" y="0"/>
                  </a:moveTo>
                  <a:lnTo>
                    <a:pt x="1592580" y="167640"/>
                  </a:lnTo>
                  <a:lnTo>
                    <a:pt x="1714500" y="213360"/>
                  </a:lnTo>
                  <a:lnTo>
                    <a:pt x="1775460" y="259080"/>
                  </a:lnTo>
                  <a:lnTo>
                    <a:pt x="1874520" y="304800"/>
                  </a:lnTo>
                  <a:lnTo>
                    <a:pt x="1981200" y="281940"/>
                  </a:lnTo>
                  <a:lnTo>
                    <a:pt x="2019300" y="358140"/>
                  </a:lnTo>
                  <a:lnTo>
                    <a:pt x="2133600" y="396240"/>
                  </a:lnTo>
                  <a:lnTo>
                    <a:pt x="2225040" y="373380"/>
                  </a:lnTo>
                  <a:lnTo>
                    <a:pt x="2331720" y="457200"/>
                  </a:lnTo>
                  <a:lnTo>
                    <a:pt x="2392680" y="381000"/>
                  </a:lnTo>
                  <a:lnTo>
                    <a:pt x="2529840" y="472440"/>
                  </a:lnTo>
                  <a:lnTo>
                    <a:pt x="2590800" y="533400"/>
                  </a:lnTo>
                  <a:lnTo>
                    <a:pt x="2705100" y="548640"/>
                  </a:lnTo>
                  <a:lnTo>
                    <a:pt x="2766060" y="647700"/>
                  </a:lnTo>
                  <a:lnTo>
                    <a:pt x="2766060" y="807720"/>
                  </a:lnTo>
                  <a:lnTo>
                    <a:pt x="2865120" y="838200"/>
                  </a:lnTo>
                  <a:lnTo>
                    <a:pt x="2887980" y="899160"/>
                  </a:lnTo>
                  <a:lnTo>
                    <a:pt x="3040380" y="922020"/>
                  </a:lnTo>
                  <a:lnTo>
                    <a:pt x="3092984" y="987773"/>
                  </a:lnTo>
                  <a:lnTo>
                    <a:pt x="3078480" y="1082040"/>
                  </a:lnTo>
                  <a:lnTo>
                    <a:pt x="3124200" y="1127760"/>
                  </a:lnTo>
                  <a:lnTo>
                    <a:pt x="3230880" y="1203960"/>
                  </a:lnTo>
                  <a:lnTo>
                    <a:pt x="3200400" y="1295400"/>
                  </a:lnTo>
                  <a:lnTo>
                    <a:pt x="3246120" y="1386840"/>
                  </a:lnTo>
                  <a:lnTo>
                    <a:pt x="3329940" y="1386840"/>
                  </a:lnTo>
                  <a:lnTo>
                    <a:pt x="3360420" y="1417320"/>
                  </a:lnTo>
                  <a:lnTo>
                    <a:pt x="3230880" y="1615440"/>
                  </a:lnTo>
                  <a:lnTo>
                    <a:pt x="3238500" y="1676400"/>
                  </a:lnTo>
                  <a:lnTo>
                    <a:pt x="3307080" y="1699260"/>
                  </a:lnTo>
                  <a:lnTo>
                    <a:pt x="3246120" y="1859280"/>
                  </a:lnTo>
                  <a:lnTo>
                    <a:pt x="3169920" y="1958340"/>
                  </a:lnTo>
                  <a:lnTo>
                    <a:pt x="3055620" y="1882140"/>
                  </a:lnTo>
                  <a:lnTo>
                    <a:pt x="3025140" y="1981200"/>
                  </a:lnTo>
                  <a:lnTo>
                    <a:pt x="3093720" y="2057400"/>
                  </a:lnTo>
                  <a:lnTo>
                    <a:pt x="3139440" y="2217420"/>
                  </a:lnTo>
                  <a:lnTo>
                    <a:pt x="3086100" y="2331720"/>
                  </a:lnTo>
                  <a:lnTo>
                    <a:pt x="3124200" y="2392680"/>
                  </a:lnTo>
                  <a:lnTo>
                    <a:pt x="3108960" y="2461260"/>
                  </a:lnTo>
                  <a:lnTo>
                    <a:pt x="3238500" y="2552700"/>
                  </a:lnTo>
                  <a:lnTo>
                    <a:pt x="3253740" y="2628900"/>
                  </a:lnTo>
                  <a:lnTo>
                    <a:pt x="3238500" y="2697480"/>
                  </a:lnTo>
                  <a:lnTo>
                    <a:pt x="3154680" y="2712720"/>
                  </a:lnTo>
                  <a:lnTo>
                    <a:pt x="3108960" y="2926080"/>
                  </a:lnTo>
                  <a:lnTo>
                    <a:pt x="2987040" y="3063240"/>
                  </a:lnTo>
                  <a:lnTo>
                    <a:pt x="2987040" y="3192780"/>
                  </a:lnTo>
                  <a:lnTo>
                    <a:pt x="2887980" y="3268980"/>
                  </a:lnTo>
                  <a:lnTo>
                    <a:pt x="2887980" y="3368040"/>
                  </a:lnTo>
                  <a:lnTo>
                    <a:pt x="2827020" y="3383280"/>
                  </a:lnTo>
                  <a:lnTo>
                    <a:pt x="2827020" y="3749040"/>
                  </a:lnTo>
                  <a:lnTo>
                    <a:pt x="2758440" y="3817620"/>
                  </a:lnTo>
                  <a:lnTo>
                    <a:pt x="2750820" y="3886200"/>
                  </a:lnTo>
                  <a:lnTo>
                    <a:pt x="2697480" y="3924300"/>
                  </a:lnTo>
                  <a:lnTo>
                    <a:pt x="2659380" y="4038600"/>
                  </a:lnTo>
                  <a:lnTo>
                    <a:pt x="2659380" y="4114800"/>
                  </a:lnTo>
                  <a:lnTo>
                    <a:pt x="2644140" y="4137660"/>
                  </a:lnTo>
                  <a:lnTo>
                    <a:pt x="2567940" y="4160520"/>
                  </a:lnTo>
                  <a:lnTo>
                    <a:pt x="2529840" y="4183380"/>
                  </a:lnTo>
                  <a:lnTo>
                    <a:pt x="2255520" y="4183380"/>
                  </a:lnTo>
                  <a:lnTo>
                    <a:pt x="2232660" y="4297680"/>
                  </a:lnTo>
                  <a:lnTo>
                    <a:pt x="2263140" y="4411980"/>
                  </a:lnTo>
                  <a:lnTo>
                    <a:pt x="2217420" y="4511040"/>
                  </a:lnTo>
                  <a:lnTo>
                    <a:pt x="2232660" y="4678680"/>
                  </a:lnTo>
                  <a:lnTo>
                    <a:pt x="2225040" y="4739640"/>
                  </a:lnTo>
                  <a:lnTo>
                    <a:pt x="2194560" y="4991100"/>
                  </a:lnTo>
                  <a:lnTo>
                    <a:pt x="2179320" y="5052060"/>
                  </a:lnTo>
                  <a:lnTo>
                    <a:pt x="2293620" y="5158740"/>
                  </a:lnTo>
                  <a:lnTo>
                    <a:pt x="2065020" y="5394960"/>
                  </a:lnTo>
                  <a:lnTo>
                    <a:pt x="1935480" y="5356860"/>
                  </a:lnTo>
                  <a:lnTo>
                    <a:pt x="1851660" y="5356860"/>
                  </a:lnTo>
                  <a:lnTo>
                    <a:pt x="1798320" y="5425440"/>
                  </a:lnTo>
                  <a:lnTo>
                    <a:pt x="1706880" y="5433060"/>
                  </a:lnTo>
                  <a:lnTo>
                    <a:pt x="1600200" y="5356860"/>
                  </a:lnTo>
                  <a:lnTo>
                    <a:pt x="1600200" y="5334000"/>
                  </a:lnTo>
                  <a:lnTo>
                    <a:pt x="1531620" y="5280660"/>
                  </a:lnTo>
                  <a:lnTo>
                    <a:pt x="1501140" y="5326380"/>
                  </a:lnTo>
                  <a:lnTo>
                    <a:pt x="1348740" y="5334000"/>
                  </a:lnTo>
                  <a:lnTo>
                    <a:pt x="1287780" y="5250180"/>
                  </a:lnTo>
                  <a:lnTo>
                    <a:pt x="1249680" y="5135880"/>
                  </a:lnTo>
                  <a:lnTo>
                    <a:pt x="1165860" y="5067300"/>
                  </a:lnTo>
                  <a:lnTo>
                    <a:pt x="1127760" y="5128260"/>
                  </a:lnTo>
                  <a:lnTo>
                    <a:pt x="1021080" y="5143500"/>
                  </a:lnTo>
                  <a:lnTo>
                    <a:pt x="922020" y="5105400"/>
                  </a:lnTo>
                  <a:lnTo>
                    <a:pt x="800100" y="5166360"/>
                  </a:lnTo>
                  <a:lnTo>
                    <a:pt x="716280" y="5067300"/>
                  </a:lnTo>
                  <a:lnTo>
                    <a:pt x="579120" y="5090160"/>
                  </a:lnTo>
                  <a:lnTo>
                    <a:pt x="487680" y="4983480"/>
                  </a:lnTo>
                  <a:lnTo>
                    <a:pt x="441960" y="4991100"/>
                  </a:lnTo>
                  <a:lnTo>
                    <a:pt x="335280" y="4922520"/>
                  </a:lnTo>
                  <a:lnTo>
                    <a:pt x="259080" y="4808220"/>
                  </a:lnTo>
                  <a:lnTo>
                    <a:pt x="243840" y="4732020"/>
                  </a:lnTo>
                  <a:lnTo>
                    <a:pt x="243840" y="4678680"/>
                  </a:lnTo>
                  <a:lnTo>
                    <a:pt x="297180" y="4556760"/>
                  </a:lnTo>
                  <a:lnTo>
                    <a:pt x="289560" y="4511040"/>
                  </a:lnTo>
                  <a:lnTo>
                    <a:pt x="281940" y="4450080"/>
                  </a:lnTo>
                  <a:lnTo>
                    <a:pt x="320040" y="4404360"/>
                  </a:lnTo>
                  <a:lnTo>
                    <a:pt x="320040" y="4259580"/>
                  </a:lnTo>
                  <a:lnTo>
                    <a:pt x="388620" y="4251960"/>
                  </a:lnTo>
                  <a:lnTo>
                    <a:pt x="434340" y="4175760"/>
                  </a:lnTo>
                  <a:lnTo>
                    <a:pt x="434340" y="4107180"/>
                  </a:lnTo>
                  <a:lnTo>
                    <a:pt x="396240" y="4038600"/>
                  </a:lnTo>
                  <a:lnTo>
                    <a:pt x="426720" y="3977640"/>
                  </a:lnTo>
                  <a:lnTo>
                    <a:pt x="434340" y="3810000"/>
                  </a:lnTo>
                  <a:lnTo>
                    <a:pt x="403860" y="3741420"/>
                  </a:lnTo>
                  <a:lnTo>
                    <a:pt x="464820" y="3665220"/>
                  </a:lnTo>
                  <a:lnTo>
                    <a:pt x="464820" y="3634740"/>
                  </a:lnTo>
                  <a:lnTo>
                    <a:pt x="510540" y="3627120"/>
                  </a:lnTo>
                  <a:lnTo>
                    <a:pt x="632460" y="3649980"/>
                  </a:lnTo>
                  <a:lnTo>
                    <a:pt x="739140" y="3665220"/>
                  </a:lnTo>
                  <a:lnTo>
                    <a:pt x="815340" y="3596640"/>
                  </a:lnTo>
                  <a:lnTo>
                    <a:pt x="967740" y="3512820"/>
                  </a:lnTo>
                  <a:lnTo>
                    <a:pt x="1005840" y="3398520"/>
                  </a:lnTo>
                  <a:lnTo>
                    <a:pt x="1066800" y="3345180"/>
                  </a:lnTo>
                  <a:lnTo>
                    <a:pt x="1059180" y="3261360"/>
                  </a:lnTo>
                  <a:lnTo>
                    <a:pt x="1028700" y="3230880"/>
                  </a:lnTo>
                  <a:lnTo>
                    <a:pt x="914400" y="3101340"/>
                  </a:lnTo>
                  <a:lnTo>
                    <a:pt x="792480" y="3032760"/>
                  </a:lnTo>
                  <a:lnTo>
                    <a:pt x="701040" y="3055620"/>
                  </a:lnTo>
                  <a:lnTo>
                    <a:pt x="556260" y="2971800"/>
                  </a:lnTo>
                  <a:lnTo>
                    <a:pt x="548640" y="2880360"/>
                  </a:lnTo>
                  <a:lnTo>
                    <a:pt x="487680" y="2903220"/>
                  </a:lnTo>
                  <a:lnTo>
                    <a:pt x="487680" y="2827020"/>
                  </a:lnTo>
                  <a:lnTo>
                    <a:pt x="518160" y="2788920"/>
                  </a:lnTo>
                  <a:lnTo>
                    <a:pt x="541020" y="2621280"/>
                  </a:lnTo>
                  <a:lnTo>
                    <a:pt x="502920" y="2552700"/>
                  </a:lnTo>
                  <a:lnTo>
                    <a:pt x="556260" y="2491740"/>
                  </a:lnTo>
                  <a:lnTo>
                    <a:pt x="464820" y="2446020"/>
                  </a:lnTo>
                  <a:lnTo>
                    <a:pt x="396240" y="2446020"/>
                  </a:lnTo>
                  <a:lnTo>
                    <a:pt x="289560" y="2423160"/>
                  </a:lnTo>
                  <a:lnTo>
                    <a:pt x="259080" y="2362200"/>
                  </a:lnTo>
                  <a:lnTo>
                    <a:pt x="182880" y="2392680"/>
                  </a:lnTo>
                  <a:lnTo>
                    <a:pt x="7620" y="2301240"/>
                  </a:lnTo>
                  <a:lnTo>
                    <a:pt x="0" y="2232660"/>
                  </a:lnTo>
                  <a:lnTo>
                    <a:pt x="91440" y="2057400"/>
                  </a:lnTo>
                  <a:lnTo>
                    <a:pt x="160020" y="1836420"/>
                  </a:lnTo>
                  <a:lnTo>
                    <a:pt x="259080" y="1752600"/>
                  </a:lnTo>
                  <a:lnTo>
                    <a:pt x="342900" y="1722120"/>
                  </a:lnTo>
                  <a:lnTo>
                    <a:pt x="396240" y="1615440"/>
                  </a:lnTo>
                  <a:lnTo>
                    <a:pt x="480060" y="1546860"/>
                  </a:lnTo>
                  <a:lnTo>
                    <a:pt x="525780" y="1463040"/>
                  </a:lnTo>
                  <a:lnTo>
                    <a:pt x="617220" y="1394460"/>
                  </a:lnTo>
                  <a:lnTo>
                    <a:pt x="670560" y="1272540"/>
                  </a:lnTo>
                  <a:lnTo>
                    <a:pt x="792480" y="845820"/>
                  </a:lnTo>
                  <a:lnTo>
                    <a:pt x="800100" y="754380"/>
                  </a:lnTo>
                  <a:lnTo>
                    <a:pt x="861060" y="662940"/>
                  </a:lnTo>
                  <a:lnTo>
                    <a:pt x="838200" y="617220"/>
                  </a:lnTo>
                  <a:lnTo>
                    <a:pt x="883920" y="541020"/>
                  </a:lnTo>
                  <a:lnTo>
                    <a:pt x="922020" y="434340"/>
                  </a:lnTo>
                  <a:lnTo>
                    <a:pt x="952500" y="381000"/>
                  </a:lnTo>
                  <a:lnTo>
                    <a:pt x="1005840" y="175260"/>
                  </a:lnTo>
                  <a:lnTo>
                    <a:pt x="982980" y="38100"/>
                  </a:lnTo>
                  <a:lnTo>
                    <a:pt x="993236" y="32688"/>
                  </a:lnTo>
                  <a:lnTo>
                    <a:pt x="989512" y="45720"/>
                  </a:lnTo>
                  <a:lnTo>
                    <a:pt x="1264920" y="45720"/>
                  </a:lnTo>
                  <a:lnTo>
                    <a:pt x="1379220" y="91440"/>
                  </a:lnTo>
                  <a:lnTo>
                    <a:pt x="1394460" y="2286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68" name="フリーフォーム: 図形 767">
              <a:extLst>
                <a:ext uri="{FF2B5EF4-FFF2-40B4-BE49-F238E27FC236}">
                  <a16:creationId xmlns:a16="http://schemas.microsoft.com/office/drawing/2014/main" id="{7C4FF893-3E3C-6696-A33F-94476370632D}"/>
                </a:ext>
              </a:extLst>
            </p:cNvPr>
            <p:cNvSpPr/>
            <p:nvPr/>
          </p:nvSpPr>
          <p:spPr>
            <a:xfrm>
              <a:off x="8514179" y="1384863"/>
              <a:ext cx="599916" cy="674410"/>
            </a:xfrm>
            <a:custGeom>
              <a:avLst/>
              <a:gdLst>
                <a:gd name="connsiteX0" fmla="*/ 3707012 w 4265812"/>
                <a:gd name="connsiteY0" fmla="*/ 0 h 4795520"/>
                <a:gd name="connsiteX1" fmla="*/ 3783212 w 4265812"/>
                <a:gd name="connsiteY1" fmla="*/ 0 h 4795520"/>
                <a:gd name="connsiteX2" fmla="*/ 4037212 w 4265812"/>
                <a:gd name="connsiteY2" fmla="*/ 50800 h 4795520"/>
                <a:gd name="connsiteX3" fmla="*/ 4151436 w 4265812"/>
                <a:gd name="connsiteY3" fmla="*/ 101566 h 4795520"/>
                <a:gd name="connsiteX4" fmla="*/ 4265812 w 4265812"/>
                <a:gd name="connsiteY4" fmla="*/ 527050 h 4795520"/>
                <a:gd name="connsiteX5" fmla="*/ 4253112 w 4265812"/>
                <a:gd name="connsiteY5" fmla="*/ 590550 h 4795520"/>
                <a:gd name="connsiteX6" fmla="*/ 4126112 w 4265812"/>
                <a:gd name="connsiteY6" fmla="*/ 425450 h 4795520"/>
                <a:gd name="connsiteX7" fmla="*/ 4157864 w 4265812"/>
                <a:gd name="connsiteY7" fmla="*/ 654050 h 4795520"/>
                <a:gd name="connsiteX8" fmla="*/ 4145160 w 4265812"/>
                <a:gd name="connsiteY8" fmla="*/ 692150 h 4795520"/>
                <a:gd name="connsiteX9" fmla="*/ 4043560 w 4265812"/>
                <a:gd name="connsiteY9" fmla="*/ 527050 h 4795520"/>
                <a:gd name="connsiteX10" fmla="*/ 4011812 w 4265812"/>
                <a:gd name="connsiteY10" fmla="*/ 609600 h 4795520"/>
                <a:gd name="connsiteX11" fmla="*/ 4024512 w 4265812"/>
                <a:gd name="connsiteY11" fmla="*/ 723900 h 4795520"/>
                <a:gd name="connsiteX12" fmla="*/ 3954664 w 4265812"/>
                <a:gd name="connsiteY12" fmla="*/ 762000 h 4795520"/>
                <a:gd name="connsiteX13" fmla="*/ 3814960 w 4265812"/>
                <a:gd name="connsiteY13" fmla="*/ 844550 h 4795520"/>
                <a:gd name="connsiteX14" fmla="*/ 3789560 w 4265812"/>
                <a:gd name="connsiteY14" fmla="*/ 908050 h 4795520"/>
                <a:gd name="connsiteX15" fmla="*/ 3865760 w 4265812"/>
                <a:gd name="connsiteY15" fmla="*/ 1009650 h 4795520"/>
                <a:gd name="connsiteX16" fmla="*/ 3948312 w 4265812"/>
                <a:gd name="connsiteY16" fmla="*/ 1054100 h 4795520"/>
                <a:gd name="connsiteX17" fmla="*/ 3935612 w 4265812"/>
                <a:gd name="connsiteY17" fmla="*/ 1187450 h 4795520"/>
                <a:gd name="connsiteX18" fmla="*/ 3834012 w 4265812"/>
                <a:gd name="connsiteY18" fmla="*/ 1174750 h 4795520"/>
                <a:gd name="connsiteX19" fmla="*/ 3821312 w 4265812"/>
                <a:gd name="connsiteY19" fmla="*/ 1219200 h 4795520"/>
                <a:gd name="connsiteX20" fmla="*/ 3751464 w 4265812"/>
                <a:gd name="connsiteY20" fmla="*/ 1225550 h 4795520"/>
                <a:gd name="connsiteX21" fmla="*/ 3726064 w 4265812"/>
                <a:gd name="connsiteY21" fmla="*/ 1289050 h 4795520"/>
                <a:gd name="connsiteX22" fmla="*/ 3573664 w 4265812"/>
                <a:gd name="connsiteY22" fmla="*/ 1333500 h 4795520"/>
                <a:gd name="connsiteX23" fmla="*/ 3573664 w 4265812"/>
                <a:gd name="connsiteY23" fmla="*/ 1403350 h 4795520"/>
                <a:gd name="connsiteX24" fmla="*/ 3694312 w 4265812"/>
                <a:gd name="connsiteY24" fmla="*/ 1409700 h 4795520"/>
                <a:gd name="connsiteX25" fmla="*/ 3808612 w 4265812"/>
                <a:gd name="connsiteY25" fmla="*/ 1460500 h 4795520"/>
                <a:gd name="connsiteX26" fmla="*/ 3834012 w 4265812"/>
                <a:gd name="connsiteY26" fmla="*/ 1543050 h 4795520"/>
                <a:gd name="connsiteX27" fmla="*/ 3649864 w 4265812"/>
                <a:gd name="connsiteY27" fmla="*/ 1701800 h 4795520"/>
                <a:gd name="connsiteX28" fmla="*/ 3649864 w 4265812"/>
                <a:gd name="connsiteY28" fmla="*/ 1746250 h 4795520"/>
                <a:gd name="connsiteX29" fmla="*/ 3726064 w 4265812"/>
                <a:gd name="connsiteY29" fmla="*/ 1765300 h 4795520"/>
                <a:gd name="connsiteX30" fmla="*/ 3757812 w 4265812"/>
                <a:gd name="connsiteY30" fmla="*/ 1822450 h 4795520"/>
                <a:gd name="connsiteX31" fmla="*/ 3859412 w 4265812"/>
                <a:gd name="connsiteY31" fmla="*/ 1803400 h 4795520"/>
                <a:gd name="connsiteX32" fmla="*/ 3884812 w 4265812"/>
                <a:gd name="connsiteY32" fmla="*/ 1885950 h 4795520"/>
                <a:gd name="connsiteX33" fmla="*/ 3814960 w 4265812"/>
                <a:gd name="connsiteY33" fmla="*/ 1981200 h 4795520"/>
                <a:gd name="connsiteX34" fmla="*/ 3764160 w 4265812"/>
                <a:gd name="connsiteY34" fmla="*/ 1943100 h 4795520"/>
                <a:gd name="connsiteX35" fmla="*/ 3707012 w 4265812"/>
                <a:gd name="connsiteY35" fmla="*/ 1949450 h 4795520"/>
                <a:gd name="connsiteX36" fmla="*/ 3738760 w 4265812"/>
                <a:gd name="connsiteY36" fmla="*/ 2019300 h 4795520"/>
                <a:gd name="connsiteX37" fmla="*/ 3726064 w 4265812"/>
                <a:gd name="connsiteY37" fmla="*/ 2114550 h 4795520"/>
                <a:gd name="connsiteX38" fmla="*/ 3764160 w 4265812"/>
                <a:gd name="connsiteY38" fmla="*/ 2197100 h 4795520"/>
                <a:gd name="connsiteX39" fmla="*/ 3624464 w 4265812"/>
                <a:gd name="connsiteY39" fmla="*/ 2222500 h 4795520"/>
                <a:gd name="connsiteX40" fmla="*/ 3656212 w 4265812"/>
                <a:gd name="connsiteY40" fmla="*/ 2292350 h 4795520"/>
                <a:gd name="connsiteX41" fmla="*/ 3656212 w 4265812"/>
                <a:gd name="connsiteY41" fmla="*/ 2362200 h 4795520"/>
                <a:gd name="connsiteX42" fmla="*/ 3757812 w 4265812"/>
                <a:gd name="connsiteY42" fmla="*/ 2362200 h 4795520"/>
                <a:gd name="connsiteX43" fmla="*/ 3770512 w 4265812"/>
                <a:gd name="connsiteY43" fmla="*/ 2393950 h 4795520"/>
                <a:gd name="connsiteX44" fmla="*/ 3745112 w 4265812"/>
                <a:gd name="connsiteY44" fmla="*/ 2463800 h 4795520"/>
                <a:gd name="connsiteX45" fmla="*/ 3834012 w 4265812"/>
                <a:gd name="connsiteY45" fmla="*/ 2501900 h 4795520"/>
                <a:gd name="connsiteX46" fmla="*/ 3834012 w 4265812"/>
                <a:gd name="connsiteY46" fmla="*/ 2616200 h 4795520"/>
                <a:gd name="connsiteX47" fmla="*/ 3853064 w 4265812"/>
                <a:gd name="connsiteY47" fmla="*/ 2717800 h 4795520"/>
                <a:gd name="connsiteX48" fmla="*/ 3821312 w 4265812"/>
                <a:gd name="connsiteY48" fmla="*/ 2863850 h 4795520"/>
                <a:gd name="connsiteX49" fmla="*/ 3783212 w 4265812"/>
                <a:gd name="connsiteY49" fmla="*/ 2876550 h 4795520"/>
                <a:gd name="connsiteX50" fmla="*/ 3757812 w 4265812"/>
                <a:gd name="connsiteY50" fmla="*/ 2844800 h 4795520"/>
                <a:gd name="connsiteX51" fmla="*/ 3713360 w 4265812"/>
                <a:gd name="connsiteY51" fmla="*/ 2781300 h 4795520"/>
                <a:gd name="connsiteX52" fmla="*/ 3707012 w 4265812"/>
                <a:gd name="connsiteY52" fmla="*/ 2743200 h 4795520"/>
                <a:gd name="connsiteX53" fmla="*/ 3656212 w 4265812"/>
                <a:gd name="connsiteY53" fmla="*/ 2743200 h 4795520"/>
                <a:gd name="connsiteX54" fmla="*/ 3599064 w 4265812"/>
                <a:gd name="connsiteY54" fmla="*/ 2698750 h 4795520"/>
                <a:gd name="connsiteX55" fmla="*/ 3624464 w 4265812"/>
                <a:gd name="connsiteY55" fmla="*/ 2622550 h 4795520"/>
                <a:gd name="connsiteX56" fmla="*/ 3624464 w 4265812"/>
                <a:gd name="connsiteY56" fmla="*/ 2584450 h 4795520"/>
                <a:gd name="connsiteX57" fmla="*/ 3529212 w 4265812"/>
                <a:gd name="connsiteY57" fmla="*/ 2571750 h 4795520"/>
                <a:gd name="connsiteX58" fmla="*/ 3491112 w 4265812"/>
                <a:gd name="connsiteY58" fmla="*/ 2559050 h 4795520"/>
                <a:gd name="connsiteX59" fmla="*/ 3560960 w 4265812"/>
                <a:gd name="connsiteY59" fmla="*/ 2495550 h 4795520"/>
                <a:gd name="connsiteX60" fmla="*/ 3522864 w 4265812"/>
                <a:gd name="connsiteY60" fmla="*/ 2444750 h 4795520"/>
                <a:gd name="connsiteX61" fmla="*/ 3535560 w 4265812"/>
                <a:gd name="connsiteY61" fmla="*/ 2413000 h 4795520"/>
                <a:gd name="connsiteX62" fmla="*/ 3453012 w 4265812"/>
                <a:gd name="connsiteY62" fmla="*/ 2374900 h 4795520"/>
                <a:gd name="connsiteX63" fmla="*/ 3383160 w 4265812"/>
                <a:gd name="connsiteY63" fmla="*/ 2432050 h 4795520"/>
                <a:gd name="connsiteX64" fmla="*/ 3345064 w 4265812"/>
                <a:gd name="connsiteY64" fmla="*/ 2413000 h 4795520"/>
                <a:gd name="connsiteX65" fmla="*/ 3351412 w 4265812"/>
                <a:gd name="connsiteY65" fmla="*/ 2330450 h 4795520"/>
                <a:gd name="connsiteX66" fmla="*/ 3179960 w 4265812"/>
                <a:gd name="connsiteY66" fmla="*/ 2311400 h 4795520"/>
                <a:gd name="connsiteX67" fmla="*/ 3052960 w 4265812"/>
                <a:gd name="connsiteY67" fmla="*/ 2349500 h 4795520"/>
                <a:gd name="connsiteX68" fmla="*/ 2932312 w 4265812"/>
                <a:gd name="connsiteY68" fmla="*/ 2355850 h 4795520"/>
                <a:gd name="connsiteX69" fmla="*/ 2856112 w 4265812"/>
                <a:gd name="connsiteY69" fmla="*/ 2393950 h 4795520"/>
                <a:gd name="connsiteX70" fmla="*/ 2710064 w 4265812"/>
                <a:gd name="connsiteY70" fmla="*/ 2495550 h 4795520"/>
                <a:gd name="connsiteX71" fmla="*/ 2703712 w 4265812"/>
                <a:gd name="connsiteY71" fmla="*/ 2584450 h 4795520"/>
                <a:gd name="connsiteX72" fmla="*/ 2659264 w 4265812"/>
                <a:gd name="connsiteY72" fmla="*/ 2622550 h 4795520"/>
                <a:gd name="connsiteX73" fmla="*/ 2646560 w 4265812"/>
                <a:gd name="connsiteY73" fmla="*/ 2559050 h 4795520"/>
                <a:gd name="connsiteX74" fmla="*/ 2621160 w 4265812"/>
                <a:gd name="connsiteY74" fmla="*/ 2533650 h 4795520"/>
                <a:gd name="connsiteX75" fmla="*/ 2621160 w 4265812"/>
                <a:gd name="connsiteY75" fmla="*/ 2444750 h 4795520"/>
                <a:gd name="connsiteX76" fmla="*/ 2538612 w 4265812"/>
                <a:gd name="connsiteY76" fmla="*/ 2438400 h 4795520"/>
                <a:gd name="connsiteX77" fmla="*/ 2430664 w 4265812"/>
                <a:gd name="connsiteY77" fmla="*/ 2438400 h 4795520"/>
                <a:gd name="connsiteX78" fmla="*/ 2405264 w 4265812"/>
                <a:gd name="connsiteY78" fmla="*/ 2552700 h 4795520"/>
                <a:gd name="connsiteX79" fmla="*/ 2354464 w 4265812"/>
                <a:gd name="connsiteY79" fmla="*/ 2603500 h 4795520"/>
                <a:gd name="connsiteX80" fmla="*/ 2373512 w 4265812"/>
                <a:gd name="connsiteY80" fmla="*/ 2647950 h 4795520"/>
                <a:gd name="connsiteX81" fmla="*/ 2341760 w 4265812"/>
                <a:gd name="connsiteY81" fmla="*/ 2679700 h 4795520"/>
                <a:gd name="connsiteX82" fmla="*/ 2398912 w 4265812"/>
                <a:gd name="connsiteY82" fmla="*/ 2711450 h 4795520"/>
                <a:gd name="connsiteX83" fmla="*/ 2443360 w 4265812"/>
                <a:gd name="connsiteY83" fmla="*/ 2673350 h 4795520"/>
                <a:gd name="connsiteX84" fmla="*/ 2487812 w 4265812"/>
                <a:gd name="connsiteY84" fmla="*/ 2755900 h 4795520"/>
                <a:gd name="connsiteX85" fmla="*/ 2449712 w 4265812"/>
                <a:gd name="connsiteY85" fmla="*/ 2806700 h 4795520"/>
                <a:gd name="connsiteX86" fmla="*/ 2278264 w 4265812"/>
                <a:gd name="connsiteY86" fmla="*/ 2870200 h 4795520"/>
                <a:gd name="connsiteX87" fmla="*/ 2287268 w 4265812"/>
                <a:gd name="connsiteY87" fmla="*/ 2890162 h 4795520"/>
                <a:gd name="connsiteX88" fmla="*/ 2266832 w 4265812"/>
                <a:gd name="connsiteY88" fmla="*/ 2882900 h 4795520"/>
                <a:gd name="connsiteX89" fmla="*/ 2205872 w 4265812"/>
                <a:gd name="connsiteY89" fmla="*/ 3004820 h 4795520"/>
                <a:gd name="connsiteX90" fmla="*/ 2137292 w 4265812"/>
                <a:gd name="connsiteY90" fmla="*/ 3164840 h 4795520"/>
                <a:gd name="connsiteX91" fmla="*/ 2007752 w 4265812"/>
                <a:gd name="connsiteY91" fmla="*/ 3561080 h 4795520"/>
                <a:gd name="connsiteX92" fmla="*/ 1962032 w 4265812"/>
                <a:gd name="connsiteY92" fmla="*/ 3858260 h 4795520"/>
                <a:gd name="connsiteX93" fmla="*/ 1962032 w 4265812"/>
                <a:gd name="connsiteY93" fmla="*/ 4102100 h 4795520"/>
                <a:gd name="connsiteX94" fmla="*/ 2007752 w 4265812"/>
                <a:gd name="connsiteY94" fmla="*/ 4323080 h 4795520"/>
                <a:gd name="connsiteX95" fmla="*/ 1847732 w 4265812"/>
                <a:gd name="connsiteY95" fmla="*/ 4315460 h 4795520"/>
                <a:gd name="connsiteX96" fmla="*/ 1786772 w 4265812"/>
                <a:gd name="connsiteY96" fmla="*/ 4368800 h 4795520"/>
                <a:gd name="connsiteX97" fmla="*/ 1786772 w 4265812"/>
                <a:gd name="connsiteY97" fmla="*/ 4505960 h 4795520"/>
                <a:gd name="connsiteX98" fmla="*/ 1771532 w 4265812"/>
                <a:gd name="connsiteY98" fmla="*/ 4704080 h 4795520"/>
                <a:gd name="connsiteX99" fmla="*/ 1558172 w 4265812"/>
                <a:gd name="connsiteY99" fmla="*/ 4704080 h 4795520"/>
                <a:gd name="connsiteX100" fmla="*/ 1588652 w 4265812"/>
                <a:gd name="connsiteY100" fmla="*/ 4795520 h 4795520"/>
                <a:gd name="connsiteX101" fmla="*/ 1428632 w 4265812"/>
                <a:gd name="connsiteY101" fmla="*/ 4772660 h 4795520"/>
                <a:gd name="connsiteX102" fmla="*/ 1352432 w 4265812"/>
                <a:gd name="connsiteY102" fmla="*/ 4772660 h 4795520"/>
                <a:gd name="connsiteX103" fmla="*/ 1344812 w 4265812"/>
                <a:gd name="connsiteY103" fmla="*/ 4704080 h 4795520"/>
                <a:gd name="connsiteX104" fmla="*/ 1245752 w 4265812"/>
                <a:gd name="connsiteY104" fmla="*/ 4658360 h 4795520"/>
                <a:gd name="connsiteX105" fmla="*/ 1268612 w 4265812"/>
                <a:gd name="connsiteY105" fmla="*/ 4490720 h 4795520"/>
                <a:gd name="connsiteX106" fmla="*/ 1268612 w 4265812"/>
                <a:gd name="connsiteY106" fmla="*/ 4429760 h 4795520"/>
                <a:gd name="connsiteX107" fmla="*/ 1268612 w 4265812"/>
                <a:gd name="connsiteY107" fmla="*/ 4345940 h 4795520"/>
                <a:gd name="connsiteX108" fmla="*/ 918092 w 4265812"/>
                <a:gd name="connsiteY108" fmla="*/ 4262120 h 4795520"/>
                <a:gd name="connsiteX109" fmla="*/ 712352 w 4265812"/>
                <a:gd name="connsiteY109" fmla="*/ 4300220 h 4795520"/>
                <a:gd name="connsiteX110" fmla="*/ 613292 w 4265812"/>
                <a:gd name="connsiteY110" fmla="*/ 4262120 h 4795520"/>
                <a:gd name="connsiteX111" fmla="*/ 598052 w 4265812"/>
                <a:gd name="connsiteY111" fmla="*/ 4193540 h 4795520"/>
                <a:gd name="connsiteX112" fmla="*/ 628532 w 4265812"/>
                <a:gd name="connsiteY112" fmla="*/ 4117340 h 4795520"/>
                <a:gd name="connsiteX113" fmla="*/ 453272 w 4265812"/>
                <a:gd name="connsiteY113" fmla="*/ 4102100 h 4795520"/>
                <a:gd name="connsiteX114" fmla="*/ 407552 w 4265812"/>
                <a:gd name="connsiteY114" fmla="*/ 4010660 h 4795520"/>
                <a:gd name="connsiteX115" fmla="*/ 316112 w 4265812"/>
                <a:gd name="connsiteY115" fmla="*/ 4102100 h 4795520"/>
                <a:gd name="connsiteX116" fmla="*/ 186572 w 4265812"/>
                <a:gd name="connsiteY116" fmla="*/ 4109720 h 4795520"/>
                <a:gd name="connsiteX117" fmla="*/ 0 w 4265812"/>
                <a:gd name="connsiteY117" fmla="*/ 4009770 h 4795520"/>
                <a:gd name="connsiteX118" fmla="*/ 41792 w 4265812"/>
                <a:gd name="connsiteY118" fmla="*/ 3919220 h 4795520"/>
                <a:gd name="connsiteX119" fmla="*/ 11312 w 4265812"/>
                <a:gd name="connsiteY119" fmla="*/ 3804920 h 4795520"/>
                <a:gd name="connsiteX120" fmla="*/ 34172 w 4265812"/>
                <a:gd name="connsiteY120" fmla="*/ 3690620 h 4795520"/>
                <a:gd name="connsiteX121" fmla="*/ 308492 w 4265812"/>
                <a:gd name="connsiteY121" fmla="*/ 3690620 h 4795520"/>
                <a:gd name="connsiteX122" fmla="*/ 346592 w 4265812"/>
                <a:gd name="connsiteY122" fmla="*/ 3667760 h 4795520"/>
                <a:gd name="connsiteX123" fmla="*/ 422792 w 4265812"/>
                <a:gd name="connsiteY123" fmla="*/ 3644900 h 4795520"/>
                <a:gd name="connsiteX124" fmla="*/ 438032 w 4265812"/>
                <a:gd name="connsiteY124" fmla="*/ 3622040 h 4795520"/>
                <a:gd name="connsiteX125" fmla="*/ 438032 w 4265812"/>
                <a:gd name="connsiteY125" fmla="*/ 3545840 h 4795520"/>
                <a:gd name="connsiteX126" fmla="*/ 476132 w 4265812"/>
                <a:gd name="connsiteY126" fmla="*/ 3431540 h 4795520"/>
                <a:gd name="connsiteX127" fmla="*/ 529472 w 4265812"/>
                <a:gd name="connsiteY127" fmla="*/ 3393440 h 4795520"/>
                <a:gd name="connsiteX128" fmla="*/ 537092 w 4265812"/>
                <a:gd name="connsiteY128" fmla="*/ 3324860 h 4795520"/>
                <a:gd name="connsiteX129" fmla="*/ 605672 w 4265812"/>
                <a:gd name="connsiteY129" fmla="*/ 3256280 h 4795520"/>
                <a:gd name="connsiteX130" fmla="*/ 605672 w 4265812"/>
                <a:gd name="connsiteY130" fmla="*/ 2890520 h 4795520"/>
                <a:gd name="connsiteX131" fmla="*/ 666632 w 4265812"/>
                <a:gd name="connsiteY131" fmla="*/ 2875280 h 4795520"/>
                <a:gd name="connsiteX132" fmla="*/ 666632 w 4265812"/>
                <a:gd name="connsiteY132" fmla="*/ 2776220 h 4795520"/>
                <a:gd name="connsiteX133" fmla="*/ 765692 w 4265812"/>
                <a:gd name="connsiteY133" fmla="*/ 2700020 h 4795520"/>
                <a:gd name="connsiteX134" fmla="*/ 765692 w 4265812"/>
                <a:gd name="connsiteY134" fmla="*/ 2570480 h 4795520"/>
                <a:gd name="connsiteX135" fmla="*/ 887612 w 4265812"/>
                <a:gd name="connsiteY135" fmla="*/ 2433320 h 4795520"/>
                <a:gd name="connsiteX136" fmla="*/ 933332 w 4265812"/>
                <a:gd name="connsiteY136" fmla="*/ 2219960 h 4795520"/>
                <a:gd name="connsiteX137" fmla="*/ 1017152 w 4265812"/>
                <a:gd name="connsiteY137" fmla="*/ 2204720 h 4795520"/>
                <a:gd name="connsiteX138" fmla="*/ 1032392 w 4265812"/>
                <a:gd name="connsiteY138" fmla="*/ 2136140 h 4795520"/>
                <a:gd name="connsiteX139" fmla="*/ 1017152 w 4265812"/>
                <a:gd name="connsiteY139" fmla="*/ 2059940 h 4795520"/>
                <a:gd name="connsiteX140" fmla="*/ 887612 w 4265812"/>
                <a:gd name="connsiteY140" fmla="*/ 1968500 h 4795520"/>
                <a:gd name="connsiteX141" fmla="*/ 902852 w 4265812"/>
                <a:gd name="connsiteY141" fmla="*/ 1899920 h 4795520"/>
                <a:gd name="connsiteX142" fmla="*/ 864752 w 4265812"/>
                <a:gd name="connsiteY142" fmla="*/ 1838960 h 4795520"/>
                <a:gd name="connsiteX143" fmla="*/ 918092 w 4265812"/>
                <a:gd name="connsiteY143" fmla="*/ 1724660 h 4795520"/>
                <a:gd name="connsiteX144" fmla="*/ 872372 w 4265812"/>
                <a:gd name="connsiteY144" fmla="*/ 1564640 h 4795520"/>
                <a:gd name="connsiteX145" fmla="*/ 803792 w 4265812"/>
                <a:gd name="connsiteY145" fmla="*/ 1488440 h 4795520"/>
                <a:gd name="connsiteX146" fmla="*/ 834272 w 4265812"/>
                <a:gd name="connsiteY146" fmla="*/ 1389380 h 4795520"/>
                <a:gd name="connsiteX147" fmla="*/ 948572 w 4265812"/>
                <a:gd name="connsiteY147" fmla="*/ 1465580 h 4795520"/>
                <a:gd name="connsiteX148" fmla="*/ 1024772 w 4265812"/>
                <a:gd name="connsiteY148" fmla="*/ 1366520 h 4795520"/>
                <a:gd name="connsiteX149" fmla="*/ 1085732 w 4265812"/>
                <a:gd name="connsiteY149" fmla="*/ 1206500 h 4795520"/>
                <a:gd name="connsiteX150" fmla="*/ 1017152 w 4265812"/>
                <a:gd name="connsiteY150" fmla="*/ 1183640 h 4795520"/>
                <a:gd name="connsiteX151" fmla="*/ 1009532 w 4265812"/>
                <a:gd name="connsiteY151" fmla="*/ 1122680 h 4795520"/>
                <a:gd name="connsiteX152" fmla="*/ 1139072 w 4265812"/>
                <a:gd name="connsiteY152" fmla="*/ 924560 h 4795520"/>
                <a:gd name="connsiteX153" fmla="*/ 1108592 w 4265812"/>
                <a:gd name="connsiteY153" fmla="*/ 894080 h 4795520"/>
                <a:gd name="connsiteX154" fmla="*/ 1024772 w 4265812"/>
                <a:gd name="connsiteY154" fmla="*/ 894080 h 4795520"/>
                <a:gd name="connsiteX155" fmla="*/ 979052 w 4265812"/>
                <a:gd name="connsiteY155" fmla="*/ 802640 h 4795520"/>
                <a:gd name="connsiteX156" fmla="*/ 1009532 w 4265812"/>
                <a:gd name="connsiteY156" fmla="*/ 711200 h 4795520"/>
                <a:gd name="connsiteX157" fmla="*/ 902852 w 4265812"/>
                <a:gd name="connsiteY157" fmla="*/ 635000 h 4795520"/>
                <a:gd name="connsiteX158" fmla="*/ 857132 w 4265812"/>
                <a:gd name="connsiteY158" fmla="*/ 589280 h 4795520"/>
                <a:gd name="connsiteX159" fmla="*/ 871636 w 4265812"/>
                <a:gd name="connsiteY159" fmla="*/ 495015 h 4795520"/>
                <a:gd name="connsiteX160" fmla="*/ 879992 w 4265812"/>
                <a:gd name="connsiteY160" fmla="*/ 505460 h 4795520"/>
                <a:gd name="connsiteX161" fmla="*/ 1032392 w 4265812"/>
                <a:gd name="connsiteY161" fmla="*/ 421640 h 4795520"/>
                <a:gd name="connsiteX162" fmla="*/ 1146692 w 4265812"/>
                <a:gd name="connsiteY162" fmla="*/ 474980 h 4795520"/>
                <a:gd name="connsiteX163" fmla="*/ 1253372 w 4265812"/>
                <a:gd name="connsiteY163" fmla="*/ 345440 h 4795520"/>
                <a:gd name="connsiteX164" fmla="*/ 1344812 w 4265812"/>
                <a:gd name="connsiteY164" fmla="*/ 322580 h 4795520"/>
                <a:gd name="connsiteX165" fmla="*/ 1428632 w 4265812"/>
                <a:gd name="connsiteY165" fmla="*/ 185420 h 4795520"/>
                <a:gd name="connsiteX166" fmla="*/ 1512452 w 4265812"/>
                <a:gd name="connsiteY166" fmla="*/ 177800 h 4795520"/>
                <a:gd name="connsiteX167" fmla="*/ 1700412 w 4265812"/>
                <a:gd name="connsiteY167" fmla="*/ 177800 h 4795520"/>
                <a:gd name="connsiteX168" fmla="*/ 1878212 w 4265812"/>
                <a:gd name="connsiteY168" fmla="*/ 317500 h 4795520"/>
                <a:gd name="connsiteX169" fmla="*/ 1967112 w 4265812"/>
                <a:gd name="connsiteY169" fmla="*/ 292100 h 4795520"/>
                <a:gd name="connsiteX170" fmla="*/ 2119512 w 4265812"/>
                <a:gd name="connsiteY170" fmla="*/ 381000 h 4795520"/>
                <a:gd name="connsiteX171" fmla="*/ 2170312 w 4265812"/>
                <a:gd name="connsiteY171" fmla="*/ 495300 h 4795520"/>
                <a:gd name="connsiteX172" fmla="*/ 2500512 w 4265812"/>
                <a:gd name="connsiteY172" fmla="*/ 457200 h 4795520"/>
                <a:gd name="connsiteX173" fmla="*/ 2652912 w 4265812"/>
                <a:gd name="connsiteY173" fmla="*/ 482600 h 4795520"/>
                <a:gd name="connsiteX174" fmla="*/ 2678312 w 4265812"/>
                <a:gd name="connsiteY174" fmla="*/ 609600 h 4795520"/>
                <a:gd name="connsiteX175" fmla="*/ 2538612 w 4265812"/>
                <a:gd name="connsiteY175" fmla="*/ 711200 h 4795520"/>
                <a:gd name="connsiteX176" fmla="*/ 2652912 w 4265812"/>
                <a:gd name="connsiteY176" fmla="*/ 736600 h 4795520"/>
                <a:gd name="connsiteX177" fmla="*/ 2652912 w 4265812"/>
                <a:gd name="connsiteY177" fmla="*/ 812800 h 4795520"/>
                <a:gd name="connsiteX178" fmla="*/ 2843412 w 4265812"/>
                <a:gd name="connsiteY178" fmla="*/ 889000 h 4795520"/>
                <a:gd name="connsiteX179" fmla="*/ 2856112 w 4265812"/>
                <a:gd name="connsiteY179" fmla="*/ 965200 h 4795520"/>
                <a:gd name="connsiteX180" fmla="*/ 2919612 w 4265812"/>
                <a:gd name="connsiteY180" fmla="*/ 977900 h 4795520"/>
                <a:gd name="connsiteX181" fmla="*/ 2983112 w 4265812"/>
                <a:gd name="connsiteY181" fmla="*/ 977900 h 4795520"/>
                <a:gd name="connsiteX182" fmla="*/ 3046612 w 4265812"/>
                <a:gd name="connsiteY182" fmla="*/ 838200 h 4795520"/>
                <a:gd name="connsiteX183" fmla="*/ 3148212 w 4265812"/>
                <a:gd name="connsiteY183" fmla="*/ 825500 h 4795520"/>
                <a:gd name="connsiteX184" fmla="*/ 3173612 w 4265812"/>
                <a:gd name="connsiteY184" fmla="*/ 723900 h 4795520"/>
                <a:gd name="connsiteX185" fmla="*/ 3237112 w 4265812"/>
                <a:gd name="connsiteY185" fmla="*/ 774700 h 4795520"/>
                <a:gd name="connsiteX186" fmla="*/ 3313312 w 4265812"/>
                <a:gd name="connsiteY186" fmla="*/ 774700 h 4795520"/>
                <a:gd name="connsiteX187" fmla="*/ 3440312 w 4265812"/>
                <a:gd name="connsiteY187" fmla="*/ 850900 h 4795520"/>
                <a:gd name="connsiteX188" fmla="*/ 3478412 w 4265812"/>
                <a:gd name="connsiteY188" fmla="*/ 850900 h 4795520"/>
                <a:gd name="connsiteX189" fmla="*/ 3503812 w 4265812"/>
                <a:gd name="connsiteY189" fmla="*/ 774700 h 4795520"/>
                <a:gd name="connsiteX190" fmla="*/ 3580012 w 4265812"/>
                <a:gd name="connsiteY190" fmla="*/ 736600 h 4795520"/>
                <a:gd name="connsiteX191" fmla="*/ 3656212 w 4265812"/>
                <a:gd name="connsiteY191" fmla="*/ 596900 h 4795520"/>
                <a:gd name="connsiteX192" fmla="*/ 3605412 w 4265812"/>
                <a:gd name="connsiteY192" fmla="*/ 533400 h 4795520"/>
                <a:gd name="connsiteX193" fmla="*/ 3707012 w 4265812"/>
                <a:gd name="connsiteY193" fmla="*/ 368300 h 4795520"/>
                <a:gd name="connsiteX194" fmla="*/ 3732412 w 4265812"/>
                <a:gd name="connsiteY194" fmla="*/ 203200 h 4795520"/>
                <a:gd name="connsiteX195" fmla="*/ 3681612 w 4265812"/>
                <a:gd name="connsiteY195" fmla="*/ 114300 h 4795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</a:cxnLst>
              <a:rect l="l" t="t" r="r" b="b"/>
              <a:pathLst>
                <a:path w="4265812" h="4795520">
                  <a:moveTo>
                    <a:pt x="3707012" y="0"/>
                  </a:moveTo>
                  <a:lnTo>
                    <a:pt x="3783212" y="0"/>
                  </a:lnTo>
                  <a:lnTo>
                    <a:pt x="4037212" y="50800"/>
                  </a:lnTo>
                  <a:lnTo>
                    <a:pt x="4151436" y="101566"/>
                  </a:lnTo>
                  <a:lnTo>
                    <a:pt x="4265812" y="527050"/>
                  </a:lnTo>
                  <a:lnTo>
                    <a:pt x="4253112" y="590550"/>
                  </a:lnTo>
                  <a:lnTo>
                    <a:pt x="4126112" y="425450"/>
                  </a:lnTo>
                  <a:lnTo>
                    <a:pt x="4157864" y="654050"/>
                  </a:lnTo>
                  <a:lnTo>
                    <a:pt x="4145160" y="692150"/>
                  </a:lnTo>
                  <a:lnTo>
                    <a:pt x="4043560" y="527050"/>
                  </a:lnTo>
                  <a:lnTo>
                    <a:pt x="4011812" y="609600"/>
                  </a:lnTo>
                  <a:lnTo>
                    <a:pt x="4024512" y="723900"/>
                  </a:lnTo>
                  <a:lnTo>
                    <a:pt x="3954664" y="762000"/>
                  </a:lnTo>
                  <a:lnTo>
                    <a:pt x="3814960" y="844550"/>
                  </a:lnTo>
                  <a:lnTo>
                    <a:pt x="3789560" y="908050"/>
                  </a:lnTo>
                  <a:lnTo>
                    <a:pt x="3865760" y="1009650"/>
                  </a:lnTo>
                  <a:lnTo>
                    <a:pt x="3948312" y="1054100"/>
                  </a:lnTo>
                  <a:lnTo>
                    <a:pt x="3935612" y="1187450"/>
                  </a:lnTo>
                  <a:lnTo>
                    <a:pt x="3834012" y="1174750"/>
                  </a:lnTo>
                  <a:lnTo>
                    <a:pt x="3821312" y="1219200"/>
                  </a:lnTo>
                  <a:lnTo>
                    <a:pt x="3751464" y="1225550"/>
                  </a:lnTo>
                  <a:lnTo>
                    <a:pt x="3726064" y="1289050"/>
                  </a:lnTo>
                  <a:lnTo>
                    <a:pt x="3573664" y="1333500"/>
                  </a:lnTo>
                  <a:lnTo>
                    <a:pt x="3573664" y="1403350"/>
                  </a:lnTo>
                  <a:lnTo>
                    <a:pt x="3694312" y="1409700"/>
                  </a:lnTo>
                  <a:lnTo>
                    <a:pt x="3808612" y="1460500"/>
                  </a:lnTo>
                  <a:lnTo>
                    <a:pt x="3834012" y="1543050"/>
                  </a:lnTo>
                  <a:lnTo>
                    <a:pt x="3649864" y="1701800"/>
                  </a:lnTo>
                  <a:lnTo>
                    <a:pt x="3649864" y="1746250"/>
                  </a:lnTo>
                  <a:lnTo>
                    <a:pt x="3726064" y="1765300"/>
                  </a:lnTo>
                  <a:lnTo>
                    <a:pt x="3757812" y="1822450"/>
                  </a:lnTo>
                  <a:lnTo>
                    <a:pt x="3859412" y="1803400"/>
                  </a:lnTo>
                  <a:lnTo>
                    <a:pt x="3884812" y="1885950"/>
                  </a:lnTo>
                  <a:lnTo>
                    <a:pt x="3814960" y="1981200"/>
                  </a:lnTo>
                  <a:lnTo>
                    <a:pt x="3764160" y="1943100"/>
                  </a:lnTo>
                  <a:lnTo>
                    <a:pt x="3707012" y="1949450"/>
                  </a:lnTo>
                  <a:lnTo>
                    <a:pt x="3738760" y="2019300"/>
                  </a:lnTo>
                  <a:lnTo>
                    <a:pt x="3726064" y="2114550"/>
                  </a:lnTo>
                  <a:lnTo>
                    <a:pt x="3764160" y="2197100"/>
                  </a:lnTo>
                  <a:lnTo>
                    <a:pt x="3624464" y="2222500"/>
                  </a:lnTo>
                  <a:lnTo>
                    <a:pt x="3656212" y="2292350"/>
                  </a:lnTo>
                  <a:lnTo>
                    <a:pt x="3656212" y="2362200"/>
                  </a:lnTo>
                  <a:lnTo>
                    <a:pt x="3757812" y="2362200"/>
                  </a:lnTo>
                  <a:lnTo>
                    <a:pt x="3770512" y="2393950"/>
                  </a:lnTo>
                  <a:lnTo>
                    <a:pt x="3745112" y="2463800"/>
                  </a:lnTo>
                  <a:lnTo>
                    <a:pt x="3834012" y="2501900"/>
                  </a:lnTo>
                  <a:lnTo>
                    <a:pt x="3834012" y="2616200"/>
                  </a:lnTo>
                  <a:lnTo>
                    <a:pt x="3853064" y="2717800"/>
                  </a:lnTo>
                  <a:lnTo>
                    <a:pt x="3821312" y="2863850"/>
                  </a:lnTo>
                  <a:lnTo>
                    <a:pt x="3783212" y="2876550"/>
                  </a:lnTo>
                  <a:lnTo>
                    <a:pt x="3757812" y="2844800"/>
                  </a:lnTo>
                  <a:lnTo>
                    <a:pt x="3713360" y="2781300"/>
                  </a:lnTo>
                  <a:lnTo>
                    <a:pt x="3707012" y="2743200"/>
                  </a:lnTo>
                  <a:lnTo>
                    <a:pt x="3656212" y="2743200"/>
                  </a:lnTo>
                  <a:lnTo>
                    <a:pt x="3599064" y="2698750"/>
                  </a:lnTo>
                  <a:lnTo>
                    <a:pt x="3624464" y="2622550"/>
                  </a:lnTo>
                  <a:lnTo>
                    <a:pt x="3624464" y="2584450"/>
                  </a:lnTo>
                  <a:lnTo>
                    <a:pt x="3529212" y="2571750"/>
                  </a:lnTo>
                  <a:lnTo>
                    <a:pt x="3491112" y="2559050"/>
                  </a:lnTo>
                  <a:lnTo>
                    <a:pt x="3560960" y="2495550"/>
                  </a:lnTo>
                  <a:lnTo>
                    <a:pt x="3522864" y="2444750"/>
                  </a:lnTo>
                  <a:lnTo>
                    <a:pt x="3535560" y="2413000"/>
                  </a:lnTo>
                  <a:lnTo>
                    <a:pt x="3453012" y="2374900"/>
                  </a:lnTo>
                  <a:lnTo>
                    <a:pt x="3383160" y="2432050"/>
                  </a:lnTo>
                  <a:lnTo>
                    <a:pt x="3345064" y="2413000"/>
                  </a:lnTo>
                  <a:lnTo>
                    <a:pt x="3351412" y="2330450"/>
                  </a:lnTo>
                  <a:lnTo>
                    <a:pt x="3179960" y="2311400"/>
                  </a:lnTo>
                  <a:lnTo>
                    <a:pt x="3052960" y="2349500"/>
                  </a:lnTo>
                  <a:lnTo>
                    <a:pt x="2932312" y="2355850"/>
                  </a:lnTo>
                  <a:lnTo>
                    <a:pt x="2856112" y="2393950"/>
                  </a:lnTo>
                  <a:lnTo>
                    <a:pt x="2710064" y="2495550"/>
                  </a:lnTo>
                  <a:lnTo>
                    <a:pt x="2703712" y="2584450"/>
                  </a:lnTo>
                  <a:lnTo>
                    <a:pt x="2659264" y="2622550"/>
                  </a:lnTo>
                  <a:lnTo>
                    <a:pt x="2646560" y="2559050"/>
                  </a:lnTo>
                  <a:lnTo>
                    <a:pt x="2621160" y="2533650"/>
                  </a:lnTo>
                  <a:lnTo>
                    <a:pt x="2621160" y="2444750"/>
                  </a:lnTo>
                  <a:lnTo>
                    <a:pt x="2538612" y="2438400"/>
                  </a:lnTo>
                  <a:lnTo>
                    <a:pt x="2430664" y="2438400"/>
                  </a:lnTo>
                  <a:lnTo>
                    <a:pt x="2405264" y="2552700"/>
                  </a:lnTo>
                  <a:lnTo>
                    <a:pt x="2354464" y="2603500"/>
                  </a:lnTo>
                  <a:lnTo>
                    <a:pt x="2373512" y="2647950"/>
                  </a:lnTo>
                  <a:lnTo>
                    <a:pt x="2341760" y="2679700"/>
                  </a:lnTo>
                  <a:lnTo>
                    <a:pt x="2398912" y="2711450"/>
                  </a:lnTo>
                  <a:lnTo>
                    <a:pt x="2443360" y="2673350"/>
                  </a:lnTo>
                  <a:lnTo>
                    <a:pt x="2487812" y="2755900"/>
                  </a:lnTo>
                  <a:lnTo>
                    <a:pt x="2449712" y="2806700"/>
                  </a:lnTo>
                  <a:lnTo>
                    <a:pt x="2278264" y="2870200"/>
                  </a:lnTo>
                  <a:lnTo>
                    <a:pt x="2287268" y="2890162"/>
                  </a:lnTo>
                  <a:lnTo>
                    <a:pt x="2266832" y="2882900"/>
                  </a:lnTo>
                  <a:lnTo>
                    <a:pt x="2205872" y="3004820"/>
                  </a:lnTo>
                  <a:lnTo>
                    <a:pt x="2137292" y="3164840"/>
                  </a:lnTo>
                  <a:lnTo>
                    <a:pt x="2007752" y="3561080"/>
                  </a:lnTo>
                  <a:lnTo>
                    <a:pt x="1962032" y="3858260"/>
                  </a:lnTo>
                  <a:lnTo>
                    <a:pt x="1962032" y="4102100"/>
                  </a:lnTo>
                  <a:lnTo>
                    <a:pt x="2007752" y="4323080"/>
                  </a:lnTo>
                  <a:lnTo>
                    <a:pt x="1847732" y="4315460"/>
                  </a:lnTo>
                  <a:lnTo>
                    <a:pt x="1786772" y="4368800"/>
                  </a:lnTo>
                  <a:lnTo>
                    <a:pt x="1786772" y="4505960"/>
                  </a:lnTo>
                  <a:lnTo>
                    <a:pt x="1771532" y="4704080"/>
                  </a:lnTo>
                  <a:lnTo>
                    <a:pt x="1558172" y="4704080"/>
                  </a:lnTo>
                  <a:lnTo>
                    <a:pt x="1588652" y="4795520"/>
                  </a:lnTo>
                  <a:lnTo>
                    <a:pt x="1428632" y="4772660"/>
                  </a:lnTo>
                  <a:lnTo>
                    <a:pt x="1352432" y="4772660"/>
                  </a:lnTo>
                  <a:lnTo>
                    <a:pt x="1344812" y="4704080"/>
                  </a:lnTo>
                  <a:lnTo>
                    <a:pt x="1245752" y="4658360"/>
                  </a:lnTo>
                  <a:lnTo>
                    <a:pt x="1268612" y="4490720"/>
                  </a:lnTo>
                  <a:lnTo>
                    <a:pt x="1268612" y="4429760"/>
                  </a:lnTo>
                  <a:lnTo>
                    <a:pt x="1268612" y="4345940"/>
                  </a:lnTo>
                  <a:lnTo>
                    <a:pt x="918092" y="4262120"/>
                  </a:lnTo>
                  <a:lnTo>
                    <a:pt x="712352" y="4300220"/>
                  </a:lnTo>
                  <a:lnTo>
                    <a:pt x="613292" y="4262120"/>
                  </a:lnTo>
                  <a:lnTo>
                    <a:pt x="598052" y="4193540"/>
                  </a:lnTo>
                  <a:lnTo>
                    <a:pt x="628532" y="4117340"/>
                  </a:lnTo>
                  <a:lnTo>
                    <a:pt x="453272" y="4102100"/>
                  </a:lnTo>
                  <a:lnTo>
                    <a:pt x="407552" y="4010660"/>
                  </a:lnTo>
                  <a:lnTo>
                    <a:pt x="316112" y="4102100"/>
                  </a:lnTo>
                  <a:lnTo>
                    <a:pt x="186572" y="4109720"/>
                  </a:lnTo>
                  <a:lnTo>
                    <a:pt x="0" y="4009770"/>
                  </a:lnTo>
                  <a:lnTo>
                    <a:pt x="41792" y="3919220"/>
                  </a:lnTo>
                  <a:lnTo>
                    <a:pt x="11312" y="3804920"/>
                  </a:lnTo>
                  <a:lnTo>
                    <a:pt x="34172" y="3690620"/>
                  </a:lnTo>
                  <a:lnTo>
                    <a:pt x="308492" y="3690620"/>
                  </a:lnTo>
                  <a:lnTo>
                    <a:pt x="346592" y="3667760"/>
                  </a:lnTo>
                  <a:lnTo>
                    <a:pt x="422792" y="3644900"/>
                  </a:lnTo>
                  <a:lnTo>
                    <a:pt x="438032" y="3622040"/>
                  </a:lnTo>
                  <a:lnTo>
                    <a:pt x="438032" y="3545840"/>
                  </a:lnTo>
                  <a:lnTo>
                    <a:pt x="476132" y="3431540"/>
                  </a:lnTo>
                  <a:lnTo>
                    <a:pt x="529472" y="3393440"/>
                  </a:lnTo>
                  <a:lnTo>
                    <a:pt x="537092" y="3324860"/>
                  </a:lnTo>
                  <a:lnTo>
                    <a:pt x="605672" y="3256280"/>
                  </a:lnTo>
                  <a:lnTo>
                    <a:pt x="605672" y="2890520"/>
                  </a:lnTo>
                  <a:lnTo>
                    <a:pt x="666632" y="2875280"/>
                  </a:lnTo>
                  <a:lnTo>
                    <a:pt x="666632" y="2776220"/>
                  </a:lnTo>
                  <a:lnTo>
                    <a:pt x="765692" y="2700020"/>
                  </a:lnTo>
                  <a:lnTo>
                    <a:pt x="765692" y="2570480"/>
                  </a:lnTo>
                  <a:lnTo>
                    <a:pt x="887612" y="2433320"/>
                  </a:lnTo>
                  <a:lnTo>
                    <a:pt x="933332" y="2219960"/>
                  </a:lnTo>
                  <a:lnTo>
                    <a:pt x="1017152" y="2204720"/>
                  </a:lnTo>
                  <a:lnTo>
                    <a:pt x="1032392" y="2136140"/>
                  </a:lnTo>
                  <a:lnTo>
                    <a:pt x="1017152" y="2059940"/>
                  </a:lnTo>
                  <a:lnTo>
                    <a:pt x="887612" y="1968500"/>
                  </a:lnTo>
                  <a:lnTo>
                    <a:pt x="902852" y="1899920"/>
                  </a:lnTo>
                  <a:lnTo>
                    <a:pt x="864752" y="1838960"/>
                  </a:lnTo>
                  <a:lnTo>
                    <a:pt x="918092" y="1724660"/>
                  </a:lnTo>
                  <a:lnTo>
                    <a:pt x="872372" y="1564640"/>
                  </a:lnTo>
                  <a:lnTo>
                    <a:pt x="803792" y="1488440"/>
                  </a:lnTo>
                  <a:lnTo>
                    <a:pt x="834272" y="1389380"/>
                  </a:lnTo>
                  <a:lnTo>
                    <a:pt x="948572" y="1465580"/>
                  </a:lnTo>
                  <a:lnTo>
                    <a:pt x="1024772" y="1366520"/>
                  </a:lnTo>
                  <a:lnTo>
                    <a:pt x="1085732" y="1206500"/>
                  </a:lnTo>
                  <a:lnTo>
                    <a:pt x="1017152" y="1183640"/>
                  </a:lnTo>
                  <a:lnTo>
                    <a:pt x="1009532" y="1122680"/>
                  </a:lnTo>
                  <a:lnTo>
                    <a:pt x="1139072" y="924560"/>
                  </a:lnTo>
                  <a:lnTo>
                    <a:pt x="1108592" y="894080"/>
                  </a:lnTo>
                  <a:lnTo>
                    <a:pt x="1024772" y="894080"/>
                  </a:lnTo>
                  <a:lnTo>
                    <a:pt x="979052" y="802640"/>
                  </a:lnTo>
                  <a:lnTo>
                    <a:pt x="1009532" y="711200"/>
                  </a:lnTo>
                  <a:lnTo>
                    <a:pt x="902852" y="635000"/>
                  </a:lnTo>
                  <a:lnTo>
                    <a:pt x="857132" y="589280"/>
                  </a:lnTo>
                  <a:lnTo>
                    <a:pt x="871636" y="495015"/>
                  </a:lnTo>
                  <a:lnTo>
                    <a:pt x="879992" y="505460"/>
                  </a:lnTo>
                  <a:lnTo>
                    <a:pt x="1032392" y="421640"/>
                  </a:lnTo>
                  <a:lnTo>
                    <a:pt x="1146692" y="474980"/>
                  </a:lnTo>
                  <a:lnTo>
                    <a:pt x="1253372" y="345440"/>
                  </a:lnTo>
                  <a:lnTo>
                    <a:pt x="1344812" y="322580"/>
                  </a:lnTo>
                  <a:lnTo>
                    <a:pt x="1428632" y="185420"/>
                  </a:lnTo>
                  <a:lnTo>
                    <a:pt x="1512452" y="177800"/>
                  </a:lnTo>
                  <a:lnTo>
                    <a:pt x="1700412" y="177800"/>
                  </a:lnTo>
                  <a:lnTo>
                    <a:pt x="1878212" y="317500"/>
                  </a:lnTo>
                  <a:lnTo>
                    <a:pt x="1967112" y="292100"/>
                  </a:lnTo>
                  <a:lnTo>
                    <a:pt x="2119512" y="381000"/>
                  </a:lnTo>
                  <a:lnTo>
                    <a:pt x="2170312" y="495300"/>
                  </a:lnTo>
                  <a:lnTo>
                    <a:pt x="2500512" y="457200"/>
                  </a:lnTo>
                  <a:lnTo>
                    <a:pt x="2652912" y="482600"/>
                  </a:lnTo>
                  <a:lnTo>
                    <a:pt x="2678312" y="609600"/>
                  </a:lnTo>
                  <a:lnTo>
                    <a:pt x="2538612" y="711200"/>
                  </a:lnTo>
                  <a:lnTo>
                    <a:pt x="2652912" y="736600"/>
                  </a:lnTo>
                  <a:lnTo>
                    <a:pt x="2652912" y="812800"/>
                  </a:lnTo>
                  <a:lnTo>
                    <a:pt x="2843412" y="889000"/>
                  </a:lnTo>
                  <a:lnTo>
                    <a:pt x="2856112" y="965200"/>
                  </a:lnTo>
                  <a:lnTo>
                    <a:pt x="2919612" y="977900"/>
                  </a:lnTo>
                  <a:lnTo>
                    <a:pt x="2983112" y="977900"/>
                  </a:lnTo>
                  <a:lnTo>
                    <a:pt x="3046612" y="838200"/>
                  </a:lnTo>
                  <a:lnTo>
                    <a:pt x="3148212" y="825500"/>
                  </a:lnTo>
                  <a:lnTo>
                    <a:pt x="3173612" y="723900"/>
                  </a:lnTo>
                  <a:lnTo>
                    <a:pt x="3237112" y="774700"/>
                  </a:lnTo>
                  <a:lnTo>
                    <a:pt x="3313312" y="774700"/>
                  </a:lnTo>
                  <a:lnTo>
                    <a:pt x="3440312" y="850900"/>
                  </a:lnTo>
                  <a:lnTo>
                    <a:pt x="3478412" y="850900"/>
                  </a:lnTo>
                  <a:lnTo>
                    <a:pt x="3503812" y="774700"/>
                  </a:lnTo>
                  <a:lnTo>
                    <a:pt x="3580012" y="736600"/>
                  </a:lnTo>
                  <a:lnTo>
                    <a:pt x="3656212" y="596900"/>
                  </a:lnTo>
                  <a:lnTo>
                    <a:pt x="3605412" y="533400"/>
                  </a:lnTo>
                  <a:lnTo>
                    <a:pt x="3707012" y="368300"/>
                  </a:lnTo>
                  <a:lnTo>
                    <a:pt x="3732412" y="203200"/>
                  </a:lnTo>
                  <a:lnTo>
                    <a:pt x="3681612" y="11430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69" name="フリーフォーム: 図形 768">
              <a:extLst>
                <a:ext uri="{FF2B5EF4-FFF2-40B4-BE49-F238E27FC236}">
                  <a16:creationId xmlns:a16="http://schemas.microsoft.com/office/drawing/2014/main" id="{FA738BE3-0449-9B02-8F04-04951EDCFFB9}"/>
                </a:ext>
              </a:extLst>
            </p:cNvPr>
            <p:cNvSpPr/>
            <p:nvPr/>
          </p:nvSpPr>
          <p:spPr>
            <a:xfrm>
              <a:off x="6625489" y="1326350"/>
              <a:ext cx="969228" cy="978674"/>
            </a:xfrm>
            <a:custGeom>
              <a:avLst/>
              <a:gdLst>
                <a:gd name="connsiteX0" fmla="*/ 5836172 w 6891872"/>
                <a:gd name="connsiteY0" fmla="*/ 0 h 6959054"/>
                <a:gd name="connsiteX1" fmla="*/ 6007952 w 6891872"/>
                <a:gd name="connsiteY1" fmla="*/ 89624 h 6959054"/>
                <a:gd name="connsiteX2" fmla="*/ 6084152 w 6891872"/>
                <a:gd name="connsiteY2" fmla="*/ 59144 h 6959054"/>
                <a:gd name="connsiteX3" fmla="*/ 6114632 w 6891872"/>
                <a:gd name="connsiteY3" fmla="*/ 120104 h 6959054"/>
                <a:gd name="connsiteX4" fmla="*/ 6221312 w 6891872"/>
                <a:gd name="connsiteY4" fmla="*/ 142964 h 6959054"/>
                <a:gd name="connsiteX5" fmla="*/ 6289892 w 6891872"/>
                <a:gd name="connsiteY5" fmla="*/ 142964 h 6959054"/>
                <a:gd name="connsiteX6" fmla="*/ 6381332 w 6891872"/>
                <a:gd name="connsiteY6" fmla="*/ 188684 h 6959054"/>
                <a:gd name="connsiteX7" fmla="*/ 6327992 w 6891872"/>
                <a:gd name="connsiteY7" fmla="*/ 249644 h 6959054"/>
                <a:gd name="connsiteX8" fmla="*/ 6366092 w 6891872"/>
                <a:gd name="connsiteY8" fmla="*/ 318224 h 6959054"/>
                <a:gd name="connsiteX9" fmla="*/ 6343232 w 6891872"/>
                <a:gd name="connsiteY9" fmla="*/ 485864 h 6959054"/>
                <a:gd name="connsiteX10" fmla="*/ 6312752 w 6891872"/>
                <a:gd name="connsiteY10" fmla="*/ 523964 h 6959054"/>
                <a:gd name="connsiteX11" fmla="*/ 6312752 w 6891872"/>
                <a:gd name="connsiteY11" fmla="*/ 600164 h 6959054"/>
                <a:gd name="connsiteX12" fmla="*/ 6373712 w 6891872"/>
                <a:gd name="connsiteY12" fmla="*/ 577304 h 6959054"/>
                <a:gd name="connsiteX13" fmla="*/ 6381332 w 6891872"/>
                <a:gd name="connsiteY13" fmla="*/ 668744 h 6959054"/>
                <a:gd name="connsiteX14" fmla="*/ 6526112 w 6891872"/>
                <a:gd name="connsiteY14" fmla="*/ 752564 h 6959054"/>
                <a:gd name="connsiteX15" fmla="*/ 6617552 w 6891872"/>
                <a:gd name="connsiteY15" fmla="*/ 729704 h 6959054"/>
                <a:gd name="connsiteX16" fmla="*/ 6739472 w 6891872"/>
                <a:gd name="connsiteY16" fmla="*/ 798284 h 6959054"/>
                <a:gd name="connsiteX17" fmla="*/ 6853772 w 6891872"/>
                <a:gd name="connsiteY17" fmla="*/ 927824 h 6959054"/>
                <a:gd name="connsiteX18" fmla="*/ 6884252 w 6891872"/>
                <a:gd name="connsiteY18" fmla="*/ 958304 h 6959054"/>
                <a:gd name="connsiteX19" fmla="*/ 6891872 w 6891872"/>
                <a:gd name="connsiteY19" fmla="*/ 1042124 h 6959054"/>
                <a:gd name="connsiteX20" fmla="*/ 6830912 w 6891872"/>
                <a:gd name="connsiteY20" fmla="*/ 1095464 h 6959054"/>
                <a:gd name="connsiteX21" fmla="*/ 6792812 w 6891872"/>
                <a:gd name="connsiteY21" fmla="*/ 1209764 h 6959054"/>
                <a:gd name="connsiteX22" fmla="*/ 6640412 w 6891872"/>
                <a:gd name="connsiteY22" fmla="*/ 1293584 h 6959054"/>
                <a:gd name="connsiteX23" fmla="*/ 6564212 w 6891872"/>
                <a:gd name="connsiteY23" fmla="*/ 1362164 h 6959054"/>
                <a:gd name="connsiteX24" fmla="*/ 6457532 w 6891872"/>
                <a:gd name="connsiteY24" fmla="*/ 1346924 h 6959054"/>
                <a:gd name="connsiteX25" fmla="*/ 6335612 w 6891872"/>
                <a:gd name="connsiteY25" fmla="*/ 1324064 h 6959054"/>
                <a:gd name="connsiteX26" fmla="*/ 6289892 w 6891872"/>
                <a:gd name="connsiteY26" fmla="*/ 1331684 h 6959054"/>
                <a:gd name="connsiteX27" fmla="*/ 6289892 w 6891872"/>
                <a:gd name="connsiteY27" fmla="*/ 1362164 h 6959054"/>
                <a:gd name="connsiteX28" fmla="*/ 6228932 w 6891872"/>
                <a:gd name="connsiteY28" fmla="*/ 1438364 h 6959054"/>
                <a:gd name="connsiteX29" fmla="*/ 6259412 w 6891872"/>
                <a:gd name="connsiteY29" fmla="*/ 1506944 h 6959054"/>
                <a:gd name="connsiteX30" fmla="*/ 6251792 w 6891872"/>
                <a:gd name="connsiteY30" fmla="*/ 1674584 h 6959054"/>
                <a:gd name="connsiteX31" fmla="*/ 6221312 w 6891872"/>
                <a:gd name="connsiteY31" fmla="*/ 1735544 h 6959054"/>
                <a:gd name="connsiteX32" fmla="*/ 6259412 w 6891872"/>
                <a:gd name="connsiteY32" fmla="*/ 1804124 h 6959054"/>
                <a:gd name="connsiteX33" fmla="*/ 6259412 w 6891872"/>
                <a:gd name="connsiteY33" fmla="*/ 1872704 h 6959054"/>
                <a:gd name="connsiteX34" fmla="*/ 6213692 w 6891872"/>
                <a:gd name="connsiteY34" fmla="*/ 1948904 h 6959054"/>
                <a:gd name="connsiteX35" fmla="*/ 6145112 w 6891872"/>
                <a:gd name="connsiteY35" fmla="*/ 1956524 h 6959054"/>
                <a:gd name="connsiteX36" fmla="*/ 6145112 w 6891872"/>
                <a:gd name="connsiteY36" fmla="*/ 2101304 h 6959054"/>
                <a:gd name="connsiteX37" fmla="*/ 6107012 w 6891872"/>
                <a:gd name="connsiteY37" fmla="*/ 2147024 h 6959054"/>
                <a:gd name="connsiteX38" fmla="*/ 6114632 w 6891872"/>
                <a:gd name="connsiteY38" fmla="*/ 2207984 h 6959054"/>
                <a:gd name="connsiteX39" fmla="*/ 6122252 w 6891872"/>
                <a:gd name="connsiteY39" fmla="*/ 2253704 h 6959054"/>
                <a:gd name="connsiteX40" fmla="*/ 6068912 w 6891872"/>
                <a:gd name="connsiteY40" fmla="*/ 2375624 h 6959054"/>
                <a:gd name="connsiteX41" fmla="*/ 6068912 w 6891872"/>
                <a:gd name="connsiteY41" fmla="*/ 2428964 h 6959054"/>
                <a:gd name="connsiteX42" fmla="*/ 6084152 w 6891872"/>
                <a:gd name="connsiteY42" fmla="*/ 2505164 h 6959054"/>
                <a:gd name="connsiteX43" fmla="*/ 6160352 w 6891872"/>
                <a:gd name="connsiteY43" fmla="*/ 2619464 h 6959054"/>
                <a:gd name="connsiteX44" fmla="*/ 6267032 w 6891872"/>
                <a:gd name="connsiteY44" fmla="*/ 2688044 h 6959054"/>
                <a:gd name="connsiteX45" fmla="*/ 6312752 w 6891872"/>
                <a:gd name="connsiteY45" fmla="*/ 2680424 h 6959054"/>
                <a:gd name="connsiteX46" fmla="*/ 6404192 w 6891872"/>
                <a:gd name="connsiteY46" fmla="*/ 2787104 h 6959054"/>
                <a:gd name="connsiteX47" fmla="*/ 6289892 w 6891872"/>
                <a:gd name="connsiteY47" fmla="*/ 2939504 h 6959054"/>
                <a:gd name="connsiteX48" fmla="*/ 6160352 w 6891872"/>
                <a:gd name="connsiteY48" fmla="*/ 3038564 h 6959054"/>
                <a:gd name="connsiteX49" fmla="*/ 6167972 w 6891872"/>
                <a:gd name="connsiteY49" fmla="*/ 3122384 h 6959054"/>
                <a:gd name="connsiteX50" fmla="*/ 6038432 w 6891872"/>
                <a:gd name="connsiteY50" fmla="*/ 3236684 h 6959054"/>
                <a:gd name="connsiteX51" fmla="*/ 6038432 w 6891872"/>
                <a:gd name="connsiteY51" fmla="*/ 3297644 h 6959054"/>
                <a:gd name="connsiteX52" fmla="*/ 5931752 w 6891872"/>
                <a:gd name="connsiteY52" fmla="*/ 3442424 h 6959054"/>
                <a:gd name="connsiteX53" fmla="*/ 5855552 w 6891872"/>
                <a:gd name="connsiteY53" fmla="*/ 3465284 h 6959054"/>
                <a:gd name="connsiteX54" fmla="*/ 5840312 w 6891872"/>
                <a:gd name="connsiteY54" fmla="*/ 3625304 h 6959054"/>
                <a:gd name="connsiteX55" fmla="*/ 5855552 w 6891872"/>
                <a:gd name="connsiteY55" fmla="*/ 3671024 h 6959054"/>
                <a:gd name="connsiteX56" fmla="*/ 5893652 w 6891872"/>
                <a:gd name="connsiteY56" fmla="*/ 3815804 h 6959054"/>
                <a:gd name="connsiteX57" fmla="*/ 5916512 w 6891872"/>
                <a:gd name="connsiteY57" fmla="*/ 3892004 h 6959054"/>
                <a:gd name="connsiteX58" fmla="*/ 5946992 w 6891872"/>
                <a:gd name="connsiteY58" fmla="*/ 3952964 h 6959054"/>
                <a:gd name="connsiteX59" fmla="*/ 5901272 w 6891872"/>
                <a:gd name="connsiteY59" fmla="*/ 4044404 h 6959054"/>
                <a:gd name="connsiteX60" fmla="*/ 5817452 w 6891872"/>
                <a:gd name="connsiteY60" fmla="*/ 3983444 h 6959054"/>
                <a:gd name="connsiteX61" fmla="*/ 5672672 w 6891872"/>
                <a:gd name="connsiteY61" fmla="*/ 3991064 h 6959054"/>
                <a:gd name="connsiteX62" fmla="*/ 5611712 w 6891872"/>
                <a:gd name="connsiteY62" fmla="*/ 4044404 h 6959054"/>
                <a:gd name="connsiteX63" fmla="*/ 5543132 w 6891872"/>
                <a:gd name="connsiteY63" fmla="*/ 3975824 h 6959054"/>
                <a:gd name="connsiteX64" fmla="*/ 5413592 w 6891872"/>
                <a:gd name="connsiteY64" fmla="*/ 3998684 h 6959054"/>
                <a:gd name="connsiteX65" fmla="*/ 5398352 w 6891872"/>
                <a:gd name="connsiteY65" fmla="*/ 4151084 h 6959054"/>
                <a:gd name="connsiteX66" fmla="*/ 5352632 w 6891872"/>
                <a:gd name="connsiteY66" fmla="*/ 4189184 h 6959054"/>
                <a:gd name="connsiteX67" fmla="*/ 5276432 w 6891872"/>
                <a:gd name="connsiteY67" fmla="*/ 4173944 h 6959054"/>
                <a:gd name="connsiteX68" fmla="*/ 5207852 w 6891872"/>
                <a:gd name="connsiteY68" fmla="*/ 4189184 h 6959054"/>
                <a:gd name="connsiteX69" fmla="*/ 4872572 w 6891872"/>
                <a:gd name="connsiteY69" fmla="*/ 4234904 h 6959054"/>
                <a:gd name="connsiteX70" fmla="*/ 4811612 w 6891872"/>
                <a:gd name="connsiteY70" fmla="*/ 4257764 h 6959054"/>
                <a:gd name="connsiteX71" fmla="*/ 4781132 w 6891872"/>
                <a:gd name="connsiteY71" fmla="*/ 4387304 h 6959054"/>
                <a:gd name="connsiteX72" fmla="*/ 4819232 w 6891872"/>
                <a:gd name="connsiteY72" fmla="*/ 4455884 h 6959054"/>
                <a:gd name="connsiteX73" fmla="*/ 4864952 w 6891872"/>
                <a:gd name="connsiteY73" fmla="*/ 4471124 h 6959054"/>
                <a:gd name="connsiteX74" fmla="*/ 4872572 w 6891872"/>
                <a:gd name="connsiteY74" fmla="*/ 4539704 h 6959054"/>
                <a:gd name="connsiteX75" fmla="*/ 4842092 w 6891872"/>
                <a:gd name="connsiteY75" fmla="*/ 4692104 h 6959054"/>
                <a:gd name="connsiteX76" fmla="*/ 4819232 w 6891872"/>
                <a:gd name="connsiteY76" fmla="*/ 4867364 h 6959054"/>
                <a:gd name="connsiteX77" fmla="*/ 4666832 w 6891872"/>
                <a:gd name="connsiteY77" fmla="*/ 5042624 h 6959054"/>
                <a:gd name="connsiteX78" fmla="*/ 4727792 w 6891872"/>
                <a:gd name="connsiteY78" fmla="*/ 5225504 h 6959054"/>
                <a:gd name="connsiteX79" fmla="*/ 4811612 w 6891872"/>
                <a:gd name="connsiteY79" fmla="*/ 5187404 h 6959054"/>
                <a:gd name="connsiteX80" fmla="*/ 4895432 w 6891872"/>
                <a:gd name="connsiteY80" fmla="*/ 5301704 h 6959054"/>
                <a:gd name="connsiteX81" fmla="*/ 4872572 w 6891872"/>
                <a:gd name="connsiteY81" fmla="*/ 5576024 h 6959054"/>
                <a:gd name="connsiteX82" fmla="*/ 4925912 w 6891872"/>
                <a:gd name="connsiteY82" fmla="*/ 5774144 h 6959054"/>
                <a:gd name="connsiteX83" fmla="*/ 4925912 w 6891872"/>
                <a:gd name="connsiteY83" fmla="*/ 5842724 h 6959054"/>
                <a:gd name="connsiteX84" fmla="*/ 4910672 w 6891872"/>
                <a:gd name="connsiteY84" fmla="*/ 5911304 h 6959054"/>
                <a:gd name="connsiteX85" fmla="*/ 4918292 w 6891872"/>
                <a:gd name="connsiteY85" fmla="*/ 6010364 h 6959054"/>
                <a:gd name="connsiteX86" fmla="*/ 4910672 w 6891872"/>
                <a:gd name="connsiteY86" fmla="*/ 6109424 h 6959054"/>
                <a:gd name="connsiteX87" fmla="*/ 4899272 w 6891872"/>
                <a:gd name="connsiteY87" fmla="*/ 6125710 h 6959054"/>
                <a:gd name="connsiteX88" fmla="*/ 4819232 w 6891872"/>
                <a:gd name="connsiteY88" fmla="*/ 6114504 h 6959054"/>
                <a:gd name="connsiteX89" fmla="*/ 4774780 w 6891872"/>
                <a:gd name="connsiteY89" fmla="*/ 6120854 h 6959054"/>
                <a:gd name="connsiteX90" fmla="*/ 4717632 w 6891872"/>
                <a:gd name="connsiteY90" fmla="*/ 6095454 h 6959054"/>
                <a:gd name="connsiteX91" fmla="*/ 4685884 w 6891872"/>
                <a:gd name="connsiteY91" fmla="*/ 6057354 h 6959054"/>
                <a:gd name="connsiteX92" fmla="*/ 4679532 w 6891872"/>
                <a:gd name="connsiteY92" fmla="*/ 5949404 h 6959054"/>
                <a:gd name="connsiteX93" fmla="*/ 4622380 w 6891872"/>
                <a:gd name="connsiteY93" fmla="*/ 5936704 h 6959054"/>
                <a:gd name="connsiteX94" fmla="*/ 4571580 w 6891872"/>
                <a:gd name="connsiteY94" fmla="*/ 5854154 h 6959054"/>
                <a:gd name="connsiteX95" fmla="*/ 4514432 w 6891872"/>
                <a:gd name="connsiteY95" fmla="*/ 5784304 h 6959054"/>
                <a:gd name="connsiteX96" fmla="*/ 4457284 w 6891872"/>
                <a:gd name="connsiteY96" fmla="*/ 5746204 h 6959054"/>
                <a:gd name="connsiteX97" fmla="*/ 4425532 w 6891872"/>
                <a:gd name="connsiteY97" fmla="*/ 5790654 h 6959054"/>
                <a:gd name="connsiteX98" fmla="*/ 4419180 w 6891872"/>
                <a:gd name="connsiteY98" fmla="*/ 5911304 h 6959054"/>
                <a:gd name="connsiteX99" fmla="*/ 4247732 w 6891872"/>
                <a:gd name="connsiteY99" fmla="*/ 6019254 h 6959054"/>
                <a:gd name="connsiteX100" fmla="*/ 4082632 w 6891872"/>
                <a:gd name="connsiteY100" fmla="*/ 6031954 h 6959054"/>
                <a:gd name="connsiteX101" fmla="*/ 4044532 w 6891872"/>
                <a:gd name="connsiteY101" fmla="*/ 6063704 h 6959054"/>
                <a:gd name="connsiteX102" fmla="*/ 4038180 w 6891872"/>
                <a:gd name="connsiteY102" fmla="*/ 6203404 h 6959054"/>
                <a:gd name="connsiteX103" fmla="*/ 4088980 w 6891872"/>
                <a:gd name="connsiteY103" fmla="*/ 6254204 h 6959054"/>
                <a:gd name="connsiteX104" fmla="*/ 4088980 w 6891872"/>
                <a:gd name="connsiteY104" fmla="*/ 6387554 h 6959054"/>
                <a:gd name="connsiteX105" fmla="*/ 4000084 w 6891872"/>
                <a:gd name="connsiteY105" fmla="*/ 6374854 h 6959054"/>
                <a:gd name="connsiteX106" fmla="*/ 3936580 w 6891872"/>
                <a:gd name="connsiteY106" fmla="*/ 6393904 h 6959054"/>
                <a:gd name="connsiteX107" fmla="*/ 3904832 w 6891872"/>
                <a:gd name="connsiteY107" fmla="*/ 6432004 h 6959054"/>
                <a:gd name="connsiteX108" fmla="*/ 3923884 w 6891872"/>
                <a:gd name="connsiteY108" fmla="*/ 6546304 h 6959054"/>
                <a:gd name="connsiteX109" fmla="*/ 3911180 w 6891872"/>
                <a:gd name="connsiteY109" fmla="*/ 6609804 h 6959054"/>
                <a:gd name="connsiteX110" fmla="*/ 3873084 w 6891872"/>
                <a:gd name="connsiteY110" fmla="*/ 6622504 h 6959054"/>
                <a:gd name="connsiteX111" fmla="*/ 3758780 w 6891872"/>
                <a:gd name="connsiteY111" fmla="*/ 6616154 h 6959054"/>
                <a:gd name="connsiteX112" fmla="*/ 3714332 w 6891872"/>
                <a:gd name="connsiteY112" fmla="*/ 6666954 h 6959054"/>
                <a:gd name="connsiteX113" fmla="*/ 3612732 w 6891872"/>
                <a:gd name="connsiteY113" fmla="*/ 6666954 h 6959054"/>
                <a:gd name="connsiteX114" fmla="*/ 3631780 w 6891872"/>
                <a:gd name="connsiteY114" fmla="*/ 6781254 h 6959054"/>
                <a:gd name="connsiteX115" fmla="*/ 3580980 w 6891872"/>
                <a:gd name="connsiteY115" fmla="*/ 6857454 h 6959054"/>
                <a:gd name="connsiteX116" fmla="*/ 3542884 w 6891872"/>
                <a:gd name="connsiteY116" fmla="*/ 6863804 h 6959054"/>
                <a:gd name="connsiteX117" fmla="*/ 3511132 w 6891872"/>
                <a:gd name="connsiteY117" fmla="*/ 6920954 h 6959054"/>
                <a:gd name="connsiteX118" fmla="*/ 3466684 w 6891872"/>
                <a:gd name="connsiteY118" fmla="*/ 6920954 h 6959054"/>
                <a:gd name="connsiteX119" fmla="*/ 3339684 w 6891872"/>
                <a:gd name="connsiteY119" fmla="*/ 6876504 h 6959054"/>
                <a:gd name="connsiteX120" fmla="*/ 3301580 w 6891872"/>
                <a:gd name="connsiteY120" fmla="*/ 6882854 h 6959054"/>
                <a:gd name="connsiteX121" fmla="*/ 3263484 w 6891872"/>
                <a:gd name="connsiteY121" fmla="*/ 6959054 h 6959054"/>
                <a:gd name="connsiteX122" fmla="*/ 3206332 w 6891872"/>
                <a:gd name="connsiteY122" fmla="*/ 6959054 h 6959054"/>
                <a:gd name="connsiteX123" fmla="*/ 3187284 w 6891872"/>
                <a:gd name="connsiteY123" fmla="*/ 6844754 h 6959054"/>
                <a:gd name="connsiteX124" fmla="*/ 3136484 w 6891872"/>
                <a:gd name="connsiteY124" fmla="*/ 6825704 h 6959054"/>
                <a:gd name="connsiteX125" fmla="*/ 3136484 w 6891872"/>
                <a:gd name="connsiteY125" fmla="*/ 6787604 h 6959054"/>
                <a:gd name="connsiteX126" fmla="*/ 3199980 w 6891872"/>
                <a:gd name="connsiteY126" fmla="*/ 6755854 h 6959054"/>
                <a:gd name="connsiteX127" fmla="*/ 3206332 w 6891872"/>
                <a:gd name="connsiteY127" fmla="*/ 6692354 h 6959054"/>
                <a:gd name="connsiteX128" fmla="*/ 3180932 w 6891872"/>
                <a:gd name="connsiteY128" fmla="*/ 6628854 h 6959054"/>
                <a:gd name="connsiteX129" fmla="*/ 3206332 w 6891872"/>
                <a:gd name="connsiteY129" fmla="*/ 6533604 h 6959054"/>
                <a:gd name="connsiteX130" fmla="*/ 3168232 w 6891872"/>
                <a:gd name="connsiteY130" fmla="*/ 6463754 h 6959054"/>
                <a:gd name="connsiteX131" fmla="*/ 3104732 w 6891872"/>
                <a:gd name="connsiteY131" fmla="*/ 6476454 h 6959054"/>
                <a:gd name="connsiteX132" fmla="*/ 2977732 w 6891872"/>
                <a:gd name="connsiteY132" fmla="*/ 6387554 h 6959054"/>
                <a:gd name="connsiteX133" fmla="*/ 2977732 w 6891872"/>
                <a:gd name="connsiteY133" fmla="*/ 6311354 h 6959054"/>
                <a:gd name="connsiteX134" fmla="*/ 2914232 w 6891872"/>
                <a:gd name="connsiteY134" fmla="*/ 6311354 h 6959054"/>
                <a:gd name="connsiteX135" fmla="*/ 2901532 w 6891872"/>
                <a:gd name="connsiteY135" fmla="*/ 6273254 h 6959054"/>
                <a:gd name="connsiteX136" fmla="*/ 2895180 w 6891872"/>
                <a:gd name="connsiteY136" fmla="*/ 6235154 h 6959054"/>
                <a:gd name="connsiteX137" fmla="*/ 2869780 w 6891872"/>
                <a:gd name="connsiteY137" fmla="*/ 6000204 h 6959054"/>
                <a:gd name="connsiteX138" fmla="*/ 2844380 w 6891872"/>
                <a:gd name="connsiteY138" fmla="*/ 5955754 h 6959054"/>
                <a:gd name="connsiteX139" fmla="*/ 2838032 w 6891872"/>
                <a:gd name="connsiteY139" fmla="*/ 5879554 h 6959054"/>
                <a:gd name="connsiteX140" fmla="*/ 2691980 w 6891872"/>
                <a:gd name="connsiteY140" fmla="*/ 5866854 h 6959054"/>
                <a:gd name="connsiteX141" fmla="*/ 2660232 w 6891872"/>
                <a:gd name="connsiteY141" fmla="*/ 5841454 h 6959054"/>
                <a:gd name="connsiteX142" fmla="*/ 2279232 w 6891872"/>
                <a:gd name="connsiteY142" fmla="*/ 5974804 h 6959054"/>
                <a:gd name="connsiteX143" fmla="*/ 2234780 w 6891872"/>
                <a:gd name="connsiteY143" fmla="*/ 6063704 h 6959054"/>
                <a:gd name="connsiteX144" fmla="*/ 2222084 w 6891872"/>
                <a:gd name="connsiteY144" fmla="*/ 6178004 h 6959054"/>
                <a:gd name="connsiteX145" fmla="*/ 2101432 w 6891872"/>
                <a:gd name="connsiteY145" fmla="*/ 6241504 h 6959054"/>
                <a:gd name="connsiteX146" fmla="*/ 2056980 w 6891872"/>
                <a:gd name="connsiteY146" fmla="*/ 6260554 h 6959054"/>
                <a:gd name="connsiteX147" fmla="*/ 1987132 w 6891872"/>
                <a:gd name="connsiteY147" fmla="*/ 6330404 h 6959054"/>
                <a:gd name="connsiteX148" fmla="*/ 2006180 w 6891872"/>
                <a:gd name="connsiteY148" fmla="*/ 6425654 h 6959054"/>
                <a:gd name="connsiteX149" fmla="*/ 1987132 w 6891872"/>
                <a:gd name="connsiteY149" fmla="*/ 6463754 h 6959054"/>
                <a:gd name="connsiteX150" fmla="*/ 2006180 w 6891872"/>
                <a:gd name="connsiteY150" fmla="*/ 6520904 h 6959054"/>
                <a:gd name="connsiteX151" fmla="*/ 1942684 w 6891872"/>
                <a:gd name="connsiteY151" fmla="*/ 6571704 h 6959054"/>
                <a:gd name="connsiteX152" fmla="*/ 1923632 w 6891872"/>
                <a:gd name="connsiteY152" fmla="*/ 6501854 h 6959054"/>
                <a:gd name="connsiteX153" fmla="*/ 1853780 w 6891872"/>
                <a:gd name="connsiteY153" fmla="*/ 6457404 h 6959054"/>
                <a:gd name="connsiteX154" fmla="*/ 1822032 w 6891872"/>
                <a:gd name="connsiteY154" fmla="*/ 6482804 h 6959054"/>
                <a:gd name="connsiteX155" fmla="*/ 1733132 w 6891872"/>
                <a:gd name="connsiteY155" fmla="*/ 6476454 h 6959054"/>
                <a:gd name="connsiteX156" fmla="*/ 1669632 w 6891872"/>
                <a:gd name="connsiteY156" fmla="*/ 6533604 h 6959054"/>
                <a:gd name="connsiteX157" fmla="*/ 1561684 w 6891872"/>
                <a:gd name="connsiteY157" fmla="*/ 6552654 h 6959054"/>
                <a:gd name="connsiteX158" fmla="*/ 1472780 w 6891872"/>
                <a:gd name="connsiteY158" fmla="*/ 6539954 h 6959054"/>
                <a:gd name="connsiteX159" fmla="*/ 1409284 w 6891872"/>
                <a:gd name="connsiteY159" fmla="*/ 6539954 h 6959054"/>
                <a:gd name="connsiteX160" fmla="*/ 1326732 w 6891872"/>
                <a:gd name="connsiteY160" fmla="*/ 6641554 h 6959054"/>
                <a:gd name="connsiteX161" fmla="*/ 1326732 w 6891872"/>
                <a:gd name="connsiteY161" fmla="*/ 6692354 h 6959054"/>
                <a:gd name="connsiteX162" fmla="*/ 1282284 w 6891872"/>
                <a:gd name="connsiteY162" fmla="*/ 6705054 h 6959054"/>
                <a:gd name="connsiteX163" fmla="*/ 1098132 w 6891872"/>
                <a:gd name="connsiteY163" fmla="*/ 6622504 h 6959054"/>
                <a:gd name="connsiteX164" fmla="*/ 1142580 w 6891872"/>
                <a:gd name="connsiteY164" fmla="*/ 6552654 h 6959054"/>
                <a:gd name="connsiteX165" fmla="*/ 1136232 w 6891872"/>
                <a:gd name="connsiteY165" fmla="*/ 6514554 h 6959054"/>
                <a:gd name="connsiteX166" fmla="*/ 1174332 w 6891872"/>
                <a:gd name="connsiteY166" fmla="*/ 6444704 h 6959054"/>
                <a:gd name="connsiteX167" fmla="*/ 1167980 w 6891872"/>
                <a:gd name="connsiteY167" fmla="*/ 6374854 h 6959054"/>
                <a:gd name="connsiteX168" fmla="*/ 1136232 w 6891872"/>
                <a:gd name="connsiteY168" fmla="*/ 6374854 h 6959054"/>
                <a:gd name="connsiteX169" fmla="*/ 1110832 w 6891872"/>
                <a:gd name="connsiteY169" fmla="*/ 6336754 h 6959054"/>
                <a:gd name="connsiteX170" fmla="*/ 1079084 w 6891872"/>
                <a:gd name="connsiteY170" fmla="*/ 6336754 h 6959054"/>
                <a:gd name="connsiteX171" fmla="*/ 1072732 w 6891872"/>
                <a:gd name="connsiteY171" fmla="*/ 6298654 h 6959054"/>
                <a:gd name="connsiteX172" fmla="*/ 1015580 w 6891872"/>
                <a:gd name="connsiteY172" fmla="*/ 6292304 h 6959054"/>
                <a:gd name="connsiteX173" fmla="*/ 971132 w 6891872"/>
                <a:gd name="connsiteY173" fmla="*/ 6330404 h 6959054"/>
                <a:gd name="connsiteX174" fmla="*/ 818732 w 6891872"/>
                <a:gd name="connsiteY174" fmla="*/ 6266904 h 6959054"/>
                <a:gd name="connsiteX175" fmla="*/ 755232 w 6891872"/>
                <a:gd name="connsiteY175" fmla="*/ 6311354 h 6959054"/>
                <a:gd name="connsiteX176" fmla="*/ 685380 w 6891872"/>
                <a:gd name="connsiteY176" fmla="*/ 6292304 h 6959054"/>
                <a:gd name="connsiteX177" fmla="*/ 666332 w 6891872"/>
                <a:gd name="connsiteY177" fmla="*/ 6387554 h 6959054"/>
                <a:gd name="connsiteX178" fmla="*/ 698084 w 6891872"/>
                <a:gd name="connsiteY178" fmla="*/ 6432004 h 6959054"/>
                <a:gd name="connsiteX179" fmla="*/ 698084 w 6891872"/>
                <a:gd name="connsiteY179" fmla="*/ 6489154 h 6959054"/>
                <a:gd name="connsiteX180" fmla="*/ 647284 w 6891872"/>
                <a:gd name="connsiteY180" fmla="*/ 6552654 h 6959054"/>
                <a:gd name="connsiteX181" fmla="*/ 507580 w 6891872"/>
                <a:gd name="connsiteY181" fmla="*/ 6743154 h 6959054"/>
                <a:gd name="connsiteX182" fmla="*/ 469484 w 6891872"/>
                <a:gd name="connsiteY182" fmla="*/ 6781254 h 6959054"/>
                <a:gd name="connsiteX183" fmla="*/ 456780 w 6891872"/>
                <a:gd name="connsiteY183" fmla="*/ 6813004 h 6959054"/>
                <a:gd name="connsiteX184" fmla="*/ 374232 w 6891872"/>
                <a:gd name="connsiteY184" fmla="*/ 6857454 h 6959054"/>
                <a:gd name="connsiteX185" fmla="*/ 323432 w 6891872"/>
                <a:gd name="connsiteY185" fmla="*/ 6806654 h 6959054"/>
                <a:gd name="connsiteX186" fmla="*/ 361532 w 6891872"/>
                <a:gd name="connsiteY186" fmla="*/ 6736804 h 6959054"/>
                <a:gd name="connsiteX187" fmla="*/ 278980 w 6891872"/>
                <a:gd name="connsiteY187" fmla="*/ 6622504 h 6959054"/>
                <a:gd name="connsiteX188" fmla="*/ 278980 w 6891872"/>
                <a:gd name="connsiteY188" fmla="*/ 6432004 h 6959054"/>
                <a:gd name="connsiteX189" fmla="*/ 209132 w 6891872"/>
                <a:gd name="connsiteY189" fmla="*/ 6381204 h 6959054"/>
                <a:gd name="connsiteX190" fmla="*/ 190084 w 6891872"/>
                <a:gd name="connsiteY190" fmla="*/ 6324054 h 6959054"/>
                <a:gd name="connsiteX191" fmla="*/ 240884 w 6891872"/>
                <a:gd name="connsiteY191" fmla="*/ 6305004 h 6959054"/>
                <a:gd name="connsiteX192" fmla="*/ 240884 w 6891872"/>
                <a:gd name="connsiteY192" fmla="*/ 6235154 h 6959054"/>
                <a:gd name="connsiteX193" fmla="*/ 202780 w 6891872"/>
                <a:gd name="connsiteY193" fmla="*/ 6171654 h 6959054"/>
                <a:gd name="connsiteX194" fmla="*/ 75780 w 6891872"/>
                <a:gd name="connsiteY194" fmla="*/ 6146254 h 6959054"/>
                <a:gd name="connsiteX195" fmla="*/ 0 w 6891872"/>
                <a:gd name="connsiteY195" fmla="*/ 6043408 h 6959054"/>
                <a:gd name="connsiteX196" fmla="*/ 4344 w 6891872"/>
                <a:gd name="connsiteY196" fmla="*/ 6044654 h 6959054"/>
                <a:gd name="connsiteX197" fmla="*/ 537744 w 6891872"/>
                <a:gd name="connsiteY197" fmla="*/ 5839868 h 6959054"/>
                <a:gd name="connsiteX198" fmla="*/ 599656 w 6891872"/>
                <a:gd name="connsiteY198" fmla="*/ 5768428 h 6959054"/>
                <a:gd name="connsiteX199" fmla="*/ 733008 w 6891872"/>
                <a:gd name="connsiteY199" fmla="*/ 5773192 h 6959054"/>
                <a:gd name="connsiteX200" fmla="*/ 904456 w 6891872"/>
                <a:gd name="connsiteY200" fmla="*/ 5677942 h 6959054"/>
                <a:gd name="connsiteX201" fmla="*/ 928268 w 6891872"/>
                <a:gd name="connsiteY201" fmla="*/ 5644604 h 6959054"/>
                <a:gd name="connsiteX202" fmla="*/ 966372 w 6891872"/>
                <a:gd name="connsiteY202" fmla="*/ 5625554 h 6959054"/>
                <a:gd name="connsiteX203" fmla="*/ 1085432 w 6891872"/>
                <a:gd name="connsiteY203" fmla="*/ 5516016 h 6959054"/>
                <a:gd name="connsiteX204" fmla="*/ 1180684 w 6891872"/>
                <a:gd name="connsiteY204" fmla="*/ 5511254 h 6959054"/>
                <a:gd name="connsiteX205" fmla="*/ 1375944 w 6891872"/>
                <a:gd name="connsiteY205" fmla="*/ 5306468 h 6959054"/>
                <a:gd name="connsiteX206" fmla="*/ 1475956 w 6891872"/>
                <a:gd name="connsiteY206" fmla="*/ 5311228 h 6959054"/>
                <a:gd name="connsiteX207" fmla="*/ 1518820 w 6891872"/>
                <a:gd name="connsiteY207" fmla="*/ 5349328 h 6959054"/>
                <a:gd name="connsiteX208" fmla="*/ 1699796 w 6891872"/>
                <a:gd name="connsiteY208" fmla="*/ 5311228 h 6959054"/>
                <a:gd name="connsiteX209" fmla="*/ 1747420 w 6891872"/>
                <a:gd name="connsiteY209" fmla="*/ 5306468 h 6959054"/>
                <a:gd name="connsiteX210" fmla="*/ 1814096 w 6891872"/>
                <a:gd name="connsiteY210" fmla="*/ 5296942 h 6959054"/>
                <a:gd name="connsiteX211" fmla="*/ 1861720 w 6891872"/>
                <a:gd name="connsiteY211" fmla="*/ 5215980 h 6959054"/>
                <a:gd name="connsiteX212" fmla="*/ 1966496 w 6891872"/>
                <a:gd name="connsiteY212" fmla="*/ 5182642 h 6959054"/>
                <a:gd name="connsiteX213" fmla="*/ 2261772 w 6891872"/>
                <a:gd name="connsiteY213" fmla="*/ 4915942 h 6959054"/>
                <a:gd name="connsiteX214" fmla="*/ 2371308 w 6891872"/>
                <a:gd name="connsiteY214" fmla="*/ 4763542 h 6959054"/>
                <a:gd name="connsiteX215" fmla="*/ 2609432 w 6891872"/>
                <a:gd name="connsiteY215" fmla="*/ 4596854 h 6959054"/>
                <a:gd name="connsiteX216" fmla="*/ 2766596 w 6891872"/>
                <a:gd name="connsiteY216" fmla="*/ 4520654 h 6959054"/>
                <a:gd name="connsiteX217" fmla="*/ 2885656 w 6891872"/>
                <a:gd name="connsiteY217" fmla="*/ 4339680 h 6959054"/>
                <a:gd name="connsiteX218" fmla="*/ 2966620 w 6891872"/>
                <a:gd name="connsiteY218" fmla="*/ 4134892 h 6959054"/>
                <a:gd name="connsiteX219" fmla="*/ 3066632 w 6891872"/>
                <a:gd name="connsiteY219" fmla="*/ 4049168 h 6959054"/>
                <a:gd name="connsiteX220" fmla="*/ 3085684 w 6891872"/>
                <a:gd name="connsiteY220" fmla="*/ 3977728 h 6959054"/>
                <a:gd name="connsiteX221" fmla="*/ 3223796 w 6891872"/>
                <a:gd name="connsiteY221" fmla="*/ 3834854 h 6959054"/>
                <a:gd name="connsiteX222" fmla="*/ 3290468 w 6891872"/>
                <a:gd name="connsiteY222" fmla="*/ 3753892 h 6959054"/>
                <a:gd name="connsiteX223" fmla="*/ 3323808 w 6891872"/>
                <a:gd name="connsiteY223" fmla="*/ 3677692 h 6959054"/>
                <a:gd name="connsiteX224" fmla="*/ 3414296 w 6891872"/>
                <a:gd name="connsiteY224" fmla="*/ 3558628 h 6959054"/>
                <a:gd name="connsiteX225" fmla="*/ 3452396 w 6891872"/>
                <a:gd name="connsiteY225" fmla="*/ 3401468 h 6959054"/>
                <a:gd name="connsiteX226" fmla="*/ 3504780 w 6891872"/>
                <a:gd name="connsiteY226" fmla="*/ 3191916 h 6959054"/>
                <a:gd name="connsiteX227" fmla="*/ 3504780 w 6891872"/>
                <a:gd name="connsiteY227" fmla="*/ 3144292 h 6959054"/>
                <a:gd name="connsiteX228" fmla="*/ 3501616 w 6891872"/>
                <a:gd name="connsiteY228" fmla="*/ 3120396 h 6959054"/>
                <a:gd name="connsiteX229" fmla="*/ 3623844 w 6891872"/>
                <a:gd name="connsiteY229" fmla="*/ 2844254 h 6959054"/>
                <a:gd name="connsiteX230" fmla="*/ 3833396 w 6891872"/>
                <a:gd name="connsiteY230" fmla="*/ 2658516 h 6959054"/>
                <a:gd name="connsiteX231" fmla="*/ 4100096 w 6891872"/>
                <a:gd name="connsiteY231" fmla="*/ 2506116 h 6959054"/>
                <a:gd name="connsiteX232" fmla="*/ 4371556 w 6891872"/>
                <a:gd name="connsiteY232" fmla="*/ 2301328 h 6959054"/>
                <a:gd name="connsiteX233" fmla="*/ 4581108 w 6891872"/>
                <a:gd name="connsiteY233" fmla="*/ 2229892 h 6959054"/>
                <a:gd name="connsiteX234" fmla="*/ 4790656 w 6891872"/>
                <a:gd name="connsiteY234" fmla="*/ 2177504 h 6959054"/>
                <a:gd name="connsiteX235" fmla="*/ 4866856 w 6891872"/>
                <a:gd name="connsiteY235" fmla="*/ 2072728 h 6959054"/>
                <a:gd name="connsiteX236" fmla="*/ 4900196 w 6891872"/>
                <a:gd name="connsiteY236" fmla="*/ 2067968 h 6959054"/>
                <a:gd name="connsiteX237" fmla="*/ 5028780 w 6891872"/>
                <a:gd name="connsiteY237" fmla="*/ 2006054 h 6959054"/>
                <a:gd name="connsiteX238" fmla="*/ 5219284 w 6891872"/>
                <a:gd name="connsiteY238" fmla="*/ 1801268 h 6959054"/>
                <a:gd name="connsiteX239" fmla="*/ 5390732 w 6891872"/>
                <a:gd name="connsiteY239" fmla="*/ 1567904 h 6959054"/>
                <a:gd name="connsiteX240" fmla="*/ 5471696 w 6891872"/>
                <a:gd name="connsiteY240" fmla="*/ 1382168 h 6959054"/>
                <a:gd name="connsiteX241" fmla="*/ 5471696 w 6891872"/>
                <a:gd name="connsiteY241" fmla="*/ 1291680 h 6959054"/>
                <a:gd name="connsiteX242" fmla="*/ 5528844 w 6891872"/>
                <a:gd name="connsiteY242" fmla="*/ 1182142 h 6959054"/>
                <a:gd name="connsiteX243" fmla="*/ 5533608 w 6891872"/>
                <a:gd name="connsiteY243" fmla="*/ 572542 h 69590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</a:cxnLst>
              <a:rect l="l" t="t" r="r" b="b"/>
              <a:pathLst>
                <a:path w="6891872" h="6959054">
                  <a:moveTo>
                    <a:pt x="5836172" y="0"/>
                  </a:moveTo>
                  <a:lnTo>
                    <a:pt x="6007952" y="89624"/>
                  </a:lnTo>
                  <a:lnTo>
                    <a:pt x="6084152" y="59144"/>
                  </a:lnTo>
                  <a:lnTo>
                    <a:pt x="6114632" y="120104"/>
                  </a:lnTo>
                  <a:lnTo>
                    <a:pt x="6221312" y="142964"/>
                  </a:lnTo>
                  <a:lnTo>
                    <a:pt x="6289892" y="142964"/>
                  </a:lnTo>
                  <a:lnTo>
                    <a:pt x="6381332" y="188684"/>
                  </a:lnTo>
                  <a:lnTo>
                    <a:pt x="6327992" y="249644"/>
                  </a:lnTo>
                  <a:lnTo>
                    <a:pt x="6366092" y="318224"/>
                  </a:lnTo>
                  <a:lnTo>
                    <a:pt x="6343232" y="485864"/>
                  </a:lnTo>
                  <a:lnTo>
                    <a:pt x="6312752" y="523964"/>
                  </a:lnTo>
                  <a:lnTo>
                    <a:pt x="6312752" y="600164"/>
                  </a:lnTo>
                  <a:lnTo>
                    <a:pt x="6373712" y="577304"/>
                  </a:lnTo>
                  <a:lnTo>
                    <a:pt x="6381332" y="668744"/>
                  </a:lnTo>
                  <a:lnTo>
                    <a:pt x="6526112" y="752564"/>
                  </a:lnTo>
                  <a:lnTo>
                    <a:pt x="6617552" y="729704"/>
                  </a:lnTo>
                  <a:lnTo>
                    <a:pt x="6739472" y="798284"/>
                  </a:lnTo>
                  <a:lnTo>
                    <a:pt x="6853772" y="927824"/>
                  </a:lnTo>
                  <a:lnTo>
                    <a:pt x="6884252" y="958304"/>
                  </a:lnTo>
                  <a:lnTo>
                    <a:pt x="6891872" y="1042124"/>
                  </a:lnTo>
                  <a:lnTo>
                    <a:pt x="6830912" y="1095464"/>
                  </a:lnTo>
                  <a:lnTo>
                    <a:pt x="6792812" y="1209764"/>
                  </a:lnTo>
                  <a:lnTo>
                    <a:pt x="6640412" y="1293584"/>
                  </a:lnTo>
                  <a:lnTo>
                    <a:pt x="6564212" y="1362164"/>
                  </a:lnTo>
                  <a:lnTo>
                    <a:pt x="6457532" y="1346924"/>
                  </a:lnTo>
                  <a:lnTo>
                    <a:pt x="6335612" y="1324064"/>
                  </a:lnTo>
                  <a:lnTo>
                    <a:pt x="6289892" y="1331684"/>
                  </a:lnTo>
                  <a:lnTo>
                    <a:pt x="6289892" y="1362164"/>
                  </a:lnTo>
                  <a:lnTo>
                    <a:pt x="6228932" y="1438364"/>
                  </a:lnTo>
                  <a:lnTo>
                    <a:pt x="6259412" y="1506944"/>
                  </a:lnTo>
                  <a:lnTo>
                    <a:pt x="6251792" y="1674584"/>
                  </a:lnTo>
                  <a:lnTo>
                    <a:pt x="6221312" y="1735544"/>
                  </a:lnTo>
                  <a:lnTo>
                    <a:pt x="6259412" y="1804124"/>
                  </a:lnTo>
                  <a:lnTo>
                    <a:pt x="6259412" y="1872704"/>
                  </a:lnTo>
                  <a:lnTo>
                    <a:pt x="6213692" y="1948904"/>
                  </a:lnTo>
                  <a:lnTo>
                    <a:pt x="6145112" y="1956524"/>
                  </a:lnTo>
                  <a:lnTo>
                    <a:pt x="6145112" y="2101304"/>
                  </a:lnTo>
                  <a:lnTo>
                    <a:pt x="6107012" y="2147024"/>
                  </a:lnTo>
                  <a:lnTo>
                    <a:pt x="6114632" y="2207984"/>
                  </a:lnTo>
                  <a:lnTo>
                    <a:pt x="6122252" y="2253704"/>
                  </a:lnTo>
                  <a:lnTo>
                    <a:pt x="6068912" y="2375624"/>
                  </a:lnTo>
                  <a:lnTo>
                    <a:pt x="6068912" y="2428964"/>
                  </a:lnTo>
                  <a:lnTo>
                    <a:pt x="6084152" y="2505164"/>
                  </a:lnTo>
                  <a:lnTo>
                    <a:pt x="6160352" y="2619464"/>
                  </a:lnTo>
                  <a:lnTo>
                    <a:pt x="6267032" y="2688044"/>
                  </a:lnTo>
                  <a:lnTo>
                    <a:pt x="6312752" y="2680424"/>
                  </a:lnTo>
                  <a:lnTo>
                    <a:pt x="6404192" y="2787104"/>
                  </a:lnTo>
                  <a:lnTo>
                    <a:pt x="6289892" y="2939504"/>
                  </a:lnTo>
                  <a:lnTo>
                    <a:pt x="6160352" y="3038564"/>
                  </a:lnTo>
                  <a:lnTo>
                    <a:pt x="6167972" y="3122384"/>
                  </a:lnTo>
                  <a:lnTo>
                    <a:pt x="6038432" y="3236684"/>
                  </a:lnTo>
                  <a:lnTo>
                    <a:pt x="6038432" y="3297644"/>
                  </a:lnTo>
                  <a:lnTo>
                    <a:pt x="5931752" y="3442424"/>
                  </a:lnTo>
                  <a:lnTo>
                    <a:pt x="5855552" y="3465284"/>
                  </a:lnTo>
                  <a:lnTo>
                    <a:pt x="5840312" y="3625304"/>
                  </a:lnTo>
                  <a:lnTo>
                    <a:pt x="5855552" y="3671024"/>
                  </a:lnTo>
                  <a:lnTo>
                    <a:pt x="5893652" y="3815804"/>
                  </a:lnTo>
                  <a:lnTo>
                    <a:pt x="5916512" y="3892004"/>
                  </a:lnTo>
                  <a:lnTo>
                    <a:pt x="5946992" y="3952964"/>
                  </a:lnTo>
                  <a:lnTo>
                    <a:pt x="5901272" y="4044404"/>
                  </a:lnTo>
                  <a:lnTo>
                    <a:pt x="5817452" y="3983444"/>
                  </a:lnTo>
                  <a:lnTo>
                    <a:pt x="5672672" y="3991064"/>
                  </a:lnTo>
                  <a:lnTo>
                    <a:pt x="5611712" y="4044404"/>
                  </a:lnTo>
                  <a:lnTo>
                    <a:pt x="5543132" y="3975824"/>
                  </a:lnTo>
                  <a:lnTo>
                    <a:pt x="5413592" y="3998684"/>
                  </a:lnTo>
                  <a:lnTo>
                    <a:pt x="5398352" y="4151084"/>
                  </a:lnTo>
                  <a:lnTo>
                    <a:pt x="5352632" y="4189184"/>
                  </a:lnTo>
                  <a:lnTo>
                    <a:pt x="5276432" y="4173944"/>
                  </a:lnTo>
                  <a:lnTo>
                    <a:pt x="5207852" y="4189184"/>
                  </a:lnTo>
                  <a:lnTo>
                    <a:pt x="4872572" y="4234904"/>
                  </a:lnTo>
                  <a:lnTo>
                    <a:pt x="4811612" y="4257764"/>
                  </a:lnTo>
                  <a:lnTo>
                    <a:pt x="4781132" y="4387304"/>
                  </a:lnTo>
                  <a:lnTo>
                    <a:pt x="4819232" y="4455884"/>
                  </a:lnTo>
                  <a:lnTo>
                    <a:pt x="4864952" y="4471124"/>
                  </a:lnTo>
                  <a:lnTo>
                    <a:pt x="4872572" y="4539704"/>
                  </a:lnTo>
                  <a:lnTo>
                    <a:pt x="4842092" y="4692104"/>
                  </a:lnTo>
                  <a:lnTo>
                    <a:pt x="4819232" y="4867364"/>
                  </a:lnTo>
                  <a:lnTo>
                    <a:pt x="4666832" y="5042624"/>
                  </a:lnTo>
                  <a:lnTo>
                    <a:pt x="4727792" y="5225504"/>
                  </a:lnTo>
                  <a:lnTo>
                    <a:pt x="4811612" y="5187404"/>
                  </a:lnTo>
                  <a:lnTo>
                    <a:pt x="4895432" y="5301704"/>
                  </a:lnTo>
                  <a:lnTo>
                    <a:pt x="4872572" y="5576024"/>
                  </a:lnTo>
                  <a:lnTo>
                    <a:pt x="4925912" y="5774144"/>
                  </a:lnTo>
                  <a:lnTo>
                    <a:pt x="4925912" y="5842724"/>
                  </a:lnTo>
                  <a:lnTo>
                    <a:pt x="4910672" y="5911304"/>
                  </a:lnTo>
                  <a:lnTo>
                    <a:pt x="4918292" y="6010364"/>
                  </a:lnTo>
                  <a:lnTo>
                    <a:pt x="4910672" y="6109424"/>
                  </a:lnTo>
                  <a:lnTo>
                    <a:pt x="4899272" y="6125710"/>
                  </a:lnTo>
                  <a:lnTo>
                    <a:pt x="4819232" y="6114504"/>
                  </a:lnTo>
                  <a:lnTo>
                    <a:pt x="4774780" y="6120854"/>
                  </a:lnTo>
                  <a:lnTo>
                    <a:pt x="4717632" y="6095454"/>
                  </a:lnTo>
                  <a:lnTo>
                    <a:pt x="4685884" y="6057354"/>
                  </a:lnTo>
                  <a:lnTo>
                    <a:pt x="4679532" y="5949404"/>
                  </a:lnTo>
                  <a:lnTo>
                    <a:pt x="4622380" y="5936704"/>
                  </a:lnTo>
                  <a:lnTo>
                    <a:pt x="4571580" y="5854154"/>
                  </a:lnTo>
                  <a:lnTo>
                    <a:pt x="4514432" y="5784304"/>
                  </a:lnTo>
                  <a:lnTo>
                    <a:pt x="4457284" y="5746204"/>
                  </a:lnTo>
                  <a:lnTo>
                    <a:pt x="4425532" y="5790654"/>
                  </a:lnTo>
                  <a:lnTo>
                    <a:pt x="4419180" y="5911304"/>
                  </a:lnTo>
                  <a:lnTo>
                    <a:pt x="4247732" y="6019254"/>
                  </a:lnTo>
                  <a:lnTo>
                    <a:pt x="4082632" y="6031954"/>
                  </a:lnTo>
                  <a:lnTo>
                    <a:pt x="4044532" y="6063704"/>
                  </a:lnTo>
                  <a:lnTo>
                    <a:pt x="4038180" y="6203404"/>
                  </a:lnTo>
                  <a:lnTo>
                    <a:pt x="4088980" y="6254204"/>
                  </a:lnTo>
                  <a:lnTo>
                    <a:pt x="4088980" y="6387554"/>
                  </a:lnTo>
                  <a:lnTo>
                    <a:pt x="4000084" y="6374854"/>
                  </a:lnTo>
                  <a:lnTo>
                    <a:pt x="3936580" y="6393904"/>
                  </a:lnTo>
                  <a:lnTo>
                    <a:pt x="3904832" y="6432004"/>
                  </a:lnTo>
                  <a:lnTo>
                    <a:pt x="3923884" y="6546304"/>
                  </a:lnTo>
                  <a:lnTo>
                    <a:pt x="3911180" y="6609804"/>
                  </a:lnTo>
                  <a:lnTo>
                    <a:pt x="3873084" y="6622504"/>
                  </a:lnTo>
                  <a:lnTo>
                    <a:pt x="3758780" y="6616154"/>
                  </a:lnTo>
                  <a:lnTo>
                    <a:pt x="3714332" y="6666954"/>
                  </a:lnTo>
                  <a:lnTo>
                    <a:pt x="3612732" y="6666954"/>
                  </a:lnTo>
                  <a:lnTo>
                    <a:pt x="3631780" y="6781254"/>
                  </a:lnTo>
                  <a:lnTo>
                    <a:pt x="3580980" y="6857454"/>
                  </a:lnTo>
                  <a:lnTo>
                    <a:pt x="3542884" y="6863804"/>
                  </a:lnTo>
                  <a:lnTo>
                    <a:pt x="3511132" y="6920954"/>
                  </a:lnTo>
                  <a:lnTo>
                    <a:pt x="3466684" y="6920954"/>
                  </a:lnTo>
                  <a:lnTo>
                    <a:pt x="3339684" y="6876504"/>
                  </a:lnTo>
                  <a:lnTo>
                    <a:pt x="3301580" y="6882854"/>
                  </a:lnTo>
                  <a:lnTo>
                    <a:pt x="3263484" y="6959054"/>
                  </a:lnTo>
                  <a:lnTo>
                    <a:pt x="3206332" y="6959054"/>
                  </a:lnTo>
                  <a:lnTo>
                    <a:pt x="3187284" y="6844754"/>
                  </a:lnTo>
                  <a:lnTo>
                    <a:pt x="3136484" y="6825704"/>
                  </a:lnTo>
                  <a:lnTo>
                    <a:pt x="3136484" y="6787604"/>
                  </a:lnTo>
                  <a:lnTo>
                    <a:pt x="3199980" y="6755854"/>
                  </a:lnTo>
                  <a:lnTo>
                    <a:pt x="3206332" y="6692354"/>
                  </a:lnTo>
                  <a:lnTo>
                    <a:pt x="3180932" y="6628854"/>
                  </a:lnTo>
                  <a:lnTo>
                    <a:pt x="3206332" y="6533604"/>
                  </a:lnTo>
                  <a:lnTo>
                    <a:pt x="3168232" y="6463754"/>
                  </a:lnTo>
                  <a:lnTo>
                    <a:pt x="3104732" y="6476454"/>
                  </a:lnTo>
                  <a:lnTo>
                    <a:pt x="2977732" y="6387554"/>
                  </a:lnTo>
                  <a:lnTo>
                    <a:pt x="2977732" y="6311354"/>
                  </a:lnTo>
                  <a:lnTo>
                    <a:pt x="2914232" y="6311354"/>
                  </a:lnTo>
                  <a:lnTo>
                    <a:pt x="2901532" y="6273254"/>
                  </a:lnTo>
                  <a:lnTo>
                    <a:pt x="2895180" y="6235154"/>
                  </a:lnTo>
                  <a:lnTo>
                    <a:pt x="2869780" y="6000204"/>
                  </a:lnTo>
                  <a:lnTo>
                    <a:pt x="2844380" y="5955754"/>
                  </a:lnTo>
                  <a:lnTo>
                    <a:pt x="2838032" y="5879554"/>
                  </a:lnTo>
                  <a:lnTo>
                    <a:pt x="2691980" y="5866854"/>
                  </a:lnTo>
                  <a:lnTo>
                    <a:pt x="2660232" y="5841454"/>
                  </a:lnTo>
                  <a:lnTo>
                    <a:pt x="2279232" y="5974804"/>
                  </a:lnTo>
                  <a:lnTo>
                    <a:pt x="2234780" y="6063704"/>
                  </a:lnTo>
                  <a:lnTo>
                    <a:pt x="2222084" y="6178004"/>
                  </a:lnTo>
                  <a:lnTo>
                    <a:pt x="2101432" y="6241504"/>
                  </a:lnTo>
                  <a:lnTo>
                    <a:pt x="2056980" y="6260554"/>
                  </a:lnTo>
                  <a:lnTo>
                    <a:pt x="1987132" y="6330404"/>
                  </a:lnTo>
                  <a:lnTo>
                    <a:pt x="2006180" y="6425654"/>
                  </a:lnTo>
                  <a:lnTo>
                    <a:pt x="1987132" y="6463754"/>
                  </a:lnTo>
                  <a:lnTo>
                    <a:pt x="2006180" y="6520904"/>
                  </a:lnTo>
                  <a:lnTo>
                    <a:pt x="1942684" y="6571704"/>
                  </a:lnTo>
                  <a:lnTo>
                    <a:pt x="1923632" y="6501854"/>
                  </a:lnTo>
                  <a:lnTo>
                    <a:pt x="1853780" y="6457404"/>
                  </a:lnTo>
                  <a:lnTo>
                    <a:pt x="1822032" y="6482804"/>
                  </a:lnTo>
                  <a:lnTo>
                    <a:pt x="1733132" y="6476454"/>
                  </a:lnTo>
                  <a:lnTo>
                    <a:pt x="1669632" y="6533604"/>
                  </a:lnTo>
                  <a:lnTo>
                    <a:pt x="1561684" y="6552654"/>
                  </a:lnTo>
                  <a:lnTo>
                    <a:pt x="1472780" y="6539954"/>
                  </a:lnTo>
                  <a:lnTo>
                    <a:pt x="1409284" y="6539954"/>
                  </a:lnTo>
                  <a:lnTo>
                    <a:pt x="1326732" y="6641554"/>
                  </a:lnTo>
                  <a:lnTo>
                    <a:pt x="1326732" y="6692354"/>
                  </a:lnTo>
                  <a:lnTo>
                    <a:pt x="1282284" y="6705054"/>
                  </a:lnTo>
                  <a:lnTo>
                    <a:pt x="1098132" y="6622504"/>
                  </a:lnTo>
                  <a:lnTo>
                    <a:pt x="1142580" y="6552654"/>
                  </a:lnTo>
                  <a:lnTo>
                    <a:pt x="1136232" y="6514554"/>
                  </a:lnTo>
                  <a:lnTo>
                    <a:pt x="1174332" y="6444704"/>
                  </a:lnTo>
                  <a:lnTo>
                    <a:pt x="1167980" y="6374854"/>
                  </a:lnTo>
                  <a:lnTo>
                    <a:pt x="1136232" y="6374854"/>
                  </a:lnTo>
                  <a:lnTo>
                    <a:pt x="1110832" y="6336754"/>
                  </a:lnTo>
                  <a:lnTo>
                    <a:pt x="1079084" y="6336754"/>
                  </a:lnTo>
                  <a:lnTo>
                    <a:pt x="1072732" y="6298654"/>
                  </a:lnTo>
                  <a:lnTo>
                    <a:pt x="1015580" y="6292304"/>
                  </a:lnTo>
                  <a:lnTo>
                    <a:pt x="971132" y="6330404"/>
                  </a:lnTo>
                  <a:lnTo>
                    <a:pt x="818732" y="6266904"/>
                  </a:lnTo>
                  <a:lnTo>
                    <a:pt x="755232" y="6311354"/>
                  </a:lnTo>
                  <a:lnTo>
                    <a:pt x="685380" y="6292304"/>
                  </a:lnTo>
                  <a:lnTo>
                    <a:pt x="666332" y="6387554"/>
                  </a:lnTo>
                  <a:lnTo>
                    <a:pt x="698084" y="6432004"/>
                  </a:lnTo>
                  <a:lnTo>
                    <a:pt x="698084" y="6489154"/>
                  </a:lnTo>
                  <a:lnTo>
                    <a:pt x="647284" y="6552654"/>
                  </a:lnTo>
                  <a:lnTo>
                    <a:pt x="507580" y="6743154"/>
                  </a:lnTo>
                  <a:lnTo>
                    <a:pt x="469484" y="6781254"/>
                  </a:lnTo>
                  <a:lnTo>
                    <a:pt x="456780" y="6813004"/>
                  </a:lnTo>
                  <a:lnTo>
                    <a:pt x="374232" y="6857454"/>
                  </a:lnTo>
                  <a:lnTo>
                    <a:pt x="323432" y="6806654"/>
                  </a:lnTo>
                  <a:lnTo>
                    <a:pt x="361532" y="6736804"/>
                  </a:lnTo>
                  <a:lnTo>
                    <a:pt x="278980" y="6622504"/>
                  </a:lnTo>
                  <a:lnTo>
                    <a:pt x="278980" y="6432004"/>
                  </a:lnTo>
                  <a:lnTo>
                    <a:pt x="209132" y="6381204"/>
                  </a:lnTo>
                  <a:lnTo>
                    <a:pt x="190084" y="6324054"/>
                  </a:lnTo>
                  <a:lnTo>
                    <a:pt x="240884" y="6305004"/>
                  </a:lnTo>
                  <a:lnTo>
                    <a:pt x="240884" y="6235154"/>
                  </a:lnTo>
                  <a:lnTo>
                    <a:pt x="202780" y="6171654"/>
                  </a:lnTo>
                  <a:lnTo>
                    <a:pt x="75780" y="6146254"/>
                  </a:lnTo>
                  <a:lnTo>
                    <a:pt x="0" y="6043408"/>
                  </a:lnTo>
                  <a:lnTo>
                    <a:pt x="4344" y="6044654"/>
                  </a:lnTo>
                  <a:lnTo>
                    <a:pt x="537744" y="5839868"/>
                  </a:lnTo>
                  <a:lnTo>
                    <a:pt x="599656" y="5768428"/>
                  </a:lnTo>
                  <a:lnTo>
                    <a:pt x="733008" y="5773192"/>
                  </a:lnTo>
                  <a:lnTo>
                    <a:pt x="904456" y="5677942"/>
                  </a:lnTo>
                  <a:lnTo>
                    <a:pt x="928268" y="5644604"/>
                  </a:lnTo>
                  <a:lnTo>
                    <a:pt x="966372" y="5625554"/>
                  </a:lnTo>
                  <a:lnTo>
                    <a:pt x="1085432" y="5516016"/>
                  </a:lnTo>
                  <a:lnTo>
                    <a:pt x="1180684" y="5511254"/>
                  </a:lnTo>
                  <a:lnTo>
                    <a:pt x="1375944" y="5306468"/>
                  </a:lnTo>
                  <a:lnTo>
                    <a:pt x="1475956" y="5311228"/>
                  </a:lnTo>
                  <a:lnTo>
                    <a:pt x="1518820" y="5349328"/>
                  </a:lnTo>
                  <a:lnTo>
                    <a:pt x="1699796" y="5311228"/>
                  </a:lnTo>
                  <a:lnTo>
                    <a:pt x="1747420" y="5306468"/>
                  </a:lnTo>
                  <a:lnTo>
                    <a:pt x="1814096" y="5296942"/>
                  </a:lnTo>
                  <a:lnTo>
                    <a:pt x="1861720" y="5215980"/>
                  </a:lnTo>
                  <a:lnTo>
                    <a:pt x="1966496" y="5182642"/>
                  </a:lnTo>
                  <a:lnTo>
                    <a:pt x="2261772" y="4915942"/>
                  </a:lnTo>
                  <a:lnTo>
                    <a:pt x="2371308" y="4763542"/>
                  </a:lnTo>
                  <a:lnTo>
                    <a:pt x="2609432" y="4596854"/>
                  </a:lnTo>
                  <a:lnTo>
                    <a:pt x="2766596" y="4520654"/>
                  </a:lnTo>
                  <a:lnTo>
                    <a:pt x="2885656" y="4339680"/>
                  </a:lnTo>
                  <a:lnTo>
                    <a:pt x="2966620" y="4134892"/>
                  </a:lnTo>
                  <a:lnTo>
                    <a:pt x="3066632" y="4049168"/>
                  </a:lnTo>
                  <a:lnTo>
                    <a:pt x="3085684" y="3977728"/>
                  </a:lnTo>
                  <a:lnTo>
                    <a:pt x="3223796" y="3834854"/>
                  </a:lnTo>
                  <a:lnTo>
                    <a:pt x="3290468" y="3753892"/>
                  </a:lnTo>
                  <a:lnTo>
                    <a:pt x="3323808" y="3677692"/>
                  </a:lnTo>
                  <a:lnTo>
                    <a:pt x="3414296" y="3558628"/>
                  </a:lnTo>
                  <a:lnTo>
                    <a:pt x="3452396" y="3401468"/>
                  </a:lnTo>
                  <a:lnTo>
                    <a:pt x="3504780" y="3191916"/>
                  </a:lnTo>
                  <a:lnTo>
                    <a:pt x="3504780" y="3144292"/>
                  </a:lnTo>
                  <a:lnTo>
                    <a:pt x="3501616" y="3120396"/>
                  </a:lnTo>
                  <a:lnTo>
                    <a:pt x="3623844" y="2844254"/>
                  </a:lnTo>
                  <a:lnTo>
                    <a:pt x="3833396" y="2658516"/>
                  </a:lnTo>
                  <a:lnTo>
                    <a:pt x="4100096" y="2506116"/>
                  </a:lnTo>
                  <a:lnTo>
                    <a:pt x="4371556" y="2301328"/>
                  </a:lnTo>
                  <a:lnTo>
                    <a:pt x="4581108" y="2229892"/>
                  </a:lnTo>
                  <a:lnTo>
                    <a:pt x="4790656" y="2177504"/>
                  </a:lnTo>
                  <a:lnTo>
                    <a:pt x="4866856" y="2072728"/>
                  </a:lnTo>
                  <a:lnTo>
                    <a:pt x="4900196" y="2067968"/>
                  </a:lnTo>
                  <a:lnTo>
                    <a:pt x="5028780" y="2006054"/>
                  </a:lnTo>
                  <a:lnTo>
                    <a:pt x="5219284" y="1801268"/>
                  </a:lnTo>
                  <a:lnTo>
                    <a:pt x="5390732" y="1567904"/>
                  </a:lnTo>
                  <a:lnTo>
                    <a:pt x="5471696" y="1382168"/>
                  </a:lnTo>
                  <a:lnTo>
                    <a:pt x="5471696" y="1291680"/>
                  </a:lnTo>
                  <a:lnTo>
                    <a:pt x="5528844" y="1182142"/>
                  </a:lnTo>
                  <a:cubicBezTo>
                    <a:pt x="5530432" y="978942"/>
                    <a:pt x="5532020" y="775742"/>
                    <a:pt x="5533608" y="572542"/>
                  </a:cubicBez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70" name="フリーフォーム: 図形 769">
              <a:extLst>
                <a:ext uri="{FF2B5EF4-FFF2-40B4-BE49-F238E27FC236}">
                  <a16:creationId xmlns:a16="http://schemas.microsoft.com/office/drawing/2014/main" id="{B10FC263-A559-0452-F4AB-18714C569889}"/>
                </a:ext>
              </a:extLst>
            </p:cNvPr>
            <p:cNvSpPr/>
            <p:nvPr/>
          </p:nvSpPr>
          <p:spPr>
            <a:xfrm>
              <a:off x="8412988" y="2630312"/>
              <a:ext cx="505808" cy="640832"/>
            </a:xfrm>
            <a:custGeom>
              <a:avLst/>
              <a:gdLst>
                <a:gd name="connsiteX0" fmla="*/ 2780028 w 3596640"/>
                <a:gd name="connsiteY0" fmla="*/ 0 h 4556760"/>
                <a:gd name="connsiteX1" fmla="*/ 2887980 w 3596640"/>
                <a:gd name="connsiteY1" fmla="*/ 158750 h 4556760"/>
                <a:gd name="connsiteX2" fmla="*/ 3008628 w 3596640"/>
                <a:gd name="connsiteY2" fmla="*/ 177800 h 4556760"/>
                <a:gd name="connsiteX3" fmla="*/ 3122932 w 3596640"/>
                <a:gd name="connsiteY3" fmla="*/ 222250 h 4556760"/>
                <a:gd name="connsiteX4" fmla="*/ 3180080 w 3596640"/>
                <a:gd name="connsiteY4" fmla="*/ 279400 h 4556760"/>
                <a:gd name="connsiteX5" fmla="*/ 3262628 w 3596640"/>
                <a:gd name="connsiteY5" fmla="*/ 247650 h 4556760"/>
                <a:gd name="connsiteX6" fmla="*/ 3364228 w 3596640"/>
                <a:gd name="connsiteY6" fmla="*/ 298450 h 4556760"/>
                <a:gd name="connsiteX7" fmla="*/ 3369792 w 3596640"/>
                <a:gd name="connsiteY7" fmla="*/ 284942 h 4556760"/>
                <a:gd name="connsiteX8" fmla="*/ 3421380 w 3596640"/>
                <a:gd name="connsiteY8" fmla="*/ 373380 h 4556760"/>
                <a:gd name="connsiteX9" fmla="*/ 3421380 w 3596640"/>
                <a:gd name="connsiteY9" fmla="*/ 441960 h 4556760"/>
                <a:gd name="connsiteX10" fmla="*/ 3337560 w 3596640"/>
                <a:gd name="connsiteY10" fmla="*/ 472440 h 4556760"/>
                <a:gd name="connsiteX11" fmla="*/ 3200400 w 3596640"/>
                <a:gd name="connsiteY11" fmla="*/ 739140 h 4556760"/>
                <a:gd name="connsiteX12" fmla="*/ 3192780 w 3596640"/>
                <a:gd name="connsiteY12" fmla="*/ 883920 h 4556760"/>
                <a:gd name="connsiteX13" fmla="*/ 3147060 w 3596640"/>
                <a:gd name="connsiteY13" fmla="*/ 944880 h 4556760"/>
                <a:gd name="connsiteX14" fmla="*/ 3154680 w 3596640"/>
                <a:gd name="connsiteY14" fmla="*/ 1082040 h 4556760"/>
                <a:gd name="connsiteX15" fmla="*/ 3078480 w 3596640"/>
                <a:gd name="connsiteY15" fmla="*/ 1196340 h 4556760"/>
                <a:gd name="connsiteX16" fmla="*/ 3032760 w 3596640"/>
                <a:gd name="connsiteY16" fmla="*/ 1264920 h 4556760"/>
                <a:gd name="connsiteX17" fmla="*/ 2895600 w 3596640"/>
                <a:gd name="connsiteY17" fmla="*/ 1607820 h 4556760"/>
                <a:gd name="connsiteX18" fmla="*/ 2895600 w 3596640"/>
                <a:gd name="connsiteY18" fmla="*/ 1699260 h 4556760"/>
                <a:gd name="connsiteX19" fmla="*/ 2849880 w 3596640"/>
                <a:gd name="connsiteY19" fmla="*/ 1767840 h 4556760"/>
                <a:gd name="connsiteX20" fmla="*/ 2842260 w 3596640"/>
                <a:gd name="connsiteY20" fmla="*/ 1836420 h 4556760"/>
                <a:gd name="connsiteX21" fmla="*/ 2849880 w 3596640"/>
                <a:gd name="connsiteY21" fmla="*/ 1935480 h 4556760"/>
                <a:gd name="connsiteX22" fmla="*/ 2933700 w 3596640"/>
                <a:gd name="connsiteY22" fmla="*/ 2087880 h 4556760"/>
                <a:gd name="connsiteX23" fmla="*/ 2895600 w 3596640"/>
                <a:gd name="connsiteY23" fmla="*/ 2194560 h 4556760"/>
                <a:gd name="connsiteX24" fmla="*/ 2819400 w 3596640"/>
                <a:gd name="connsiteY24" fmla="*/ 2278380 h 4556760"/>
                <a:gd name="connsiteX25" fmla="*/ 2796540 w 3596640"/>
                <a:gd name="connsiteY25" fmla="*/ 2354580 h 4556760"/>
                <a:gd name="connsiteX26" fmla="*/ 2773680 w 3596640"/>
                <a:gd name="connsiteY26" fmla="*/ 2423160 h 4556760"/>
                <a:gd name="connsiteX27" fmla="*/ 2689860 w 3596640"/>
                <a:gd name="connsiteY27" fmla="*/ 2438400 h 4556760"/>
                <a:gd name="connsiteX28" fmla="*/ 2682240 w 3596640"/>
                <a:gd name="connsiteY28" fmla="*/ 2552700 h 4556760"/>
                <a:gd name="connsiteX29" fmla="*/ 2712720 w 3596640"/>
                <a:gd name="connsiteY29" fmla="*/ 2872740 h 4556760"/>
                <a:gd name="connsiteX30" fmla="*/ 2842260 w 3596640"/>
                <a:gd name="connsiteY30" fmla="*/ 3246120 h 4556760"/>
                <a:gd name="connsiteX31" fmla="*/ 3032760 w 3596640"/>
                <a:gd name="connsiteY31" fmla="*/ 3688080 h 4556760"/>
                <a:gd name="connsiteX32" fmla="*/ 3147060 w 3596640"/>
                <a:gd name="connsiteY32" fmla="*/ 3764280 h 4556760"/>
                <a:gd name="connsiteX33" fmla="*/ 3162300 w 3596640"/>
                <a:gd name="connsiteY33" fmla="*/ 3924300 h 4556760"/>
                <a:gd name="connsiteX34" fmla="*/ 3230880 w 3596640"/>
                <a:gd name="connsiteY34" fmla="*/ 4046220 h 4556760"/>
                <a:gd name="connsiteX35" fmla="*/ 3482340 w 3596640"/>
                <a:gd name="connsiteY35" fmla="*/ 4488180 h 4556760"/>
                <a:gd name="connsiteX36" fmla="*/ 3596640 w 3596640"/>
                <a:gd name="connsiteY36" fmla="*/ 4556760 h 4556760"/>
                <a:gd name="connsiteX37" fmla="*/ 3489960 w 3596640"/>
                <a:gd name="connsiteY37" fmla="*/ 4556760 h 4556760"/>
                <a:gd name="connsiteX38" fmla="*/ 3421380 w 3596640"/>
                <a:gd name="connsiteY38" fmla="*/ 4541520 h 4556760"/>
                <a:gd name="connsiteX39" fmla="*/ 3177540 w 3596640"/>
                <a:gd name="connsiteY39" fmla="*/ 4343400 h 4556760"/>
                <a:gd name="connsiteX40" fmla="*/ 3162300 w 3596640"/>
                <a:gd name="connsiteY40" fmla="*/ 4274820 h 4556760"/>
                <a:gd name="connsiteX41" fmla="*/ 3124200 w 3596640"/>
                <a:gd name="connsiteY41" fmla="*/ 4191000 h 4556760"/>
                <a:gd name="connsiteX42" fmla="*/ 3009900 w 3596640"/>
                <a:gd name="connsiteY42" fmla="*/ 4145280 h 4556760"/>
                <a:gd name="connsiteX43" fmla="*/ 2910840 w 3596640"/>
                <a:gd name="connsiteY43" fmla="*/ 4122420 h 4556760"/>
                <a:gd name="connsiteX44" fmla="*/ 2796540 w 3596640"/>
                <a:gd name="connsiteY44" fmla="*/ 3931920 h 4556760"/>
                <a:gd name="connsiteX45" fmla="*/ 2522220 w 3596640"/>
                <a:gd name="connsiteY45" fmla="*/ 3756660 h 4556760"/>
                <a:gd name="connsiteX46" fmla="*/ 2468880 w 3596640"/>
                <a:gd name="connsiteY46" fmla="*/ 3855720 h 4556760"/>
                <a:gd name="connsiteX47" fmla="*/ 2468880 w 3596640"/>
                <a:gd name="connsiteY47" fmla="*/ 3947160 h 4556760"/>
                <a:gd name="connsiteX48" fmla="*/ 2369820 w 3596640"/>
                <a:gd name="connsiteY48" fmla="*/ 3870960 h 4556760"/>
                <a:gd name="connsiteX49" fmla="*/ 2301240 w 3596640"/>
                <a:gd name="connsiteY49" fmla="*/ 3939540 h 4556760"/>
                <a:gd name="connsiteX50" fmla="*/ 2202180 w 3596640"/>
                <a:gd name="connsiteY50" fmla="*/ 3939540 h 4556760"/>
                <a:gd name="connsiteX51" fmla="*/ 2057400 w 3596640"/>
                <a:gd name="connsiteY51" fmla="*/ 3970020 h 4556760"/>
                <a:gd name="connsiteX52" fmla="*/ 2004060 w 3596640"/>
                <a:gd name="connsiteY52" fmla="*/ 4091940 h 4556760"/>
                <a:gd name="connsiteX53" fmla="*/ 1897380 w 3596640"/>
                <a:gd name="connsiteY53" fmla="*/ 4091940 h 4556760"/>
                <a:gd name="connsiteX54" fmla="*/ 1844040 w 3596640"/>
                <a:gd name="connsiteY54" fmla="*/ 4069080 h 4556760"/>
                <a:gd name="connsiteX55" fmla="*/ 1790700 w 3596640"/>
                <a:gd name="connsiteY55" fmla="*/ 4069080 h 4556760"/>
                <a:gd name="connsiteX56" fmla="*/ 1722120 w 3596640"/>
                <a:gd name="connsiteY56" fmla="*/ 4122420 h 4556760"/>
                <a:gd name="connsiteX57" fmla="*/ 1638300 w 3596640"/>
                <a:gd name="connsiteY57" fmla="*/ 4122420 h 4556760"/>
                <a:gd name="connsiteX58" fmla="*/ 1577340 w 3596640"/>
                <a:gd name="connsiteY58" fmla="*/ 4114800 h 4556760"/>
                <a:gd name="connsiteX59" fmla="*/ 1432560 w 3596640"/>
                <a:gd name="connsiteY59" fmla="*/ 4183380 h 4556760"/>
                <a:gd name="connsiteX60" fmla="*/ 1356360 w 3596640"/>
                <a:gd name="connsiteY60" fmla="*/ 4053840 h 4556760"/>
                <a:gd name="connsiteX61" fmla="*/ 1272540 w 3596640"/>
                <a:gd name="connsiteY61" fmla="*/ 4030980 h 4556760"/>
                <a:gd name="connsiteX62" fmla="*/ 1196340 w 3596640"/>
                <a:gd name="connsiteY62" fmla="*/ 4030980 h 4556760"/>
                <a:gd name="connsiteX63" fmla="*/ 1021080 w 3596640"/>
                <a:gd name="connsiteY63" fmla="*/ 3931920 h 4556760"/>
                <a:gd name="connsiteX64" fmla="*/ 967740 w 3596640"/>
                <a:gd name="connsiteY64" fmla="*/ 3954780 h 4556760"/>
                <a:gd name="connsiteX65" fmla="*/ 769620 w 3596640"/>
                <a:gd name="connsiteY65" fmla="*/ 3817620 h 4556760"/>
                <a:gd name="connsiteX66" fmla="*/ 762000 w 3596640"/>
                <a:gd name="connsiteY66" fmla="*/ 3710940 h 4556760"/>
                <a:gd name="connsiteX67" fmla="*/ 647700 w 3596640"/>
                <a:gd name="connsiteY67" fmla="*/ 3680460 h 4556760"/>
                <a:gd name="connsiteX68" fmla="*/ 586740 w 3596640"/>
                <a:gd name="connsiteY68" fmla="*/ 3512820 h 4556760"/>
                <a:gd name="connsiteX69" fmla="*/ 495300 w 3596640"/>
                <a:gd name="connsiteY69" fmla="*/ 3451860 h 4556760"/>
                <a:gd name="connsiteX70" fmla="*/ 419100 w 3596640"/>
                <a:gd name="connsiteY70" fmla="*/ 3360420 h 4556760"/>
                <a:gd name="connsiteX71" fmla="*/ 350520 w 3596640"/>
                <a:gd name="connsiteY71" fmla="*/ 3208020 h 4556760"/>
                <a:gd name="connsiteX72" fmla="*/ 289560 w 3596640"/>
                <a:gd name="connsiteY72" fmla="*/ 3223260 h 4556760"/>
                <a:gd name="connsiteX73" fmla="*/ 289560 w 3596640"/>
                <a:gd name="connsiteY73" fmla="*/ 3284220 h 4556760"/>
                <a:gd name="connsiteX74" fmla="*/ 137160 w 3596640"/>
                <a:gd name="connsiteY74" fmla="*/ 3238500 h 4556760"/>
                <a:gd name="connsiteX75" fmla="*/ 137160 w 3596640"/>
                <a:gd name="connsiteY75" fmla="*/ 3162300 h 4556760"/>
                <a:gd name="connsiteX76" fmla="*/ 68580 w 3596640"/>
                <a:gd name="connsiteY76" fmla="*/ 3025140 h 4556760"/>
                <a:gd name="connsiteX77" fmla="*/ 0 w 3596640"/>
                <a:gd name="connsiteY77" fmla="*/ 2842260 h 4556760"/>
                <a:gd name="connsiteX78" fmla="*/ 83820 w 3596640"/>
                <a:gd name="connsiteY78" fmla="*/ 2804160 h 4556760"/>
                <a:gd name="connsiteX79" fmla="*/ 167640 w 3596640"/>
                <a:gd name="connsiteY79" fmla="*/ 2804160 h 4556760"/>
                <a:gd name="connsiteX80" fmla="*/ 441960 w 3596640"/>
                <a:gd name="connsiteY80" fmla="*/ 2659380 h 4556760"/>
                <a:gd name="connsiteX81" fmla="*/ 487680 w 3596640"/>
                <a:gd name="connsiteY81" fmla="*/ 2430780 h 4556760"/>
                <a:gd name="connsiteX82" fmla="*/ 586740 w 3596640"/>
                <a:gd name="connsiteY82" fmla="*/ 2377440 h 4556760"/>
                <a:gd name="connsiteX83" fmla="*/ 655320 w 3596640"/>
                <a:gd name="connsiteY83" fmla="*/ 2430780 h 4556760"/>
                <a:gd name="connsiteX84" fmla="*/ 701040 w 3596640"/>
                <a:gd name="connsiteY84" fmla="*/ 2430780 h 4556760"/>
                <a:gd name="connsiteX85" fmla="*/ 701040 w 3596640"/>
                <a:gd name="connsiteY85" fmla="*/ 2301240 h 4556760"/>
                <a:gd name="connsiteX86" fmla="*/ 868680 w 3596640"/>
                <a:gd name="connsiteY86" fmla="*/ 2232660 h 4556760"/>
                <a:gd name="connsiteX87" fmla="*/ 868680 w 3596640"/>
                <a:gd name="connsiteY87" fmla="*/ 2164080 h 4556760"/>
                <a:gd name="connsiteX88" fmla="*/ 914400 w 3596640"/>
                <a:gd name="connsiteY88" fmla="*/ 2194560 h 4556760"/>
                <a:gd name="connsiteX89" fmla="*/ 1120140 w 3596640"/>
                <a:gd name="connsiteY89" fmla="*/ 2156460 h 4556760"/>
                <a:gd name="connsiteX90" fmla="*/ 1181100 w 3596640"/>
                <a:gd name="connsiteY90" fmla="*/ 2110740 h 4556760"/>
                <a:gd name="connsiteX91" fmla="*/ 1181100 w 3596640"/>
                <a:gd name="connsiteY91" fmla="*/ 2049780 h 4556760"/>
                <a:gd name="connsiteX92" fmla="*/ 1325880 w 3596640"/>
                <a:gd name="connsiteY92" fmla="*/ 2065020 h 4556760"/>
                <a:gd name="connsiteX93" fmla="*/ 1348740 w 3596640"/>
                <a:gd name="connsiteY93" fmla="*/ 2011680 h 4556760"/>
                <a:gd name="connsiteX94" fmla="*/ 1394460 w 3596640"/>
                <a:gd name="connsiteY94" fmla="*/ 2011680 h 4556760"/>
                <a:gd name="connsiteX95" fmla="*/ 1455420 w 3596640"/>
                <a:gd name="connsiteY95" fmla="*/ 2072640 h 4556760"/>
                <a:gd name="connsiteX96" fmla="*/ 1546860 w 3596640"/>
                <a:gd name="connsiteY96" fmla="*/ 2057400 h 4556760"/>
                <a:gd name="connsiteX97" fmla="*/ 1592580 w 3596640"/>
                <a:gd name="connsiteY97" fmla="*/ 1981200 h 4556760"/>
                <a:gd name="connsiteX98" fmla="*/ 1600200 w 3596640"/>
                <a:gd name="connsiteY98" fmla="*/ 1828800 h 4556760"/>
                <a:gd name="connsiteX99" fmla="*/ 1744980 w 3596640"/>
                <a:gd name="connsiteY99" fmla="*/ 1623060 h 4556760"/>
                <a:gd name="connsiteX100" fmla="*/ 1706880 w 3596640"/>
                <a:gd name="connsiteY100" fmla="*/ 1531620 h 4556760"/>
                <a:gd name="connsiteX101" fmla="*/ 1722120 w 3596640"/>
                <a:gd name="connsiteY101" fmla="*/ 1264920 h 4556760"/>
                <a:gd name="connsiteX102" fmla="*/ 1691640 w 3596640"/>
                <a:gd name="connsiteY102" fmla="*/ 1082040 h 4556760"/>
                <a:gd name="connsiteX103" fmla="*/ 1653540 w 3596640"/>
                <a:gd name="connsiteY103" fmla="*/ 975360 h 4556760"/>
                <a:gd name="connsiteX104" fmla="*/ 1691640 w 3596640"/>
                <a:gd name="connsiteY104" fmla="*/ 914400 h 4556760"/>
                <a:gd name="connsiteX105" fmla="*/ 1882140 w 3596640"/>
                <a:gd name="connsiteY105" fmla="*/ 891540 h 4556760"/>
                <a:gd name="connsiteX106" fmla="*/ 1767840 w 3596640"/>
                <a:gd name="connsiteY106" fmla="*/ 701040 h 4556760"/>
                <a:gd name="connsiteX107" fmla="*/ 1775460 w 3596640"/>
                <a:gd name="connsiteY107" fmla="*/ 617220 h 4556760"/>
                <a:gd name="connsiteX108" fmla="*/ 1798320 w 3596640"/>
                <a:gd name="connsiteY108" fmla="*/ 586740 h 4556760"/>
                <a:gd name="connsiteX109" fmla="*/ 1805940 w 3596640"/>
                <a:gd name="connsiteY109" fmla="*/ 441960 h 4556760"/>
                <a:gd name="connsiteX110" fmla="*/ 1752600 w 3596640"/>
                <a:gd name="connsiteY110" fmla="*/ 335280 h 4556760"/>
                <a:gd name="connsiteX111" fmla="*/ 1737360 w 3596640"/>
                <a:gd name="connsiteY111" fmla="*/ 76200 h 4556760"/>
                <a:gd name="connsiteX112" fmla="*/ 1762320 w 3596640"/>
                <a:gd name="connsiteY112" fmla="*/ 42254 h 4556760"/>
                <a:gd name="connsiteX113" fmla="*/ 1764028 w 3596640"/>
                <a:gd name="connsiteY113" fmla="*/ 44450 h 4556760"/>
                <a:gd name="connsiteX114" fmla="*/ 1821180 w 3596640"/>
                <a:gd name="connsiteY114" fmla="*/ 57150 h 4556760"/>
                <a:gd name="connsiteX115" fmla="*/ 1922780 w 3596640"/>
                <a:gd name="connsiteY115" fmla="*/ 82550 h 4556760"/>
                <a:gd name="connsiteX116" fmla="*/ 1967228 w 3596640"/>
                <a:gd name="connsiteY116" fmla="*/ 190500 h 4556760"/>
                <a:gd name="connsiteX117" fmla="*/ 2081532 w 3596640"/>
                <a:gd name="connsiteY117" fmla="*/ 241300 h 4556760"/>
                <a:gd name="connsiteX118" fmla="*/ 2113280 w 3596640"/>
                <a:gd name="connsiteY118" fmla="*/ 393700 h 4556760"/>
                <a:gd name="connsiteX119" fmla="*/ 2252980 w 3596640"/>
                <a:gd name="connsiteY119" fmla="*/ 431800 h 4556760"/>
                <a:gd name="connsiteX120" fmla="*/ 2329180 w 3596640"/>
                <a:gd name="connsiteY120" fmla="*/ 482600 h 4556760"/>
                <a:gd name="connsiteX121" fmla="*/ 2405380 w 3596640"/>
                <a:gd name="connsiteY121" fmla="*/ 577850 h 4556760"/>
                <a:gd name="connsiteX122" fmla="*/ 2462532 w 3596640"/>
                <a:gd name="connsiteY122" fmla="*/ 488950 h 4556760"/>
                <a:gd name="connsiteX123" fmla="*/ 2526028 w 3596640"/>
                <a:gd name="connsiteY123" fmla="*/ 444500 h 4556760"/>
                <a:gd name="connsiteX124" fmla="*/ 2589532 w 3596640"/>
                <a:gd name="connsiteY124" fmla="*/ 349250 h 4556760"/>
                <a:gd name="connsiteX125" fmla="*/ 2614932 w 3596640"/>
                <a:gd name="connsiteY125" fmla="*/ 330200 h 4556760"/>
                <a:gd name="connsiteX126" fmla="*/ 2780028 w 3596640"/>
                <a:gd name="connsiteY126" fmla="*/ 234950 h 4556760"/>
                <a:gd name="connsiteX127" fmla="*/ 2710180 w 3596640"/>
                <a:gd name="connsiteY127" fmla="*/ 101600 h 4556760"/>
                <a:gd name="connsiteX128" fmla="*/ 2710180 w 3596640"/>
                <a:gd name="connsiteY128" fmla="*/ 6350 h 4556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</a:cxnLst>
              <a:rect l="l" t="t" r="r" b="b"/>
              <a:pathLst>
                <a:path w="3596640" h="4556760">
                  <a:moveTo>
                    <a:pt x="2780028" y="0"/>
                  </a:moveTo>
                  <a:lnTo>
                    <a:pt x="2887980" y="158750"/>
                  </a:lnTo>
                  <a:lnTo>
                    <a:pt x="3008628" y="177800"/>
                  </a:lnTo>
                  <a:lnTo>
                    <a:pt x="3122932" y="222250"/>
                  </a:lnTo>
                  <a:lnTo>
                    <a:pt x="3180080" y="279400"/>
                  </a:lnTo>
                  <a:lnTo>
                    <a:pt x="3262628" y="247650"/>
                  </a:lnTo>
                  <a:lnTo>
                    <a:pt x="3364228" y="298450"/>
                  </a:lnTo>
                  <a:lnTo>
                    <a:pt x="3369792" y="284942"/>
                  </a:lnTo>
                  <a:lnTo>
                    <a:pt x="3421380" y="373380"/>
                  </a:lnTo>
                  <a:lnTo>
                    <a:pt x="3421380" y="441960"/>
                  </a:lnTo>
                  <a:lnTo>
                    <a:pt x="3337560" y="472440"/>
                  </a:lnTo>
                  <a:lnTo>
                    <a:pt x="3200400" y="739140"/>
                  </a:lnTo>
                  <a:lnTo>
                    <a:pt x="3192780" y="883920"/>
                  </a:lnTo>
                  <a:lnTo>
                    <a:pt x="3147060" y="944880"/>
                  </a:lnTo>
                  <a:lnTo>
                    <a:pt x="3154680" y="1082040"/>
                  </a:lnTo>
                  <a:lnTo>
                    <a:pt x="3078480" y="1196340"/>
                  </a:lnTo>
                  <a:lnTo>
                    <a:pt x="3032760" y="1264920"/>
                  </a:lnTo>
                  <a:lnTo>
                    <a:pt x="2895600" y="1607820"/>
                  </a:lnTo>
                  <a:lnTo>
                    <a:pt x="2895600" y="1699260"/>
                  </a:lnTo>
                  <a:lnTo>
                    <a:pt x="2849880" y="1767840"/>
                  </a:lnTo>
                  <a:lnTo>
                    <a:pt x="2842260" y="1836420"/>
                  </a:lnTo>
                  <a:lnTo>
                    <a:pt x="2849880" y="1935480"/>
                  </a:lnTo>
                  <a:lnTo>
                    <a:pt x="2933700" y="2087880"/>
                  </a:lnTo>
                  <a:lnTo>
                    <a:pt x="2895600" y="2194560"/>
                  </a:lnTo>
                  <a:lnTo>
                    <a:pt x="2819400" y="2278380"/>
                  </a:lnTo>
                  <a:lnTo>
                    <a:pt x="2796540" y="2354580"/>
                  </a:lnTo>
                  <a:lnTo>
                    <a:pt x="2773680" y="2423160"/>
                  </a:lnTo>
                  <a:lnTo>
                    <a:pt x="2689860" y="2438400"/>
                  </a:lnTo>
                  <a:lnTo>
                    <a:pt x="2682240" y="2552700"/>
                  </a:lnTo>
                  <a:lnTo>
                    <a:pt x="2712720" y="2872740"/>
                  </a:lnTo>
                  <a:lnTo>
                    <a:pt x="2842260" y="3246120"/>
                  </a:lnTo>
                  <a:lnTo>
                    <a:pt x="3032760" y="3688080"/>
                  </a:lnTo>
                  <a:lnTo>
                    <a:pt x="3147060" y="3764280"/>
                  </a:lnTo>
                  <a:lnTo>
                    <a:pt x="3162300" y="3924300"/>
                  </a:lnTo>
                  <a:lnTo>
                    <a:pt x="3230880" y="4046220"/>
                  </a:lnTo>
                  <a:lnTo>
                    <a:pt x="3482340" y="4488180"/>
                  </a:lnTo>
                  <a:lnTo>
                    <a:pt x="3596640" y="4556760"/>
                  </a:lnTo>
                  <a:lnTo>
                    <a:pt x="3489960" y="4556760"/>
                  </a:lnTo>
                  <a:lnTo>
                    <a:pt x="3421380" y="4541520"/>
                  </a:lnTo>
                  <a:lnTo>
                    <a:pt x="3177540" y="4343400"/>
                  </a:lnTo>
                  <a:lnTo>
                    <a:pt x="3162300" y="4274820"/>
                  </a:lnTo>
                  <a:lnTo>
                    <a:pt x="3124200" y="4191000"/>
                  </a:lnTo>
                  <a:lnTo>
                    <a:pt x="3009900" y="4145280"/>
                  </a:lnTo>
                  <a:lnTo>
                    <a:pt x="2910840" y="4122420"/>
                  </a:lnTo>
                  <a:lnTo>
                    <a:pt x="2796540" y="3931920"/>
                  </a:lnTo>
                  <a:lnTo>
                    <a:pt x="2522220" y="3756660"/>
                  </a:lnTo>
                  <a:lnTo>
                    <a:pt x="2468880" y="3855720"/>
                  </a:lnTo>
                  <a:lnTo>
                    <a:pt x="2468880" y="3947160"/>
                  </a:lnTo>
                  <a:lnTo>
                    <a:pt x="2369820" y="3870960"/>
                  </a:lnTo>
                  <a:lnTo>
                    <a:pt x="2301240" y="3939540"/>
                  </a:lnTo>
                  <a:lnTo>
                    <a:pt x="2202180" y="3939540"/>
                  </a:lnTo>
                  <a:lnTo>
                    <a:pt x="2057400" y="3970020"/>
                  </a:lnTo>
                  <a:lnTo>
                    <a:pt x="2004060" y="4091940"/>
                  </a:lnTo>
                  <a:lnTo>
                    <a:pt x="1897380" y="4091940"/>
                  </a:lnTo>
                  <a:lnTo>
                    <a:pt x="1844040" y="4069080"/>
                  </a:lnTo>
                  <a:lnTo>
                    <a:pt x="1790700" y="4069080"/>
                  </a:lnTo>
                  <a:lnTo>
                    <a:pt x="1722120" y="4122420"/>
                  </a:lnTo>
                  <a:lnTo>
                    <a:pt x="1638300" y="4122420"/>
                  </a:lnTo>
                  <a:lnTo>
                    <a:pt x="1577340" y="4114800"/>
                  </a:lnTo>
                  <a:lnTo>
                    <a:pt x="1432560" y="4183380"/>
                  </a:lnTo>
                  <a:lnTo>
                    <a:pt x="1356360" y="4053840"/>
                  </a:lnTo>
                  <a:lnTo>
                    <a:pt x="1272540" y="4030980"/>
                  </a:lnTo>
                  <a:lnTo>
                    <a:pt x="1196340" y="4030980"/>
                  </a:lnTo>
                  <a:lnTo>
                    <a:pt x="1021080" y="3931920"/>
                  </a:lnTo>
                  <a:lnTo>
                    <a:pt x="967740" y="3954780"/>
                  </a:lnTo>
                  <a:lnTo>
                    <a:pt x="769620" y="3817620"/>
                  </a:lnTo>
                  <a:lnTo>
                    <a:pt x="762000" y="3710940"/>
                  </a:lnTo>
                  <a:lnTo>
                    <a:pt x="647700" y="3680460"/>
                  </a:lnTo>
                  <a:lnTo>
                    <a:pt x="586740" y="3512820"/>
                  </a:lnTo>
                  <a:lnTo>
                    <a:pt x="495300" y="3451860"/>
                  </a:lnTo>
                  <a:lnTo>
                    <a:pt x="419100" y="3360420"/>
                  </a:lnTo>
                  <a:lnTo>
                    <a:pt x="350520" y="3208020"/>
                  </a:lnTo>
                  <a:lnTo>
                    <a:pt x="289560" y="3223260"/>
                  </a:lnTo>
                  <a:lnTo>
                    <a:pt x="289560" y="3284220"/>
                  </a:lnTo>
                  <a:lnTo>
                    <a:pt x="137160" y="3238500"/>
                  </a:lnTo>
                  <a:lnTo>
                    <a:pt x="137160" y="3162300"/>
                  </a:lnTo>
                  <a:lnTo>
                    <a:pt x="68580" y="3025140"/>
                  </a:lnTo>
                  <a:lnTo>
                    <a:pt x="0" y="2842260"/>
                  </a:lnTo>
                  <a:lnTo>
                    <a:pt x="83820" y="2804160"/>
                  </a:lnTo>
                  <a:lnTo>
                    <a:pt x="167640" y="2804160"/>
                  </a:lnTo>
                  <a:lnTo>
                    <a:pt x="441960" y="2659380"/>
                  </a:lnTo>
                  <a:lnTo>
                    <a:pt x="487680" y="2430780"/>
                  </a:lnTo>
                  <a:lnTo>
                    <a:pt x="586740" y="2377440"/>
                  </a:lnTo>
                  <a:lnTo>
                    <a:pt x="655320" y="2430780"/>
                  </a:lnTo>
                  <a:lnTo>
                    <a:pt x="701040" y="2430780"/>
                  </a:lnTo>
                  <a:lnTo>
                    <a:pt x="701040" y="2301240"/>
                  </a:lnTo>
                  <a:lnTo>
                    <a:pt x="868680" y="2232660"/>
                  </a:lnTo>
                  <a:lnTo>
                    <a:pt x="868680" y="2164080"/>
                  </a:lnTo>
                  <a:lnTo>
                    <a:pt x="914400" y="2194560"/>
                  </a:lnTo>
                  <a:lnTo>
                    <a:pt x="1120140" y="2156460"/>
                  </a:lnTo>
                  <a:lnTo>
                    <a:pt x="1181100" y="2110740"/>
                  </a:lnTo>
                  <a:lnTo>
                    <a:pt x="1181100" y="2049780"/>
                  </a:lnTo>
                  <a:lnTo>
                    <a:pt x="1325880" y="2065020"/>
                  </a:lnTo>
                  <a:lnTo>
                    <a:pt x="1348740" y="2011680"/>
                  </a:lnTo>
                  <a:lnTo>
                    <a:pt x="1394460" y="2011680"/>
                  </a:lnTo>
                  <a:lnTo>
                    <a:pt x="1455420" y="2072640"/>
                  </a:lnTo>
                  <a:lnTo>
                    <a:pt x="1546860" y="2057400"/>
                  </a:lnTo>
                  <a:lnTo>
                    <a:pt x="1592580" y="1981200"/>
                  </a:lnTo>
                  <a:lnTo>
                    <a:pt x="1600200" y="1828800"/>
                  </a:lnTo>
                  <a:lnTo>
                    <a:pt x="1744980" y="1623060"/>
                  </a:lnTo>
                  <a:lnTo>
                    <a:pt x="1706880" y="1531620"/>
                  </a:lnTo>
                  <a:lnTo>
                    <a:pt x="1722120" y="1264920"/>
                  </a:lnTo>
                  <a:lnTo>
                    <a:pt x="1691640" y="1082040"/>
                  </a:lnTo>
                  <a:lnTo>
                    <a:pt x="1653540" y="975360"/>
                  </a:lnTo>
                  <a:lnTo>
                    <a:pt x="1691640" y="914400"/>
                  </a:lnTo>
                  <a:lnTo>
                    <a:pt x="1882140" y="891540"/>
                  </a:lnTo>
                  <a:lnTo>
                    <a:pt x="1767840" y="701040"/>
                  </a:lnTo>
                  <a:lnTo>
                    <a:pt x="1775460" y="617220"/>
                  </a:lnTo>
                  <a:lnTo>
                    <a:pt x="1798320" y="586740"/>
                  </a:lnTo>
                  <a:lnTo>
                    <a:pt x="1805940" y="441960"/>
                  </a:lnTo>
                  <a:lnTo>
                    <a:pt x="1752600" y="335280"/>
                  </a:lnTo>
                  <a:lnTo>
                    <a:pt x="1737360" y="76200"/>
                  </a:lnTo>
                  <a:lnTo>
                    <a:pt x="1762320" y="42254"/>
                  </a:lnTo>
                  <a:lnTo>
                    <a:pt x="1764028" y="44450"/>
                  </a:lnTo>
                  <a:lnTo>
                    <a:pt x="1821180" y="57150"/>
                  </a:lnTo>
                  <a:lnTo>
                    <a:pt x="1922780" y="82550"/>
                  </a:lnTo>
                  <a:lnTo>
                    <a:pt x="1967228" y="190500"/>
                  </a:lnTo>
                  <a:lnTo>
                    <a:pt x="2081532" y="241300"/>
                  </a:lnTo>
                  <a:lnTo>
                    <a:pt x="2113280" y="393700"/>
                  </a:lnTo>
                  <a:lnTo>
                    <a:pt x="2252980" y="431800"/>
                  </a:lnTo>
                  <a:lnTo>
                    <a:pt x="2329180" y="482600"/>
                  </a:lnTo>
                  <a:lnTo>
                    <a:pt x="2405380" y="577850"/>
                  </a:lnTo>
                  <a:lnTo>
                    <a:pt x="2462532" y="488950"/>
                  </a:lnTo>
                  <a:lnTo>
                    <a:pt x="2526028" y="444500"/>
                  </a:lnTo>
                  <a:lnTo>
                    <a:pt x="2589532" y="349250"/>
                  </a:lnTo>
                  <a:lnTo>
                    <a:pt x="2614932" y="330200"/>
                  </a:lnTo>
                  <a:lnTo>
                    <a:pt x="2780028" y="234950"/>
                  </a:lnTo>
                  <a:lnTo>
                    <a:pt x="2710180" y="101600"/>
                  </a:lnTo>
                  <a:lnTo>
                    <a:pt x="2710180" y="635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71" name="フリーフォーム: 図形 770">
              <a:extLst>
                <a:ext uri="{FF2B5EF4-FFF2-40B4-BE49-F238E27FC236}">
                  <a16:creationId xmlns:a16="http://schemas.microsoft.com/office/drawing/2014/main" id="{FAB3BE46-2A3A-8EDA-4B29-DBB417249779}"/>
                </a:ext>
              </a:extLst>
            </p:cNvPr>
            <p:cNvSpPr/>
            <p:nvPr/>
          </p:nvSpPr>
          <p:spPr>
            <a:xfrm>
              <a:off x="6897602" y="2576173"/>
              <a:ext cx="541486" cy="574034"/>
            </a:xfrm>
            <a:custGeom>
              <a:avLst/>
              <a:gdLst>
                <a:gd name="connsiteX0" fmla="*/ 2137412 w 3850336"/>
                <a:gd name="connsiteY0" fmla="*/ 0 h 4081780"/>
                <a:gd name="connsiteX1" fmla="*/ 2194560 w 3850336"/>
                <a:gd name="connsiteY1" fmla="*/ 38100 h 4081780"/>
                <a:gd name="connsiteX2" fmla="*/ 2251708 w 3850336"/>
                <a:gd name="connsiteY2" fmla="*/ 107950 h 4081780"/>
                <a:gd name="connsiteX3" fmla="*/ 2302508 w 3850336"/>
                <a:gd name="connsiteY3" fmla="*/ 190500 h 4081780"/>
                <a:gd name="connsiteX4" fmla="*/ 2359660 w 3850336"/>
                <a:gd name="connsiteY4" fmla="*/ 203200 h 4081780"/>
                <a:gd name="connsiteX5" fmla="*/ 2366012 w 3850336"/>
                <a:gd name="connsiteY5" fmla="*/ 311150 h 4081780"/>
                <a:gd name="connsiteX6" fmla="*/ 2397760 w 3850336"/>
                <a:gd name="connsiteY6" fmla="*/ 349250 h 4081780"/>
                <a:gd name="connsiteX7" fmla="*/ 2454908 w 3850336"/>
                <a:gd name="connsiteY7" fmla="*/ 374650 h 4081780"/>
                <a:gd name="connsiteX8" fmla="*/ 2499360 w 3850336"/>
                <a:gd name="connsiteY8" fmla="*/ 368300 h 4081780"/>
                <a:gd name="connsiteX9" fmla="*/ 2579400 w 3850336"/>
                <a:gd name="connsiteY9" fmla="*/ 379506 h 4081780"/>
                <a:gd name="connsiteX10" fmla="*/ 2537460 w 3850336"/>
                <a:gd name="connsiteY10" fmla="*/ 439420 h 4081780"/>
                <a:gd name="connsiteX11" fmla="*/ 2540756 w 3850336"/>
                <a:gd name="connsiteY11" fmla="*/ 458888 h 4081780"/>
                <a:gd name="connsiteX12" fmla="*/ 2569212 w 3850336"/>
                <a:gd name="connsiteY12" fmla="*/ 482600 h 4081780"/>
                <a:gd name="connsiteX13" fmla="*/ 2664460 w 3850336"/>
                <a:gd name="connsiteY13" fmla="*/ 457200 h 4081780"/>
                <a:gd name="connsiteX14" fmla="*/ 2867660 w 3850336"/>
                <a:gd name="connsiteY14" fmla="*/ 495300 h 4081780"/>
                <a:gd name="connsiteX15" fmla="*/ 2969260 w 3850336"/>
                <a:gd name="connsiteY15" fmla="*/ 527050 h 4081780"/>
                <a:gd name="connsiteX16" fmla="*/ 3001012 w 3850336"/>
                <a:gd name="connsiteY16" fmla="*/ 552450 h 4081780"/>
                <a:gd name="connsiteX17" fmla="*/ 3013708 w 3850336"/>
                <a:gd name="connsiteY17" fmla="*/ 546102 h 4081780"/>
                <a:gd name="connsiteX18" fmla="*/ 3013708 w 3850336"/>
                <a:gd name="connsiteY18" fmla="*/ 596900 h 4081780"/>
                <a:gd name="connsiteX19" fmla="*/ 2969260 w 3850336"/>
                <a:gd name="connsiteY19" fmla="*/ 615950 h 4081780"/>
                <a:gd name="connsiteX20" fmla="*/ 2956560 w 3850336"/>
                <a:gd name="connsiteY20" fmla="*/ 660400 h 4081780"/>
                <a:gd name="connsiteX21" fmla="*/ 2924812 w 3850336"/>
                <a:gd name="connsiteY21" fmla="*/ 666750 h 4081780"/>
                <a:gd name="connsiteX22" fmla="*/ 2912108 w 3850336"/>
                <a:gd name="connsiteY22" fmla="*/ 781050 h 4081780"/>
                <a:gd name="connsiteX23" fmla="*/ 2981960 w 3850336"/>
                <a:gd name="connsiteY23" fmla="*/ 844550 h 4081780"/>
                <a:gd name="connsiteX24" fmla="*/ 3026412 w 3850336"/>
                <a:gd name="connsiteY24" fmla="*/ 850900 h 4081780"/>
                <a:gd name="connsiteX25" fmla="*/ 3070860 w 3850336"/>
                <a:gd name="connsiteY25" fmla="*/ 901700 h 4081780"/>
                <a:gd name="connsiteX26" fmla="*/ 2981960 w 3850336"/>
                <a:gd name="connsiteY26" fmla="*/ 1022350 h 4081780"/>
                <a:gd name="connsiteX27" fmla="*/ 2905760 w 3850336"/>
                <a:gd name="connsiteY27" fmla="*/ 1092200 h 4081780"/>
                <a:gd name="connsiteX28" fmla="*/ 2905760 w 3850336"/>
                <a:gd name="connsiteY28" fmla="*/ 1130300 h 4081780"/>
                <a:gd name="connsiteX29" fmla="*/ 2969260 w 3850336"/>
                <a:gd name="connsiteY29" fmla="*/ 1206500 h 4081780"/>
                <a:gd name="connsiteX30" fmla="*/ 2931160 w 3850336"/>
                <a:gd name="connsiteY30" fmla="*/ 1289050 h 4081780"/>
                <a:gd name="connsiteX31" fmla="*/ 2848612 w 3850336"/>
                <a:gd name="connsiteY31" fmla="*/ 1403350 h 4081780"/>
                <a:gd name="connsiteX32" fmla="*/ 2874012 w 3850336"/>
                <a:gd name="connsiteY32" fmla="*/ 1454150 h 4081780"/>
                <a:gd name="connsiteX33" fmla="*/ 2835908 w 3850336"/>
                <a:gd name="connsiteY33" fmla="*/ 1530350 h 4081780"/>
                <a:gd name="connsiteX34" fmla="*/ 2861308 w 3850336"/>
                <a:gd name="connsiteY34" fmla="*/ 1631950 h 4081780"/>
                <a:gd name="connsiteX35" fmla="*/ 2931160 w 3850336"/>
                <a:gd name="connsiteY35" fmla="*/ 1695450 h 4081780"/>
                <a:gd name="connsiteX36" fmla="*/ 3013708 w 3850336"/>
                <a:gd name="connsiteY36" fmla="*/ 1701800 h 4081780"/>
                <a:gd name="connsiteX37" fmla="*/ 3051812 w 3850336"/>
                <a:gd name="connsiteY37" fmla="*/ 1720850 h 4081780"/>
                <a:gd name="connsiteX38" fmla="*/ 3102612 w 3850336"/>
                <a:gd name="connsiteY38" fmla="*/ 1720850 h 4081780"/>
                <a:gd name="connsiteX39" fmla="*/ 3134360 w 3850336"/>
                <a:gd name="connsiteY39" fmla="*/ 1746250 h 4081780"/>
                <a:gd name="connsiteX40" fmla="*/ 3197860 w 3850336"/>
                <a:gd name="connsiteY40" fmla="*/ 1701800 h 4081780"/>
                <a:gd name="connsiteX41" fmla="*/ 3261360 w 3850336"/>
                <a:gd name="connsiteY41" fmla="*/ 1720850 h 4081780"/>
                <a:gd name="connsiteX42" fmla="*/ 3312160 w 3850336"/>
                <a:gd name="connsiteY42" fmla="*/ 1822450 h 4081780"/>
                <a:gd name="connsiteX43" fmla="*/ 3255012 w 3850336"/>
                <a:gd name="connsiteY43" fmla="*/ 1924050 h 4081780"/>
                <a:gd name="connsiteX44" fmla="*/ 3172460 w 3850336"/>
                <a:gd name="connsiteY44" fmla="*/ 1924050 h 4081780"/>
                <a:gd name="connsiteX45" fmla="*/ 3166108 w 3850336"/>
                <a:gd name="connsiteY45" fmla="*/ 2025650 h 4081780"/>
                <a:gd name="connsiteX46" fmla="*/ 3102612 w 3850336"/>
                <a:gd name="connsiteY46" fmla="*/ 2127250 h 4081780"/>
                <a:gd name="connsiteX47" fmla="*/ 3166108 w 3850336"/>
                <a:gd name="connsiteY47" fmla="*/ 2209800 h 4081780"/>
                <a:gd name="connsiteX48" fmla="*/ 3153412 w 3850336"/>
                <a:gd name="connsiteY48" fmla="*/ 2260600 h 4081780"/>
                <a:gd name="connsiteX49" fmla="*/ 3083560 w 3850336"/>
                <a:gd name="connsiteY49" fmla="*/ 2279650 h 4081780"/>
                <a:gd name="connsiteX50" fmla="*/ 3077212 w 3850336"/>
                <a:gd name="connsiteY50" fmla="*/ 2317750 h 4081780"/>
                <a:gd name="connsiteX51" fmla="*/ 2956560 w 3850336"/>
                <a:gd name="connsiteY51" fmla="*/ 2501900 h 4081780"/>
                <a:gd name="connsiteX52" fmla="*/ 2943860 w 3850336"/>
                <a:gd name="connsiteY52" fmla="*/ 2622550 h 4081780"/>
                <a:gd name="connsiteX53" fmla="*/ 3039108 w 3850336"/>
                <a:gd name="connsiteY53" fmla="*/ 2724150 h 4081780"/>
                <a:gd name="connsiteX54" fmla="*/ 3102612 w 3850336"/>
                <a:gd name="connsiteY54" fmla="*/ 2736850 h 4081780"/>
                <a:gd name="connsiteX55" fmla="*/ 3115308 w 3850336"/>
                <a:gd name="connsiteY55" fmla="*/ 2768600 h 4081780"/>
                <a:gd name="connsiteX56" fmla="*/ 3096260 w 3850336"/>
                <a:gd name="connsiteY56" fmla="*/ 2813050 h 4081780"/>
                <a:gd name="connsiteX57" fmla="*/ 3255012 w 3850336"/>
                <a:gd name="connsiteY57" fmla="*/ 2984500 h 4081780"/>
                <a:gd name="connsiteX58" fmla="*/ 3369308 w 3850336"/>
                <a:gd name="connsiteY58" fmla="*/ 2984500 h 4081780"/>
                <a:gd name="connsiteX59" fmla="*/ 3451860 w 3850336"/>
                <a:gd name="connsiteY59" fmla="*/ 2952750 h 4081780"/>
                <a:gd name="connsiteX60" fmla="*/ 3528060 w 3850336"/>
                <a:gd name="connsiteY60" fmla="*/ 2965450 h 4081780"/>
                <a:gd name="connsiteX61" fmla="*/ 3553460 w 3850336"/>
                <a:gd name="connsiteY61" fmla="*/ 2990850 h 4081780"/>
                <a:gd name="connsiteX62" fmla="*/ 3693160 w 3850336"/>
                <a:gd name="connsiteY62" fmla="*/ 2997200 h 4081780"/>
                <a:gd name="connsiteX63" fmla="*/ 3705860 w 3850336"/>
                <a:gd name="connsiteY63" fmla="*/ 2984500 h 4081780"/>
                <a:gd name="connsiteX64" fmla="*/ 3775708 w 3850336"/>
                <a:gd name="connsiteY64" fmla="*/ 2978150 h 4081780"/>
                <a:gd name="connsiteX65" fmla="*/ 3769360 w 3850336"/>
                <a:gd name="connsiteY65" fmla="*/ 3054350 h 4081780"/>
                <a:gd name="connsiteX66" fmla="*/ 3839212 w 3850336"/>
                <a:gd name="connsiteY66" fmla="*/ 3168650 h 4081780"/>
                <a:gd name="connsiteX67" fmla="*/ 3845560 w 3850336"/>
                <a:gd name="connsiteY67" fmla="*/ 3213100 h 4081780"/>
                <a:gd name="connsiteX68" fmla="*/ 3850336 w 3850336"/>
                <a:gd name="connsiteY68" fmla="*/ 3216008 h 4081780"/>
                <a:gd name="connsiteX69" fmla="*/ 3802380 w 3850336"/>
                <a:gd name="connsiteY69" fmla="*/ 3274060 h 4081780"/>
                <a:gd name="connsiteX70" fmla="*/ 3741420 w 3850336"/>
                <a:gd name="connsiteY70" fmla="*/ 3296920 h 4081780"/>
                <a:gd name="connsiteX71" fmla="*/ 3672840 w 3850336"/>
                <a:gd name="connsiteY71" fmla="*/ 3251200 h 4081780"/>
                <a:gd name="connsiteX72" fmla="*/ 3627120 w 3850336"/>
                <a:gd name="connsiteY72" fmla="*/ 3235960 h 4081780"/>
                <a:gd name="connsiteX73" fmla="*/ 3421380 w 3850336"/>
                <a:gd name="connsiteY73" fmla="*/ 3289300 h 4081780"/>
                <a:gd name="connsiteX74" fmla="*/ 3360420 w 3850336"/>
                <a:gd name="connsiteY74" fmla="*/ 3281680 h 4081780"/>
                <a:gd name="connsiteX75" fmla="*/ 3329940 w 3850336"/>
                <a:gd name="connsiteY75" fmla="*/ 3304540 h 4081780"/>
                <a:gd name="connsiteX76" fmla="*/ 3223260 w 3850336"/>
                <a:gd name="connsiteY76" fmla="*/ 3304540 h 4081780"/>
                <a:gd name="connsiteX77" fmla="*/ 3032760 w 3850336"/>
                <a:gd name="connsiteY77" fmla="*/ 3152140 h 4081780"/>
                <a:gd name="connsiteX78" fmla="*/ 2903220 w 3850336"/>
                <a:gd name="connsiteY78" fmla="*/ 3068320 h 4081780"/>
                <a:gd name="connsiteX79" fmla="*/ 2796540 w 3850336"/>
                <a:gd name="connsiteY79" fmla="*/ 3114040 h 4081780"/>
                <a:gd name="connsiteX80" fmla="*/ 2606040 w 3850336"/>
                <a:gd name="connsiteY80" fmla="*/ 3091180 h 4081780"/>
                <a:gd name="connsiteX81" fmla="*/ 2529840 w 3850336"/>
                <a:gd name="connsiteY81" fmla="*/ 3060700 h 4081780"/>
                <a:gd name="connsiteX82" fmla="*/ 2339340 w 3850336"/>
                <a:gd name="connsiteY82" fmla="*/ 2961640 h 4081780"/>
                <a:gd name="connsiteX83" fmla="*/ 2217420 w 3850336"/>
                <a:gd name="connsiteY83" fmla="*/ 2969260 h 4081780"/>
                <a:gd name="connsiteX84" fmla="*/ 2004060 w 3850336"/>
                <a:gd name="connsiteY84" fmla="*/ 3304540 h 4081780"/>
                <a:gd name="connsiteX85" fmla="*/ 2004060 w 3850336"/>
                <a:gd name="connsiteY85" fmla="*/ 3456940 h 4081780"/>
                <a:gd name="connsiteX86" fmla="*/ 1958340 w 3850336"/>
                <a:gd name="connsiteY86" fmla="*/ 3456940 h 4081780"/>
                <a:gd name="connsiteX87" fmla="*/ 1950720 w 3850336"/>
                <a:gd name="connsiteY87" fmla="*/ 3517900 h 4081780"/>
                <a:gd name="connsiteX88" fmla="*/ 1882140 w 3850336"/>
                <a:gd name="connsiteY88" fmla="*/ 3517900 h 4081780"/>
                <a:gd name="connsiteX89" fmla="*/ 1760220 w 3850336"/>
                <a:gd name="connsiteY89" fmla="*/ 3571240 h 4081780"/>
                <a:gd name="connsiteX90" fmla="*/ 1706880 w 3850336"/>
                <a:gd name="connsiteY90" fmla="*/ 3548380 h 4081780"/>
                <a:gd name="connsiteX91" fmla="*/ 1684020 w 3850336"/>
                <a:gd name="connsiteY91" fmla="*/ 3624580 h 4081780"/>
                <a:gd name="connsiteX92" fmla="*/ 1623060 w 3850336"/>
                <a:gd name="connsiteY92" fmla="*/ 3693160 h 4081780"/>
                <a:gd name="connsiteX93" fmla="*/ 1546860 w 3850336"/>
                <a:gd name="connsiteY93" fmla="*/ 3670300 h 4081780"/>
                <a:gd name="connsiteX94" fmla="*/ 1386840 w 3850336"/>
                <a:gd name="connsiteY94" fmla="*/ 3738880 h 4081780"/>
                <a:gd name="connsiteX95" fmla="*/ 1318260 w 3850336"/>
                <a:gd name="connsiteY95" fmla="*/ 3807460 h 4081780"/>
                <a:gd name="connsiteX96" fmla="*/ 1303020 w 3850336"/>
                <a:gd name="connsiteY96" fmla="*/ 3883660 h 4081780"/>
                <a:gd name="connsiteX97" fmla="*/ 1181100 w 3850336"/>
                <a:gd name="connsiteY97" fmla="*/ 3883660 h 4081780"/>
                <a:gd name="connsiteX98" fmla="*/ 1120140 w 3850336"/>
                <a:gd name="connsiteY98" fmla="*/ 3860800 h 4081780"/>
                <a:gd name="connsiteX99" fmla="*/ 1074420 w 3850336"/>
                <a:gd name="connsiteY99" fmla="*/ 3898900 h 4081780"/>
                <a:gd name="connsiteX100" fmla="*/ 1043940 w 3850336"/>
                <a:gd name="connsiteY100" fmla="*/ 4005580 h 4081780"/>
                <a:gd name="connsiteX101" fmla="*/ 952500 w 3850336"/>
                <a:gd name="connsiteY101" fmla="*/ 4081780 h 4081780"/>
                <a:gd name="connsiteX102" fmla="*/ 723900 w 3850336"/>
                <a:gd name="connsiteY102" fmla="*/ 3914140 h 4081780"/>
                <a:gd name="connsiteX103" fmla="*/ 739140 w 3850336"/>
                <a:gd name="connsiteY103" fmla="*/ 3792220 h 4081780"/>
                <a:gd name="connsiteX104" fmla="*/ 708660 w 3850336"/>
                <a:gd name="connsiteY104" fmla="*/ 3685540 h 4081780"/>
                <a:gd name="connsiteX105" fmla="*/ 762000 w 3850336"/>
                <a:gd name="connsiteY105" fmla="*/ 3616960 h 4081780"/>
                <a:gd name="connsiteX106" fmla="*/ 723900 w 3850336"/>
                <a:gd name="connsiteY106" fmla="*/ 3517900 h 4081780"/>
                <a:gd name="connsiteX107" fmla="*/ 601980 w 3850336"/>
                <a:gd name="connsiteY107" fmla="*/ 3510280 h 4081780"/>
                <a:gd name="connsiteX108" fmla="*/ 571500 w 3850336"/>
                <a:gd name="connsiteY108" fmla="*/ 3395980 h 4081780"/>
                <a:gd name="connsiteX109" fmla="*/ 708660 w 3850336"/>
                <a:gd name="connsiteY109" fmla="*/ 3365500 h 4081780"/>
                <a:gd name="connsiteX110" fmla="*/ 693420 w 3850336"/>
                <a:gd name="connsiteY110" fmla="*/ 3281680 h 4081780"/>
                <a:gd name="connsiteX111" fmla="*/ 701040 w 3850336"/>
                <a:gd name="connsiteY111" fmla="*/ 3205480 h 4081780"/>
                <a:gd name="connsiteX112" fmla="*/ 701040 w 3850336"/>
                <a:gd name="connsiteY112" fmla="*/ 3175000 h 4081780"/>
                <a:gd name="connsiteX113" fmla="*/ 624840 w 3850336"/>
                <a:gd name="connsiteY113" fmla="*/ 3098800 h 4081780"/>
                <a:gd name="connsiteX114" fmla="*/ 609600 w 3850336"/>
                <a:gd name="connsiteY114" fmla="*/ 2992120 h 4081780"/>
                <a:gd name="connsiteX115" fmla="*/ 731520 w 3850336"/>
                <a:gd name="connsiteY115" fmla="*/ 2931160 h 4081780"/>
                <a:gd name="connsiteX116" fmla="*/ 769620 w 3850336"/>
                <a:gd name="connsiteY116" fmla="*/ 2885440 h 4081780"/>
                <a:gd name="connsiteX117" fmla="*/ 769620 w 3850336"/>
                <a:gd name="connsiteY117" fmla="*/ 2725420 h 4081780"/>
                <a:gd name="connsiteX118" fmla="*/ 754380 w 3850336"/>
                <a:gd name="connsiteY118" fmla="*/ 2512060 h 4081780"/>
                <a:gd name="connsiteX119" fmla="*/ 701040 w 3850336"/>
                <a:gd name="connsiteY119" fmla="*/ 2435860 h 4081780"/>
                <a:gd name="connsiteX120" fmla="*/ 518160 w 3850336"/>
                <a:gd name="connsiteY120" fmla="*/ 2428240 h 4081780"/>
                <a:gd name="connsiteX121" fmla="*/ 396240 w 3850336"/>
                <a:gd name="connsiteY121" fmla="*/ 2504440 h 4081780"/>
                <a:gd name="connsiteX122" fmla="*/ 281940 w 3850336"/>
                <a:gd name="connsiteY122" fmla="*/ 2443480 h 4081780"/>
                <a:gd name="connsiteX123" fmla="*/ 266700 w 3850336"/>
                <a:gd name="connsiteY123" fmla="*/ 2496820 h 4081780"/>
                <a:gd name="connsiteX124" fmla="*/ 198120 w 3850336"/>
                <a:gd name="connsiteY124" fmla="*/ 2489200 h 4081780"/>
                <a:gd name="connsiteX125" fmla="*/ 144780 w 3850336"/>
                <a:gd name="connsiteY125" fmla="*/ 2420620 h 4081780"/>
                <a:gd name="connsiteX126" fmla="*/ 0 w 3850336"/>
                <a:gd name="connsiteY126" fmla="*/ 2367280 h 4081780"/>
                <a:gd name="connsiteX127" fmla="*/ 15240 w 3850336"/>
                <a:gd name="connsiteY127" fmla="*/ 2009140 h 4081780"/>
                <a:gd name="connsiteX128" fmla="*/ 83820 w 3850336"/>
                <a:gd name="connsiteY128" fmla="*/ 1902460 h 4081780"/>
                <a:gd name="connsiteX129" fmla="*/ 60960 w 3850336"/>
                <a:gd name="connsiteY129" fmla="*/ 1818640 h 4081780"/>
                <a:gd name="connsiteX130" fmla="*/ 83820 w 3850336"/>
                <a:gd name="connsiteY130" fmla="*/ 1757680 h 4081780"/>
                <a:gd name="connsiteX131" fmla="*/ 175260 w 3850336"/>
                <a:gd name="connsiteY131" fmla="*/ 1658620 h 4081780"/>
                <a:gd name="connsiteX132" fmla="*/ 205740 w 3850336"/>
                <a:gd name="connsiteY132" fmla="*/ 1597660 h 4081780"/>
                <a:gd name="connsiteX133" fmla="*/ 358140 w 3850336"/>
                <a:gd name="connsiteY133" fmla="*/ 1567180 h 4081780"/>
                <a:gd name="connsiteX134" fmla="*/ 373380 w 3850336"/>
                <a:gd name="connsiteY134" fmla="*/ 1460500 h 4081780"/>
                <a:gd name="connsiteX135" fmla="*/ 373380 w 3850336"/>
                <a:gd name="connsiteY135" fmla="*/ 1384300 h 4081780"/>
                <a:gd name="connsiteX136" fmla="*/ 495300 w 3850336"/>
                <a:gd name="connsiteY136" fmla="*/ 1338580 h 4081780"/>
                <a:gd name="connsiteX137" fmla="*/ 586740 w 3850336"/>
                <a:gd name="connsiteY137" fmla="*/ 1361440 h 4081780"/>
                <a:gd name="connsiteX138" fmla="*/ 640080 w 3850336"/>
                <a:gd name="connsiteY138" fmla="*/ 1285240 h 4081780"/>
                <a:gd name="connsiteX139" fmla="*/ 886100 w 3850336"/>
                <a:gd name="connsiteY139" fmla="*/ 1210688 h 4081780"/>
                <a:gd name="connsiteX140" fmla="*/ 886460 w 3850336"/>
                <a:gd name="connsiteY140" fmla="*/ 1212850 h 4081780"/>
                <a:gd name="connsiteX141" fmla="*/ 943612 w 3850336"/>
                <a:gd name="connsiteY141" fmla="*/ 1212850 h 4081780"/>
                <a:gd name="connsiteX142" fmla="*/ 981708 w 3850336"/>
                <a:gd name="connsiteY142" fmla="*/ 1136650 h 4081780"/>
                <a:gd name="connsiteX143" fmla="*/ 1019812 w 3850336"/>
                <a:gd name="connsiteY143" fmla="*/ 1130300 h 4081780"/>
                <a:gd name="connsiteX144" fmla="*/ 1146812 w 3850336"/>
                <a:gd name="connsiteY144" fmla="*/ 1174750 h 4081780"/>
                <a:gd name="connsiteX145" fmla="*/ 1191260 w 3850336"/>
                <a:gd name="connsiteY145" fmla="*/ 1174750 h 4081780"/>
                <a:gd name="connsiteX146" fmla="*/ 1223012 w 3850336"/>
                <a:gd name="connsiteY146" fmla="*/ 1117600 h 4081780"/>
                <a:gd name="connsiteX147" fmla="*/ 1261108 w 3850336"/>
                <a:gd name="connsiteY147" fmla="*/ 1111250 h 4081780"/>
                <a:gd name="connsiteX148" fmla="*/ 1311908 w 3850336"/>
                <a:gd name="connsiteY148" fmla="*/ 1035050 h 4081780"/>
                <a:gd name="connsiteX149" fmla="*/ 1292860 w 3850336"/>
                <a:gd name="connsiteY149" fmla="*/ 920750 h 4081780"/>
                <a:gd name="connsiteX150" fmla="*/ 1394460 w 3850336"/>
                <a:gd name="connsiteY150" fmla="*/ 920750 h 4081780"/>
                <a:gd name="connsiteX151" fmla="*/ 1438908 w 3850336"/>
                <a:gd name="connsiteY151" fmla="*/ 869950 h 4081780"/>
                <a:gd name="connsiteX152" fmla="*/ 1553212 w 3850336"/>
                <a:gd name="connsiteY152" fmla="*/ 876300 h 4081780"/>
                <a:gd name="connsiteX153" fmla="*/ 1591308 w 3850336"/>
                <a:gd name="connsiteY153" fmla="*/ 863600 h 4081780"/>
                <a:gd name="connsiteX154" fmla="*/ 1604012 w 3850336"/>
                <a:gd name="connsiteY154" fmla="*/ 800100 h 4081780"/>
                <a:gd name="connsiteX155" fmla="*/ 1584960 w 3850336"/>
                <a:gd name="connsiteY155" fmla="*/ 685800 h 4081780"/>
                <a:gd name="connsiteX156" fmla="*/ 1616708 w 3850336"/>
                <a:gd name="connsiteY156" fmla="*/ 647700 h 4081780"/>
                <a:gd name="connsiteX157" fmla="*/ 1680212 w 3850336"/>
                <a:gd name="connsiteY157" fmla="*/ 628650 h 4081780"/>
                <a:gd name="connsiteX158" fmla="*/ 1769108 w 3850336"/>
                <a:gd name="connsiteY158" fmla="*/ 641350 h 4081780"/>
                <a:gd name="connsiteX159" fmla="*/ 1769108 w 3850336"/>
                <a:gd name="connsiteY159" fmla="*/ 508000 h 4081780"/>
                <a:gd name="connsiteX160" fmla="*/ 1718308 w 3850336"/>
                <a:gd name="connsiteY160" fmla="*/ 457200 h 4081780"/>
                <a:gd name="connsiteX161" fmla="*/ 1724660 w 3850336"/>
                <a:gd name="connsiteY161" fmla="*/ 317500 h 4081780"/>
                <a:gd name="connsiteX162" fmla="*/ 1762760 w 3850336"/>
                <a:gd name="connsiteY162" fmla="*/ 285750 h 4081780"/>
                <a:gd name="connsiteX163" fmla="*/ 1927860 w 3850336"/>
                <a:gd name="connsiteY163" fmla="*/ 273050 h 4081780"/>
                <a:gd name="connsiteX164" fmla="*/ 2099308 w 3850336"/>
                <a:gd name="connsiteY164" fmla="*/ 165100 h 4081780"/>
                <a:gd name="connsiteX165" fmla="*/ 2105660 w 3850336"/>
                <a:gd name="connsiteY165" fmla="*/ 44450 h 4081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</a:cxnLst>
              <a:rect l="l" t="t" r="r" b="b"/>
              <a:pathLst>
                <a:path w="3850336" h="4081780">
                  <a:moveTo>
                    <a:pt x="2137412" y="0"/>
                  </a:moveTo>
                  <a:lnTo>
                    <a:pt x="2194560" y="38100"/>
                  </a:lnTo>
                  <a:lnTo>
                    <a:pt x="2251708" y="107950"/>
                  </a:lnTo>
                  <a:lnTo>
                    <a:pt x="2302508" y="190500"/>
                  </a:lnTo>
                  <a:lnTo>
                    <a:pt x="2359660" y="203200"/>
                  </a:lnTo>
                  <a:lnTo>
                    <a:pt x="2366012" y="311150"/>
                  </a:lnTo>
                  <a:lnTo>
                    <a:pt x="2397760" y="349250"/>
                  </a:lnTo>
                  <a:lnTo>
                    <a:pt x="2454908" y="374650"/>
                  </a:lnTo>
                  <a:lnTo>
                    <a:pt x="2499360" y="368300"/>
                  </a:lnTo>
                  <a:lnTo>
                    <a:pt x="2579400" y="379506"/>
                  </a:lnTo>
                  <a:lnTo>
                    <a:pt x="2537460" y="439420"/>
                  </a:lnTo>
                  <a:lnTo>
                    <a:pt x="2540756" y="458888"/>
                  </a:lnTo>
                  <a:lnTo>
                    <a:pt x="2569212" y="482600"/>
                  </a:lnTo>
                  <a:lnTo>
                    <a:pt x="2664460" y="457200"/>
                  </a:lnTo>
                  <a:lnTo>
                    <a:pt x="2867660" y="495300"/>
                  </a:lnTo>
                  <a:lnTo>
                    <a:pt x="2969260" y="527050"/>
                  </a:lnTo>
                  <a:lnTo>
                    <a:pt x="3001012" y="552450"/>
                  </a:lnTo>
                  <a:lnTo>
                    <a:pt x="3013708" y="546102"/>
                  </a:lnTo>
                  <a:lnTo>
                    <a:pt x="3013708" y="596900"/>
                  </a:lnTo>
                  <a:lnTo>
                    <a:pt x="2969260" y="615950"/>
                  </a:lnTo>
                  <a:lnTo>
                    <a:pt x="2956560" y="660400"/>
                  </a:lnTo>
                  <a:lnTo>
                    <a:pt x="2924812" y="666750"/>
                  </a:lnTo>
                  <a:lnTo>
                    <a:pt x="2912108" y="781050"/>
                  </a:lnTo>
                  <a:lnTo>
                    <a:pt x="2981960" y="844550"/>
                  </a:lnTo>
                  <a:lnTo>
                    <a:pt x="3026412" y="850900"/>
                  </a:lnTo>
                  <a:lnTo>
                    <a:pt x="3070860" y="901700"/>
                  </a:lnTo>
                  <a:lnTo>
                    <a:pt x="2981960" y="1022350"/>
                  </a:lnTo>
                  <a:lnTo>
                    <a:pt x="2905760" y="1092200"/>
                  </a:lnTo>
                  <a:lnTo>
                    <a:pt x="2905760" y="1130300"/>
                  </a:lnTo>
                  <a:lnTo>
                    <a:pt x="2969260" y="1206500"/>
                  </a:lnTo>
                  <a:lnTo>
                    <a:pt x="2931160" y="1289050"/>
                  </a:lnTo>
                  <a:lnTo>
                    <a:pt x="2848612" y="1403350"/>
                  </a:lnTo>
                  <a:lnTo>
                    <a:pt x="2874012" y="1454150"/>
                  </a:lnTo>
                  <a:lnTo>
                    <a:pt x="2835908" y="1530350"/>
                  </a:lnTo>
                  <a:lnTo>
                    <a:pt x="2861308" y="1631950"/>
                  </a:lnTo>
                  <a:lnTo>
                    <a:pt x="2931160" y="1695450"/>
                  </a:lnTo>
                  <a:lnTo>
                    <a:pt x="3013708" y="1701800"/>
                  </a:lnTo>
                  <a:lnTo>
                    <a:pt x="3051812" y="1720850"/>
                  </a:lnTo>
                  <a:lnTo>
                    <a:pt x="3102612" y="1720850"/>
                  </a:lnTo>
                  <a:lnTo>
                    <a:pt x="3134360" y="1746250"/>
                  </a:lnTo>
                  <a:lnTo>
                    <a:pt x="3197860" y="1701800"/>
                  </a:lnTo>
                  <a:lnTo>
                    <a:pt x="3261360" y="1720850"/>
                  </a:lnTo>
                  <a:lnTo>
                    <a:pt x="3312160" y="1822450"/>
                  </a:lnTo>
                  <a:lnTo>
                    <a:pt x="3255012" y="1924050"/>
                  </a:lnTo>
                  <a:lnTo>
                    <a:pt x="3172460" y="1924050"/>
                  </a:lnTo>
                  <a:lnTo>
                    <a:pt x="3166108" y="2025650"/>
                  </a:lnTo>
                  <a:lnTo>
                    <a:pt x="3102612" y="2127250"/>
                  </a:lnTo>
                  <a:lnTo>
                    <a:pt x="3166108" y="2209800"/>
                  </a:lnTo>
                  <a:lnTo>
                    <a:pt x="3153412" y="2260600"/>
                  </a:lnTo>
                  <a:lnTo>
                    <a:pt x="3083560" y="2279650"/>
                  </a:lnTo>
                  <a:lnTo>
                    <a:pt x="3077212" y="2317750"/>
                  </a:lnTo>
                  <a:lnTo>
                    <a:pt x="2956560" y="2501900"/>
                  </a:lnTo>
                  <a:lnTo>
                    <a:pt x="2943860" y="2622550"/>
                  </a:lnTo>
                  <a:lnTo>
                    <a:pt x="3039108" y="2724150"/>
                  </a:lnTo>
                  <a:lnTo>
                    <a:pt x="3102612" y="2736850"/>
                  </a:lnTo>
                  <a:lnTo>
                    <a:pt x="3115308" y="2768600"/>
                  </a:lnTo>
                  <a:lnTo>
                    <a:pt x="3096260" y="2813050"/>
                  </a:lnTo>
                  <a:lnTo>
                    <a:pt x="3255012" y="2984500"/>
                  </a:lnTo>
                  <a:lnTo>
                    <a:pt x="3369308" y="2984500"/>
                  </a:lnTo>
                  <a:lnTo>
                    <a:pt x="3451860" y="2952750"/>
                  </a:lnTo>
                  <a:lnTo>
                    <a:pt x="3528060" y="2965450"/>
                  </a:lnTo>
                  <a:lnTo>
                    <a:pt x="3553460" y="2990850"/>
                  </a:lnTo>
                  <a:lnTo>
                    <a:pt x="3693160" y="2997200"/>
                  </a:lnTo>
                  <a:lnTo>
                    <a:pt x="3705860" y="2984500"/>
                  </a:lnTo>
                  <a:lnTo>
                    <a:pt x="3775708" y="2978150"/>
                  </a:lnTo>
                  <a:lnTo>
                    <a:pt x="3769360" y="3054350"/>
                  </a:lnTo>
                  <a:lnTo>
                    <a:pt x="3839212" y="3168650"/>
                  </a:lnTo>
                  <a:lnTo>
                    <a:pt x="3845560" y="3213100"/>
                  </a:lnTo>
                  <a:lnTo>
                    <a:pt x="3850336" y="3216008"/>
                  </a:lnTo>
                  <a:lnTo>
                    <a:pt x="3802380" y="3274060"/>
                  </a:lnTo>
                  <a:lnTo>
                    <a:pt x="3741420" y="3296920"/>
                  </a:lnTo>
                  <a:lnTo>
                    <a:pt x="3672840" y="3251200"/>
                  </a:lnTo>
                  <a:lnTo>
                    <a:pt x="3627120" y="3235960"/>
                  </a:lnTo>
                  <a:lnTo>
                    <a:pt x="3421380" y="3289300"/>
                  </a:lnTo>
                  <a:lnTo>
                    <a:pt x="3360420" y="3281680"/>
                  </a:lnTo>
                  <a:lnTo>
                    <a:pt x="3329940" y="3304540"/>
                  </a:lnTo>
                  <a:lnTo>
                    <a:pt x="3223260" y="3304540"/>
                  </a:lnTo>
                  <a:lnTo>
                    <a:pt x="3032760" y="3152140"/>
                  </a:lnTo>
                  <a:lnTo>
                    <a:pt x="2903220" y="3068320"/>
                  </a:lnTo>
                  <a:lnTo>
                    <a:pt x="2796540" y="3114040"/>
                  </a:lnTo>
                  <a:lnTo>
                    <a:pt x="2606040" y="3091180"/>
                  </a:lnTo>
                  <a:lnTo>
                    <a:pt x="2529840" y="3060700"/>
                  </a:lnTo>
                  <a:lnTo>
                    <a:pt x="2339340" y="2961640"/>
                  </a:lnTo>
                  <a:lnTo>
                    <a:pt x="2217420" y="2969260"/>
                  </a:lnTo>
                  <a:lnTo>
                    <a:pt x="2004060" y="3304540"/>
                  </a:lnTo>
                  <a:lnTo>
                    <a:pt x="2004060" y="3456940"/>
                  </a:lnTo>
                  <a:lnTo>
                    <a:pt x="1958340" y="3456940"/>
                  </a:lnTo>
                  <a:lnTo>
                    <a:pt x="1950720" y="3517900"/>
                  </a:lnTo>
                  <a:lnTo>
                    <a:pt x="1882140" y="3517900"/>
                  </a:lnTo>
                  <a:lnTo>
                    <a:pt x="1760220" y="3571240"/>
                  </a:lnTo>
                  <a:lnTo>
                    <a:pt x="1706880" y="3548380"/>
                  </a:lnTo>
                  <a:lnTo>
                    <a:pt x="1684020" y="3624580"/>
                  </a:lnTo>
                  <a:lnTo>
                    <a:pt x="1623060" y="3693160"/>
                  </a:lnTo>
                  <a:lnTo>
                    <a:pt x="1546860" y="3670300"/>
                  </a:lnTo>
                  <a:lnTo>
                    <a:pt x="1386840" y="3738880"/>
                  </a:lnTo>
                  <a:lnTo>
                    <a:pt x="1318260" y="3807460"/>
                  </a:lnTo>
                  <a:lnTo>
                    <a:pt x="1303020" y="3883660"/>
                  </a:lnTo>
                  <a:lnTo>
                    <a:pt x="1181100" y="3883660"/>
                  </a:lnTo>
                  <a:lnTo>
                    <a:pt x="1120140" y="3860800"/>
                  </a:lnTo>
                  <a:lnTo>
                    <a:pt x="1074420" y="3898900"/>
                  </a:lnTo>
                  <a:lnTo>
                    <a:pt x="1043940" y="4005580"/>
                  </a:lnTo>
                  <a:lnTo>
                    <a:pt x="952500" y="4081780"/>
                  </a:lnTo>
                  <a:lnTo>
                    <a:pt x="723900" y="3914140"/>
                  </a:lnTo>
                  <a:lnTo>
                    <a:pt x="739140" y="3792220"/>
                  </a:lnTo>
                  <a:lnTo>
                    <a:pt x="708660" y="3685540"/>
                  </a:lnTo>
                  <a:lnTo>
                    <a:pt x="762000" y="3616960"/>
                  </a:lnTo>
                  <a:lnTo>
                    <a:pt x="723900" y="3517900"/>
                  </a:lnTo>
                  <a:lnTo>
                    <a:pt x="601980" y="3510280"/>
                  </a:lnTo>
                  <a:lnTo>
                    <a:pt x="571500" y="3395980"/>
                  </a:lnTo>
                  <a:lnTo>
                    <a:pt x="708660" y="3365500"/>
                  </a:lnTo>
                  <a:lnTo>
                    <a:pt x="693420" y="3281680"/>
                  </a:lnTo>
                  <a:lnTo>
                    <a:pt x="701040" y="3205480"/>
                  </a:lnTo>
                  <a:lnTo>
                    <a:pt x="701040" y="3175000"/>
                  </a:lnTo>
                  <a:lnTo>
                    <a:pt x="624840" y="3098800"/>
                  </a:lnTo>
                  <a:lnTo>
                    <a:pt x="609600" y="2992120"/>
                  </a:lnTo>
                  <a:lnTo>
                    <a:pt x="731520" y="2931160"/>
                  </a:lnTo>
                  <a:lnTo>
                    <a:pt x="769620" y="2885440"/>
                  </a:lnTo>
                  <a:lnTo>
                    <a:pt x="769620" y="2725420"/>
                  </a:lnTo>
                  <a:lnTo>
                    <a:pt x="754380" y="2512060"/>
                  </a:lnTo>
                  <a:lnTo>
                    <a:pt x="701040" y="2435860"/>
                  </a:lnTo>
                  <a:lnTo>
                    <a:pt x="518160" y="2428240"/>
                  </a:lnTo>
                  <a:lnTo>
                    <a:pt x="396240" y="2504440"/>
                  </a:lnTo>
                  <a:lnTo>
                    <a:pt x="281940" y="2443480"/>
                  </a:lnTo>
                  <a:lnTo>
                    <a:pt x="266700" y="2496820"/>
                  </a:lnTo>
                  <a:lnTo>
                    <a:pt x="198120" y="2489200"/>
                  </a:lnTo>
                  <a:lnTo>
                    <a:pt x="144780" y="2420620"/>
                  </a:lnTo>
                  <a:lnTo>
                    <a:pt x="0" y="2367280"/>
                  </a:lnTo>
                  <a:lnTo>
                    <a:pt x="15240" y="2009140"/>
                  </a:lnTo>
                  <a:lnTo>
                    <a:pt x="83820" y="1902460"/>
                  </a:lnTo>
                  <a:lnTo>
                    <a:pt x="60960" y="1818640"/>
                  </a:lnTo>
                  <a:lnTo>
                    <a:pt x="83820" y="1757680"/>
                  </a:lnTo>
                  <a:lnTo>
                    <a:pt x="175260" y="1658620"/>
                  </a:lnTo>
                  <a:lnTo>
                    <a:pt x="205740" y="1597660"/>
                  </a:lnTo>
                  <a:lnTo>
                    <a:pt x="358140" y="1567180"/>
                  </a:lnTo>
                  <a:lnTo>
                    <a:pt x="373380" y="1460500"/>
                  </a:lnTo>
                  <a:lnTo>
                    <a:pt x="373380" y="1384300"/>
                  </a:lnTo>
                  <a:lnTo>
                    <a:pt x="495300" y="1338580"/>
                  </a:lnTo>
                  <a:lnTo>
                    <a:pt x="586740" y="1361440"/>
                  </a:lnTo>
                  <a:lnTo>
                    <a:pt x="640080" y="1285240"/>
                  </a:lnTo>
                  <a:lnTo>
                    <a:pt x="886100" y="1210688"/>
                  </a:lnTo>
                  <a:lnTo>
                    <a:pt x="886460" y="1212850"/>
                  </a:lnTo>
                  <a:lnTo>
                    <a:pt x="943612" y="1212850"/>
                  </a:lnTo>
                  <a:lnTo>
                    <a:pt x="981708" y="1136650"/>
                  </a:lnTo>
                  <a:lnTo>
                    <a:pt x="1019812" y="1130300"/>
                  </a:lnTo>
                  <a:lnTo>
                    <a:pt x="1146812" y="1174750"/>
                  </a:lnTo>
                  <a:lnTo>
                    <a:pt x="1191260" y="1174750"/>
                  </a:lnTo>
                  <a:lnTo>
                    <a:pt x="1223012" y="1117600"/>
                  </a:lnTo>
                  <a:lnTo>
                    <a:pt x="1261108" y="1111250"/>
                  </a:lnTo>
                  <a:lnTo>
                    <a:pt x="1311908" y="1035050"/>
                  </a:lnTo>
                  <a:lnTo>
                    <a:pt x="1292860" y="920750"/>
                  </a:lnTo>
                  <a:lnTo>
                    <a:pt x="1394460" y="920750"/>
                  </a:lnTo>
                  <a:lnTo>
                    <a:pt x="1438908" y="869950"/>
                  </a:lnTo>
                  <a:lnTo>
                    <a:pt x="1553212" y="876300"/>
                  </a:lnTo>
                  <a:lnTo>
                    <a:pt x="1591308" y="863600"/>
                  </a:lnTo>
                  <a:lnTo>
                    <a:pt x="1604012" y="800100"/>
                  </a:lnTo>
                  <a:lnTo>
                    <a:pt x="1584960" y="685800"/>
                  </a:lnTo>
                  <a:lnTo>
                    <a:pt x="1616708" y="647700"/>
                  </a:lnTo>
                  <a:lnTo>
                    <a:pt x="1680212" y="628650"/>
                  </a:lnTo>
                  <a:lnTo>
                    <a:pt x="1769108" y="641350"/>
                  </a:lnTo>
                  <a:lnTo>
                    <a:pt x="1769108" y="508000"/>
                  </a:lnTo>
                  <a:lnTo>
                    <a:pt x="1718308" y="457200"/>
                  </a:lnTo>
                  <a:lnTo>
                    <a:pt x="1724660" y="317500"/>
                  </a:lnTo>
                  <a:lnTo>
                    <a:pt x="1762760" y="285750"/>
                  </a:lnTo>
                  <a:lnTo>
                    <a:pt x="1927860" y="273050"/>
                  </a:lnTo>
                  <a:lnTo>
                    <a:pt x="2099308" y="165100"/>
                  </a:lnTo>
                  <a:lnTo>
                    <a:pt x="2105660" y="4445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777" name="グループ化 776">
              <a:extLst>
                <a:ext uri="{FF2B5EF4-FFF2-40B4-BE49-F238E27FC236}">
                  <a16:creationId xmlns:a16="http://schemas.microsoft.com/office/drawing/2014/main" id="{DD659ABD-5E52-DC2F-A255-EDA12611077A}"/>
                </a:ext>
              </a:extLst>
            </p:cNvPr>
            <p:cNvGrpSpPr/>
            <p:nvPr/>
          </p:nvGrpSpPr>
          <p:grpSpPr>
            <a:xfrm flipH="1">
              <a:off x="8672281" y="1543366"/>
              <a:ext cx="250702" cy="113034"/>
              <a:chOff x="1259213" y="2809716"/>
              <a:chExt cx="486781" cy="219473"/>
            </a:xfrm>
          </p:grpSpPr>
          <p:sp>
            <p:nvSpPr>
              <p:cNvPr id="778" name="楕円 777">
                <a:extLst>
                  <a:ext uri="{FF2B5EF4-FFF2-40B4-BE49-F238E27FC236}">
                    <a16:creationId xmlns:a16="http://schemas.microsoft.com/office/drawing/2014/main" id="{3DF9514C-A483-2AEB-FE99-916084F0793F}"/>
                  </a:ext>
                </a:extLst>
              </p:cNvPr>
              <p:cNvSpPr/>
              <p:nvPr/>
            </p:nvSpPr>
            <p:spPr>
              <a:xfrm>
                <a:off x="1259213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79" name="楕円 778">
                <a:extLst>
                  <a:ext uri="{FF2B5EF4-FFF2-40B4-BE49-F238E27FC236}">
                    <a16:creationId xmlns:a16="http://schemas.microsoft.com/office/drawing/2014/main" id="{BFEA688B-9A13-D4AC-BAB1-3C51CDAB59AD}"/>
                  </a:ext>
                </a:extLst>
              </p:cNvPr>
              <p:cNvSpPr/>
              <p:nvPr/>
            </p:nvSpPr>
            <p:spPr>
              <a:xfrm>
                <a:off x="1526521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80" name="楕円 779">
                <a:extLst>
                  <a:ext uri="{FF2B5EF4-FFF2-40B4-BE49-F238E27FC236}">
                    <a16:creationId xmlns:a16="http://schemas.microsoft.com/office/drawing/2014/main" id="{EDD8ECEF-4228-8A0C-108A-D957540AF748}"/>
                  </a:ext>
                </a:extLst>
              </p:cNvPr>
              <p:cNvSpPr/>
              <p:nvPr/>
            </p:nvSpPr>
            <p:spPr>
              <a:xfrm>
                <a:off x="1376202" y="2909146"/>
                <a:ext cx="84412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1" name="楕円 780">
                <a:extLst>
                  <a:ext uri="{FF2B5EF4-FFF2-40B4-BE49-F238E27FC236}">
                    <a16:creationId xmlns:a16="http://schemas.microsoft.com/office/drawing/2014/main" id="{F24D7783-C200-1FF7-3D20-0D28022D5A28}"/>
                  </a:ext>
                </a:extLst>
              </p:cNvPr>
              <p:cNvSpPr/>
              <p:nvPr/>
            </p:nvSpPr>
            <p:spPr>
              <a:xfrm>
                <a:off x="1643509" y="2909146"/>
                <a:ext cx="84412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87" name="グループ化 786">
              <a:extLst>
                <a:ext uri="{FF2B5EF4-FFF2-40B4-BE49-F238E27FC236}">
                  <a16:creationId xmlns:a16="http://schemas.microsoft.com/office/drawing/2014/main" id="{517AEBF4-E08E-02B0-2BA2-A7DBA097EFB0}"/>
                </a:ext>
              </a:extLst>
            </p:cNvPr>
            <p:cNvGrpSpPr/>
            <p:nvPr/>
          </p:nvGrpSpPr>
          <p:grpSpPr>
            <a:xfrm flipH="1">
              <a:off x="7915043" y="1171890"/>
              <a:ext cx="250702" cy="113034"/>
              <a:chOff x="1259213" y="2809716"/>
              <a:chExt cx="486781" cy="219473"/>
            </a:xfrm>
          </p:grpSpPr>
          <p:sp>
            <p:nvSpPr>
              <p:cNvPr id="788" name="楕円 787">
                <a:extLst>
                  <a:ext uri="{FF2B5EF4-FFF2-40B4-BE49-F238E27FC236}">
                    <a16:creationId xmlns:a16="http://schemas.microsoft.com/office/drawing/2014/main" id="{B2ACBBC1-729E-D98F-D352-209090F184F5}"/>
                  </a:ext>
                </a:extLst>
              </p:cNvPr>
              <p:cNvSpPr/>
              <p:nvPr/>
            </p:nvSpPr>
            <p:spPr>
              <a:xfrm>
                <a:off x="1259213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89" name="楕円 788">
                <a:extLst>
                  <a:ext uri="{FF2B5EF4-FFF2-40B4-BE49-F238E27FC236}">
                    <a16:creationId xmlns:a16="http://schemas.microsoft.com/office/drawing/2014/main" id="{ACC65000-BE05-D7C0-697C-3FA8C846331E}"/>
                  </a:ext>
                </a:extLst>
              </p:cNvPr>
              <p:cNvSpPr/>
              <p:nvPr/>
            </p:nvSpPr>
            <p:spPr>
              <a:xfrm>
                <a:off x="1526521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90" name="楕円 789">
                <a:extLst>
                  <a:ext uri="{FF2B5EF4-FFF2-40B4-BE49-F238E27FC236}">
                    <a16:creationId xmlns:a16="http://schemas.microsoft.com/office/drawing/2014/main" id="{CFF111CE-B5C4-ABC0-3D11-AA0BA2984C84}"/>
                  </a:ext>
                </a:extLst>
              </p:cNvPr>
              <p:cNvSpPr/>
              <p:nvPr/>
            </p:nvSpPr>
            <p:spPr>
              <a:xfrm>
                <a:off x="1320719" y="2918392"/>
                <a:ext cx="84412" cy="84413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1" name="楕円 790">
                <a:extLst>
                  <a:ext uri="{FF2B5EF4-FFF2-40B4-BE49-F238E27FC236}">
                    <a16:creationId xmlns:a16="http://schemas.microsoft.com/office/drawing/2014/main" id="{2A4E2041-3DDC-113B-DBC8-A0AC46D36939}"/>
                  </a:ext>
                </a:extLst>
              </p:cNvPr>
              <p:cNvSpPr/>
              <p:nvPr/>
            </p:nvSpPr>
            <p:spPr>
              <a:xfrm>
                <a:off x="1588025" y="2918392"/>
                <a:ext cx="84412" cy="84413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02" name="グループ化 801">
              <a:extLst>
                <a:ext uri="{FF2B5EF4-FFF2-40B4-BE49-F238E27FC236}">
                  <a16:creationId xmlns:a16="http://schemas.microsoft.com/office/drawing/2014/main" id="{AB60BE0E-6725-0EDC-3362-FADBFD3E93A9}"/>
                </a:ext>
              </a:extLst>
            </p:cNvPr>
            <p:cNvGrpSpPr/>
            <p:nvPr/>
          </p:nvGrpSpPr>
          <p:grpSpPr>
            <a:xfrm>
              <a:off x="7270846" y="1572807"/>
              <a:ext cx="250702" cy="113034"/>
              <a:chOff x="1259213" y="2809716"/>
              <a:chExt cx="486781" cy="219473"/>
            </a:xfrm>
          </p:grpSpPr>
          <p:sp>
            <p:nvSpPr>
              <p:cNvPr id="803" name="楕円 802">
                <a:extLst>
                  <a:ext uri="{FF2B5EF4-FFF2-40B4-BE49-F238E27FC236}">
                    <a16:creationId xmlns:a16="http://schemas.microsoft.com/office/drawing/2014/main" id="{C94772C5-0E15-7C68-F56A-0FCD3AAFA4C3}"/>
                  </a:ext>
                </a:extLst>
              </p:cNvPr>
              <p:cNvSpPr/>
              <p:nvPr/>
            </p:nvSpPr>
            <p:spPr>
              <a:xfrm>
                <a:off x="1259213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04" name="楕円 803">
                <a:extLst>
                  <a:ext uri="{FF2B5EF4-FFF2-40B4-BE49-F238E27FC236}">
                    <a16:creationId xmlns:a16="http://schemas.microsoft.com/office/drawing/2014/main" id="{A802C4DA-580C-7A81-7E2F-9EABE52B6CB8}"/>
                  </a:ext>
                </a:extLst>
              </p:cNvPr>
              <p:cNvSpPr/>
              <p:nvPr/>
            </p:nvSpPr>
            <p:spPr>
              <a:xfrm>
                <a:off x="1526521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05" name="楕円 804">
                <a:extLst>
                  <a:ext uri="{FF2B5EF4-FFF2-40B4-BE49-F238E27FC236}">
                    <a16:creationId xmlns:a16="http://schemas.microsoft.com/office/drawing/2014/main" id="{692FECC3-1C00-EDBA-2E05-8F78FBE19383}"/>
                  </a:ext>
                </a:extLst>
              </p:cNvPr>
              <p:cNvSpPr/>
              <p:nvPr/>
            </p:nvSpPr>
            <p:spPr>
              <a:xfrm>
                <a:off x="1376202" y="2909146"/>
                <a:ext cx="84412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6" name="楕円 805">
                <a:extLst>
                  <a:ext uri="{FF2B5EF4-FFF2-40B4-BE49-F238E27FC236}">
                    <a16:creationId xmlns:a16="http://schemas.microsoft.com/office/drawing/2014/main" id="{313D9853-EE37-74E8-3542-1DBF7500AF83}"/>
                  </a:ext>
                </a:extLst>
              </p:cNvPr>
              <p:cNvSpPr/>
              <p:nvPr/>
            </p:nvSpPr>
            <p:spPr>
              <a:xfrm>
                <a:off x="1643509" y="2909146"/>
                <a:ext cx="84412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07" name="グループ化 806">
              <a:extLst>
                <a:ext uri="{FF2B5EF4-FFF2-40B4-BE49-F238E27FC236}">
                  <a16:creationId xmlns:a16="http://schemas.microsoft.com/office/drawing/2014/main" id="{0C386D8D-3C46-B6E8-06BD-6564FD6CA55C}"/>
                </a:ext>
              </a:extLst>
            </p:cNvPr>
            <p:cNvGrpSpPr/>
            <p:nvPr/>
          </p:nvGrpSpPr>
          <p:grpSpPr>
            <a:xfrm flipV="1">
              <a:off x="7118446" y="2711045"/>
              <a:ext cx="250702" cy="113034"/>
              <a:chOff x="1259213" y="2809716"/>
              <a:chExt cx="486781" cy="219473"/>
            </a:xfrm>
          </p:grpSpPr>
          <p:sp>
            <p:nvSpPr>
              <p:cNvPr id="808" name="楕円 807">
                <a:extLst>
                  <a:ext uri="{FF2B5EF4-FFF2-40B4-BE49-F238E27FC236}">
                    <a16:creationId xmlns:a16="http://schemas.microsoft.com/office/drawing/2014/main" id="{E14F2F75-78A9-AAD1-C997-089F6439EA0A}"/>
                  </a:ext>
                </a:extLst>
              </p:cNvPr>
              <p:cNvSpPr/>
              <p:nvPr/>
            </p:nvSpPr>
            <p:spPr>
              <a:xfrm>
                <a:off x="1259213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09" name="楕円 808">
                <a:extLst>
                  <a:ext uri="{FF2B5EF4-FFF2-40B4-BE49-F238E27FC236}">
                    <a16:creationId xmlns:a16="http://schemas.microsoft.com/office/drawing/2014/main" id="{4262DDCD-E5E6-8036-B473-4474BFE8DFDC}"/>
                  </a:ext>
                </a:extLst>
              </p:cNvPr>
              <p:cNvSpPr/>
              <p:nvPr/>
            </p:nvSpPr>
            <p:spPr>
              <a:xfrm>
                <a:off x="1526521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10" name="楕円 809">
                <a:extLst>
                  <a:ext uri="{FF2B5EF4-FFF2-40B4-BE49-F238E27FC236}">
                    <a16:creationId xmlns:a16="http://schemas.microsoft.com/office/drawing/2014/main" id="{B994193E-BD14-17F8-1DC0-C5896A6E50EC}"/>
                  </a:ext>
                </a:extLst>
              </p:cNvPr>
              <p:cNvSpPr/>
              <p:nvPr/>
            </p:nvSpPr>
            <p:spPr>
              <a:xfrm>
                <a:off x="1376202" y="2909146"/>
                <a:ext cx="84412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1" name="楕円 810">
                <a:extLst>
                  <a:ext uri="{FF2B5EF4-FFF2-40B4-BE49-F238E27FC236}">
                    <a16:creationId xmlns:a16="http://schemas.microsoft.com/office/drawing/2014/main" id="{FDB828F1-559B-D11B-32C3-61C38A472E86}"/>
                  </a:ext>
                </a:extLst>
              </p:cNvPr>
              <p:cNvSpPr/>
              <p:nvPr/>
            </p:nvSpPr>
            <p:spPr>
              <a:xfrm>
                <a:off x="1643509" y="2909146"/>
                <a:ext cx="84412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22" name="グループ化 821">
              <a:extLst>
                <a:ext uri="{FF2B5EF4-FFF2-40B4-BE49-F238E27FC236}">
                  <a16:creationId xmlns:a16="http://schemas.microsoft.com/office/drawing/2014/main" id="{4C88D639-5612-F45C-D2FC-9EDE95EA285C}"/>
                </a:ext>
              </a:extLst>
            </p:cNvPr>
            <p:cNvGrpSpPr/>
            <p:nvPr/>
          </p:nvGrpSpPr>
          <p:grpSpPr>
            <a:xfrm flipH="1" flipV="1">
              <a:off x="7915043" y="3067366"/>
              <a:ext cx="250702" cy="113034"/>
              <a:chOff x="1259213" y="2809716"/>
              <a:chExt cx="486781" cy="219473"/>
            </a:xfrm>
          </p:grpSpPr>
          <p:sp>
            <p:nvSpPr>
              <p:cNvPr id="823" name="楕円 822">
                <a:extLst>
                  <a:ext uri="{FF2B5EF4-FFF2-40B4-BE49-F238E27FC236}">
                    <a16:creationId xmlns:a16="http://schemas.microsoft.com/office/drawing/2014/main" id="{EAF027B6-39D5-4453-7E2D-B4DB7AC058C3}"/>
                  </a:ext>
                </a:extLst>
              </p:cNvPr>
              <p:cNvSpPr/>
              <p:nvPr/>
            </p:nvSpPr>
            <p:spPr>
              <a:xfrm>
                <a:off x="1259213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24" name="楕円 823">
                <a:extLst>
                  <a:ext uri="{FF2B5EF4-FFF2-40B4-BE49-F238E27FC236}">
                    <a16:creationId xmlns:a16="http://schemas.microsoft.com/office/drawing/2014/main" id="{8B5BD338-40B8-559D-63F1-6C026C866AA9}"/>
                  </a:ext>
                </a:extLst>
              </p:cNvPr>
              <p:cNvSpPr/>
              <p:nvPr/>
            </p:nvSpPr>
            <p:spPr>
              <a:xfrm>
                <a:off x="1526521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25" name="楕円 824">
                <a:extLst>
                  <a:ext uri="{FF2B5EF4-FFF2-40B4-BE49-F238E27FC236}">
                    <a16:creationId xmlns:a16="http://schemas.microsoft.com/office/drawing/2014/main" id="{D35DB555-FB0B-1419-8DC5-E881DD14B6E5}"/>
                  </a:ext>
                </a:extLst>
              </p:cNvPr>
              <p:cNvSpPr/>
              <p:nvPr/>
            </p:nvSpPr>
            <p:spPr>
              <a:xfrm>
                <a:off x="1320719" y="2918392"/>
                <a:ext cx="84412" cy="84413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6" name="楕円 825">
                <a:extLst>
                  <a:ext uri="{FF2B5EF4-FFF2-40B4-BE49-F238E27FC236}">
                    <a16:creationId xmlns:a16="http://schemas.microsoft.com/office/drawing/2014/main" id="{DEA3A270-20C2-43BA-F92E-9203D625CA1D}"/>
                  </a:ext>
                </a:extLst>
              </p:cNvPr>
              <p:cNvSpPr/>
              <p:nvPr/>
            </p:nvSpPr>
            <p:spPr>
              <a:xfrm>
                <a:off x="1588025" y="2918392"/>
                <a:ext cx="84412" cy="84413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32" name="グループ化 831">
              <a:extLst>
                <a:ext uri="{FF2B5EF4-FFF2-40B4-BE49-F238E27FC236}">
                  <a16:creationId xmlns:a16="http://schemas.microsoft.com/office/drawing/2014/main" id="{7AA3B1AB-DA26-C422-C511-46F7EFB07856}"/>
                </a:ext>
              </a:extLst>
            </p:cNvPr>
            <p:cNvGrpSpPr/>
            <p:nvPr/>
          </p:nvGrpSpPr>
          <p:grpSpPr>
            <a:xfrm flipH="1" flipV="1">
              <a:off x="8615301" y="2783933"/>
              <a:ext cx="250702" cy="113034"/>
              <a:chOff x="1259213" y="2809716"/>
              <a:chExt cx="486781" cy="219473"/>
            </a:xfrm>
          </p:grpSpPr>
          <p:sp>
            <p:nvSpPr>
              <p:cNvPr id="833" name="楕円 832">
                <a:extLst>
                  <a:ext uri="{FF2B5EF4-FFF2-40B4-BE49-F238E27FC236}">
                    <a16:creationId xmlns:a16="http://schemas.microsoft.com/office/drawing/2014/main" id="{D2C17197-92CE-04F4-6CC7-18E539C2665F}"/>
                  </a:ext>
                </a:extLst>
              </p:cNvPr>
              <p:cNvSpPr/>
              <p:nvPr/>
            </p:nvSpPr>
            <p:spPr>
              <a:xfrm>
                <a:off x="1259213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34" name="楕円 833">
                <a:extLst>
                  <a:ext uri="{FF2B5EF4-FFF2-40B4-BE49-F238E27FC236}">
                    <a16:creationId xmlns:a16="http://schemas.microsoft.com/office/drawing/2014/main" id="{C7B441A6-8139-07B3-CFA4-7563F7911D79}"/>
                  </a:ext>
                </a:extLst>
              </p:cNvPr>
              <p:cNvSpPr/>
              <p:nvPr/>
            </p:nvSpPr>
            <p:spPr>
              <a:xfrm>
                <a:off x="1526521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35" name="楕円 834">
                <a:extLst>
                  <a:ext uri="{FF2B5EF4-FFF2-40B4-BE49-F238E27FC236}">
                    <a16:creationId xmlns:a16="http://schemas.microsoft.com/office/drawing/2014/main" id="{D9A2A4A6-6313-BF49-1DEF-F7D6E52C8A40}"/>
                  </a:ext>
                </a:extLst>
              </p:cNvPr>
              <p:cNvSpPr/>
              <p:nvPr/>
            </p:nvSpPr>
            <p:spPr>
              <a:xfrm>
                <a:off x="1376202" y="2909146"/>
                <a:ext cx="84412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6" name="楕円 835">
                <a:extLst>
                  <a:ext uri="{FF2B5EF4-FFF2-40B4-BE49-F238E27FC236}">
                    <a16:creationId xmlns:a16="http://schemas.microsoft.com/office/drawing/2014/main" id="{8DED86C9-E910-67B6-9E98-8DCA2DADF0A1}"/>
                  </a:ext>
                </a:extLst>
              </p:cNvPr>
              <p:cNvSpPr/>
              <p:nvPr/>
            </p:nvSpPr>
            <p:spPr>
              <a:xfrm>
                <a:off x="1643509" y="2909146"/>
                <a:ext cx="84412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37" name="グループ化 836">
              <a:extLst>
                <a:ext uri="{FF2B5EF4-FFF2-40B4-BE49-F238E27FC236}">
                  <a16:creationId xmlns:a16="http://schemas.microsoft.com/office/drawing/2014/main" id="{AF21BA1B-9CF3-73DA-60BC-FEDE588795E2}"/>
                </a:ext>
              </a:extLst>
            </p:cNvPr>
            <p:cNvGrpSpPr/>
            <p:nvPr/>
          </p:nvGrpSpPr>
          <p:grpSpPr>
            <a:xfrm flipH="1">
              <a:off x="7881706" y="2252977"/>
              <a:ext cx="250702" cy="113034"/>
              <a:chOff x="1259213" y="2809716"/>
              <a:chExt cx="486781" cy="219473"/>
            </a:xfrm>
          </p:grpSpPr>
          <p:sp>
            <p:nvSpPr>
              <p:cNvPr id="838" name="楕円 837">
                <a:extLst>
                  <a:ext uri="{FF2B5EF4-FFF2-40B4-BE49-F238E27FC236}">
                    <a16:creationId xmlns:a16="http://schemas.microsoft.com/office/drawing/2014/main" id="{D901B057-A312-3F8C-FBB3-419A47B930C3}"/>
                  </a:ext>
                </a:extLst>
              </p:cNvPr>
              <p:cNvSpPr/>
              <p:nvPr/>
            </p:nvSpPr>
            <p:spPr>
              <a:xfrm>
                <a:off x="1259213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39" name="楕円 838">
                <a:extLst>
                  <a:ext uri="{FF2B5EF4-FFF2-40B4-BE49-F238E27FC236}">
                    <a16:creationId xmlns:a16="http://schemas.microsoft.com/office/drawing/2014/main" id="{355DAA43-C277-1A61-E65B-6C2C232BC509}"/>
                  </a:ext>
                </a:extLst>
              </p:cNvPr>
              <p:cNvSpPr/>
              <p:nvPr/>
            </p:nvSpPr>
            <p:spPr>
              <a:xfrm>
                <a:off x="1526521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40" name="楕円 839">
                <a:extLst>
                  <a:ext uri="{FF2B5EF4-FFF2-40B4-BE49-F238E27FC236}">
                    <a16:creationId xmlns:a16="http://schemas.microsoft.com/office/drawing/2014/main" id="{B345416A-FF2C-233F-2DAA-892D1D3C37D5}"/>
                  </a:ext>
                </a:extLst>
              </p:cNvPr>
              <p:cNvSpPr/>
              <p:nvPr/>
            </p:nvSpPr>
            <p:spPr>
              <a:xfrm>
                <a:off x="1320719" y="2872158"/>
                <a:ext cx="84412" cy="84413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1" name="楕円 840">
                <a:extLst>
                  <a:ext uri="{FF2B5EF4-FFF2-40B4-BE49-F238E27FC236}">
                    <a16:creationId xmlns:a16="http://schemas.microsoft.com/office/drawing/2014/main" id="{09BC7C34-98CE-DD4C-507D-B4225084AAC3}"/>
                  </a:ext>
                </a:extLst>
              </p:cNvPr>
              <p:cNvSpPr/>
              <p:nvPr/>
            </p:nvSpPr>
            <p:spPr>
              <a:xfrm>
                <a:off x="1588025" y="2872158"/>
                <a:ext cx="84412" cy="84413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54" name="グループ化 953">
            <a:extLst>
              <a:ext uri="{FF2B5EF4-FFF2-40B4-BE49-F238E27FC236}">
                <a16:creationId xmlns:a16="http://schemas.microsoft.com/office/drawing/2014/main" id="{078E3F7C-5478-292C-F5EB-BA888FC9BC3C}"/>
              </a:ext>
            </a:extLst>
          </p:cNvPr>
          <p:cNvGrpSpPr/>
          <p:nvPr/>
        </p:nvGrpSpPr>
        <p:grpSpPr>
          <a:xfrm>
            <a:off x="3653689" y="959556"/>
            <a:ext cx="2550903" cy="2469444"/>
            <a:chOff x="3653689" y="959556"/>
            <a:chExt cx="2550903" cy="2469444"/>
          </a:xfrm>
        </p:grpSpPr>
        <p:sp>
          <p:nvSpPr>
            <p:cNvPr id="511" name="フリーフォーム: 図形 510">
              <a:extLst>
                <a:ext uri="{FF2B5EF4-FFF2-40B4-BE49-F238E27FC236}">
                  <a16:creationId xmlns:a16="http://schemas.microsoft.com/office/drawing/2014/main" id="{061DFB2B-4984-9ED8-18F2-9220EB5F6310}"/>
                </a:ext>
              </a:extLst>
            </p:cNvPr>
            <p:cNvSpPr/>
            <p:nvPr/>
          </p:nvSpPr>
          <p:spPr>
            <a:xfrm>
              <a:off x="5132938" y="1850928"/>
              <a:ext cx="803720" cy="640778"/>
            </a:xfrm>
            <a:custGeom>
              <a:avLst/>
              <a:gdLst>
                <a:gd name="connsiteX0" fmla="*/ 3379588 w 5715000"/>
                <a:gd name="connsiteY0" fmla="*/ 0 h 4556380"/>
                <a:gd name="connsiteX1" fmla="*/ 3566160 w 5715000"/>
                <a:gd name="connsiteY1" fmla="*/ 99950 h 4556380"/>
                <a:gd name="connsiteX2" fmla="*/ 3695700 w 5715000"/>
                <a:gd name="connsiteY2" fmla="*/ 92330 h 4556380"/>
                <a:gd name="connsiteX3" fmla="*/ 3787140 w 5715000"/>
                <a:gd name="connsiteY3" fmla="*/ 890 h 4556380"/>
                <a:gd name="connsiteX4" fmla="*/ 3832860 w 5715000"/>
                <a:gd name="connsiteY4" fmla="*/ 92330 h 4556380"/>
                <a:gd name="connsiteX5" fmla="*/ 4008120 w 5715000"/>
                <a:gd name="connsiteY5" fmla="*/ 107570 h 4556380"/>
                <a:gd name="connsiteX6" fmla="*/ 3977640 w 5715000"/>
                <a:gd name="connsiteY6" fmla="*/ 183770 h 4556380"/>
                <a:gd name="connsiteX7" fmla="*/ 3992880 w 5715000"/>
                <a:gd name="connsiteY7" fmla="*/ 252350 h 4556380"/>
                <a:gd name="connsiteX8" fmla="*/ 4091940 w 5715000"/>
                <a:gd name="connsiteY8" fmla="*/ 290450 h 4556380"/>
                <a:gd name="connsiteX9" fmla="*/ 4297680 w 5715000"/>
                <a:gd name="connsiteY9" fmla="*/ 252350 h 4556380"/>
                <a:gd name="connsiteX10" fmla="*/ 4648200 w 5715000"/>
                <a:gd name="connsiteY10" fmla="*/ 336170 h 4556380"/>
                <a:gd name="connsiteX11" fmla="*/ 4648200 w 5715000"/>
                <a:gd name="connsiteY11" fmla="*/ 419990 h 4556380"/>
                <a:gd name="connsiteX12" fmla="*/ 4648200 w 5715000"/>
                <a:gd name="connsiteY12" fmla="*/ 480950 h 4556380"/>
                <a:gd name="connsiteX13" fmla="*/ 4625340 w 5715000"/>
                <a:gd name="connsiteY13" fmla="*/ 648590 h 4556380"/>
                <a:gd name="connsiteX14" fmla="*/ 4724400 w 5715000"/>
                <a:gd name="connsiteY14" fmla="*/ 694310 h 4556380"/>
                <a:gd name="connsiteX15" fmla="*/ 4732020 w 5715000"/>
                <a:gd name="connsiteY15" fmla="*/ 762890 h 4556380"/>
                <a:gd name="connsiteX16" fmla="*/ 4808220 w 5715000"/>
                <a:gd name="connsiteY16" fmla="*/ 762890 h 4556380"/>
                <a:gd name="connsiteX17" fmla="*/ 4968240 w 5715000"/>
                <a:gd name="connsiteY17" fmla="*/ 785750 h 4556380"/>
                <a:gd name="connsiteX18" fmla="*/ 4937760 w 5715000"/>
                <a:gd name="connsiteY18" fmla="*/ 694310 h 4556380"/>
                <a:gd name="connsiteX19" fmla="*/ 5151120 w 5715000"/>
                <a:gd name="connsiteY19" fmla="*/ 694310 h 4556380"/>
                <a:gd name="connsiteX20" fmla="*/ 5166360 w 5715000"/>
                <a:gd name="connsiteY20" fmla="*/ 496190 h 4556380"/>
                <a:gd name="connsiteX21" fmla="*/ 5166360 w 5715000"/>
                <a:gd name="connsiteY21" fmla="*/ 359030 h 4556380"/>
                <a:gd name="connsiteX22" fmla="*/ 5227320 w 5715000"/>
                <a:gd name="connsiteY22" fmla="*/ 305690 h 4556380"/>
                <a:gd name="connsiteX23" fmla="*/ 5382788 w 5715000"/>
                <a:gd name="connsiteY23" fmla="*/ 313094 h 4556380"/>
                <a:gd name="connsiteX24" fmla="*/ 5384800 w 5715000"/>
                <a:gd name="connsiteY24" fmla="*/ 314580 h 4556380"/>
                <a:gd name="connsiteX25" fmla="*/ 5391148 w 5715000"/>
                <a:gd name="connsiteY25" fmla="*/ 428880 h 4556380"/>
                <a:gd name="connsiteX26" fmla="*/ 5549900 w 5715000"/>
                <a:gd name="connsiteY26" fmla="*/ 600330 h 4556380"/>
                <a:gd name="connsiteX27" fmla="*/ 5549900 w 5715000"/>
                <a:gd name="connsiteY27" fmla="*/ 797180 h 4556380"/>
                <a:gd name="connsiteX28" fmla="*/ 5626100 w 5715000"/>
                <a:gd name="connsiteY28" fmla="*/ 873380 h 4556380"/>
                <a:gd name="connsiteX29" fmla="*/ 5619748 w 5715000"/>
                <a:gd name="connsiteY29" fmla="*/ 1127380 h 4556380"/>
                <a:gd name="connsiteX30" fmla="*/ 5651500 w 5715000"/>
                <a:gd name="connsiteY30" fmla="*/ 1197230 h 4556380"/>
                <a:gd name="connsiteX31" fmla="*/ 5651500 w 5715000"/>
                <a:gd name="connsiteY31" fmla="*/ 1254380 h 4556380"/>
                <a:gd name="connsiteX32" fmla="*/ 5670548 w 5715000"/>
                <a:gd name="connsiteY32" fmla="*/ 1311530 h 4556380"/>
                <a:gd name="connsiteX33" fmla="*/ 5676900 w 5715000"/>
                <a:gd name="connsiteY33" fmla="*/ 1590930 h 4556380"/>
                <a:gd name="connsiteX34" fmla="*/ 5689600 w 5715000"/>
                <a:gd name="connsiteY34" fmla="*/ 1679830 h 4556380"/>
                <a:gd name="connsiteX35" fmla="*/ 5715000 w 5715000"/>
                <a:gd name="connsiteY35" fmla="*/ 1813180 h 4556380"/>
                <a:gd name="connsiteX36" fmla="*/ 5708652 w 5715000"/>
                <a:gd name="connsiteY36" fmla="*/ 1952880 h 4556380"/>
                <a:gd name="connsiteX37" fmla="*/ 5695948 w 5715000"/>
                <a:gd name="connsiteY37" fmla="*/ 2035430 h 4556380"/>
                <a:gd name="connsiteX38" fmla="*/ 5689600 w 5715000"/>
                <a:gd name="connsiteY38" fmla="*/ 2137030 h 4556380"/>
                <a:gd name="connsiteX39" fmla="*/ 5695948 w 5715000"/>
                <a:gd name="connsiteY39" fmla="*/ 2194180 h 4556380"/>
                <a:gd name="connsiteX40" fmla="*/ 5695948 w 5715000"/>
                <a:gd name="connsiteY40" fmla="*/ 2264030 h 4556380"/>
                <a:gd name="connsiteX41" fmla="*/ 5689600 w 5715000"/>
                <a:gd name="connsiteY41" fmla="*/ 2321180 h 4556380"/>
                <a:gd name="connsiteX42" fmla="*/ 5702300 w 5715000"/>
                <a:gd name="connsiteY42" fmla="*/ 2365630 h 4556380"/>
                <a:gd name="connsiteX43" fmla="*/ 5670548 w 5715000"/>
                <a:gd name="connsiteY43" fmla="*/ 2492630 h 4556380"/>
                <a:gd name="connsiteX44" fmla="*/ 5689600 w 5715000"/>
                <a:gd name="connsiteY44" fmla="*/ 2530730 h 4556380"/>
                <a:gd name="connsiteX45" fmla="*/ 5632452 w 5715000"/>
                <a:gd name="connsiteY45" fmla="*/ 2702180 h 4556380"/>
                <a:gd name="connsiteX46" fmla="*/ 5657852 w 5715000"/>
                <a:gd name="connsiteY46" fmla="*/ 2854580 h 4556380"/>
                <a:gd name="connsiteX47" fmla="*/ 5594348 w 5715000"/>
                <a:gd name="connsiteY47" fmla="*/ 3006980 h 4556380"/>
                <a:gd name="connsiteX48" fmla="*/ 5613400 w 5715000"/>
                <a:gd name="connsiteY48" fmla="*/ 3197480 h 4556380"/>
                <a:gd name="connsiteX49" fmla="*/ 5613400 w 5715000"/>
                <a:gd name="connsiteY49" fmla="*/ 3318130 h 4556380"/>
                <a:gd name="connsiteX50" fmla="*/ 5524500 w 5715000"/>
                <a:gd name="connsiteY50" fmla="*/ 3438780 h 4556380"/>
                <a:gd name="connsiteX51" fmla="*/ 5518148 w 5715000"/>
                <a:gd name="connsiteY51" fmla="*/ 3680080 h 4556380"/>
                <a:gd name="connsiteX52" fmla="*/ 5537200 w 5715000"/>
                <a:gd name="connsiteY52" fmla="*/ 3737230 h 4556380"/>
                <a:gd name="connsiteX53" fmla="*/ 5537200 w 5715000"/>
                <a:gd name="connsiteY53" fmla="*/ 3800730 h 4556380"/>
                <a:gd name="connsiteX54" fmla="*/ 5454652 w 5715000"/>
                <a:gd name="connsiteY54" fmla="*/ 3883280 h 4556380"/>
                <a:gd name="connsiteX55" fmla="*/ 5429252 w 5715000"/>
                <a:gd name="connsiteY55" fmla="*/ 3921380 h 4556380"/>
                <a:gd name="connsiteX56" fmla="*/ 5340348 w 5715000"/>
                <a:gd name="connsiteY56" fmla="*/ 4022980 h 4556380"/>
                <a:gd name="connsiteX57" fmla="*/ 5283200 w 5715000"/>
                <a:gd name="connsiteY57" fmla="*/ 3978530 h 4556380"/>
                <a:gd name="connsiteX58" fmla="*/ 5175252 w 5715000"/>
                <a:gd name="connsiteY58" fmla="*/ 4061080 h 4556380"/>
                <a:gd name="connsiteX59" fmla="*/ 5092700 w 5715000"/>
                <a:gd name="connsiteY59" fmla="*/ 4099180 h 4556380"/>
                <a:gd name="connsiteX60" fmla="*/ 5048252 w 5715000"/>
                <a:gd name="connsiteY60" fmla="*/ 4124580 h 4556380"/>
                <a:gd name="connsiteX61" fmla="*/ 4978400 w 5715000"/>
                <a:gd name="connsiteY61" fmla="*/ 4169030 h 4556380"/>
                <a:gd name="connsiteX62" fmla="*/ 4933948 w 5715000"/>
                <a:gd name="connsiteY62" fmla="*/ 4276980 h 4556380"/>
                <a:gd name="connsiteX63" fmla="*/ 4832348 w 5715000"/>
                <a:gd name="connsiteY63" fmla="*/ 4226180 h 4556380"/>
                <a:gd name="connsiteX64" fmla="*/ 4749800 w 5715000"/>
                <a:gd name="connsiteY64" fmla="*/ 4257930 h 4556380"/>
                <a:gd name="connsiteX65" fmla="*/ 4692652 w 5715000"/>
                <a:gd name="connsiteY65" fmla="*/ 4200780 h 4556380"/>
                <a:gd name="connsiteX66" fmla="*/ 4578348 w 5715000"/>
                <a:gd name="connsiteY66" fmla="*/ 4156330 h 4556380"/>
                <a:gd name="connsiteX67" fmla="*/ 4457700 w 5715000"/>
                <a:gd name="connsiteY67" fmla="*/ 4137280 h 4556380"/>
                <a:gd name="connsiteX68" fmla="*/ 4349748 w 5715000"/>
                <a:gd name="connsiteY68" fmla="*/ 3978530 h 4556380"/>
                <a:gd name="connsiteX69" fmla="*/ 4279900 w 5715000"/>
                <a:gd name="connsiteY69" fmla="*/ 3984880 h 4556380"/>
                <a:gd name="connsiteX70" fmla="*/ 4279900 w 5715000"/>
                <a:gd name="connsiteY70" fmla="*/ 4080130 h 4556380"/>
                <a:gd name="connsiteX71" fmla="*/ 4349748 w 5715000"/>
                <a:gd name="connsiteY71" fmla="*/ 4213480 h 4556380"/>
                <a:gd name="connsiteX72" fmla="*/ 4184652 w 5715000"/>
                <a:gd name="connsiteY72" fmla="*/ 4308730 h 4556380"/>
                <a:gd name="connsiteX73" fmla="*/ 4159252 w 5715000"/>
                <a:gd name="connsiteY73" fmla="*/ 4327780 h 4556380"/>
                <a:gd name="connsiteX74" fmla="*/ 4095748 w 5715000"/>
                <a:gd name="connsiteY74" fmla="*/ 4423030 h 4556380"/>
                <a:gd name="connsiteX75" fmla="*/ 4032252 w 5715000"/>
                <a:gd name="connsiteY75" fmla="*/ 4467480 h 4556380"/>
                <a:gd name="connsiteX76" fmla="*/ 3975100 w 5715000"/>
                <a:gd name="connsiteY76" fmla="*/ 4556380 h 4556380"/>
                <a:gd name="connsiteX77" fmla="*/ 3898900 w 5715000"/>
                <a:gd name="connsiteY77" fmla="*/ 4461130 h 4556380"/>
                <a:gd name="connsiteX78" fmla="*/ 3822700 w 5715000"/>
                <a:gd name="connsiteY78" fmla="*/ 4410330 h 4556380"/>
                <a:gd name="connsiteX79" fmla="*/ 3683000 w 5715000"/>
                <a:gd name="connsiteY79" fmla="*/ 4372230 h 4556380"/>
                <a:gd name="connsiteX80" fmla="*/ 3651252 w 5715000"/>
                <a:gd name="connsiteY80" fmla="*/ 4219830 h 4556380"/>
                <a:gd name="connsiteX81" fmla="*/ 3536948 w 5715000"/>
                <a:gd name="connsiteY81" fmla="*/ 4169030 h 4556380"/>
                <a:gd name="connsiteX82" fmla="*/ 3492500 w 5715000"/>
                <a:gd name="connsiteY82" fmla="*/ 4061080 h 4556380"/>
                <a:gd name="connsiteX83" fmla="*/ 3390900 w 5715000"/>
                <a:gd name="connsiteY83" fmla="*/ 4035680 h 4556380"/>
                <a:gd name="connsiteX84" fmla="*/ 3333748 w 5715000"/>
                <a:gd name="connsiteY84" fmla="*/ 4022980 h 4556380"/>
                <a:gd name="connsiteX85" fmla="*/ 3289300 w 5715000"/>
                <a:gd name="connsiteY85" fmla="*/ 3965830 h 4556380"/>
                <a:gd name="connsiteX86" fmla="*/ 3302000 w 5715000"/>
                <a:gd name="connsiteY86" fmla="*/ 3921380 h 4556380"/>
                <a:gd name="connsiteX87" fmla="*/ 3289300 w 5715000"/>
                <a:gd name="connsiteY87" fmla="*/ 3826130 h 4556380"/>
                <a:gd name="connsiteX88" fmla="*/ 3276600 w 5715000"/>
                <a:gd name="connsiteY88" fmla="*/ 3768980 h 4556380"/>
                <a:gd name="connsiteX89" fmla="*/ 3308348 w 5715000"/>
                <a:gd name="connsiteY89" fmla="*/ 3711830 h 4556380"/>
                <a:gd name="connsiteX90" fmla="*/ 3308348 w 5715000"/>
                <a:gd name="connsiteY90" fmla="*/ 3673730 h 4556380"/>
                <a:gd name="connsiteX91" fmla="*/ 3155948 w 5715000"/>
                <a:gd name="connsiteY91" fmla="*/ 3673730 h 4556380"/>
                <a:gd name="connsiteX92" fmla="*/ 3130548 w 5715000"/>
                <a:gd name="connsiteY92" fmla="*/ 3534030 h 4556380"/>
                <a:gd name="connsiteX93" fmla="*/ 3060700 w 5715000"/>
                <a:gd name="connsiteY93" fmla="*/ 3476880 h 4556380"/>
                <a:gd name="connsiteX94" fmla="*/ 2946400 w 5715000"/>
                <a:gd name="connsiteY94" fmla="*/ 3349880 h 4556380"/>
                <a:gd name="connsiteX95" fmla="*/ 2832100 w 5715000"/>
                <a:gd name="connsiteY95" fmla="*/ 3299080 h 4556380"/>
                <a:gd name="connsiteX96" fmla="*/ 2762252 w 5715000"/>
                <a:gd name="connsiteY96" fmla="*/ 3292730 h 4556380"/>
                <a:gd name="connsiteX97" fmla="*/ 2654300 w 5715000"/>
                <a:gd name="connsiteY97" fmla="*/ 3241930 h 4556380"/>
                <a:gd name="connsiteX98" fmla="*/ 2444748 w 5715000"/>
                <a:gd name="connsiteY98" fmla="*/ 3197480 h 4556380"/>
                <a:gd name="connsiteX99" fmla="*/ 2362200 w 5715000"/>
                <a:gd name="connsiteY99" fmla="*/ 3172080 h 4556380"/>
                <a:gd name="connsiteX100" fmla="*/ 2228852 w 5715000"/>
                <a:gd name="connsiteY100" fmla="*/ 3184780 h 4556380"/>
                <a:gd name="connsiteX101" fmla="*/ 2032000 w 5715000"/>
                <a:gd name="connsiteY101" fmla="*/ 3241930 h 4556380"/>
                <a:gd name="connsiteX102" fmla="*/ 1987548 w 5715000"/>
                <a:gd name="connsiteY102" fmla="*/ 3299080 h 4556380"/>
                <a:gd name="connsiteX103" fmla="*/ 2006600 w 5715000"/>
                <a:gd name="connsiteY103" fmla="*/ 3381630 h 4556380"/>
                <a:gd name="connsiteX104" fmla="*/ 2006600 w 5715000"/>
                <a:gd name="connsiteY104" fmla="*/ 3426080 h 4556380"/>
                <a:gd name="connsiteX105" fmla="*/ 1854200 w 5715000"/>
                <a:gd name="connsiteY105" fmla="*/ 3426080 h 4556380"/>
                <a:gd name="connsiteX106" fmla="*/ 1758948 w 5715000"/>
                <a:gd name="connsiteY106" fmla="*/ 3495930 h 4556380"/>
                <a:gd name="connsiteX107" fmla="*/ 1663700 w 5715000"/>
                <a:gd name="connsiteY107" fmla="*/ 3489580 h 4556380"/>
                <a:gd name="connsiteX108" fmla="*/ 1562100 w 5715000"/>
                <a:gd name="connsiteY108" fmla="*/ 3546730 h 4556380"/>
                <a:gd name="connsiteX109" fmla="*/ 1524000 w 5715000"/>
                <a:gd name="connsiteY109" fmla="*/ 3610230 h 4556380"/>
                <a:gd name="connsiteX110" fmla="*/ 1397000 w 5715000"/>
                <a:gd name="connsiteY110" fmla="*/ 3622930 h 4556380"/>
                <a:gd name="connsiteX111" fmla="*/ 1390652 w 5715000"/>
                <a:gd name="connsiteY111" fmla="*/ 3686430 h 4556380"/>
                <a:gd name="connsiteX112" fmla="*/ 1282700 w 5715000"/>
                <a:gd name="connsiteY112" fmla="*/ 3705480 h 4556380"/>
                <a:gd name="connsiteX113" fmla="*/ 1238252 w 5715000"/>
                <a:gd name="connsiteY113" fmla="*/ 3756280 h 4556380"/>
                <a:gd name="connsiteX114" fmla="*/ 1181100 w 5715000"/>
                <a:gd name="connsiteY114" fmla="*/ 3807080 h 4556380"/>
                <a:gd name="connsiteX115" fmla="*/ 996948 w 5715000"/>
                <a:gd name="connsiteY115" fmla="*/ 3889630 h 4556380"/>
                <a:gd name="connsiteX116" fmla="*/ 927100 w 5715000"/>
                <a:gd name="connsiteY116" fmla="*/ 3876930 h 4556380"/>
                <a:gd name="connsiteX117" fmla="*/ 889000 w 5715000"/>
                <a:gd name="connsiteY117" fmla="*/ 3953130 h 4556380"/>
                <a:gd name="connsiteX118" fmla="*/ 755652 w 5715000"/>
                <a:gd name="connsiteY118" fmla="*/ 4016630 h 4556380"/>
                <a:gd name="connsiteX119" fmla="*/ 742948 w 5715000"/>
                <a:gd name="connsiteY119" fmla="*/ 4061080 h 4556380"/>
                <a:gd name="connsiteX120" fmla="*/ 679452 w 5715000"/>
                <a:gd name="connsiteY120" fmla="*/ 4086480 h 4556380"/>
                <a:gd name="connsiteX121" fmla="*/ 654052 w 5715000"/>
                <a:gd name="connsiteY121" fmla="*/ 4099180 h 4556380"/>
                <a:gd name="connsiteX122" fmla="*/ 622300 w 5715000"/>
                <a:gd name="connsiteY122" fmla="*/ 4073780 h 4556380"/>
                <a:gd name="connsiteX123" fmla="*/ 520700 w 5715000"/>
                <a:gd name="connsiteY123" fmla="*/ 4042030 h 4556380"/>
                <a:gd name="connsiteX124" fmla="*/ 317500 w 5715000"/>
                <a:gd name="connsiteY124" fmla="*/ 4003930 h 4556380"/>
                <a:gd name="connsiteX125" fmla="*/ 222252 w 5715000"/>
                <a:gd name="connsiteY125" fmla="*/ 4029330 h 4556380"/>
                <a:gd name="connsiteX126" fmla="*/ 193796 w 5715000"/>
                <a:gd name="connsiteY126" fmla="*/ 4005618 h 4556380"/>
                <a:gd name="connsiteX127" fmla="*/ 190500 w 5715000"/>
                <a:gd name="connsiteY127" fmla="*/ 3986150 h 4556380"/>
                <a:gd name="connsiteX128" fmla="*/ 243840 w 5715000"/>
                <a:gd name="connsiteY128" fmla="*/ 3909950 h 4556380"/>
                <a:gd name="connsiteX129" fmla="*/ 251460 w 5715000"/>
                <a:gd name="connsiteY129" fmla="*/ 3810890 h 4556380"/>
                <a:gd name="connsiteX130" fmla="*/ 243840 w 5715000"/>
                <a:gd name="connsiteY130" fmla="*/ 3711830 h 4556380"/>
                <a:gd name="connsiteX131" fmla="*/ 259080 w 5715000"/>
                <a:gd name="connsiteY131" fmla="*/ 3643250 h 4556380"/>
                <a:gd name="connsiteX132" fmla="*/ 259080 w 5715000"/>
                <a:gd name="connsiteY132" fmla="*/ 3574670 h 4556380"/>
                <a:gd name="connsiteX133" fmla="*/ 205740 w 5715000"/>
                <a:gd name="connsiteY133" fmla="*/ 3376550 h 4556380"/>
                <a:gd name="connsiteX134" fmla="*/ 228600 w 5715000"/>
                <a:gd name="connsiteY134" fmla="*/ 3102230 h 4556380"/>
                <a:gd name="connsiteX135" fmla="*/ 144780 w 5715000"/>
                <a:gd name="connsiteY135" fmla="*/ 2987930 h 4556380"/>
                <a:gd name="connsiteX136" fmla="*/ 60960 w 5715000"/>
                <a:gd name="connsiteY136" fmla="*/ 3026030 h 4556380"/>
                <a:gd name="connsiteX137" fmla="*/ 0 w 5715000"/>
                <a:gd name="connsiteY137" fmla="*/ 2843150 h 4556380"/>
                <a:gd name="connsiteX138" fmla="*/ 152400 w 5715000"/>
                <a:gd name="connsiteY138" fmla="*/ 2667890 h 4556380"/>
                <a:gd name="connsiteX139" fmla="*/ 175260 w 5715000"/>
                <a:gd name="connsiteY139" fmla="*/ 2492630 h 4556380"/>
                <a:gd name="connsiteX140" fmla="*/ 205740 w 5715000"/>
                <a:gd name="connsiteY140" fmla="*/ 2340230 h 4556380"/>
                <a:gd name="connsiteX141" fmla="*/ 198120 w 5715000"/>
                <a:gd name="connsiteY141" fmla="*/ 2271650 h 4556380"/>
                <a:gd name="connsiteX142" fmla="*/ 152400 w 5715000"/>
                <a:gd name="connsiteY142" fmla="*/ 2256410 h 4556380"/>
                <a:gd name="connsiteX143" fmla="*/ 114300 w 5715000"/>
                <a:gd name="connsiteY143" fmla="*/ 2187830 h 4556380"/>
                <a:gd name="connsiteX144" fmla="*/ 144780 w 5715000"/>
                <a:gd name="connsiteY144" fmla="*/ 2058290 h 4556380"/>
                <a:gd name="connsiteX145" fmla="*/ 205740 w 5715000"/>
                <a:gd name="connsiteY145" fmla="*/ 2035430 h 4556380"/>
                <a:gd name="connsiteX146" fmla="*/ 541020 w 5715000"/>
                <a:gd name="connsiteY146" fmla="*/ 1989710 h 4556380"/>
                <a:gd name="connsiteX147" fmla="*/ 609600 w 5715000"/>
                <a:gd name="connsiteY147" fmla="*/ 1974470 h 4556380"/>
                <a:gd name="connsiteX148" fmla="*/ 685800 w 5715000"/>
                <a:gd name="connsiteY148" fmla="*/ 1989710 h 4556380"/>
                <a:gd name="connsiteX149" fmla="*/ 731520 w 5715000"/>
                <a:gd name="connsiteY149" fmla="*/ 1951610 h 4556380"/>
                <a:gd name="connsiteX150" fmla="*/ 746760 w 5715000"/>
                <a:gd name="connsiteY150" fmla="*/ 1799210 h 4556380"/>
                <a:gd name="connsiteX151" fmla="*/ 876300 w 5715000"/>
                <a:gd name="connsiteY151" fmla="*/ 1776350 h 4556380"/>
                <a:gd name="connsiteX152" fmla="*/ 944880 w 5715000"/>
                <a:gd name="connsiteY152" fmla="*/ 1844930 h 4556380"/>
                <a:gd name="connsiteX153" fmla="*/ 1005840 w 5715000"/>
                <a:gd name="connsiteY153" fmla="*/ 1791590 h 4556380"/>
                <a:gd name="connsiteX154" fmla="*/ 1150620 w 5715000"/>
                <a:gd name="connsiteY154" fmla="*/ 1783970 h 4556380"/>
                <a:gd name="connsiteX155" fmla="*/ 1234440 w 5715000"/>
                <a:gd name="connsiteY155" fmla="*/ 1844930 h 4556380"/>
                <a:gd name="connsiteX156" fmla="*/ 1280160 w 5715000"/>
                <a:gd name="connsiteY156" fmla="*/ 1753490 h 4556380"/>
                <a:gd name="connsiteX157" fmla="*/ 1249680 w 5715000"/>
                <a:gd name="connsiteY157" fmla="*/ 1692530 h 4556380"/>
                <a:gd name="connsiteX158" fmla="*/ 1226820 w 5715000"/>
                <a:gd name="connsiteY158" fmla="*/ 1616330 h 4556380"/>
                <a:gd name="connsiteX159" fmla="*/ 1188720 w 5715000"/>
                <a:gd name="connsiteY159" fmla="*/ 1471550 h 4556380"/>
                <a:gd name="connsiteX160" fmla="*/ 1173480 w 5715000"/>
                <a:gd name="connsiteY160" fmla="*/ 1425830 h 4556380"/>
                <a:gd name="connsiteX161" fmla="*/ 1188720 w 5715000"/>
                <a:gd name="connsiteY161" fmla="*/ 1265810 h 4556380"/>
                <a:gd name="connsiteX162" fmla="*/ 1264920 w 5715000"/>
                <a:gd name="connsiteY162" fmla="*/ 1242950 h 4556380"/>
                <a:gd name="connsiteX163" fmla="*/ 1371600 w 5715000"/>
                <a:gd name="connsiteY163" fmla="*/ 1098170 h 4556380"/>
                <a:gd name="connsiteX164" fmla="*/ 1371600 w 5715000"/>
                <a:gd name="connsiteY164" fmla="*/ 1037210 h 4556380"/>
                <a:gd name="connsiteX165" fmla="*/ 1501140 w 5715000"/>
                <a:gd name="connsiteY165" fmla="*/ 922910 h 4556380"/>
                <a:gd name="connsiteX166" fmla="*/ 1493520 w 5715000"/>
                <a:gd name="connsiteY166" fmla="*/ 839090 h 4556380"/>
                <a:gd name="connsiteX167" fmla="*/ 1623060 w 5715000"/>
                <a:gd name="connsiteY167" fmla="*/ 740030 h 4556380"/>
                <a:gd name="connsiteX168" fmla="*/ 1737360 w 5715000"/>
                <a:gd name="connsiteY168" fmla="*/ 587630 h 4556380"/>
                <a:gd name="connsiteX169" fmla="*/ 1874520 w 5715000"/>
                <a:gd name="connsiteY169" fmla="*/ 564770 h 4556380"/>
                <a:gd name="connsiteX170" fmla="*/ 1958340 w 5715000"/>
                <a:gd name="connsiteY170" fmla="*/ 663830 h 4556380"/>
                <a:gd name="connsiteX171" fmla="*/ 2080260 w 5715000"/>
                <a:gd name="connsiteY171" fmla="*/ 602870 h 4556380"/>
                <a:gd name="connsiteX172" fmla="*/ 2179320 w 5715000"/>
                <a:gd name="connsiteY172" fmla="*/ 640970 h 4556380"/>
                <a:gd name="connsiteX173" fmla="*/ 2286000 w 5715000"/>
                <a:gd name="connsiteY173" fmla="*/ 625730 h 4556380"/>
                <a:gd name="connsiteX174" fmla="*/ 2324100 w 5715000"/>
                <a:gd name="connsiteY174" fmla="*/ 564770 h 4556380"/>
                <a:gd name="connsiteX175" fmla="*/ 2407920 w 5715000"/>
                <a:gd name="connsiteY175" fmla="*/ 633350 h 4556380"/>
                <a:gd name="connsiteX176" fmla="*/ 2446020 w 5715000"/>
                <a:gd name="connsiteY176" fmla="*/ 747650 h 4556380"/>
                <a:gd name="connsiteX177" fmla="*/ 2506980 w 5715000"/>
                <a:gd name="connsiteY177" fmla="*/ 831470 h 4556380"/>
                <a:gd name="connsiteX178" fmla="*/ 2659380 w 5715000"/>
                <a:gd name="connsiteY178" fmla="*/ 823850 h 4556380"/>
                <a:gd name="connsiteX179" fmla="*/ 2689860 w 5715000"/>
                <a:gd name="connsiteY179" fmla="*/ 778130 h 4556380"/>
                <a:gd name="connsiteX180" fmla="*/ 2758440 w 5715000"/>
                <a:gd name="connsiteY180" fmla="*/ 831470 h 4556380"/>
                <a:gd name="connsiteX181" fmla="*/ 2758440 w 5715000"/>
                <a:gd name="connsiteY181" fmla="*/ 854330 h 4556380"/>
                <a:gd name="connsiteX182" fmla="*/ 2865120 w 5715000"/>
                <a:gd name="connsiteY182" fmla="*/ 930530 h 4556380"/>
                <a:gd name="connsiteX183" fmla="*/ 2956560 w 5715000"/>
                <a:gd name="connsiteY183" fmla="*/ 922910 h 4556380"/>
                <a:gd name="connsiteX184" fmla="*/ 3009900 w 5715000"/>
                <a:gd name="connsiteY184" fmla="*/ 854330 h 4556380"/>
                <a:gd name="connsiteX185" fmla="*/ 3093720 w 5715000"/>
                <a:gd name="connsiteY185" fmla="*/ 854330 h 4556380"/>
                <a:gd name="connsiteX186" fmla="*/ 3223260 w 5715000"/>
                <a:gd name="connsiteY186" fmla="*/ 892430 h 4556380"/>
                <a:gd name="connsiteX187" fmla="*/ 3451860 w 5715000"/>
                <a:gd name="connsiteY187" fmla="*/ 656210 h 4556380"/>
                <a:gd name="connsiteX188" fmla="*/ 3337560 w 5715000"/>
                <a:gd name="connsiteY188" fmla="*/ 549530 h 4556380"/>
                <a:gd name="connsiteX189" fmla="*/ 3352800 w 5715000"/>
                <a:gd name="connsiteY189" fmla="*/ 488570 h 4556380"/>
                <a:gd name="connsiteX190" fmla="*/ 3383280 w 5715000"/>
                <a:gd name="connsiteY190" fmla="*/ 237110 h 4556380"/>
                <a:gd name="connsiteX191" fmla="*/ 3390900 w 5715000"/>
                <a:gd name="connsiteY191" fmla="*/ 176150 h 4556380"/>
                <a:gd name="connsiteX192" fmla="*/ 3375660 w 5715000"/>
                <a:gd name="connsiteY192" fmla="*/ 8510 h 4556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</a:cxnLst>
              <a:rect l="l" t="t" r="r" b="b"/>
              <a:pathLst>
                <a:path w="5715000" h="4556380">
                  <a:moveTo>
                    <a:pt x="3379588" y="0"/>
                  </a:moveTo>
                  <a:lnTo>
                    <a:pt x="3566160" y="99950"/>
                  </a:lnTo>
                  <a:lnTo>
                    <a:pt x="3695700" y="92330"/>
                  </a:lnTo>
                  <a:lnTo>
                    <a:pt x="3787140" y="890"/>
                  </a:lnTo>
                  <a:lnTo>
                    <a:pt x="3832860" y="92330"/>
                  </a:lnTo>
                  <a:lnTo>
                    <a:pt x="4008120" y="107570"/>
                  </a:lnTo>
                  <a:lnTo>
                    <a:pt x="3977640" y="183770"/>
                  </a:lnTo>
                  <a:lnTo>
                    <a:pt x="3992880" y="252350"/>
                  </a:lnTo>
                  <a:lnTo>
                    <a:pt x="4091940" y="290450"/>
                  </a:lnTo>
                  <a:lnTo>
                    <a:pt x="4297680" y="252350"/>
                  </a:lnTo>
                  <a:lnTo>
                    <a:pt x="4648200" y="336170"/>
                  </a:lnTo>
                  <a:lnTo>
                    <a:pt x="4648200" y="419990"/>
                  </a:lnTo>
                  <a:lnTo>
                    <a:pt x="4648200" y="480950"/>
                  </a:lnTo>
                  <a:lnTo>
                    <a:pt x="4625340" y="648590"/>
                  </a:lnTo>
                  <a:lnTo>
                    <a:pt x="4724400" y="694310"/>
                  </a:lnTo>
                  <a:lnTo>
                    <a:pt x="4732020" y="762890"/>
                  </a:lnTo>
                  <a:lnTo>
                    <a:pt x="4808220" y="762890"/>
                  </a:lnTo>
                  <a:lnTo>
                    <a:pt x="4968240" y="785750"/>
                  </a:lnTo>
                  <a:lnTo>
                    <a:pt x="4937760" y="694310"/>
                  </a:lnTo>
                  <a:lnTo>
                    <a:pt x="5151120" y="694310"/>
                  </a:lnTo>
                  <a:lnTo>
                    <a:pt x="5166360" y="496190"/>
                  </a:lnTo>
                  <a:lnTo>
                    <a:pt x="5166360" y="359030"/>
                  </a:lnTo>
                  <a:lnTo>
                    <a:pt x="5227320" y="305690"/>
                  </a:lnTo>
                  <a:lnTo>
                    <a:pt x="5382788" y="313094"/>
                  </a:lnTo>
                  <a:lnTo>
                    <a:pt x="5384800" y="314580"/>
                  </a:lnTo>
                  <a:lnTo>
                    <a:pt x="5391148" y="428880"/>
                  </a:lnTo>
                  <a:lnTo>
                    <a:pt x="5549900" y="600330"/>
                  </a:lnTo>
                  <a:lnTo>
                    <a:pt x="5549900" y="797180"/>
                  </a:lnTo>
                  <a:lnTo>
                    <a:pt x="5626100" y="873380"/>
                  </a:lnTo>
                  <a:lnTo>
                    <a:pt x="5619748" y="1127380"/>
                  </a:lnTo>
                  <a:lnTo>
                    <a:pt x="5651500" y="1197230"/>
                  </a:lnTo>
                  <a:lnTo>
                    <a:pt x="5651500" y="1254380"/>
                  </a:lnTo>
                  <a:lnTo>
                    <a:pt x="5670548" y="1311530"/>
                  </a:lnTo>
                  <a:lnTo>
                    <a:pt x="5676900" y="1590930"/>
                  </a:lnTo>
                  <a:lnTo>
                    <a:pt x="5689600" y="1679830"/>
                  </a:lnTo>
                  <a:lnTo>
                    <a:pt x="5715000" y="1813180"/>
                  </a:lnTo>
                  <a:lnTo>
                    <a:pt x="5708652" y="1952880"/>
                  </a:lnTo>
                  <a:lnTo>
                    <a:pt x="5695948" y="2035430"/>
                  </a:lnTo>
                  <a:lnTo>
                    <a:pt x="5689600" y="2137030"/>
                  </a:lnTo>
                  <a:lnTo>
                    <a:pt x="5695948" y="2194180"/>
                  </a:lnTo>
                  <a:lnTo>
                    <a:pt x="5695948" y="2264030"/>
                  </a:lnTo>
                  <a:lnTo>
                    <a:pt x="5689600" y="2321180"/>
                  </a:lnTo>
                  <a:lnTo>
                    <a:pt x="5702300" y="2365630"/>
                  </a:lnTo>
                  <a:lnTo>
                    <a:pt x="5670548" y="2492630"/>
                  </a:lnTo>
                  <a:lnTo>
                    <a:pt x="5689600" y="2530730"/>
                  </a:lnTo>
                  <a:lnTo>
                    <a:pt x="5632452" y="2702180"/>
                  </a:lnTo>
                  <a:lnTo>
                    <a:pt x="5657852" y="2854580"/>
                  </a:lnTo>
                  <a:lnTo>
                    <a:pt x="5594348" y="3006980"/>
                  </a:lnTo>
                  <a:lnTo>
                    <a:pt x="5613400" y="3197480"/>
                  </a:lnTo>
                  <a:lnTo>
                    <a:pt x="5613400" y="3318130"/>
                  </a:lnTo>
                  <a:lnTo>
                    <a:pt x="5524500" y="3438780"/>
                  </a:lnTo>
                  <a:lnTo>
                    <a:pt x="5518148" y="3680080"/>
                  </a:lnTo>
                  <a:lnTo>
                    <a:pt x="5537200" y="3737230"/>
                  </a:lnTo>
                  <a:lnTo>
                    <a:pt x="5537200" y="3800730"/>
                  </a:lnTo>
                  <a:lnTo>
                    <a:pt x="5454652" y="3883280"/>
                  </a:lnTo>
                  <a:lnTo>
                    <a:pt x="5429252" y="3921380"/>
                  </a:lnTo>
                  <a:lnTo>
                    <a:pt x="5340348" y="4022980"/>
                  </a:lnTo>
                  <a:lnTo>
                    <a:pt x="5283200" y="3978530"/>
                  </a:lnTo>
                  <a:lnTo>
                    <a:pt x="5175252" y="4061080"/>
                  </a:lnTo>
                  <a:lnTo>
                    <a:pt x="5092700" y="4099180"/>
                  </a:lnTo>
                  <a:lnTo>
                    <a:pt x="5048252" y="4124580"/>
                  </a:lnTo>
                  <a:lnTo>
                    <a:pt x="4978400" y="4169030"/>
                  </a:lnTo>
                  <a:lnTo>
                    <a:pt x="4933948" y="4276980"/>
                  </a:lnTo>
                  <a:lnTo>
                    <a:pt x="4832348" y="4226180"/>
                  </a:lnTo>
                  <a:lnTo>
                    <a:pt x="4749800" y="4257930"/>
                  </a:lnTo>
                  <a:lnTo>
                    <a:pt x="4692652" y="4200780"/>
                  </a:lnTo>
                  <a:lnTo>
                    <a:pt x="4578348" y="4156330"/>
                  </a:lnTo>
                  <a:lnTo>
                    <a:pt x="4457700" y="4137280"/>
                  </a:lnTo>
                  <a:lnTo>
                    <a:pt x="4349748" y="3978530"/>
                  </a:lnTo>
                  <a:lnTo>
                    <a:pt x="4279900" y="3984880"/>
                  </a:lnTo>
                  <a:lnTo>
                    <a:pt x="4279900" y="4080130"/>
                  </a:lnTo>
                  <a:lnTo>
                    <a:pt x="4349748" y="4213480"/>
                  </a:lnTo>
                  <a:lnTo>
                    <a:pt x="4184652" y="4308730"/>
                  </a:lnTo>
                  <a:lnTo>
                    <a:pt x="4159252" y="4327780"/>
                  </a:lnTo>
                  <a:lnTo>
                    <a:pt x="4095748" y="4423030"/>
                  </a:lnTo>
                  <a:lnTo>
                    <a:pt x="4032252" y="4467480"/>
                  </a:lnTo>
                  <a:lnTo>
                    <a:pt x="3975100" y="4556380"/>
                  </a:lnTo>
                  <a:lnTo>
                    <a:pt x="3898900" y="4461130"/>
                  </a:lnTo>
                  <a:lnTo>
                    <a:pt x="3822700" y="4410330"/>
                  </a:lnTo>
                  <a:lnTo>
                    <a:pt x="3683000" y="4372230"/>
                  </a:lnTo>
                  <a:lnTo>
                    <a:pt x="3651252" y="4219830"/>
                  </a:lnTo>
                  <a:lnTo>
                    <a:pt x="3536948" y="4169030"/>
                  </a:lnTo>
                  <a:lnTo>
                    <a:pt x="3492500" y="4061080"/>
                  </a:lnTo>
                  <a:lnTo>
                    <a:pt x="3390900" y="4035680"/>
                  </a:lnTo>
                  <a:lnTo>
                    <a:pt x="3333748" y="4022980"/>
                  </a:lnTo>
                  <a:lnTo>
                    <a:pt x="3289300" y="3965830"/>
                  </a:lnTo>
                  <a:lnTo>
                    <a:pt x="3302000" y="3921380"/>
                  </a:lnTo>
                  <a:lnTo>
                    <a:pt x="3289300" y="3826130"/>
                  </a:lnTo>
                  <a:lnTo>
                    <a:pt x="3276600" y="3768980"/>
                  </a:lnTo>
                  <a:lnTo>
                    <a:pt x="3308348" y="3711830"/>
                  </a:lnTo>
                  <a:lnTo>
                    <a:pt x="3308348" y="3673730"/>
                  </a:lnTo>
                  <a:lnTo>
                    <a:pt x="3155948" y="3673730"/>
                  </a:lnTo>
                  <a:lnTo>
                    <a:pt x="3130548" y="3534030"/>
                  </a:lnTo>
                  <a:lnTo>
                    <a:pt x="3060700" y="3476880"/>
                  </a:lnTo>
                  <a:lnTo>
                    <a:pt x="2946400" y="3349880"/>
                  </a:lnTo>
                  <a:lnTo>
                    <a:pt x="2832100" y="3299080"/>
                  </a:lnTo>
                  <a:lnTo>
                    <a:pt x="2762252" y="3292730"/>
                  </a:lnTo>
                  <a:lnTo>
                    <a:pt x="2654300" y="3241930"/>
                  </a:lnTo>
                  <a:lnTo>
                    <a:pt x="2444748" y="3197480"/>
                  </a:lnTo>
                  <a:lnTo>
                    <a:pt x="2362200" y="3172080"/>
                  </a:lnTo>
                  <a:lnTo>
                    <a:pt x="2228852" y="3184780"/>
                  </a:lnTo>
                  <a:lnTo>
                    <a:pt x="2032000" y="3241930"/>
                  </a:lnTo>
                  <a:lnTo>
                    <a:pt x="1987548" y="3299080"/>
                  </a:lnTo>
                  <a:lnTo>
                    <a:pt x="2006600" y="3381630"/>
                  </a:lnTo>
                  <a:lnTo>
                    <a:pt x="2006600" y="3426080"/>
                  </a:lnTo>
                  <a:lnTo>
                    <a:pt x="1854200" y="3426080"/>
                  </a:lnTo>
                  <a:lnTo>
                    <a:pt x="1758948" y="3495930"/>
                  </a:lnTo>
                  <a:lnTo>
                    <a:pt x="1663700" y="3489580"/>
                  </a:lnTo>
                  <a:lnTo>
                    <a:pt x="1562100" y="3546730"/>
                  </a:lnTo>
                  <a:lnTo>
                    <a:pt x="1524000" y="3610230"/>
                  </a:lnTo>
                  <a:lnTo>
                    <a:pt x="1397000" y="3622930"/>
                  </a:lnTo>
                  <a:lnTo>
                    <a:pt x="1390652" y="3686430"/>
                  </a:lnTo>
                  <a:lnTo>
                    <a:pt x="1282700" y="3705480"/>
                  </a:lnTo>
                  <a:lnTo>
                    <a:pt x="1238252" y="3756280"/>
                  </a:lnTo>
                  <a:lnTo>
                    <a:pt x="1181100" y="3807080"/>
                  </a:lnTo>
                  <a:lnTo>
                    <a:pt x="996948" y="3889630"/>
                  </a:lnTo>
                  <a:lnTo>
                    <a:pt x="927100" y="3876930"/>
                  </a:lnTo>
                  <a:lnTo>
                    <a:pt x="889000" y="3953130"/>
                  </a:lnTo>
                  <a:lnTo>
                    <a:pt x="755652" y="4016630"/>
                  </a:lnTo>
                  <a:lnTo>
                    <a:pt x="742948" y="4061080"/>
                  </a:lnTo>
                  <a:lnTo>
                    <a:pt x="679452" y="4086480"/>
                  </a:lnTo>
                  <a:lnTo>
                    <a:pt x="654052" y="4099180"/>
                  </a:lnTo>
                  <a:lnTo>
                    <a:pt x="622300" y="4073780"/>
                  </a:lnTo>
                  <a:lnTo>
                    <a:pt x="520700" y="4042030"/>
                  </a:lnTo>
                  <a:lnTo>
                    <a:pt x="317500" y="4003930"/>
                  </a:lnTo>
                  <a:lnTo>
                    <a:pt x="222252" y="4029330"/>
                  </a:lnTo>
                  <a:lnTo>
                    <a:pt x="193796" y="4005618"/>
                  </a:lnTo>
                  <a:lnTo>
                    <a:pt x="190500" y="3986150"/>
                  </a:lnTo>
                  <a:lnTo>
                    <a:pt x="243840" y="3909950"/>
                  </a:lnTo>
                  <a:lnTo>
                    <a:pt x="251460" y="3810890"/>
                  </a:lnTo>
                  <a:lnTo>
                    <a:pt x="243840" y="3711830"/>
                  </a:lnTo>
                  <a:lnTo>
                    <a:pt x="259080" y="3643250"/>
                  </a:lnTo>
                  <a:lnTo>
                    <a:pt x="259080" y="3574670"/>
                  </a:lnTo>
                  <a:lnTo>
                    <a:pt x="205740" y="3376550"/>
                  </a:lnTo>
                  <a:lnTo>
                    <a:pt x="228600" y="3102230"/>
                  </a:lnTo>
                  <a:lnTo>
                    <a:pt x="144780" y="2987930"/>
                  </a:lnTo>
                  <a:lnTo>
                    <a:pt x="60960" y="3026030"/>
                  </a:lnTo>
                  <a:lnTo>
                    <a:pt x="0" y="2843150"/>
                  </a:lnTo>
                  <a:lnTo>
                    <a:pt x="152400" y="2667890"/>
                  </a:lnTo>
                  <a:lnTo>
                    <a:pt x="175260" y="2492630"/>
                  </a:lnTo>
                  <a:lnTo>
                    <a:pt x="205740" y="2340230"/>
                  </a:lnTo>
                  <a:lnTo>
                    <a:pt x="198120" y="2271650"/>
                  </a:lnTo>
                  <a:lnTo>
                    <a:pt x="152400" y="2256410"/>
                  </a:lnTo>
                  <a:lnTo>
                    <a:pt x="114300" y="2187830"/>
                  </a:lnTo>
                  <a:lnTo>
                    <a:pt x="144780" y="2058290"/>
                  </a:lnTo>
                  <a:lnTo>
                    <a:pt x="205740" y="2035430"/>
                  </a:lnTo>
                  <a:lnTo>
                    <a:pt x="541020" y="1989710"/>
                  </a:lnTo>
                  <a:lnTo>
                    <a:pt x="609600" y="1974470"/>
                  </a:lnTo>
                  <a:lnTo>
                    <a:pt x="685800" y="1989710"/>
                  </a:lnTo>
                  <a:lnTo>
                    <a:pt x="731520" y="1951610"/>
                  </a:lnTo>
                  <a:lnTo>
                    <a:pt x="746760" y="1799210"/>
                  </a:lnTo>
                  <a:lnTo>
                    <a:pt x="876300" y="1776350"/>
                  </a:lnTo>
                  <a:lnTo>
                    <a:pt x="944880" y="1844930"/>
                  </a:lnTo>
                  <a:lnTo>
                    <a:pt x="1005840" y="1791590"/>
                  </a:lnTo>
                  <a:lnTo>
                    <a:pt x="1150620" y="1783970"/>
                  </a:lnTo>
                  <a:lnTo>
                    <a:pt x="1234440" y="1844930"/>
                  </a:lnTo>
                  <a:lnTo>
                    <a:pt x="1280160" y="1753490"/>
                  </a:lnTo>
                  <a:lnTo>
                    <a:pt x="1249680" y="1692530"/>
                  </a:lnTo>
                  <a:lnTo>
                    <a:pt x="1226820" y="1616330"/>
                  </a:lnTo>
                  <a:lnTo>
                    <a:pt x="1188720" y="1471550"/>
                  </a:lnTo>
                  <a:lnTo>
                    <a:pt x="1173480" y="1425830"/>
                  </a:lnTo>
                  <a:lnTo>
                    <a:pt x="1188720" y="1265810"/>
                  </a:lnTo>
                  <a:lnTo>
                    <a:pt x="1264920" y="1242950"/>
                  </a:lnTo>
                  <a:lnTo>
                    <a:pt x="1371600" y="1098170"/>
                  </a:lnTo>
                  <a:lnTo>
                    <a:pt x="1371600" y="1037210"/>
                  </a:lnTo>
                  <a:lnTo>
                    <a:pt x="1501140" y="922910"/>
                  </a:lnTo>
                  <a:lnTo>
                    <a:pt x="1493520" y="839090"/>
                  </a:lnTo>
                  <a:lnTo>
                    <a:pt x="1623060" y="740030"/>
                  </a:lnTo>
                  <a:lnTo>
                    <a:pt x="1737360" y="587630"/>
                  </a:lnTo>
                  <a:lnTo>
                    <a:pt x="1874520" y="564770"/>
                  </a:lnTo>
                  <a:lnTo>
                    <a:pt x="1958340" y="663830"/>
                  </a:lnTo>
                  <a:lnTo>
                    <a:pt x="2080260" y="602870"/>
                  </a:lnTo>
                  <a:lnTo>
                    <a:pt x="2179320" y="640970"/>
                  </a:lnTo>
                  <a:lnTo>
                    <a:pt x="2286000" y="625730"/>
                  </a:lnTo>
                  <a:lnTo>
                    <a:pt x="2324100" y="564770"/>
                  </a:lnTo>
                  <a:lnTo>
                    <a:pt x="2407920" y="633350"/>
                  </a:lnTo>
                  <a:lnTo>
                    <a:pt x="2446020" y="747650"/>
                  </a:lnTo>
                  <a:lnTo>
                    <a:pt x="2506980" y="831470"/>
                  </a:lnTo>
                  <a:lnTo>
                    <a:pt x="2659380" y="823850"/>
                  </a:lnTo>
                  <a:lnTo>
                    <a:pt x="2689860" y="778130"/>
                  </a:lnTo>
                  <a:lnTo>
                    <a:pt x="2758440" y="831470"/>
                  </a:lnTo>
                  <a:lnTo>
                    <a:pt x="2758440" y="854330"/>
                  </a:lnTo>
                  <a:lnTo>
                    <a:pt x="2865120" y="930530"/>
                  </a:lnTo>
                  <a:lnTo>
                    <a:pt x="2956560" y="922910"/>
                  </a:lnTo>
                  <a:lnTo>
                    <a:pt x="3009900" y="854330"/>
                  </a:lnTo>
                  <a:lnTo>
                    <a:pt x="3093720" y="854330"/>
                  </a:lnTo>
                  <a:lnTo>
                    <a:pt x="3223260" y="892430"/>
                  </a:lnTo>
                  <a:lnTo>
                    <a:pt x="3451860" y="656210"/>
                  </a:lnTo>
                  <a:lnTo>
                    <a:pt x="3337560" y="549530"/>
                  </a:lnTo>
                  <a:lnTo>
                    <a:pt x="3352800" y="488570"/>
                  </a:lnTo>
                  <a:lnTo>
                    <a:pt x="3383280" y="237110"/>
                  </a:lnTo>
                  <a:lnTo>
                    <a:pt x="3390900" y="176150"/>
                  </a:lnTo>
                  <a:lnTo>
                    <a:pt x="3375660" y="851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13" name="フリーフォーム: 図形 512">
              <a:extLst>
                <a:ext uri="{FF2B5EF4-FFF2-40B4-BE49-F238E27FC236}">
                  <a16:creationId xmlns:a16="http://schemas.microsoft.com/office/drawing/2014/main" id="{00255F40-C992-E2A2-550F-155B737D31FE}"/>
                </a:ext>
              </a:extLst>
            </p:cNvPr>
            <p:cNvSpPr/>
            <p:nvPr/>
          </p:nvSpPr>
          <p:spPr>
            <a:xfrm>
              <a:off x="4769018" y="2545022"/>
              <a:ext cx="416684" cy="512068"/>
            </a:xfrm>
            <a:custGeom>
              <a:avLst/>
              <a:gdLst>
                <a:gd name="connsiteX0" fmla="*/ 1873252 w 2962912"/>
                <a:gd name="connsiteY0" fmla="*/ 0 h 3641156"/>
                <a:gd name="connsiteX1" fmla="*/ 1955800 w 2962912"/>
                <a:gd name="connsiteY1" fmla="*/ 25400 h 3641156"/>
                <a:gd name="connsiteX2" fmla="*/ 2165352 w 2962912"/>
                <a:gd name="connsiteY2" fmla="*/ 69850 h 3641156"/>
                <a:gd name="connsiteX3" fmla="*/ 2273304 w 2962912"/>
                <a:gd name="connsiteY3" fmla="*/ 120650 h 3641156"/>
                <a:gd name="connsiteX4" fmla="*/ 2343152 w 2962912"/>
                <a:gd name="connsiteY4" fmla="*/ 127000 h 3641156"/>
                <a:gd name="connsiteX5" fmla="*/ 2457452 w 2962912"/>
                <a:gd name="connsiteY5" fmla="*/ 177800 h 3641156"/>
                <a:gd name="connsiteX6" fmla="*/ 2571752 w 2962912"/>
                <a:gd name="connsiteY6" fmla="*/ 304800 h 3641156"/>
                <a:gd name="connsiteX7" fmla="*/ 2641600 w 2962912"/>
                <a:gd name="connsiteY7" fmla="*/ 361950 h 3641156"/>
                <a:gd name="connsiteX8" fmla="*/ 2667000 w 2962912"/>
                <a:gd name="connsiteY8" fmla="*/ 501650 h 3641156"/>
                <a:gd name="connsiteX9" fmla="*/ 2819400 w 2962912"/>
                <a:gd name="connsiteY9" fmla="*/ 501650 h 3641156"/>
                <a:gd name="connsiteX10" fmla="*/ 2819400 w 2962912"/>
                <a:gd name="connsiteY10" fmla="*/ 539750 h 3641156"/>
                <a:gd name="connsiteX11" fmla="*/ 2787652 w 2962912"/>
                <a:gd name="connsiteY11" fmla="*/ 596900 h 3641156"/>
                <a:gd name="connsiteX12" fmla="*/ 2800352 w 2962912"/>
                <a:gd name="connsiteY12" fmla="*/ 654050 h 3641156"/>
                <a:gd name="connsiteX13" fmla="*/ 2813052 w 2962912"/>
                <a:gd name="connsiteY13" fmla="*/ 749300 h 3641156"/>
                <a:gd name="connsiteX14" fmla="*/ 2800352 w 2962912"/>
                <a:gd name="connsiteY14" fmla="*/ 793750 h 3641156"/>
                <a:gd name="connsiteX15" fmla="*/ 2844800 w 2962912"/>
                <a:gd name="connsiteY15" fmla="*/ 850900 h 3641156"/>
                <a:gd name="connsiteX16" fmla="*/ 2843092 w 2962912"/>
                <a:gd name="connsiteY16" fmla="*/ 848704 h 3641156"/>
                <a:gd name="connsiteX17" fmla="*/ 2818132 w 2962912"/>
                <a:gd name="connsiteY17" fmla="*/ 882650 h 3641156"/>
                <a:gd name="connsiteX18" fmla="*/ 2833372 w 2962912"/>
                <a:gd name="connsiteY18" fmla="*/ 1141730 h 3641156"/>
                <a:gd name="connsiteX19" fmla="*/ 2886712 w 2962912"/>
                <a:gd name="connsiteY19" fmla="*/ 1248410 h 3641156"/>
                <a:gd name="connsiteX20" fmla="*/ 2879092 w 2962912"/>
                <a:gd name="connsiteY20" fmla="*/ 1393190 h 3641156"/>
                <a:gd name="connsiteX21" fmla="*/ 2856232 w 2962912"/>
                <a:gd name="connsiteY21" fmla="*/ 1423670 h 3641156"/>
                <a:gd name="connsiteX22" fmla="*/ 2848612 w 2962912"/>
                <a:gd name="connsiteY22" fmla="*/ 1507490 h 3641156"/>
                <a:gd name="connsiteX23" fmla="*/ 2962912 w 2962912"/>
                <a:gd name="connsiteY23" fmla="*/ 1697990 h 3641156"/>
                <a:gd name="connsiteX24" fmla="*/ 2772412 w 2962912"/>
                <a:gd name="connsiteY24" fmla="*/ 1720850 h 3641156"/>
                <a:gd name="connsiteX25" fmla="*/ 2734312 w 2962912"/>
                <a:gd name="connsiteY25" fmla="*/ 1781810 h 3641156"/>
                <a:gd name="connsiteX26" fmla="*/ 2772412 w 2962912"/>
                <a:gd name="connsiteY26" fmla="*/ 1888490 h 3641156"/>
                <a:gd name="connsiteX27" fmla="*/ 2802892 w 2962912"/>
                <a:gd name="connsiteY27" fmla="*/ 2071370 h 3641156"/>
                <a:gd name="connsiteX28" fmla="*/ 2787652 w 2962912"/>
                <a:gd name="connsiteY28" fmla="*/ 2338070 h 3641156"/>
                <a:gd name="connsiteX29" fmla="*/ 2825752 w 2962912"/>
                <a:gd name="connsiteY29" fmla="*/ 2429510 h 3641156"/>
                <a:gd name="connsiteX30" fmla="*/ 2680972 w 2962912"/>
                <a:gd name="connsiteY30" fmla="*/ 2635250 h 3641156"/>
                <a:gd name="connsiteX31" fmla="*/ 2673352 w 2962912"/>
                <a:gd name="connsiteY31" fmla="*/ 2787650 h 3641156"/>
                <a:gd name="connsiteX32" fmla="*/ 2627632 w 2962912"/>
                <a:gd name="connsiteY32" fmla="*/ 2863850 h 3641156"/>
                <a:gd name="connsiteX33" fmla="*/ 2536192 w 2962912"/>
                <a:gd name="connsiteY33" fmla="*/ 2879090 h 3641156"/>
                <a:gd name="connsiteX34" fmla="*/ 2475232 w 2962912"/>
                <a:gd name="connsiteY34" fmla="*/ 2818130 h 3641156"/>
                <a:gd name="connsiteX35" fmla="*/ 2429512 w 2962912"/>
                <a:gd name="connsiteY35" fmla="*/ 2818130 h 3641156"/>
                <a:gd name="connsiteX36" fmla="*/ 2406652 w 2962912"/>
                <a:gd name="connsiteY36" fmla="*/ 2871470 h 3641156"/>
                <a:gd name="connsiteX37" fmla="*/ 2261872 w 2962912"/>
                <a:gd name="connsiteY37" fmla="*/ 2856230 h 3641156"/>
                <a:gd name="connsiteX38" fmla="*/ 2261872 w 2962912"/>
                <a:gd name="connsiteY38" fmla="*/ 2917190 h 3641156"/>
                <a:gd name="connsiteX39" fmla="*/ 2200912 w 2962912"/>
                <a:gd name="connsiteY39" fmla="*/ 2962910 h 3641156"/>
                <a:gd name="connsiteX40" fmla="*/ 1995172 w 2962912"/>
                <a:gd name="connsiteY40" fmla="*/ 3001010 h 3641156"/>
                <a:gd name="connsiteX41" fmla="*/ 1949452 w 2962912"/>
                <a:gd name="connsiteY41" fmla="*/ 2970530 h 3641156"/>
                <a:gd name="connsiteX42" fmla="*/ 1949452 w 2962912"/>
                <a:gd name="connsiteY42" fmla="*/ 3039110 h 3641156"/>
                <a:gd name="connsiteX43" fmla="*/ 1781812 w 2962912"/>
                <a:gd name="connsiteY43" fmla="*/ 3107690 h 3641156"/>
                <a:gd name="connsiteX44" fmla="*/ 1781812 w 2962912"/>
                <a:gd name="connsiteY44" fmla="*/ 3237230 h 3641156"/>
                <a:gd name="connsiteX45" fmla="*/ 1736092 w 2962912"/>
                <a:gd name="connsiteY45" fmla="*/ 3237230 h 3641156"/>
                <a:gd name="connsiteX46" fmla="*/ 1667512 w 2962912"/>
                <a:gd name="connsiteY46" fmla="*/ 3183890 h 3641156"/>
                <a:gd name="connsiteX47" fmla="*/ 1568452 w 2962912"/>
                <a:gd name="connsiteY47" fmla="*/ 3237230 h 3641156"/>
                <a:gd name="connsiteX48" fmla="*/ 1522732 w 2962912"/>
                <a:gd name="connsiteY48" fmla="*/ 3465830 h 3641156"/>
                <a:gd name="connsiteX49" fmla="*/ 1248412 w 2962912"/>
                <a:gd name="connsiteY49" fmla="*/ 3610610 h 3641156"/>
                <a:gd name="connsiteX50" fmla="*/ 1164592 w 2962912"/>
                <a:gd name="connsiteY50" fmla="*/ 3610610 h 3641156"/>
                <a:gd name="connsiteX51" fmla="*/ 1097392 w 2962912"/>
                <a:gd name="connsiteY51" fmla="*/ 3641156 h 3641156"/>
                <a:gd name="connsiteX52" fmla="*/ 1009652 w 2962912"/>
                <a:gd name="connsiteY52" fmla="*/ 3587750 h 3641156"/>
                <a:gd name="connsiteX53" fmla="*/ 1003304 w 2962912"/>
                <a:gd name="connsiteY53" fmla="*/ 3543300 h 3641156"/>
                <a:gd name="connsiteX54" fmla="*/ 933452 w 2962912"/>
                <a:gd name="connsiteY54" fmla="*/ 3429000 h 3641156"/>
                <a:gd name="connsiteX55" fmla="*/ 939800 w 2962912"/>
                <a:gd name="connsiteY55" fmla="*/ 3352800 h 3641156"/>
                <a:gd name="connsiteX56" fmla="*/ 869952 w 2962912"/>
                <a:gd name="connsiteY56" fmla="*/ 3359150 h 3641156"/>
                <a:gd name="connsiteX57" fmla="*/ 857252 w 2962912"/>
                <a:gd name="connsiteY57" fmla="*/ 3371850 h 3641156"/>
                <a:gd name="connsiteX58" fmla="*/ 717552 w 2962912"/>
                <a:gd name="connsiteY58" fmla="*/ 3365500 h 3641156"/>
                <a:gd name="connsiteX59" fmla="*/ 692152 w 2962912"/>
                <a:gd name="connsiteY59" fmla="*/ 3340100 h 3641156"/>
                <a:gd name="connsiteX60" fmla="*/ 615952 w 2962912"/>
                <a:gd name="connsiteY60" fmla="*/ 3327400 h 3641156"/>
                <a:gd name="connsiteX61" fmla="*/ 533400 w 2962912"/>
                <a:gd name="connsiteY61" fmla="*/ 3359150 h 3641156"/>
                <a:gd name="connsiteX62" fmla="*/ 419104 w 2962912"/>
                <a:gd name="connsiteY62" fmla="*/ 3359150 h 3641156"/>
                <a:gd name="connsiteX63" fmla="*/ 260352 w 2962912"/>
                <a:gd name="connsiteY63" fmla="*/ 3187700 h 3641156"/>
                <a:gd name="connsiteX64" fmla="*/ 279400 w 2962912"/>
                <a:gd name="connsiteY64" fmla="*/ 3143250 h 3641156"/>
                <a:gd name="connsiteX65" fmla="*/ 266704 w 2962912"/>
                <a:gd name="connsiteY65" fmla="*/ 3111500 h 3641156"/>
                <a:gd name="connsiteX66" fmla="*/ 203200 w 2962912"/>
                <a:gd name="connsiteY66" fmla="*/ 3098800 h 3641156"/>
                <a:gd name="connsiteX67" fmla="*/ 107952 w 2962912"/>
                <a:gd name="connsiteY67" fmla="*/ 2997200 h 3641156"/>
                <a:gd name="connsiteX68" fmla="*/ 120652 w 2962912"/>
                <a:gd name="connsiteY68" fmla="*/ 2876550 h 3641156"/>
                <a:gd name="connsiteX69" fmla="*/ 241304 w 2962912"/>
                <a:gd name="connsiteY69" fmla="*/ 2692400 h 3641156"/>
                <a:gd name="connsiteX70" fmla="*/ 247652 w 2962912"/>
                <a:gd name="connsiteY70" fmla="*/ 2654300 h 3641156"/>
                <a:gd name="connsiteX71" fmla="*/ 317504 w 2962912"/>
                <a:gd name="connsiteY71" fmla="*/ 2635250 h 3641156"/>
                <a:gd name="connsiteX72" fmla="*/ 330200 w 2962912"/>
                <a:gd name="connsiteY72" fmla="*/ 2584450 h 3641156"/>
                <a:gd name="connsiteX73" fmla="*/ 266704 w 2962912"/>
                <a:gd name="connsiteY73" fmla="*/ 2501900 h 3641156"/>
                <a:gd name="connsiteX74" fmla="*/ 330200 w 2962912"/>
                <a:gd name="connsiteY74" fmla="*/ 2400300 h 3641156"/>
                <a:gd name="connsiteX75" fmla="*/ 336552 w 2962912"/>
                <a:gd name="connsiteY75" fmla="*/ 2298700 h 3641156"/>
                <a:gd name="connsiteX76" fmla="*/ 419104 w 2962912"/>
                <a:gd name="connsiteY76" fmla="*/ 2298700 h 3641156"/>
                <a:gd name="connsiteX77" fmla="*/ 476252 w 2962912"/>
                <a:gd name="connsiteY77" fmla="*/ 2197100 h 3641156"/>
                <a:gd name="connsiteX78" fmla="*/ 425452 w 2962912"/>
                <a:gd name="connsiteY78" fmla="*/ 2095500 h 3641156"/>
                <a:gd name="connsiteX79" fmla="*/ 361952 w 2962912"/>
                <a:gd name="connsiteY79" fmla="*/ 2076450 h 3641156"/>
                <a:gd name="connsiteX80" fmla="*/ 298452 w 2962912"/>
                <a:gd name="connsiteY80" fmla="*/ 2120900 h 3641156"/>
                <a:gd name="connsiteX81" fmla="*/ 266704 w 2962912"/>
                <a:gd name="connsiteY81" fmla="*/ 2095500 h 3641156"/>
                <a:gd name="connsiteX82" fmla="*/ 215904 w 2962912"/>
                <a:gd name="connsiteY82" fmla="*/ 2095500 h 3641156"/>
                <a:gd name="connsiteX83" fmla="*/ 177800 w 2962912"/>
                <a:gd name="connsiteY83" fmla="*/ 2076450 h 3641156"/>
                <a:gd name="connsiteX84" fmla="*/ 95252 w 2962912"/>
                <a:gd name="connsiteY84" fmla="*/ 2070100 h 3641156"/>
                <a:gd name="connsiteX85" fmla="*/ 25400 w 2962912"/>
                <a:gd name="connsiteY85" fmla="*/ 2006600 h 3641156"/>
                <a:gd name="connsiteX86" fmla="*/ 0 w 2962912"/>
                <a:gd name="connsiteY86" fmla="*/ 1905000 h 3641156"/>
                <a:gd name="connsiteX87" fmla="*/ 38104 w 2962912"/>
                <a:gd name="connsiteY87" fmla="*/ 1828800 h 3641156"/>
                <a:gd name="connsiteX88" fmla="*/ 12704 w 2962912"/>
                <a:gd name="connsiteY88" fmla="*/ 1778000 h 3641156"/>
                <a:gd name="connsiteX89" fmla="*/ 95252 w 2962912"/>
                <a:gd name="connsiteY89" fmla="*/ 1663700 h 3641156"/>
                <a:gd name="connsiteX90" fmla="*/ 133352 w 2962912"/>
                <a:gd name="connsiteY90" fmla="*/ 1581150 h 3641156"/>
                <a:gd name="connsiteX91" fmla="*/ 69852 w 2962912"/>
                <a:gd name="connsiteY91" fmla="*/ 1504950 h 3641156"/>
                <a:gd name="connsiteX92" fmla="*/ 69852 w 2962912"/>
                <a:gd name="connsiteY92" fmla="*/ 1466850 h 3641156"/>
                <a:gd name="connsiteX93" fmla="*/ 146052 w 2962912"/>
                <a:gd name="connsiteY93" fmla="*/ 1397000 h 3641156"/>
                <a:gd name="connsiteX94" fmla="*/ 234952 w 2962912"/>
                <a:gd name="connsiteY94" fmla="*/ 1276350 h 3641156"/>
                <a:gd name="connsiteX95" fmla="*/ 190504 w 2962912"/>
                <a:gd name="connsiteY95" fmla="*/ 1225550 h 3641156"/>
                <a:gd name="connsiteX96" fmla="*/ 146052 w 2962912"/>
                <a:gd name="connsiteY96" fmla="*/ 1219200 h 3641156"/>
                <a:gd name="connsiteX97" fmla="*/ 76200 w 2962912"/>
                <a:gd name="connsiteY97" fmla="*/ 1155700 h 3641156"/>
                <a:gd name="connsiteX98" fmla="*/ 88904 w 2962912"/>
                <a:gd name="connsiteY98" fmla="*/ 1041400 h 3641156"/>
                <a:gd name="connsiteX99" fmla="*/ 120652 w 2962912"/>
                <a:gd name="connsiteY99" fmla="*/ 1035050 h 3641156"/>
                <a:gd name="connsiteX100" fmla="*/ 133352 w 2962912"/>
                <a:gd name="connsiteY100" fmla="*/ 990600 h 3641156"/>
                <a:gd name="connsiteX101" fmla="*/ 177800 w 2962912"/>
                <a:gd name="connsiteY101" fmla="*/ 971550 h 3641156"/>
                <a:gd name="connsiteX102" fmla="*/ 177800 w 2962912"/>
                <a:gd name="connsiteY102" fmla="*/ 920752 h 3641156"/>
                <a:gd name="connsiteX103" fmla="*/ 190504 w 2962912"/>
                <a:gd name="connsiteY103" fmla="*/ 914400 h 3641156"/>
                <a:gd name="connsiteX104" fmla="*/ 254000 w 2962912"/>
                <a:gd name="connsiteY104" fmla="*/ 889000 h 3641156"/>
                <a:gd name="connsiteX105" fmla="*/ 266704 w 2962912"/>
                <a:gd name="connsiteY105" fmla="*/ 844550 h 3641156"/>
                <a:gd name="connsiteX106" fmla="*/ 400052 w 2962912"/>
                <a:gd name="connsiteY106" fmla="*/ 781050 h 3641156"/>
                <a:gd name="connsiteX107" fmla="*/ 438152 w 2962912"/>
                <a:gd name="connsiteY107" fmla="*/ 704850 h 3641156"/>
                <a:gd name="connsiteX108" fmla="*/ 508000 w 2962912"/>
                <a:gd name="connsiteY108" fmla="*/ 717550 h 3641156"/>
                <a:gd name="connsiteX109" fmla="*/ 692152 w 2962912"/>
                <a:gd name="connsiteY109" fmla="*/ 635000 h 3641156"/>
                <a:gd name="connsiteX110" fmla="*/ 749304 w 2962912"/>
                <a:gd name="connsiteY110" fmla="*/ 584200 h 3641156"/>
                <a:gd name="connsiteX111" fmla="*/ 793752 w 2962912"/>
                <a:gd name="connsiteY111" fmla="*/ 533400 h 3641156"/>
                <a:gd name="connsiteX112" fmla="*/ 901704 w 2962912"/>
                <a:gd name="connsiteY112" fmla="*/ 514350 h 3641156"/>
                <a:gd name="connsiteX113" fmla="*/ 908052 w 2962912"/>
                <a:gd name="connsiteY113" fmla="*/ 450850 h 3641156"/>
                <a:gd name="connsiteX114" fmla="*/ 1035052 w 2962912"/>
                <a:gd name="connsiteY114" fmla="*/ 438150 h 3641156"/>
                <a:gd name="connsiteX115" fmla="*/ 1073152 w 2962912"/>
                <a:gd name="connsiteY115" fmla="*/ 374650 h 3641156"/>
                <a:gd name="connsiteX116" fmla="*/ 1174752 w 2962912"/>
                <a:gd name="connsiteY116" fmla="*/ 317500 h 3641156"/>
                <a:gd name="connsiteX117" fmla="*/ 1270000 w 2962912"/>
                <a:gd name="connsiteY117" fmla="*/ 323850 h 3641156"/>
                <a:gd name="connsiteX118" fmla="*/ 1365252 w 2962912"/>
                <a:gd name="connsiteY118" fmla="*/ 254000 h 3641156"/>
                <a:gd name="connsiteX119" fmla="*/ 1517652 w 2962912"/>
                <a:gd name="connsiteY119" fmla="*/ 254000 h 3641156"/>
                <a:gd name="connsiteX120" fmla="*/ 1517652 w 2962912"/>
                <a:gd name="connsiteY120" fmla="*/ 209550 h 3641156"/>
                <a:gd name="connsiteX121" fmla="*/ 1498600 w 2962912"/>
                <a:gd name="connsiteY121" fmla="*/ 127000 h 3641156"/>
                <a:gd name="connsiteX122" fmla="*/ 1543052 w 2962912"/>
                <a:gd name="connsiteY122" fmla="*/ 69850 h 3641156"/>
                <a:gd name="connsiteX123" fmla="*/ 1739904 w 2962912"/>
                <a:gd name="connsiteY123" fmla="*/ 12700 h 3641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</a:cxnLst>
              <a:rect l="l" t="t" r="r" b="b"/>
              <a:pathLst>
                <a:path w="2962912" h="3641156">
                  <a:moveTo>
                    <a:pt x="1873252" y="0"/>
                  </a:moveTo>
                  <a:lnTo>
                    <a:pt x="1955800" y="25400"/>
                  </a:lnTo>
                  <a:lnTo>
                    <a:pt x="2165352" y="69850"/>
                  </a:lnTo>
                  <a:lnTo>
                    <a:pt x="2273304" y="120650"/>
                  </a:lnTo>
                  <a:lnTo>
                    <a:pt x="2343152" y="127000"/>
                  </a:lnTo>
                  <a:lnTo>
                    <a:pt x="2457452" y="177800"/>
                  </a:lnTo>
                  <a:lnTo>
                    <a:pt x="2571752" y="304800"/>
                  </a:lnTo>
                  <a:lnTo>
                    <a:pt x="2641600" y="361950"/>
                  </a:lnTo>
                  <a:lnTo>
                    <a:pt x="2667000" y="501650"/>
                  </a:lnTo>
                  <a:lnTo>
                    <a:pt x="2819400" y="501650"/>
                  </a:lnTo>
                  <a:lnTo>
                    <a:pt x="2819400" y="539750"/>
                  </a:lnTo>
                  <a:lnTo>
                    <a:pt x="2787652" y="596900"/>
                  </a:lnTo>
                  <a:lnTo>
                    <a:pt x="2800352" y="654050"/>
                  </a:lnTo>
                  <a:lnTo>
                    <a:pt x="2813052" y="749300"/>
                  </a:lnTo>
                  <a:lnTo>
                    <a:pt x="2800352" y="793750"/>
                  </a:lnTo>
                  <a:lnTo>
                    <a:pt x="2844800" y="850900"/>
                  </a:lnTo>
                  <a:lnTo>
                    <a:pt x="2843092" y="848704"/>
                  </a:lnTo>
                  <a:lnTo>
                    <a:pt x="2818132" y="882650"/>
                  </a:lnTo>
                  <a:lnTo>
                    <a:pt x="2833372" y="1141730"/>
                  </a:lnTo>
                  <a:lnTo>
                    <a:pt x="2886712" y="1248410"/>
                  </a:lnTo>
                  <a:lnTo>
                    <a:pt x="2879092" y="1393190"/>
                  </a:lnTo>
                  <a:lnTo>
                    <a:pt x="2856232" y="1423670"/>
                  </a:lnTo>
                  <a:lnTo>
                    <a:pt x="2848612" y="1507490"/>
                  </a:lnTo>
                  <a:lnTo>
                    <a:pt x="2962912" y="1697990"/>
                  </a:lnTo>
                  <a:lnTo>
                    <a:pt x="2772412" y="1720850"/>
                  </a:lnTo>
                  <a:lnTo>
                    <a:pt x="2734312" y="1781810"/>
                  </a:lnTo>
                  <a:lnTo>
                    <a:pt x="2772412" y="1888490"/>
                  </a:lnTo>
                  <a:lnTo>
                    <a:pt x="2802892" y="2071370"/>
                  </a:lnTo>
                  <a:lnTo>
                    <a:pt x="2787652" y="2338070"/>
                  </a:lnTo>
                  <a:lnTo>
                    <a:pt x="2825752" y="2429510"/>
                  </a:lnTo>
                  <a:lnTo>
                    <a:pt x="2680972" y="2635250"/>
                  </a:lnTo>
                  <a:lnTo>
                    <a:pt x="2673352" y="2787650"/>
                  </a:lnTo>
                  <a:lnTo>
                    <a:pt x="2627632" y="2863850"/>
                  </a:lnTo>
                  <a:lnTo>
                    <a:pt x="2536192" y="2879090"/>
                  </a:lnTo>
                  <a:lnTo>
                    <a:pt x="2475232" y="2818130"/>
                  </a:lnTo>
                  <a:lnTo>
                    <a:pt x="2429512" y="2818130"/>
                  </a:lnTo>
                  <a:lnTo>
                    <a:pt x="2406652" y="2871470"/>
                  </a:lnTo>
                  <a:lnTo>
                    <a:pt x="2261872" y="2856230"/>
                  </a:lnTo>
                  <a:lnTo>
                    <a:pt x="2261872" y="2917190"/>
                  </a:lnTo>
                  <a:lnTo>
                    <a:pt x="2200912" y="2962910"/>
                  </a:lnTo>
                  <a:lnTo>
                    <a:pt x="1995172" y="3001010"/>
                  </a:lnTo>
                  <a:lnTo>
                    <a:pt x="1949452" y="2970530"/>
                  </a:lnTo>
                  <a:lnTo>
                    <a:pt x="1949452" y="3039110"/>
                  </a:lnTo>
                  <a:lnTo>
                    <a:pt x="1781812" y="3107690"/>
                  </a:lnTo>
                  <a:lnTo>
                    <a:pt x="1781812" y="3237230"/>
                  </a:lnTo>
                  <a:lnTo>
                    <a:pt x="1736092" y="3237230"/>
                  </a:lnTo>
                  <a:lnTo>
                    <a:pt x="1667512" y="3183890"/>
                  </a:lnTo>
                  <a:lnTo>
                    <a:pt x="1568452" y="3237230"/>
                  </a:lnTo>
                  <a:lnTo>
                    <a:pt x="1522732" y="3465830"/>
                  </a:lnTo>
                  <a:lnTo>
                    <a:pt x="1248412" y="3610610"/>
                  </a:lnTo>
                  <a:lnTo>
                    <a:pt x="1164592" y="3610610"/>
                  </a:lnTo>
                  <a:lnTo>
                    <a:pt x="1097392" y="3641156"/>
                  </a:lnTo>
                  <a:lnTo>
                    <a:pt x="1009652" y="3587750"/>
                  </a:lnTo>
                  <a:lnTo>
                    <a:pt x="1003304" y="3543300"/>
                  </a:lnTo>
                  <a:lnTo>
                    <a:pt x="933452" y="3429000"/>
                  </a:lnTo>
                  <a:lnTo>
                    <a:pt x="939800" y="3352800"/>
                  </a:lnTo>
                  <a:lnTo>
                    <a:pt x="869952" y="3359150"/>
                  </a:lnTo>
                  <a:lnTo>
                    <a:pt x="857252" y="3371850"/>
                  </a:lnTo>
                  <a:lnTo>
                    <a:pt x="717552" y="3365500"/>
                  </a:lnTo>
                  <a:lnTo>
                    <a:pt x="692152" y="3340100"/>
                  </a:lnTo>
                  <a:lnTo>
                    <a:pt x="615952" y="3327400"/>
                  </a:lnTo>
                  <a:lnTo>
                    <a:pt x="533400" y="3359150"/>
                  </a:lnTo>
                  <a:lnTo>
                    <a:pt x="419104" y="3359150"/>
                  </a:lnTo>
                  <a:lnTo>
                    <a:pt x="260352" y="3187700"/>
                  </a:lnTo>
                  <a:lnTo>
                    <a:pt x="279400" y="3143250"/>
                  </a:lnTo>
                  <a:lnTo>
                    <a:pt x="266704" y="3111500"/>
                  </a:lnTo>
                  <a:lnTo>
                    <a:pt x="203200" y="3098800"/>
                  </a:lnTo>
                  <a:lnTo>
                    <a:pt x="107952" y="2997200"/>
                  </a:lnTo>
                  <a:lnTo>
                    <a:pt x="120652" y="2876550"/>
                  </a:lnTo>
                  <a:lnTo>
                    <a:pt x="241304" y="2692400"/>
                  </a:lnTo>
                  <a:lnTo>
                    <a:pt x="247652" y="2654300"/>
                  </a:lnTo>
                  <a:lnTo>
                    <a:pt x="317504" y="2635250"/>
                  </a:lnTo>
                  <a:lnTo>
                    <a:pt x="330200" y="2584450"/>
                  </a:lnTo>
                  <a:lnTo>
                    <a:pt x="266704" y="2501900"/>
                  </a:lnTo>
                  <a:lnTo>
                    <a:pt x="330200" y="2400300"/>
                  </a:lnTo>
                  <a:lnTo>
                    <a:pt x="336552" y="2298700"/>
                  </a:lnTo>
                  <a:lnTo>
                    <a:pt x="419104" y="2298700"/>
                  </a:lnTo>
                  <a:lnTo>
                    <a:pt x="476252" y="2197100"/>
                  </a:lnTo>
                  <a:lnTo>
                    <a:pt x="425452" y="2095500"/>
                  </a:lnTo>
                  <a:lnTo>
                    <a:pt x="361952" y="2076450"/>
                  </a:lnTo>
                  <a:lnTo>
                    <a:pt x="298452" y="2120900"/>
                  </a:lnTo>
                  <a:lnTo>
                    <a:pt x="266704" y="2095500"/>
                  </a:lnTo>
                  <a:lnTo>
                    <a:pt x="215904" y="2095500"/>
                  </a:lnTo>
                  <a:lnTo>
                    <a:pt x="177800" y="2076450"/>
                  </a:lnTo>
                  <a:lnTo>
                    <a:pt x="95252" y="2070100"/>
                  </a:lnTo>
                  <a:lnTo>
                    <a:pt x="25400" y="2006600"/>
                  </a:lnTo>
                  <a:lnTo>
                    <a:pt x="0" y="1905000"/>
                  </a:lnTo>
                  <a:lnTo>
                    <a:pt x="38104" y="1828800"/>
                  </a:lnTo>
                  <a:lnTo>
                    <a:pt x="12704" y="1778000"/>
                  </a:lnTo>
                  <a:lnTo>
                    <a:pt x="95252" y="1663700"/>
                  </a:lnTo>
                  <a:lnTo>
                    <a:pt x="133352" y="1581150"/>
                  </a:lnTo>
                  <a:lnTo>
                    <a:pt x="69852" y="1504950"/>
                  </a:lnTo>
                  <a:lnTo>
                    <a:pt x="69852" y="1466850"/>
                  </a:lnTo>
                  <a:lnTo>
                    <a:pt x="146052" y="1397000"/>
                  </a:lnTo>
                  <a:lnTo>
                    <a:pt x="234952" y="1276350"/>
                  </a:lnTo>
                  <a:lnTo>
                    <a:pt x="190504" y="1225550"/>
                  </a:lnTo>
                  <a:lnTo>
                    <a:pt x="146052" y="1219200"/>
                  </a:lnTo>
                  <a:lnTo>
                    <a:pt x="76200" y="1155700"/>
                  </a:lnTo>
                  <a:lnTo>
                    <a:pt x="88904" y="1041400"/>
                  </a:lnTo>
                  <a:lnTo>
                    <a:pt x="120652" y="1035050"/>
                  </a:lnTo>
                  <a:lnTo>
                    <a:pt x="133352" y="990600"/>
                  </a:lnTo>
                  <a:lnTo>
                    <a:pt x="177800" y="971550"/>
                  </a:lnTo>
                  <a:lnTo>
                    <a:pt x="177800" y="920752"/>
                  </a:lnTo>
                  <a:lnTo>
                    <a:pt x="190504" y="914400"/>
                  </a:lnTo>
                  <a:lnTo>
                    <a:pt x="254000" y="889000"/>
                  </a:lnTo>
                  <a:lnTo>
                    <a:pt x="266704" y="844550"/>
                  </a:lnTo>
                  <a:lnTo>
                    <a:pt x="400052" y="781050"/>
                  </a:lnTo>
                  <a:lnTo>
                    <a:pt x="438152" y="704850"/>
                  </a:lnTo>
                  <a:lnTo>
                    <a:pt x="508000" y="717550"/>
                  </a:lnTo>
                  <a:lnTo>
                    <a:pt x="692152" y="635000"/>
                  </a:lnTo>
                  <a:lnTo>
                    <a:pt x="749304" y="584200"/>
                  </a:lnTo>
                  <a:lnTo>
                    <a:pt x="793752" y="533400"/>
                  </a:lnTo>
                  <a:lnTo>
                    <a:pt x="901704" y="514350"/>
                  </a:lnTo>
                  <a:lnTo>
                    <a:pt x="908052" y="450850"/>
                  </a:lnTo>
                  <a:lnTo>
                    <a:pt x="1035052" y="438150"/>
                  </a:lnTo>
                  <a:lnTo>
                    <a:pt x="1073152" y="374650"/>
                  </a:lnTo>
                  <a:lnTo>
                    <a:pt x="1174752" y="317500"/>
                  </a:lnTo>
                  <a:lnTo>
                    <a:pt x="1270000" y="323850"/>
                  </a:lnTo>
                  <a:lnTo>
                    <a:pt x="1365252" y="254000"/>
                  </a:lnTo>
                  <a:lnTo>
                    <a:pt x="1517652" y="254000"/>
                  </a:lnTo>
                  <a:lnTo>
                    <a:pt x="1517652" y="209550"/>
                  </a:lnTo>
                  <a:lnTo>
                    <a:pt x="1498600" y="127000"/>
                  </a:lnTo>
                  <a:lnTo>
                    <a:pt x="1543052" y="69850"/>
                  </a:lnTo>
                  <a:lnTo>
                    <a:pt x="1739904" y="1270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14" name="フリーフォーム: 図形 513">
              <a:extLst>
                <a:ext uri="{FF2B5EF4-FFF2-40B4-BE49-F238E27FC236}">
                  <a16:creationId xmlns:a16="http://schemas.microsoft.com/office/drawing/2014/main" id="{AD035377-0D5F-5665-9645-D65AAEB6AB20}"/>
                </a:ext>
              </a:extLst>
            </p:cNvPr>
            <p:cNvSpPr/>
            <p:nvPr/>
          </p:nvSpPr>
          <p:spPr>
            <a:xfrm>
              <a:off x="4769661" y="984549"/>
              <a:ext cx="472586" cy="764068"/>
            </a:xfrm>
            <a:custGeom>
              <a:avLst/>
              <a:gdLst>
                <a:gd name="connsiteX0" fmla="*/ 1554480 w 3360420"/>
                <a:gd name="connsiteY0" fmla="*/ 0 h 5433060"/>
                <a:gd name="connsiteX1" fmla="*/ 1592580 w 3360420"/>
                <a:gd name="connsiteY1" fmla="*/ 167640 h 5433060"/>
                <a:gd name="connsiteX2" fmla="*/ 1714500 w 3360420"/>
                <a:gd name="connsiteY2" fmla="*/ 213360 h 5433060"/>
                <a:gd name="connsiteX3" fmla="*/ 1775460 w 3360420"/>
                <a:gd name="connsiteY3" fmla="*/ 259080 h 5433060"/>
                <a:gd name="connsiteX4" fmla="*/ 1874520 w 3360420"/>
                <a:gd name="connsiteY4" fmla="*/ 304800 h 5433060"/>
                <a:gd name="connsiteX5" fmla="*/ 1981200 w 3360420"/>
                <a:gd name="connsiteY5" fmla="*/ 281940 h 5433060"/>
                <a:gd name="connsiteX6" fmla="*/ 2019300 w 3360420"/>
                <a:gd name="connsiteY6" fmla="*/ 358140 h 5433060"/>
                <a:gd name="connsiteX7" fmla="*/ 2133600 w 3360420"/>
                <a:gd name="connsiteY7" fmla="*/ 396240 h 5433060"/>
                <a:gd name="connsiteX8" fmla="*/ 2225040 w 3360420"/>
                <a:gd name="connsiteY8" fmla="*/ 373380 h 5433060"/>
                <a:gd name="connsiteX9" fmla="*/ 2331720 w 3360420"/>
                <a:gd name="connsiteY9" fmla="*/ 457200 h 5433060"/>
                <a:gd name="connsiteX10" fmla="*/ 2392680 w 3360420"/>
                <a:gd name="connsiteY10" fmla="*/ 381000 h 5433060"/>
                <a:gd name="connsiteX11" fmla="*/ 2529840 w 3360420"/>
                <a:gd name="connsiteY11" fmla="*/ 472440 h 5433060"/>
                <a:gd name="connsiteX12" fmla="*/ 2590800 w 3360420"/>
                <a:gd name="connsiteY12" fmla="*/ 533400 h 5433060"/>
                <a:gd name="connsiteX13" fmla="*/ 2705100 w 3360420"/>
                <a:gd name="connsiteY13" fmla="*/ 548640 h 5433060"/>
                <a:gd name="connsiteX14" fmla="*/ 2766060 w 3360420"/>
                <a:gd name="connsiteY14" fmla="*/ 647700 h 5433060"/>
                <a:gd name="connsiteX15" fmla="*/ 2766060 w 3360420"/>
                <a:gd name="connsiteY15" fmla="*/ 807720 h 5433060"/>
                <a:gd name="connsiteX16" fmla="*/ 2865120 w 3360420"/>
                <a:gd name="connsiteY16" fmla="*/ 838200 h 5433060"/>
                <a:gd name="connsiteX17" fmla="*/ 2887980 w 3360420"/>
                <a:gd name="connsiteY17" fmla="*/ 899160 h 5433060"/>
                <a:gd name="connsiteX18" fmla="*/ 3040380 w 3360420"/>
                <a:gd name="connsiteY18" fmla="*/ 922020 h 5433060"/>
                <a:gd name="connsiteX19" fmla="*/ 3092984 w 3360420"/>
                <a:gd name="connsiteY19" fmla="*/ 987773 h 5433060"/>
                <a:gd name="connsiteX20" fmla="*/ 3078480 w 3360420"/>
                <a:gd name="connsiteY20" fmla="*/ 1082040 h 5433060"/>
                <a:gd name="connsiteX21" fmla="*/ 3124200 w 3360420"/>
                <a:gd name="connsiteY21" fmla="*/ 1127760 h 5433060"/>
                <a:gd name="connsiteX22" fmla="*/ 3230880 w 3360420"/>
                <a:gd name="connsiteY22" fmla="*/ 1203960 h 5433060"/>
                <a:gd name="connsiteX23" fmla="*/ 3200400 w 3360420"/>
                <a:gd name="connsiteY23" fmla="*/ 1295400 h 5433060"/>
                <a:gd name="connsiteX24" fmla="*/ 3246120 w 3360420"/>
                <a:gd name="connsiteY24" fmla="*/ 1386840 h 5433060"/>
                <a:gd name="connsiteX25" fmla="*/ 3329940 w 3360420"/>
                <a:gd name="connsiteY25" fmla="*/ 1386840 h 5433060"/>
                <a:gd name="connsiteX26" fmla="*/ 3360420 w 3360420"/>
                <a:gd name="connsiteY26" fmla="*/ 1417320 h 5433060"/>
                <a:gd name="connsiteX27" fmla="*/ 3230880 w 3360420"/>
                <a:gd name="connsiteY27" fmla="*/ 1615440 h 5433060"/>
                <a:gd name="connsiteX28" fmla="*/ 3238500 w 3360420"/>
                <a:gd name="connsiteY28" fmla="*/ 1676400 h 5433060"/>
                <a:gd name="connsiteX29" fmla="*/ 3307080 w 3360420"/>
                <a:gd name="connsiteY29" fmla="*/ 1699260 h 5433060"/>
                <a:gd name="connsiteX30" fmla="*/ 3246120 w 3360420"/>
                <a:gd name="connsiteY30" fmla="*/ 1859280 h 5433060"/>
                <a:gd name="connsiteX31" fmla="*/ 3169920 w 3360420"/>
                <a:gd name="connsiteY31" fmla="*/ 1958340 h 5433060"/>
                <a:gd name="connsiteX32" fmla="*/ 3055620 w 3360420"/>
                <a:gd name="connsiteY32" fmla="*/ 1882140 h 5433060"/>
                <a:gd name="connsiteX33" fmla="*/ 3025140 w 3360420"/>
                <a:gd name="connsiteY33" fmla="*/ 1981200 h 5433060"/>
                <a:gd name="connsiteX34" fmla="*/ 3093720 w 3360420"/>
                <a:gd name="connsiteY34" fmla="*/ 2057400 h 5433060"/>
                <a:gd name="connsiteX35" fmla="*/ 3139440 w 3360420"/>
                <a:gd name="connsiteY35" fmla="*/ 2217420 h 5433060"/>
                <a:gd name="connsiteX36" fmla="*/ 3086100 w 3360420"/>
                <a:gd name="connsiteY36" fmla="*/ 2331720 h 5433060"/>
                <a:gd name="connsiteX37" fmla="*/ 3124200 w 3360420"/>
                <a:gd name="connsiteY37" fmla="*/ 2392680 h 5433060"/>
                <a:gd name="connsiteX38" fmla="*/ 3108960 w 3360420"/>
                <a:gd name="connsiteY38" fmla="*/ 2461260 h 5433060"/>
                <a:gd name="connsiteX39" fmla="*/ 3238500 w 3360420"/>
                <a:gd name="connsiteY39" fmla="*/ 2552700 h 5433060"/>
                <a:gd name="connsiteX40" fmla="*/ 3253740 w 3360420"/>
                <a:gd name="connsiteY40" fmla="*/ 2628900 h 5433060"/>
                <a:gd name="connsiteX41" fmla="*/ 3238500 w 3360420"/>
                <a:gd name="connsiteY41" fmla="*/ 2697480 h 5433060"/>
                <a:gd name="connsiteX42" fmla="*/ 3154680 w 3360420"/>
                <a:gd name="connsiteY42" fmla="*/ 2712720 h 5433060"/>
                <a:gd name="connsiteX43" fmla="*/ 3108960 w 3360420"/>
                <a:gd name="connsiteY43" fmla="*/ 2926080 h 5433060"/>
                <a:gd name="connsiteX44" fmla="*/ 2987040 w 3360420"/>
                <a:gd name="connsiteY44" fmla="*/ 3063240 h 5433060"/>
                <a:gd name="connsiteX45" fmla="*/ 2987040 w 3360420"/>
                <a:gd name="connsiteY45" fmla="*/ 3192780 h 5433060"/>
                <a:gd name="connsiteX46" fmla="*/ 2887980 w 3360420"/>
                <a:gd name="connsiteY46" fmla="*/ 3268980 h 5433060"/>
                <a:gd name="connsiteX47" fmla="*/ 2887980 w 3360420"/>
                <a:gd name="connsiteY47" fmla="*/ 3368040 h 5433060"/>
                <a:gd name="connsiteX48" fmla="*/ 2827020 w 3360420"/>
                <a:gd name="connsiteY48" fmla="*/ 3383280 h 5433060"/>
                <a:gd name="connsiteX49" fmla="*/ 2827020 w 3360420"/>
                <a:gd name="connsiteY49" fmla="*/ 3749040 h 5433060"/>
                <a:gd name="connsiteX50" fmla="*/ 2758440 w 3360420"/>
                <a:gd name="connsiteY50" fmla="*/ 3817620 h 5433060"/>
                <a:gd name="connsiteX51" fmla="*/ 2750820 w 3360420"/>
                <a:gd name="connsiteY51" fmla="*/ 3886200 h 5433060"/>
                <a:gd name="connsiteX52" fmla="*/ 2697480 w 3360420"/>
                <a:gd name="connsiteY52" fmla="*/ 3924300 h 5433060"/>
                <a:gd name="connsiteX53" fmla="*/ 2659380 w 3360420"/>
                <a:gd name="connsiteY53" fmla="*/ 4038600 h 5433060"/>
                <a:gd name="connsiteX54" fmla="*/ 2659380 w 3360420"/>
                <a:gd name="connsiteY54" fmla="*/ 4114800 h 5433060"/>
                <a:gd name="connsiteX55" fmla="*/ 2644140 w 3360420"/>
                <a:gd name="connsiteY55" fmla="*/ 4137660 h 5433060"/>
                <a:gd name="connsiteX56" fmla="*/ 2567940 w 3360420"/>
                <a:gd name="connsiteY56" fmla="*/ 4160520 h 5433060"/>
                <a:gd name="connsiteX57" fmla="*/ 2529840 w 3360420"/>
                <a:gd name="connsiteY57" fmla="*/ 4183380 h 5433060"/>
                <a:gd name="connsiteX58" fmla="*/ 2255520 w 3360420"/>
                <a:gd name="connsiteY58" fmla="*/ 4183380 h 5433060"/>
                <a:gd name="connsiteX59" fmla="*/ 2232660 w 3360420"/>
                <a:gd name="connsiteY59" fmla="*/ 4297680 h 5433060"/>
                <a:gd name="connsiteX60" fmla="*/ 2263140 w 3360420"/>
                <a:gd name="connsiteY60" fmla="*/ 4411980 h 5433060"/>
                <a:gd name="connsiteX61" fmla="*/ 2217420 w 3360420"/>
                <a:gd name="connsiteY61" fmla="*/ 4511040 h 5433060"/>
                <a:gd name="connsiteX62" fmla="*/ 2232660 w 3360420"/>
                <a:gd name="connsiteY62" fmla="*/ 4678680 h 5433060"/>
                <a:gd name="connsiteX63" fmla="*/ 2225040 w 3360420"/>
                <a:gd name="connsiteY63" fmla="*/ 4739640 h 5433060"/>
                <a:gd name="connsiteX64" fmla="*/ 2194560 w 3360420"/>
                <a:gd name="connsiteY64" fmla="*/ 4991100 h 5433060"/>
                <a:gd name="connsiteX65" fmla="*/ 2179320 w 3360420"/>
                <a:gd name="connsiteY65" fmla="*/ 5052060 h 5433060"/>
                <a:gd name="connsiteX66" fmla="*/ 2293620 w 3360420"/>
                <a:gd name="connsiteY66" fmla="*/ 5158740 h 5433060"/>
                <a:gd name="connsiteX67" fmla="*/ 2065020 w 3360420"/>
                <a:gd name="connsiteY67" fmla="*/ 5394960 h 5433060"/>
                <a:gd name="connsiteX68" fmla="*/ 1935480 w 3360420"/>
                <a:gd name="connsiteY68" fmla="*/ 5356860 h 5433060"/>
                <a:gd name="connsiteX69" fmla="*/ 1851660 w 3360420"/>
                <a:gd name="connsiteY69" fmla="*/ 5356860 h 5433060"/>
                <a:gd name="connsiteX70" fmla="*/ 1798320 w 3360420"/>
                <a:gd name="connsiteY70" fmla="*/ 5425440 h 5433060"/>
                <a:gd name="connsiteX71" fmla="*/ 1706880 w 3360420"/>
                <a:gd name="connsiteY71" fmla="*/ 5433060 h 5433060"/>
                <a:gd name="connsiteX72" fmla="*/ 1600200 w 3360420"/>
                <a:gd name="connsiteY72" fmla="*/ 5356860 h 5433060"/>
                <a:gd name="connsiteX73" fmla="*/ 1600200 w 3360420"/>
                <a:gd name="connsiteY73" fmla="*/ 5334000 h 5433060"/>
                <a:gd name="connsiteX74" fmla="*/ 1531620 w 3360420"/>
                <a:gd name="connsiteY74" fmla="*/ 5280660 h 5433060"/>
                <a:gd name="connsiteX75" fmla="*/ 1501140 w 3360420"/>
                <a:gd name="connsiteY75" fmla="*/ 5326380 h 5433060"/>
                <a:gd name="connsiteX76" fmla="*/ 1348740 w 3360420"/>
                <a:gd name="connsiteY76" fmla="*/ 5334000 h 5433060"/>
                <a:gd name="connsiteX77" fmla="*/ 1287780 w 3360420"/>
                <a:gd name="connsiteY77" fmla="*/ 5250180 h 5433060"/>
                <a:gd name="connsiteX78" fmla="*/ 1249680 w 3360420"/>
                <a:gd name="connsiteY78" fmla="*/ 5135880 h 5433060"/>
                <a:gd name="connsiteX79" fmla="*/ 1165860 w 3360420"/>
                <a:gd name="connsiteY79" fmla="*/ 5067300 h 5433060"/>
                <a:gd name="connsiteX80" fmla="*/ 1127760 w 3360420"/>
                <a:gd name="connsiteY80" fmla="*/ 5128260 h 5433060"/>
                <a:gd name="connsiteX81" fmla="*/ 1021080 w 3360420"/>
                <a:gd name="connsiteY81" fmla="*/ 5143500 h 5433060"/>
                <a:gd name="connsiteX82" fmla="*/ 922020 w 3360420"/>
                <a:gd name="connsiteY82" fmla="*/ 5105400 h 5433060"/>
                <a:gd name="connsiteX83" fmla="*/ 800100 w 3360420"/>
                <a:gd name="connsiteY83" fmla="*/ 5166360 h 5433060"/>
                <a:gd name="connsiteX84" fmla="*/ 716280 w 3360420"/>
                <a:gd name="connsiteY84" fmla="*/ 5067300 h 5433060"/>
                <a:gd name="connsiteX85" fmla="*/ 579120 w 3360420"/>
                <a:gd name="connsiteY85" fmla="*/ 5090160 h 5433060"/>
                <a:gd name="connsiteX86" fmla="*/ 487680 w 3360420"/>
                <a:gd name="connsiteY86" fmla="*/ 4983480 h 5433060"/>
                <a:gd name="connsiteX87" fmla="*/ 441960 w 3360420"/>
                <a:gd name="connsiteY87" fmla="*/ 4991100 h 5433060"/>
                <a:gd name="connsiteX88" fmla="*/ 335280 w 3360420"/>
                <a:gd name="connsiteY88" fmla="*/ 4922520 h 5433060"/>
                <a:gd name="connsiteX89" fmla="*/ 259080 w 3360420"/>
                <a:gd name="connsiteY89" fmla="*/ 4808220 h 5433060"/>
                <a:gd name="connsiteX90" fmla="*/ 243840 w 3360420"/>
                <a:gd name="connsiteY90" fmla="*/ 4732020 h 5433060"/>
                <a:gd name="connsiteX91" fmla="*/ 243840 w 3360420"/>
                <a:gd name="connsiteY91" fmla="*/ 4678680 h 5433060"/>
                <a:gd name="connsiteX92" fmla="*/ 297180 w 3360420"/>
                <a:gd name="connsiteY92" fmla="*/ 4556760 h 5433060"/>
                <a:gd name="connsiteX93" fmla="*/ 289560 w 3360420"/>
                <a:gd name="connsiteY93" fmla="*/ 4511040 h 5433060"/>
                <a:gd name="connsiteX94" fmla="*/ 281940 w 3360420"/>
                <a:gd name="connsiteY94" fmla="*/ 4450080 h 5433060"/>
                <a:gd name="connsiteX95" fmla="*/ 320040 w 3360420"/>
                <a:gd name="connsiteY95" fmla="*/ 4404360 h 5433060"/>
                <a:gd name="connsiteX96" fmla="*/ 320040 w 3360420"/>
                <a:gd name="connsiteY96" fmla="*/ 4259580 h 5433060"/>
                <a:gd name="connsiteX97" fmla="*/ 388620 w 3360420"/>
                <a:gd name="connsiteY97" fmla="*/ 4251960 h 5433060"/>
                <a:gd name="connsiteX98" fmla="*/ 434340 w 3360420"/>
                <a:gd name="connsiteY98" fmla="*/ 4175760 h 5433060"/>
                <a:gd name="connsiteX99" fmla="*/ 434340 w 3360420"/>
                <a:gd name="connsiteY99" fmla="*/ 4107180 h 5433060"/>
                <a:gd name="connsiteX100" fmla="*/ 396240 w 3360420"/>
                <a:gd name="connsiteY100" fmla="*/ 4038600 h 5433060"/>
                <a:gd name="connsiteX101" fmla="*/ 426720 w 3360420"/>
                <a:gd name="connsiteY101" fmla="*/ 3977640 h 5433060"/>
                <a:gd name="connsiteX102" fmla="*/ 434340 w 3360420"/>
                <a:gd name="connsiteY102" fmla="*/ 3810000 h 5433060"/>
                <a:gd name="connsiteX103" fmla="*/ 403860 w 3360420"/>
                <a:gd name="connsiteY103" fmla="*/ 3741420 h 5433060"/>
                <a:gd name="connsiteX104" fmla="*/ 464820 w 3360420"/>
                <a:gd name="connsiteY104" fmla="*/ 3665220 h 5433060"/>
                <a:gd name="connsiteX105" fmla="*/ 464820 w 3360420"/>
                <a:gd name="connsiteY105" fmla="*/ 3634740 h 5433060"/>
                <a:gd name="connsiteX106" fmla="*/ 510540 w 3360420"/>
                <a:gd name="connsiteY106" fmla="*/ 3627120 h 5433060"/>
                <a:gd name="connsiteX107" fmla="*/ 632460 w 3360420"/>
                <a:gd name="connsiteY107" fmla="*/ 3649980 h 5433060"/>
                <a:gd name="connsiteX108" fmla="*/ 739140 w 3360420"/>
                <a:gd name="connsiteY108" fmla="*/ 3665220 h 5433060"/>
                <a:gd name="connsiteX109" fmla="*/ 815340 w 3360420"/>
                <a:gd name="connsiteY109" fmla="*/ 3596640 h 5433060"/>
                <a:gd name="connsiteX110" fmla="*/ 967740 w 3360420"/>
                <a:gd name="connsiteY110" fmla="*/ 3512820 h 5433060"/>
                <a:gd name="connsiteX111" fmla="*/ 1005840 w 3360420"/>
                <a:gd name="connsiteY111" fmla="*/ 3398520 h 5433060"/>
                <a:gd name="connsiteX112" fmla="*/ 1066800 w 3360420"/>
                <a:gd name="connsiteY112" fmla="*/ 3345180 h 5433060"/>
                <a:gd name="connsiteX113" fmla="*/ 1059180 w 3360420"/>
                <a:gd name="connsiteY113" fmla="*/ 3261360 h 5433060"/>
                <a:gd name="connsiteX114" fmla="*/ 1028700 w 3360420"/>
                <a:gd name="connsiteY114" fmla="*/ 3230880 h 5433060"/>
                <a:gd name="connsiteX115" fmla="*/ 914400 w 3360420"/>
                <a:gd name="connsiteY115" fmla="*/ 3101340 h 5433060"/>
                <a:gd name="connsiteX116" fmla="*/ 792480 w 3360420"/>
                <a:gd name="connsiteY116" fmla="*/ 3032760 h 5433060"/>
                <a:gd name="connsiteX117" fmla="*/ 701040 w 3360420"/>
                <a:gd name="connsiteY117" fmla="*/ 3055620 h 5433060"/>
                <a:gd name="connsiteX118" fmla="*/ 556260 w 3360420"/>
                <a:gd name="connsiteY118" fmla="*/ 2971800 h 5433060"/>
                <a:gd name="connsiteX119" fmla="*/ 548640 w 3360420"/>
                <a:gd name="connsiteY119" fmla="*/ 2880360 h 5433060"/>
                <a:gd name="connsiteX120" fmla="*/ 487680 w 3360420"/>
                <a:gd name="connsiteY120" fmla="*/ 2903220 h 5433060"/>
                <a:gd name="connsiteX121" fmla="*/ 487680 w 3360420"/>
                <a:gd name="connsiteY121" fmla="*/ 2827020 h 5433060"/>
                <a:gd name="connsiteX122" fmla="*/ 518160 w 3360420"/>
                <a:gd name="connsiteY122" fmla="*/ 2788920 h 5433060"/>
                <a:gd name="connsiteX123" fmla="*/ 541020 w 3360420"/>
                <a:gd name="connsiteY123" fmla="*/ 2621280 h 5433060"/>
                <a:gd name="connsiteX124" fmla="*/ 502920 w 3360420"/>
                <a:gd name="connsiteY124" fmla="*/ 2552700 h 5433060"/>
                <a:gd name="connsiteX125" fmla="*/ 556260 w 3360420"/>
                <a:gd name="connsiteY125" fmla="*/ 2491740 h 5433060"/>
                <a:gd name="connsiteX126" fmla="*/ 464820 w 3360420"/>
                <a:gd name="connsiteY126" fmla="*/ 2446020 h 5433060"/>
                <a:gd name="connsiteX127" fmla="*/ 396240 w 3360420"/>
                <a:gd name="connsiteY127" fmla="*/ 2446020 h 5433060"/>
                <a:gd name="connsiteX128" fmla="*/ 289560 w 3360420"/>
                <a:gd name="connsiteY128" fmla="*/ 2423160 h 5433060"/>
                <a:gd name="connsiteX129" fmla="*/ 259080 w 3360420"/>
                <a:gd name="connsiteY129" fmla="*/ 2362200 h 5433060"/>
                <a:gd name="connsiteX130" fmla="*/ 182880 w 3360420"/>
                <a:gd name="connsiteY130" fmla="*/ 2392680 h 5433060"/>
                <a:gd name="connsiteX131" fmla="*/ 7620 w 3360420"/>
                <a:gd name="connsiteY131" fmla="*/ 2301240 h 5433060"/>
                <a:gd name="connsiteX132" fmla="*/ 0 w 3360420"/>
                <a:gd name="connsiteY132" fmla="*/ 2232660 h 5433060"/>
                <a:gd name="connsiteX133" fmla="*/ 91440 w 3360420"/>
                <a:gd name="connsiteY133" fmla="*/ 2057400 h 5433060"/>
                <a:gd name="connsiteX134" fmla="*/ 160020 w 3360420"/>
                <a:gd name="connsiteY134" fmla="*/ 1836420 h 5433060"/>
                <a:gd name="connsiteX135" fmla="*/ 259080 w 3360420"/>
                <a:gd name="connsiteY135" fmla="*/ 1752600 h 5433060"/>
                <a:gd name="connsiteX136" fmla="*/ 342900 w 3360420"/>
                <a:gd name="connsiteY136" fmla="*/ 1722120 h 5433060"/>
                <a:gd name="connsiteX137" fmla="*/ 396240 w 3360420"/>
                <a:gd name="connsiteY137" fmla="*/ 1615440 h 5433060"/>
                <a:gd name="connsiteX138" fmla="*/ 480060 w 3360420"/>
                <a:gd name="connsiteY138" fmla="*/ 1546860 h 5433060"/>
                <a:gd name="connsiteX139" fmla="*/ 525780 w 3360420"/>
                <a:gd name="connsiteY139" fmla="*/ 1463040 h 5433060"/>
                <a:gd name="connsiteX140" fmla="*/ 617220 w 3360420"/>
                <a:gd name="connsiteY140" fmla="*/ 1394460 h 5433060"/>
                <a:gd name="connsiteX141" fmla="*/ 670560 w 3360420"/>
                <a:gd name="connsiteY141" fmla="*/ 1272540 h 5433060"/>
                <a:gd name="connsiteX142" fmla="*/ 792480 w 3360420"/>
                <a:gd name="connsiteY142" fmla="*/ 845820 h 5433060"/>
                <a:gd name="connsiteX143" fmla="*/ 800100 w 3360420"/>
                <a:gd name="connsiteY143" fmla="*/ 754380 h 5433060"/>
                <a:gd name="connsiteX144" fmla="*/ 861060 w 3360420"/>
                <a:gd name="connsiteY144" fmla="*/ 662940 h 5433060"/>
                <a:gd name="connsiteX145" fmla="*/ 838200 w 3360420"/>
                <a:gd name="connsiteY145" fmla="*/ 617220 h 5433060"/>
                <a:gd name="connsiteX146" fmla="*/ 883920 w 3360420"/>
                <a:gd name="connsiteY146" fmla="*/ 541020 h 5433060"/>
                <a:gd name="connsiteX147" fmla="*/ 922020 w 3360420"/>
                <a:gd name="connsiteY147" fmla="*/ 434340 h 5433060"/>
                <a:gd name="connsiteX148" fmla="*/ 952500 w 3360420"/>
                <a:gd name="connsiteY148" fmla="*/ 381000 h 5433060"/>
                <a:gd name="connsiteX149" fmla="*/ 1005840 w 3360420"/>
                <a:gd name="connsiteY149" fmla="*/ 175260 h 5433060"/>
                <a:gd name="connsiteX150" fmla="*/ 982980 w 3360420"/>
                <a:gd name="connsiteY150" fmla="*/ 38100 h 5433060"/>
                <a:gd name="connsiteX151" fmla="*/ 993236 w 3360420"/>
                <a:gd name="connsiteY151" fmla="*/ 32688 h 5433060"/>
                <a:gd name="connsiteX152" fmla="*/ 989512 w 3360420"/>
                <a:gd name="connsiteY152" fmla="*/ 45720 h 5433060"/>
                <a:gd name="connsiteX153" fmla="*/ 1264920 w 3360420"/>
                <a:gd name="connsiteY153" fmla="*/ 45720 h 5433060"/>
                <a:gd name="connsiteX154" fmla="*/ 1379220 w 3360420"/>
                <a:gd name="connsiteY154" fmla="*/ 91440 h 5433060"/>
                <a:gd name="connsiteX155" fmla="*/ 1394460 w 3360420"/>
                <a:gd name="connsiteY155" fmla="*/ 22860 h 5433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</a:cxnLst>
              <a:rect l="l" t="t" r="r" b="b"/>
              <a:pathLst>
                <a:path w="3360420" h="5433060">
                  <a:moveTo>
                    <a:pt x="1554480" y="0"/>
                  </a:moveTo>
                  <a:lnTo>
                    <a:pt x="1592580" y="167640"/>
                  </a:lnTo>
                  <a:lnTo>
                    <a:pt x="1714500" y="213360"/>
                  </a:lnTo>
                  <a:lnTo>
                    <a:pt x="1775460" y="259080"/>
                  </a:lnTo>
                  <a:lnTo>
                    <a:pt x="1874520" y="304800"/>
                  </a:lnTo>
                  <a:lnTo>
                    <a:pt x="1981200" y="281940"/>
                  </a:lnTo>
                  <a:lnTo>
                    <a:pt x="2019300" y="358140"/>
                  </a:lnTo>
                  <a:lnTo>
                    <a:pt x="2133600" y="396240"/>
                  </a:lnTo>
                  <a:lnTo>
                    <a:pt x="2225040" y="373380"/>
                  </a:lnTo>
                  <a:lnTo>
                    <a:pt x="2331720" y="457200"/>
                  </a:lnTo>
                  <a:lnTo>
                    <a:pt x="2392680" y="381000"/>
                  </a:lnTo>
                  <a:lnTo>
                    <a:pt x="2529840" y="472440"/>
                  </a:lnTo>
                  <a:lnTo>
                    <a:pt x="2590800" y="533400"/>
                  </a:lnTo>
                  <a:lnTo>
                    <a:pt x="2705100" y="548640"/>
                  </a:lnTo>
                  <a:lnTo>
                    <a:pt x="2766060" y="647700"/>
                  </a:lnTo>
                  <a:lnTo>
                    <a:pt x="2766060" y="807720"/>
                  </a:lnTo>
                  <a:lnTo>
                    <a:pt x="2865120" y="838200"/>
                  </a:lnTo>
                  <a:lnTo>
                    <a:pt x="2887980" y="899160"/>
                  </a:lnTo>
                  <a:lnTo>
                    <a:pt x="3040380" y="922020"/>
                  </a:lnTo>
                  <a:lnTo>
                    <a:pt x="3092984" y="987773"/>
                  </a:lnTo>
                  <a:lnTo>
                    <a:pt x="3078480" y="1082040"/>
                  </a:lnTo>
                  <a:lnTo>
                    <a:pt x="3124200" y="1127760"/>
                  </a:lnTo>
                  <a:lnTo>
                    <a:pt x="3230880" y="1203960"/>
                  </a:lnTo>
                  <a:lnTo>
                    <a:pt x="3200400" y="1295400"/>
                  </a:lnTo>
                  <a:lnTo>
                    <a:pt x="3246120" y="1386840"/>
                  </a:lnTo>
                  <a:lnTo>
                    <a:pt x="3329940" y="1386840"/>
                  </a:lnTo>
                  <a:lnTo>
                    <a:pt x="3360420" y="1417320"/>
                  </a:lnTo>
                  <a:lnTo>
                    <a:pt x="3230880" y="1615440"/>
                  </a:lnTo>
                  <a:lnTo>
                    <a:pt x="3238500" y="1676400"/>
                  </a:lnTo>
                  <a:lnTo>
                    <a:pt x="3307080" y="1699260"/>
                  </a:lnTo>
                  <a:lnTo>
                    <a:pt x="3246120" y="1859280"/>
                  </a:lnTo>
                  <a:lnTo>
                    <a:pt x="3169920" y="1958340"/>
                  </a:lnTo>
                  <a:lnTo>
                    <a:pt x="3055620" y="1882140"/>
                  </a:lnTo>
                  <a:lnTo>
                    <a:pt x="3025140" y="1981200"/>
                  </a:lnTo>
                  <a:lnTo>
                    <a:pt x="3093720" y="2057400"/>
                  </a:lnTo>
                  <a:lnTo>
                    <a:pt x="3139440" y="2217420"/>
                  </a:lnTo>
                  <a:lnTo>
                    <a:pt x="3086100" y="2331720"/>
                  </a:lnTo>
                  <a:lnTo>
                    <a:pt x="3124200" y="2392680"/>
                  </a:lnTo>
                  <a:lnTo>
                    <a:pt x="3108960" y="2461260"/>
                  </a:lnTo>
                  <a:lnTo>
                    <a:pt x="3238500" y="2552700"/>
                  </a:lnTo>
                  <a:lnTo>
                    <a:pt x="3253740" y="2628900"/>
                  </a:lnTo>
                  <a:lnTo>
                    <a:pt x="3238500" y="2697480"/>
                  </a:lnTo>
                  <a:lnTo>
                    <a:pt x="3154680" y="2712720"/>
                  </a:lnTo>
                  <a:lnTo>
                    <a:pt x="3108960" y="2926080"/>
                  </a:lnTo>
                  <a:lnTo>
                    <a:pt x="2987040" y="3063240"/>
                  </a:lnTo>
                  <a:lnTo>
                    <a:pt x="2987040" y="3192780"/>
                  </a:lnTo>
                  <a:lnTo>
                    <a:pt x="2887980" y="3268980"/>
                  </a:lnTo>
                  <a:lnTo>
                    <a:pt x="2887980" y="3368040"/>
                  </a:lnTo>
                  <a:lnTo>
                    <a:pt x="2827020" y="3383280"/>
                  </a:lnTo>
                  <a:lnTo>
                    <a:pt x="2827020" y="3749040"/>
                  </a:lnTo>
                  <a:lnTo>
                    <a:pt x="2758440" y="3817620"/>
                  </a:lnTo>
                  <a:lnTo>
                    <a:pt x="2750820" y="3886200"/>
                  </a:lnTo>
                  <a:lnTo>
                    <a:pt x="2697480" y="3924300"/>
                  </a:lnTo>
                  <a:lnTo>
                    <a:pt x="2659380" y="4038600"/>
                  </a:lnTo>
                  <a:lnTo>
                    <a:pt x="2659380" y="4114800"/>
                  </a:lnTo>
                  <a:lnTo>
                    <a:pt x="2644140" y="4137660"/>
                  </a:lnTo>
                  <a:lnTo>
                    <a:pt x="2567940" y="4160520"/>
                  </a:lnTo>
                  <a:lnTo>
                    <a:pt x="2529840" y="4183380"/>
                  </a:lnTo>
                  <a:lnTo>
                    <a:pt x="2255520" y="4183380"/>
                  </a:lnTo>
                  <a:lnTo>
                    <a:pt x="2232660" y="4297680"/>
                  </a:lnTo>
                  <a:lnTo>
                    <a:pt x="2263140" y="4411980"/>
                  </a:lnTo>
                  <a:lnTo>
                    <a:pt x="2217420" y="4511040"/>
                  </a:lnTo>
                  <a:lnTo>
                    <a:pt x="2232660" y="4678680"/>
                  </a:lnTo>
                  <a:lnTo>
                    <a:pt x="2225040" y="4739640"/>
                  </a:lnTo>
                  <a:lnTo>
                    <a:pt x="2194560" y="4991100"/>
                  </a:lnTo>
                  <a:lnTo>
                    <a:pt x="2179320" y="5052060"/>
                  </a:lnTo>
                  <a:lnTo>
                    <a:pt x="2293620" y="5158740"/>
                  </a:lnTo>
                  <a:lnTo>
                    <a:pt x="2065020" y="5394960"/>
                  </a:lnTo>
                  <a:lnTo>
                    <a:pt x="1935480" y="5356860"/>
                  </a:lnTo>
                  <a:lnTo>
                    <a:pt x="1851660" y="5356860"/>
                  </a:lnTo>
                  <a:lnTo>
                    <a:pt x="1798320" y="5425440"/>
                  </a:lnTo>
                  <a:lnTo>
                    <a:pt x="1706880" y="5433060"/>
                  </a:lnTo>
                  <a:lnTo>
                    <a:pt x="1600200" y="5356860"/>
                  </a:lnTo>
                  <a:lnTo>
                    <a:pt x="1600200" y="5334000"/>
                  </a:lnTo>
                  <a:lnTo>
                    <a:pt x="1531620" y="5280660"/>
                  </a:lnTo>
                  <a:lnTo>
                    <a:pt x="1501140" y="5326380"/>
                  </a:lnTo>
                  <a:lnTo>
                    <a:pt x="1348740" y="5334000"/>
                  </a:lnTo>
                  <a:lnTo>
                    <a:pt x="1287780" y="5250180"/>
                  </a:lnTo>
                  <a:lnTo>
                    <a:pt x="1249680" y="5135880"/>
                  </a:lnTo>
                  <a:lnTo>
                    <a:pt x="1165860" y="5067300"/>
                  </a:lnTo>
                  <a:lnTo>
                    <a:pt x="1127760" y="5128260"/>
                  </a:lnTo>
                  <a:lnTo>
                    <a:pt x="1021080" y="5143500"/>
                  </a:lnTo>
                  <a:lnTo>
                    <a:pt x="922020" y="5105400"/>
                  </a:lnTo>
                  <a:lnTo>
                    <a:pt x="800100" y="5166360"/>
                  </a:lnTo>
                  <a:lnTo>
                    <a:pt x="716280" y="5067300"/>
                  </a:lnTo>
                  <a:lnTo>
                    <a:pt x="579120" y="5090160"/>
                  </a:lnTo>
                  <a:lnTo>
                    <a:pt x="487680" y="4983480"/>
                  </a:lnTo>
                  <a:lnTo>
                    <a:pt x="441960" y="4991100"/>
                  </a:lnTo>
                  <a:lnTo>
                    <a:pt x="335280" y="4922520"/>
                  </a:lnTo>
                  <a:lnTo>
                    <a:pt x="259080" y="4808220"/>
                  </a:lnTo>
                  <a:lnTo>
                    <a:pt x="243840" y="4732020"/>
                  </a:lnTo>
                  <a:lnTo>
                    <a:pt x="243840" y="4678680"/>
                  </a:lnTo>
                  <a:lnTo>
                    <a:pt x="297180" y="4556760"/>
                  </a:lnTo>
                  <a:lnTo>
                    <a:pt x="289560" y="4511040"/>
                  </a:lnTo>
                  <a:lnTo>
                    <a:pt x="281940" y="4450080"/>
                  </a:lnTo>
                  <a:lnTo>
                    <a:pt x="320040" y="4404360"/>
                  </a:lnTo>
                  <a:lnTo>
                    <a:pt x="320040" y="4259580"/>
                  </a:lnTo>
                  <a:lnTo>
                    <a:pt x="388620" y="4251960"/>
                  </a:lnTo>
                  <a:lnTo>
                    <a:pt x="434340" y="4175760"/>
                  </a:lnTo>
                  <a:lnTo>
                    <a:pt x="434340" y="4107180"/>
                  </a:lnTo>
                  <a:lnTo>
                    <a:pt x="396240" y="4038600"/>
                  </a:lnTo>
                  <a:lnTo>
                    <a:pt x="426720" y="3977640"/>
                  </a:lnTo>
                  <a:lnTo>
                    <a:pt x="434340" y="3810000"/>
                  </a:lnTo>
                  <a:lnTo>
                    <a:pt x="403860" y="3741420"/>
                  </a:lnTo>
                  <a:lnTo>
                    <a:pt x="464820" y="3665220"/>
                  </a:lnTo>
                  <a:lnTo>
                    <a:pt x="464820" y="3634740"/>
                  </a:lnTo>
                  <a:lnTo>
                    <a:pt x="510540" y="3627120"/>
                  </a:lnTo>
                  <a:lnTo>
                    <a:pt x="632460" y="3649980"/>
                  </a:lnTo>
                  <a:lnTo>
                    <a:pt x="739140" y="3665220"/>
                  </a:lnTo>
                  <a:lnTo>
                    <a:pt x="815340" y="3596640"/>
                  </a:lnTo>
                  <a:lnTo>
                    <a:pt x="967740" y="3512820"/>
                  </a:lnTo>
                  <a:lnTo>
                    <a:pt x="1005840" y="3398520"/>
                  </a:lnTo>
                  <a:lnTo>
                    <a:pt x="1066800" y="3345180"/>
                  </a:lnTo>
                  <a:lnTo>
                    <a:pt x="1059180" y="3261360"/>
                  </a:lnTo>
                  <a:lnTo>
                    <a:pt x="1028700" y="3230880"/>
                  </a:lnTo>
                  <a:lnTo>
                    <a:pt x="914400" y="3101340"/>
                  </a:lnTo>
                  <a:lnTo>
                    <a:pt x="792480" y="3032760"/>
                  </a:lnTo>
                  <a:lnTo>
                    <a:pt x="701040" y="3055620"/>
                  </a:lnTo>
                  <a:lnTo>
                    <a:pt x="556260" y="2971800"/>
                  </a:lnTo>
                  <a:lnTo>
                    <a:pt x="548640" y="2880360"/>
                  </a:lnTo>
                  <a:lnTo>
                    <a:pt x="487680" y="2903220"/>
                  </a:lnTo>
                  <a:lnTo>
                    <a:pt x="487680" y="2827020"/>
                  </a:lnTo>
                  <a:lnTo>
                    <a:pt x="518160" y="2788920"/>
                  </a:lnTo>
                  <a:lnTo>
                    <a:pt x="541020" y="2621280"/>
                  </a:lnTo>
                  <a:lnTo>
                    <a:pt x="502920" y="2552700"/>
                  </a:lnTo>
                  <a:lnTo>
                    <a:pt x="556260" y="2491740"/>
                  </a:lnTo>
                  <a:lnTo>
                    <a:pt x="464820" y="2446020"/>
                  </a:lnTo>
                  <a:lnTo>
                    <a:pt x="396240" y="2446020"/>
                  </a:lnTo>
                  <a:lnTo>
                    <a:pt x="289560" y="2423160"/>
                  </a:lnTo>
                  <a:lnTo>
                    <a:pt x="259080" y="2362200"/>
                  </a:lnTo>
                  <a:lnTo>
                    <a:pt x="182880" y="2392680"/>
                  </a:lnTo>
                  <a:lnTo>
                    <a:pt x="7620" y="2301240"/>
                  </a:lnTo>
                  <a:lnTo>
                    <a:pt x="0" y="2232660"/>
                  </a:lnTo>
                  <a:lnTo>
                    <a:pt x="91440" y="2057400"/>
                  </a:lnTo>
                  <a:lnTo>
                    <a:pt x="160020" y="1836420"/>
                  </a:lnTo>
                  <a:lnTo>
                    <a:pt x="259080" y="1752600"/>
                  </a:lnTo>
                  <a:lnTo>
                    <a:pt x="342900" y="1722120"/>
                  </a:lnTo>
                  <a:lnTo>
                    <a:pt x="396240" y="1615440"/>
                  </a:lnTo>
                  <a:lnTo>
                    <a:pt x="480060" y="1546860"/>
                  </a:lnTo>
                  <a:lnTo>
                    <a:pt x="525780" y="1463040"/>
                  </a:lnTo>
                  <a:lnTo>
                    <a:pt x="617220" y="1394460"/>
                  </a:lnTo>
                  <a:lnTo>
                    <a:pt x="670560" y="1272540"/>
                  </a:lnTo>
                  <a:lnTo>
                    <a:pt x="792480" y="845820"/>
                  </a:lnTo>
                  <a:lnTo>
                    <a:pt x="800100" y="754380"/>
                  </a:lnTo>
                  <a:lnTo>
                    <a:pt x="861060" y="662940"/>
                  </a:lnTo>
                  <a:lnTo>
                    <a:pt x="838200" y="617220"/>
                  </a:lnTo>
                  <a:lnTo>
                    <a:pt x="883920" y="541020"/>
                  </a:lnTo>
                  <a:lnTo>
                    <a:pt x="922020" y="434340"/>
                  </a:lnTo>
                  <a:lnTo>
                    <a:pt x="952500" y="381000"/>
                  </a:lnTo>
                  <a:lnTo>
                    <a:pt x="1005840" y="175260"/>
                  </a:lnTo>
                  <a:lnTo>
                    <a:pt x="982980" y="38100"/>
                  </a:lnTo>
                  <a:lnTo>
                    <a:pt x="993236" y="32688"/>
                  </a:lnTo>
                  <a:lnTo>
                    <a:pt x="989512" y="45720"/>
                  </a:lnTo>
                  <a:lnTo>
                    <a:pt x="1264920" y="45720"/>
                  </a:lnTo>
                  <a:lnTo>
                    <a:pt x="1379220" y="91440"/>
                  </a:lnTo>
                  <a:lnTo>
                    <a:pt x="1394460" y="2286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15" name="フリーフォーム: 図形 514">
              <a:extLst>
                <a:ext uri="{FF2B5EF4-FFF2-40B4-BE49-F238E27FC236}">
                  <a16:creationId xmlns:a16="http://schemas.microsoft.com/office/drawing/2014/main" id="{2E4F5E29-F3F9-C112-524D-98401D2788BB}"/>
                </a:ext>
              </a:extLst>
            </p:cNvPr>
            <p:cNvSpPr/>
            <p:nvPr/>
          </p:nvSpPr>
          <p:spPr>
            <a:xfrm>
              <a:off x="5604676" y="959556"/>
              <a:ext cx="599916" cy="674410"/>
            </a:xfrm>
            <a:custGeom>
              <a:avLst/>
              <a:gdLst>
                <a:gd name="connsiteX0" fmla="*/ 3707012 w 4265812"/>
                <a:gd name="connsiteY0" fmla="*/ 0 h 4795520"/>
                <a:gd name="connsiteX1" fmla="*/ 3783212 w 4265812"/>
                <a:gd name="connsiteY1" fmla="*/ 0 h 4795520"/>
                <a:gd name="connsiteX2" fmla="*/ 4037212 w 4265812"/>
                <a:gd name="connsiteY2" fmla="*/ 50800 h 4795520"/>
                <a:gd name="connsiteX3" fmla="*/ 4151436 w 4265812"/>
                <a:gd name="connsiteY3" fmla="*/ 101566 h 4795520"/>
                <a:gd name="connsiteX4" fmla="*/ 4265812 w 4265812"/>
                <a:gd name="connsiteY4" fmla="*/ 527050 h 4795520"/>
                <a:gd name="connsiteX5" fmla="*/ 4253112 w 4265812"/>
                <a:gd name="connsiteY5" fmla="*/ 590550 h 4795520"/>
                <a:gd name="connsiteX6" fmla="*/ 4126112 w 4265812"/>
                <a:gd name="connsiteY6" fmla="*/ 425450 h 4795520"/>
                <a:gd name="connsiteX7" fmla="*/ 4157864 w 4265812"/>
                <a:gd name="connsiteY7" fmla="*/ 654050 h 4795520"/>
                <a:gd name="connsiteX8" fmla="*/ 4145160 w 4265812"/>
                <a:gd name="connsiteY8" fmla="*/ 692150 h 4795520"/>
                <a:gd name="connsiteX9" fmla="*/ 4043560 w 4265812"/>
                <a:gd name="connsiteY9" fmla="*/ 527050 h 4795520"/>
                <a:gd name="connsiteX10" fmla="*/ 4011812 w 4265812"/>
                <a:gd name="connsiteY10" fmla="*/ 609600 h 4795520"/>
                <a:gd name="connsiteX11" fmla="*/ 4024512 w 4265812"/>
                <a:gd name="connsiteY11" fmla="*/ 723900 h 4795520"/>
                <a:gd name="connsiteX12" fmla="*/ 3954664 w 4265812"/>
                <a:gd name="connsiteY12" fmla="*/ 762000 h 4795520"/>
                <a:gd name="connsiteX13" fmla="*/ 3814960 w 4265812"/>
                <a:gd name="connsiteY13" fmla="*/ 844550 h 4795520"/>
                <a:gd name="connsiteX14" fmla="*/ 3789560 w 4265812"/>
                <a:gd name="connsiteY14" fmla="*/ 908050 h 4795520"/>
                <a:gd name="connsiteX15" fmla="*/ 3865760 w 4265812"/>
                <a:gd name="connsiteY15" fmla="*/ 1009650 h 4795520"/>
                <a:gd name="connsiteX16" fmla="*/ 3948312 w 4265812"/>
                <a:gd name="connsiteY16" fmla="*/ 1054100 h 4795520"/>
                <a:gd name="connsiteX17" fmla="*/ 3935612 w 4265812"/>
                <a:gd name="connsiteY17" fmla="*/ 1187450 h 4795520"/>
                <a:gd name="connsiteX18" fmla="*/ 3834012 w 4265812"/>
                <a:gd name="connsiteY18" fmla="*/ 1174750 h 4795520"/>
                <a:gd name="connsiteX19" fmla="*/ 3821312 w 4265812"/>
                <a:gd name="connsiteY19" fmla="*/ 1219200 h 4795520"/>
                <a:gd name="connsiteX20" fmla="*/ 3751464 w 4265812"/>
                <a:gd name="connsiteY20" fmla="*/ 1225550 h 4795520"/>
                <a:gd name="connsiteX21" fmla="*/ 3726064 w 4265812"/>
                <a:gd name="connsiteY21" fmla="*/ 1289050 h 4795520"/>
                <a:gd name="connsiteX22" fmla="*/ 3573664 w 4265812"/>
                <a:gd name="connsiteY22" fmla="*/ 1333500 h 4795520"/>
                <a:gd name="connsiteX23" fmla="*/ 3573664 w 4265812"/>
                <a:gd name="connsiteY23" fmla="*/ 1403350 h 4795520"/>
                <a:gd name="connsiteX24" fmla="*/ 3694312 w 4265812"/>
                <a:gd name="connsiteY24" fmla="*/ 1409700 h 4795520"/>
                <a:gd name="connsiteX25" fmla="*/ 3808612 w 4265812"/>
                <a:gd name="connsiteY25" fmla="*/ 1460500 h 4795520"/>
                <a:gd name="connsiteX26" fmla="*/ 3834012 w 4265812"/>
                <a:gd name="connsiteY26" fmla="*/ 1543050 h 4795520"/>
                <a:gd name="connsiteX27" fmla="*/ 3649864 w 4265812"/>
                <a:gd name="connsiteY27" fmla="*/ 1701800 h 4795520"/>
                <a:gd name="connsiteX28" fmla="*/ 3649864 w 4265812"/>
                <a:gd name="connsiteY28" fmla="*/ 1746250 h 4795520"/>
                <a:gd name="connsiteX29" fmla="*/ 3726064 w 4265812"/>
                <a:gd name="connsiteY29" fmla="*/ 1765300 h 4795520"/>
                <a:gd name="connsiteX30" fmla="*/ 3757812 w 4265812"/>
                <a:gd name="connsiteY30" fmla="*/ 1822450 h 4795520"/>
                <a:gd name="connsiteX31" fmla="*/ 3859412 w 4265812"/>
                <a:gd name="connsiteY31" fmla="*/ 1803400 h 4795520"/>
                <a:gd name="connsiteX32" fmla="*/ 3884812 w 4265812"/>
                <a:gd name="connsiteY32" fmla="*/ 1885950 h 4795520"/>
                <a:gd name="connsiteX33" fmla="*/ 3814960 w 4265812"/>
                <a:gd name="connsiteY33" fmla="*/ 1981200 h 4795520"/>
                <a:gd name="connsiteX34" fmla="*/ 3764160 w 4265812"/>
                <a:gd name="connsiteY34" fmla="*/ 1943100 h 4795520"/>
                <a:gd name="connsiteX35" fmla="*/ 3707012 w 4265812"/>
                <a:gd name="connsiteY35" fmla="*/ 1949450 h 4795520"/>
                <a:gd name="connsiteX36" fmla="*/ 3738760 w 4265812"/>
                <a:gd name="connsiteY36" fmla="*/ 2019300 h 4795520"/>
                <a:gd name="connsiteX37" fmla="*/ 3726064 w 4265812"/>
                <a:gd name="connsiteY37" fmla="*/ 2114550 h 4795520"/>
                <a:gd name="connsiteX38" fmla="*/ 3764160 w 4265812"/>
                <a:gd name="connsiteY38" fmla="*/ 2197100 h 4795520"/>
                <a:gd name="connsiteX39" fmla="*/ 3624464 w 4265812"/>
                <a:gd name="connsiteY39" fmla="*/ 2222500 h 4795520"/>
                <a:gd name="connsiteX40" fmla="*/ 3656212 w 4265812"/>
                <a:gd name="connsiteY40" fmla="*/ 2292350 h 4795520"/>
                <a:gd name="connsiteX41" fmla="*/ 3656212 w 4265812"/>
                <a:gd name="connsiteY41" fmla="*/ 2362200 h 4795520"/>
                <a:gd name="connsiteX42" fmla="*/ 3757812 w 4265812"/>
                <a:gd name="connsiteY42" fmla="*/ 2362200 h 4795520"/>
                <a:gd name="connsiteX43" fmla="*/ 3770512 w 4265812"/>
                <a:gd name="connsiteY43" fmla="*/ 2393950 h 4795520"/>
                <a:gd name="connsiteX44" fmla="*/ 3745112 w 4265812"/>
                <a:gd name="connsiteY44" fmla="*/ 2463800 h 4795520"/>
                <a:gd name="connsiteX45" fmla="*/ 3834012 w 4265812"/>
                <a:gd name="connsiteY45" fmla="*/ 2501900 h 4795520"/>
                <a:gd name="connsiteX46" fmla="*/ 3834012 w 4265812"/>
                <a:gd name="connsiteY46" fmla="*/ 2616200 h 4795520"/>
                <a:gd name="connsiteX47" fmla="*/ 3853064 w 4265812"/>
                <a:gd name="connsiteY47" fmla="*/ 2717800 h 4795520"/>
                <a:gd name="connsiteX48" fmla="*/ 3821312 w 4265812"/>
                <a:gd name="connsiteY48" fmla="*/ 2863850 h 4795520"/>
                <a:gd name="connsiteX49" fmla="*/ 3783212 w 4265812"/>
                <a:gd name="connsiteY49" fmla="*/ 2876550 h 4795520"/>
                <a:gd name="connsiteX50" fmla="*/ 3757812 w 4265812"/>
                <a:gd name="connsiteY50" fmla="*/ 2844800 h 4795520"/>
                <a:gd name="connsiteX51" fmla="*/ 3713360 w 4265812"/>
                <a:gd name="connsiteY51" fmla="*/ 2781300 h 4795520"/>
                <a:gd name="connsiteX52" fmla="*/ 3707012 w 4265812"/>
                <a:gd name="connsiteY52" fmla="*/ 2743200 h 4795520"/>
                <a:gd name="connsiteX53" fmla="*/ 3656212 w 4265812"/>
                <a:gd name="connsiteY53" fmla="*/ 2743200 h 4795520"/>
                <a:gd name="connsiteX54" fmla="*/ 3599064 w 4265812"/>
                <a:gd name="connsiteY54" fmla="*/ 2698750 h 4795520"/>
                <a:gd name="connsiteX55" fmla="*/ 3624464 w 4265812"/>
                <a:gd name="connsiteY55" fmla="*/ 2622550 h 4795520"/>
                <a:gd name="connsiteX56" fmla="*/ 3624464 w 4265812"/>
                <a:gd name="connsiteY56" fmla="*/ 2584450 h 4795520"/>
                <a:gd name="connsiteX57" fmla="*/ 3529212 w 4265812"/>
                <a:gd name="connsiteY57" fmla="*/ 2571750 h 4795520"/>
                <a:gd name="connsiteX58" fmla="*/ 3491112 w 4265812"/>
                <a:gd name="connsiteY58" fmla="*/ 2559050 h 4795520"/>
                <a:gd name="connsiteX59" fmla="*/ 3560960 w 4265812"/>
                <a:gd name="connsiteY59" fmla="*/ 2495550 h 4795520"/>
                <a:gd name="connsiteX60" fmla="*/ 3522864 w 4265812"/>
                <a:gd name="connsiteY60" fmla="*/ 2444750 h 4795520"/>
                <a:gd name="connsiteX61" fmla="*/ 3535560 w 4265812"/>
                <a:gd name="connsiteY61" fmla="*/ 2413000 h 4795520"/>
                <a:gd name="connsiteX62" fmla="*/ 3453012 w 4265812"/>
                <a:gd name="connsiteY62" fmla="*/ 2374900 h 4795520"/>
                <a:gd name="connsiteX63" fmla="*/ 3383160 w 4265812"/>
                <a:gd name="connsiteY63" fmla="*/ 2432050 h 4795520"/>
                <a:gd name="connsiteX64" fmla="*/ 3345064 w 4265812"/>
                <a:gd name="connsiteY64" fmla="*/ 2413000 h 4795520"/>
                <a:gd name="connsiteX65" fmla="*/ 3351412 w 4265812"/>
                <a:gd name="connsiteY65" fmla="*/ 2330450 h 4795520"/>
                <a:gd name="connsiteX66" fmla="*/ 3179960 w 4265812"/>
                <a:gd name="connsiteY66" fmla="*/ 2311400 h 4795520"/>
                <a:gd name="connsiteX67" fmla="*/ 3052960 w 4265812"/>
                <a:gd name="connsiteY67" fmla="*/ 2349500 h 4795520"/>
                <a:gd name="connsiteX68" fmla="*/ 2932312 w 4265812"/>
                <a:gd name="connsiteY68" fmla="*/ 2355850 h 4795520"/>
                <a:gd name="connsiteX69" fmla="*/ 2856112 w 4265812"/>
                <a:gd name="connsiteY69" fmla="*/ 2393950 h 4795520"/>
                <a:gd name="connsiteX70" fmla="*/ 2710064 w 4265812"/>
                <a:gd name="connsiteY70" fmla="*/ 2495550 h 4795520"/>
                <a:gd name="connsiteX71" fmla="*/ 2703712 w 4265812"/>
                <a:gd name="connsiteY71" fmla="*/ 2584450 h 4795520"/>
                <a:gd name="connsiteX72" fmla="*/ 2659264 w 4265812"/>
                <a:gd name="connsiteY72" fmla="*/ 2622550 h 4795520"/>
                <a:gd name="connsiteX73" fmla="*/ 2646560 w 4265812"/>
                <a:gd name="connsiteY73" fmla="*/ 2559050 h 4795520"/>
                <a:gd name="connsiteX74" fmla="*/ 2621160 w 4265812"/>
                <a:gd name="connsiteY74" fmla="*/ 2533650 h 4795520"/>
                <a:gd name="connsiteX75" fmla="*/ 2621160 w 4265812"/>
                <a:gd name="connsiteY75" fmla="*/ 2444750 h 4795520"/>
                <a:gd name="connsiteX76" fmla="*/ 2538612 w 4265812"/>
                <a:gd name="connsiteY76" fmla="*/ 2438400 h 4795520"/>
                <a:gd name="connsiteX77" fmla="*/ 2430664 w 4265812"/>
                <a:gd name="connsiteY77" fmla="*/ 2438400 h 4795520"/>
                <a:gd name="connsiteX78" fmla="*/ 2405264 w 4265812"/>
                <a:gd name="connsiteY78" fmla="*/ 2552700 h 4795520"/>
                <a:gd name="connsiteX79" fmla="*/ 2354464 w 4265812"/>
                <a:gd name="connsiteY79" fmla="*/ 2603500 h 4795520"/>
                <a:gd name="connsiteX80" fmla="*/ 2373512 w 4265812"/>
                <a:gd name="connsiteY80" fmla="*/ 2647950 h 4795520"/>
                <a:gd name="connsiteX81" fmla="*/ 2341760 w 4265812"/>
                <a:gd name="connsiteY81" fmla="*/ 2679700 h 4795520"/>
                <a:gd name="connsiteX82" fmla="*/ 2398912 w 4265812"/>
                <a:gd name="connsiteY82" fmla="*/ 2711450 h 4795520"/>
                <a:gd name="connsiteX83" fmla="*/ 2443360 w 4265812"/>
                <a:gd name="connsiteY83" fmla="*/ 2673350 h 4795520"/>
                <a:gd name="connsiteX84" fmla="*/ 2487812 w 4265812"/>
                <a:gd name="connsiteY84" fmla="*/ 2755900 h 4795520"/>
                <a:gd name="connsiteX85" fmla="*/ 2449712 w 4265812"/>
                <a:gd name="connsiteY85" fmla="*/ 2806700 h 4795520"/>
                <a:gd name="connsiteX86" fmla="*/ 2278264 w 4265812"/>
                <a:gd name="connsiteY86" fmla="*/ 2870200 h 4795520"/>
                <a:gd name="connsiteX87" fmla="*/ 2287268 w 4265812"/>
                <a:gd name="connsiteY87" fmla="*/ 2890162 h 4795520"/>
                <a:gd name="connsiteX88" fmla="*/ 2266832 w 4265812"/>
                <a:gd name="connsiteY88" fmla="*/ 2882900 h 4795520"/>
                <a:gd name="connsiteX89" fmla="*/ 2205872 w 4265812"/>
                <a:gd name="connsiteY89" fmla="*/ 3004820 h 4795520"/>
                <a:gd name="connsiteX90" fmla="*/ 2137292 w 4265812"/>
                <a:gd name="connsiteY90" fmla="*/ 3164840 h 4795520"/>
                <a:gd name="connsiteX91" fmla="*/ 2007752 w 4265812"/>
                <a:gd name="connsiteY91" fmla="*/ 3561080 h 4795520"/>
                <a:gd name="connsiteX92" fmla="*/ 1962032 w 4265812"/>
                <a:gd name="connsiteY92" fmla="*/ 3858260 h 4795520"/>
                <a:gd name="connsiteX93" fmla="*/ 1962032 w 4265812"/>
                <a:gd name="connsiteY93" fmla="*/ 4102100 h 4795520"/>
                <a:gd name="connsiteX94" fmla="*/ 2007752 w 4265812"/>
                <a:gd name="connsiteY94" fmla="*/ 4323080 h 4795520"/>
                <a:gd name="connsiteX95" fmla="*/ 1847732 w 4265812"/>
                <a:gd name="connsiteY95" fmla="*/ 4315460 h 4795520"/>
                <a:gd name="connsiteX96" fmla="*/ 1786772 w 4265812"/>
                <a:gd name="connsiteY96" fmla="*/ 4368800 h 4795520"/>
                <a:gd name="connsiteX97" fmla="*/ 1786772 w 4265812"/>
                <a:gd name="connsiteY97" fmla="*/ 4505960 h 4795520"/>
                <a:gd name="connsiteX98" fmla="*/ 1771532 w 4265812"/>
                <a:gd name="connsiteY98" fmla="*/ 4704080 h 4795520"/>
                <a:gd name="connsiteX99" fmla="*/ 1558172 w 4265812"/>
                <a:gd name="connsiteY99" fmla="*/ 4704080 h 4795520"/>
                <a:gd name="connsiteX100" fmla="*/ 1588652 w 4265812"/>
                <a:gd name="connsiteY100" fmla="*/ 4795520 h 4795520"/>
                <a:gd name="connsiteX101" fmla="*/ 1428632 w 4265812"/>
                <a:gd name="connsiteY101" fmla="*/ 4772660 h 4795520"/>
                <a:gd name="connsiteX102" fmla="*/ 1352432 w 4265812"/>
                <a:gd name="connsiteY102" fmla="*/ 4772660 h 4795520"/>
                <a:gd name="connsiteX103" fmla="*/ 1344812 w 4265812"/>
                <a:gd name="connsiteY103" fmla="*/ 4704080 h 4795520"/>
                <a:gd name="connsiteX104" fmla="*/ 1245752 w 4265812"/>
                <a:gd name="connsiteY104" fmla="*/ 4658360 h 4795520"/>
                <a:gd name="connsiteX105" fmla="*/ 1268612 w 4265812"/>
                <a:gd name="connsiteY105" fmla="*/ 4490720 h 4795520"/>
                <a:gd name="connsiteX106" fmla="*/ 1268612 w 4265812"/>
                <a:gd name="connsiteY106" fmla="*/ 4429760 h 4795520"/>
                <a:gd name="connsiteX107" fmla="*/ 1268612 w 4265812"/>
                <a:gd name="connsiteY107" fmla="*/ 4345940 h 4795520"/>
                <a:gd name="connsiteX108" fmla="*/ 918092 w 4265812"/>
                <a:gd name="connsiteY108" fmla="*/ 4262120 h 4795520"/>
                <a:gd name="connsiteX109" fmla="*/ 712352 w 4265812"/>
                <a:gd name="connsiteY109" fmla="*/ 4300220 h 4795520"/>
                <a:gd name="connsiteX110" fmla="*/ 613292 w 4265812"/>
                <a:gd name="connsiteY110" fmla="*/ 4262120 h 4795520"/>
                <a:gd name="connsiteX111" fmla="*/ 598052 w 4265812"/>
                <a:gd name="connsiteY111" fmla="*/ 4193540 h 4795520"/>
                <a:gd name="connsiteX112" fmla="*/ 628532 w 4265812"/>
                <a:gd name="connsiteY112" fmla="*/ 4117340 h 4795520"/>
                <a:gd name="connsiteX113" fmla="*/ 453272 w 4265812"/>
                <a:gd name="connsiteY113" fmla="*/ 4102100 h 4795520"/>
                <a:gd name="connsiteX114" fmla="*/ 407552 w 4265812"/>
                <a:gd name="connsiteY114" fmla="*/ 4010660 h 4795520"/>
                <a:gd name="connsiteX115" fmla="*/ 316112 w 4265812"/>
                <a:gd name="connsiteY115" fmla="*/ 4102100 h 4795520"/>
                <a:gd name="connsiteX116" fmla="*/ 186572 w 4265812"/>
                <a:gd name="connsiteY116" fmla="*/ 4109720 h 4795520"/>
                <a:gd name="connsiteX117" fmla="*/ 0 w 4265812"/>
                <a:gd name="connsiteY117" fmla="*/ 4009770 h 4795520"/>
                <a:gd name="connsiteX118" fmla="*/ 41792 w 4265812"/>
                <a:gd name="connsiteY118" fmla="*/ 3919220 h 4795520"/>
                <a:gd name="connsiteX119" fmla="*/ 11312 w 4265812"/>
                <a:gd name="connsiteY119" fmla="*/ 3804920 h 4795520"/>
                <a:gd name="connsiteX120" fmla="*/ 34172 w 4265812"/>
                <a:gd name="connsiteY120" fmla="*/ 3690620 h 4795520"/>
                <a:gd name="connsiteX121" fmla="*/ 308492 w 4265812"/>
                <a:gd name="connsiteY121" fmla="*/ 3690620 h 4795520"/>
                <a:gd name="connsiteX122" fmla="*/ 346592 w 4265812"/>
                <a:gd name="connsiteY122" fmla="*/ 3667760 h 4795520"/>
                <a:gd name="connsiteX123" fmla="*/ 422792 w 4265812"/>
                <a:gd name="connsiteY123" fmla="*/ 3644900 h 4795520"/>
                <a:gd name="connsiteX124" fmla="*/ 438032 w 4265812"/>
                <a:gd name="connsiteY124" fmla="*/ 3622040 h 4795520"/>
                <a:gd name="connsiteX125" fmla="*/ 438032 w 4265812"/>
                <a:gd name="connsiteY125" fmla="*/ 3545840 h 4795520"/>
                <a:gd name="connsiteX126" fmla="*/ 476132 w 4265812"/>
                <a:gd name="connsiteY126" fmla="*/ 3431540 h 4795520"/>
                <a:gd name="connsiteX127" fmla="*/ 529472 w 4265812"/>
                <a:gd name="connsiteY127" fmla="*/ 3393440 h 4795520"/>
                <a:gd name="connsiteX128" fmla="*/ 537092 w 4265812"/>
                <a:gd name="connsiteY128" fmla="*/ 3324860 h 4795520"/>
                <a:gd name="connsiteX129" fmla="*/ 605672 w 4265812"/>
                <a:gd name="connsiteY129" fmla="*/ 3256280 h 4795520"/>
                <a:gd name="connsiteX130" fmla="*/ 605672 w 4265812"/>
                <a:gd name="connsiteY130" fmla="*/ 2890520 h 4795520"/>
                <a:gd name="connsiteX131" fmla="*/ 666632 w 4265812"/>
                <a:gd name="connsiteY131" fmla="*/ 2875280 h 4795520"/>
                <a:gd name="connsiteX132" fmla="*/ 666632 w 4265812"/>
                <a:gd name="connsiteY132" fmla="*/ 2776220 h 4795520"/>
                <a:gd name="connsiteX133" fmla="*/ 765692 w 4265812"/>
                <a:gd name="connsiteY133" fmla="*/ 2700020 h 4795520"/>
                <a:gd name="connsiteX134" fmla="*/ 765692 w 4265812"/>
                <a:gd name="connsiteY134" fmla="*/ 2570480 h 4795520"/>
                <a:gd name="connsiteX135" fmla="*/ 887612 w 4265812"/>
                <a:gd name="connsiteY135" fmla="*/ 2433320 h 4795520"/>
                <a:gd name="connsiteX136" fmla="*/ 933332 w 4265812"/>
                <a:gd name="connsiteY136" fmla="*/ 2219960 h 4795520"/>
                <a:gd name="connsiteX137" fmla="*/ 1017152 w 4265812"/>
                <a:gd name="connsiteY137" fmla="*/ 2204720 h 4795520"/>
                <a:gd name="connsiteX138" fmla="*/ 1032392 w 4265812"/>
                <a:gd name="connsiteY138" fmla="*/ 2136140 h 4795520"/>
                <a:gd name="connsiteX139" fmla="*/ 1017152 w 4265812"/>
                <a:gd name="connsiteY139" fmla="*/ 2059940 h 4795520"/>
                <a:gd name="connsiteX140" fmla="*/ 887612 w 4265812"/>
                <a:gd name="connsiteY140" fmla="*/ 1968500 h 4795520"/>
                <a:gd name="connsiteX141" fmla="*/ 902852 w 4265812"/>
                <a:gd name="connsiteY141" fmla="*/ 1899920 h 4795520"/>
                <a:gd name="connsiteX142" fmla="*/ 864752 w 4265812"/>
                <a:gd name="connsiteY142" fmla="*/ 1838960 h 4795520"/>
                <a:gd name="connsiteX143" fmla="*/ 918092 w 4265812"/>
                <a:gd name="connsiteY143" fmla="*/ 1724660 h 4795520"/>
                <a:gd name="connsiteX144" fmla="*/ 872372 w 4265812"/>
                <a:gd name="connsiteY144" fmla="*/ 1564640 h 4795520"/>
                <a:gd name="connsiteX145" fmla="*/ 803792 w 4265812"/>
                <a:gd name="connsiteY145" fmla="*/ 1488440 h 4795520"/>
                <a:gd name="connsiteX146" fmla="*/ 834272 w 4265812"/>
                <a:gd name="connsiteY146" fmla="*/ 1389380 h 4795520"/>
                <a:gd name="connsiteX147" fmla="*/ 948572 w 4265812"/>
                <a:gd name="connsiteY147" fmla="*/ 1465580 h 4795520"/>
                <a:gd name="connsiteX148" fmla="*/ 1024772 w 4265812"/>
                <a:gd name="connsiteY148" fmla="*/ 1366520 h 4795520"/>
                <a:gd name="connsiteX149" fmla="*/ 1085732 w 4265812"/>
                <a:gd name="connsiteY149" fmla="*/ 1206500 h 4795520"/>
                <a:gd name="connsiteX150" fmla="*/ 1017152 w 4265812"/>
                <a:gd name="connsiteY150" fmla="*/ 1183640 h 4795520"/>
                <a:gd name="connsiteX151" fmla="*/ 1009532 w 4265812"/>
                <a:gd name="connsiteY151" fmla="*/ 1122680 h 4795520"/>
                <a:gd name="connsiteX152" fmla="*/ 1139072 w 4265812"/>
                <a:gd name="connsiteY152" fmla="*/ 924560 h 4795520"/>
                <a:gd name="connsiteX153" fmla="*/ 1108592 w 4265812"/>
                <a:gd name="connsiteY153" fmla="*/ 894080 h 4795520"/>
                <a:gd name="connsiteX154" fmla="*/ 1024772 w 4265812"/>
                <a:gd name="connsiteY154" fmla="*/ 894080 h 4795520"/>
                <a:gd name="connsiteX155" fmla="*/ 979052 w 4265812"/>
                <a:gd name="connsiteY155" fmla="*/ 802640 h 4795520"/>
                <a:gd name="connsiteX156" fmla="*/ 1009532 w 4265812"/>
                <a:gd name="connsiteY156" fmla="*/ 711200 h 4795520"/>
                <a:gd name="connsiteX157" fmla="*/ 902852 w 4265812"/>
                <a:gd name="connsiteY157" fmla="*/ 635000 h 4795520"/>
                <a:gd name="connsiteX158" fmla="*/ 857132 w 4265812"/>
                <a:gd name="connsiteY158" fmla="*/ 589280 h 4795520"/>
                <a:gd name="connsiteX159" fmla="*/ 871636 w 4265812"/>
                <a:gd name="connsiteY159" fmla="*/ 495015 h 4795520"/>
                <a:gd name="connsiteX160" fmla="*/ 879992 w 4265812"/>
                <a:gd name="connsiteY160" fmla="*/ 505460 h 4795520"/>
                <a:gd name="connsiteX161" fmla="*/ 1032392 w 4265812"/>
                <a:gd name="connsiteY161" fmla="*/ 421640 h 4795520"/>
                <a:gd name="connsiteX162" fmla="*/ 1146692 w 4265812"/>
                <a:gd name="connsiteY162" fmla="*/ 474980 h 4795520"/>
                <a:gd name="connsiteX163" fmla="*/ 1253372 w 4265812"/>
                <a:gd name="connsiteY163" fmla="*/ 345440 h 4795520"/>
                <a:gd name="connsiteX164" fmla="*/ 1344812 w 4265812"/>
                <a:gd name="connsiteY164" fmla="*/ 322580 h 4795520"/>
                <a:gd name="connsiteX165" fmla="*/ 1428632 w 4265812"/>
                <a:gd name="connsiteY165" fmla="*/ 185420 h 4795520"/>
                <a:gd name="connsiteX166" fmla="*/ 1512452 w 4265812"/>
                <a:gd name="connsiteY166" fmla="*/ 177800 h 4795520"/>
                <a:gd name="connsiteX167" fmla="*/ 1700412 w 4265812"/>
                <a:gd name="connsiteY167" fmla="*/ 177800 h 4795520"/>
                <a:gd name="connsiteX168" fmla="*/ 1878212 w 4265812"/>
                <a:gd name="connsiteY168" fmla="*/ 317500 h 4795520"/>
                <a:gd name="connsiteX169" fmla="*/ 1967112 w 4265812"/>
                <a:gd name="connsiteY169" fmla="*/ 292100 h 4795520"/>
                <a:gd name="connsiteX170" fmla="*/ 2119512 w 4265812"/>
                <a:gd name="connsiteY170" fmla="*/ 381000 h 4795520"/>
                <a:gd name="connsiteX171" fmla="*/ 2170312 w 4265812"/>
                <a:gd name="connsiteY171" fmla="*/ 495300 h 4795520"/>
                <a:gd name="connsiteX172" fmla="*/ 2500512 w 4265812"/>
                <a:gd name="connsiteY172" fmla="*/ 457200 h 4795520"/>
                <a:gd name="connsiteX173" fmla="*/ 2652912 w 4265812"/>
                <a:gd name="connsiteY173" fmla="*/ 482600 h 4795520"/>
                <a:gd name="connsiteX174" fmla="*/ 2678312 w 4265812"/>
                <a:gd name="connsiteY174" fmla="*/ 609600 h 4795520"/>
                <a:gd name="connsiteX175" fmla="*/ 2538612 w 4265812"/>
                <a:gd name="connsiteY175" fmla="*/ 711200 h 4795520"/>
                <a:gd name="connsiteX176" fmla="*/ 2652912 w 4265812"/>
                <a:gd name="connsiteY176" fmla="*/ 736600 h 4795520"/>
                <a:gd name="connsiteX177" fmla="*/ 2652912 w 4265812"/>
                <a:gd name="connsiteY177" fmla="*/ 812800 h 4795520"/>
                <a:gd name="connsiteX178" fmla="*/ 2843412 w 4265812"/>
                <a:gd name="connsiteY178" fmla="*/ 889000 h 4795520"/>
                <a:gd name="connsiteX179" fmla="*/ 2856112 w 4265812"/>
                <a:gd name="connsiteY179" fmla="*/ 965200 h 4795520"/>
                <a:gd name="connsiteX180" fmla="*/ 2919612 w 4265812"/>
                <a:gd name="connsiteY180" fmla="*/ 977900 h 4795520"/>
                <a:gd name="connsiteX181" fmla="*/ 2983112 w 4265812"/>
                <a:gd name="connsiteY181" fmla="*/ 977900 h 4795520"/>
                <a:gd name="connsiteX182" fmla="*/ 3046612 w 4265812"/>
                <a:gd name="connsiteY182" fmla="*/ 838200 h 4795520"/>
                <a:gd name="connsiteX183" fmla="*/ 3148212 w 4265812"/>
                <a:gd name="connsiteY183" fmla="*/ 825500 h 4795520"/>
                <a:gd name="connsiteX184" fmla="*/ 3173612 w 4265812"/>
                <a:gd name="connsiteY184" fmla="*/ 723900 h 4795520"/>
                <a:gd name="connsiteX185" fmla="*/ 3237112 w 4265812"/>
                <a:gd name="connsiteY185" fmla="*/ 774700 h 4795520"/>
                <a:gd name="connsiteX186" fmla="*/ 3313312 w 4265812"/>
                <a:gd name="connsiteY186" fmla="*/ 774700 h 4795520"/>
                <a:gd name="connsiteX187" fmla="*/ 3440312 w 4265812"/>
                <a:gd name="connsiteY187" fmla="*/ 850900 h 4795520"/>
                <a:gd name="connsiteX188" fmla="*/ 3478412 w 4265812"/>
                <a:gd name="connsiteY188" fmla="*/ 850900 h 4795520"/>
                <a:gd name="connsiteX189" fmla="*/ 3503812 w 4265812"/>
                <a:gd name="connsiteY189" fmla="*/ 774700 h 4795520"/>
                <a:gd name="connsiteX190" fmla="*/ 3580012 w 4265812"/>
                <a:gd name="connsiteY190" fmla="*/ 736600 h 4795520"/>
                <a:gd name="connsiteX191" fmla="*/ 3656212 w 4265812"/>
                <a:gd name="connsiteY191" fmla="*/ 596900 h 4795520"/>
                <a:gd name="connsiteX192" fmla="*/ 3605412 w 4265812"/>
                <a:gd name="connsiteY192" fmla="*/ 533400 h 4795520"/>
                <a:gd name="connsiteX193" fmla="*/ 3707012 w 4265812"/>
                <a:gd name="connsiteY193" fmla="*/ 368300 h 4795520"/>
                <a:gd name="connsiteX194" fmla="*/ 3732412 w 4265812"/>
                <a:gd name="connsiteY194" fmla="*/ 203200 h 4795520"/>
                <a:gd name="connsiteX195" fmla="*/ 3681612 w 4265812"/>
                <a:gd name="connsiteY195" fmla="*/ 114300 h 4795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</a:cxnLst>
              <a:rect l="l" t="t" r="r" b="b"/>
              <a:pathLst>
                <a:path w="4265812" h="4795520">
                  <a:moveTo>
                    <a:pt x="3707012" y="0"/>
                  </a:moveTo>
                  <a:lnTo>
                    <a:pt x="3783212" y="0"/>
                  </a:lnTo>
                  <a:lnTo>
                    <a:pt x="4037212" y="50800"/>
                  </a:lnTo>
                  <a:lnTo>
                    <a:pt x="4151436" y="101566"/>
                  </a:lnTo>
                  <a:lnTo>
                    <a:pt x="4265812" y="527050"/>
                  </a:lnTo>
                  <a:lnTo>
                    <a:pt x="4253112" y="590550"/>
                  </a:lnTo>
                  <a:lnTo>
                    <a:pt x="4126112" y="425450"/>
                  </a:lnTo>
                  <a:lnTo>
                    <a:pt x="4157864" y="654050"/>
                  </a:lnTo>
                  <a:lnTo>
                    <a:pt x="4145160" y="692150"/>
                  </a:lnTo>
                  <a:lnTo>
                    <a:pt x="4043560" y="527050"/>
                  </a:lnTo>
                  <a:lnTo>
                    <a:pt x="4011812" y="609600"/>
                  </a:lnTo>
                  <a:lnTo>
                    <a:pt x="4024512" y="723900"/>
                  </a:lnTo>
                  <a:lnTo>
                    <a:pt x="3954664" y="762000"/>
                  </a:lnTo>
                  <a:lnTo>
                    <a:pt x="3814960" y="844550"/>
                  </a:lnTo>
                  <a:lnTo>
                    <a:pt x="3789560" y="908050"/>
                  </a:lnTo>
                  <a:lnTo>
                    <a:pt x="3865760" y="1009650"/>
                  </a:lnTo>
                  <a:lnTo>
                    <a:pt x="3948312" y="1054100"/>
                  </a:lnTo>
                  <a:lnTo>
                    <a:pt x="3935612" y="1187450"/>
                  </a:lnTo>
                  <a:lnTo>
                    <a:pt x="3834012" y="1174750"/>
                  </a:lnTo>
                  <a:lnTo>
                    <a:pt x="3821312" y="1219200"/>
                  </a:lnTo>
                  <a:lnTo>
                    <a:pt x="3751464" y="1225550"/>
                  </a:lnTo>
                  <a:lnTo>
                    <a:pt x="3726064" y="1289050"/>
                  </a:lnTo>
                  <a:lnTo>
                    <a:pt x="3573664" y="1333500"/>
                  </a:lnTo>
                  <a:lnTo>
                    <a:pt x="3573664" y="1403350"/>
                  </a:lnTo>
                  <a:lnTo>
                    <a:pt x="3694312" y="1409700"/>
                  </a:lnTo>
                  <a:lnTo>
                    <a:pt x="3808612" y="1460500"/>
                  </a:lnTo>
                  <a:lnTo>
                    <a:pt x="3834012" y="1543050"/>
                  </a:lnTo>
                  <a:lnTo>
                    <a:pt x="3649864" y="1701800"/>
                  </a:lnTo>
                  <a:lnTo>
                    <a:pt x="3649864" y="1746250"/>
                  </a:lnTo>
                  <a:lnTo>
                    <a:pt x="3726064" y="1765300"/>
                  </a:lnTo>
                  <a:lnTo>
                    <a:pt x="3757812" y="1822450"/>
                  </a:lnTo>
                  <a:lnTo>
                    <a:pt x="3859412" y="1803400"/>
                  </a:lnTo>
                  <a:lnTo>
                    <a:pt x="3884812" y="1885950"/>
                  </a:lnTo>
                  <a:lnTo>
                    <a:pt x="3814960" y="1981200"/>
                  </a:lnTo>
                  <a:lnTo>
                    <a:pt x="3764160" y="1943100"/>
                  </a:lnTo>
                  <a:lnTo>
                    <a:pt x="3707012" y="1949450"/>
                  </a:lnTo>
                  <a:lnTo>
                    <a:pt x="3738760" y="2019300"/>
                  </a:lnTo>
                  <a:lnTo>
                    <a:pt x="3726064" y="2114550"/>
                  </a:lnTo>
                  <a:lnTo>
                    <a:pt x="3764160" y="2197100"/>
                  </a:lnTo>
                  <a:lnTo>
                    <a:pt x="3624464" y="2222500"/>
                  </a:lnTo>
                  <a:lnTo>
                    <a:pt x="3656212" y="2292350"/>
                  </a:lnTo>
                  <a:lnTo>
                    <a:pt x="3656212" y="2362200"/>
                  </a:lnTo>
                  <a:lnTo>
                    <a:pt x="3757812" y="2362200"/>
                  </a:lnTo>
                  <a:lnTo>
                    <a:pt x="3770512" y="2393950"/>
                  </a:lnTo>
                  <a:lnTo>
                    <a:pt x="3745112" y="2463800"/>
                  </a:lnTo>
                  <a:lnTo>
                    <a:pt x="3834012" y="2501900"/>
                  </a:lnTo>
                  <a:lnTo>
                    <a:pt x="3834012" y="2616200"/>
                  </a:lnTo>
                  <a:lnTo>
                    <a:pt x="3853064" y="2717800"/>
                  </a:lnTo>
                  <a:lnTo>
                    <a:pt x="3821312" y="2863850"/>
                  </a:lnTo>
                  <a:lnTo>
                    <a:pt x="3783212" y="2876550"/>
                  </a:lnTo>
                  <a:lnTo>
                    <a:pt x="3757812" y="2844800"/>
                  </a:lnTo>
                  <a:lnTo>
                    <a:pt x="3713360" y="2781300"/>
                  </a:lnTo>
                  <a:lnTo>
                    <a:pt x="3707012" y="2743200"/>
                  </a:lnTo>
                  <a:lnTo>
                    <a:pt x="3656212" y="2743200"/>
                  </a:lnTo>
                  <a:lnTo>
                    <a:pt x="3599064" y="2698750"/>
                  </a:lnTo>
                  <a:lnTo>
                    <a:pt x="3624464" y="2622550"/>
                  </a:lnTo>
                  <a:lnTo>
                    <a:pt x="3624464" y="2584450"/>
                  </a:lnTo>
                  <a:lnTo>
                    <a:pt x="3529212" y="2571750"/>
                  </a:lnTo>
                  <a:lnTo>
                    <a:pt x="3491112" y="2559050"/>
                  </a:lnTo>
                  <a:lnTo>
                    <a:pt x="3560960" y="2495550"/>
                  </a:lnTo>
                  <a:lnTo>
                    <a:pt x="3522864" y="2444750"/>
                  </a:lnTo>
                  <a:lnTo>
                    <a:pt x="3535560" y="2413000"/>
                  </a:lnTo>
                  <a:lnTo>
                    <a:pt x="3453012" y="2374900"/>
                  </a:lnTo>
                  <a:lnTo>
                    <a:pt x="3383160" y="2432050"/>
                  </a:lnTo>
                  <a:lnTo>
                    <a:pt x="3345064" y="2413000"/>
                  </a:lnTo>
                  <a:lnTo>
                    <a:pt x="3351412" y="2330450"/>
                  </a:lnTo>
                  <a:lnTo>
                    <a:pt x="3179960" y="2311400"/>
                  </a:lnTo>
                  <a:lnTo>
                    <a:pt x="3052960" y="2349500"/>
                  </a:lnTo>
                  <a:lnTo>
                    <a:pt x="2932312" y="2355850"/>
                  </a:lnTo>
                  <a:lnTo>
                    <a:pt x="2856112" y="2393950"/>
                  </a:lnTo>
                  <a:lnTo>
                    <a:pt x="2710064" y="2495550"/>
                  </a:lnTo>
                  <a:lnTo>
                    <a:pt x="2703712" y="2584450"/>
                  </a:lnTo>
                  <a:lnTo>
                    <a:pt x="2659264" y="2622550"/>
                  </a:lnTo>
                  <a:lnTo>
                    <a:pt x="2646560" y="2559050"/>
                  </a:lnTo>
                  <a:lnTo>
                    <a:pt x="2621160" y="2533650"/>
                  </a:lnTo>
                  <a:lnTo>
                    <a:pt x="2621160" y="2444750"/>
                  </a:lnTo>
                  <a:lnTo>
                    <a:pt x="2538612" y="2438400"/>
                  </a:lnTo>
                  <a:lnTo>
                    <a:pt x="2430664" y="2438400"/>
                  </a:lnTo>
                  <a:lnTo>
                    <a:pt x="2405264" y="2552700"/>
                  </a:lnTo>
                  <a:lnTo>
                    <a:pt x="2354464" y="2603500"/>
                  </a:lnTo>
                  <a:lnTo>
                    <a:pt x="2373512" y="2647950"/>
                  </a:lnTo>
                  <a:lnTo>
                    <a:pt x="2341760" y="2679700"/>
                  </a:lnTo>
                  <a:lnTo>
                    <a:pt x="2398912" y="2711450"/>
                  </a:lnTo>
                  <a:lnTo>
                    <a:pt x="2443360" y="2673350"/>
                  </a:lnTo>
                  <a:lnTo>
                    <a:pt x="2487812" y="2755900"/>
                  </a:lnTo>
                  <a:lnTo>
                    <a:pt x="2449712" y="2806700"/>
                  </a:lnTo>
                  <a:lnTo>
                    <a:pt x="2278264" y="2870200"/>
                  </a:lnTo>
                  <a:lnTo>
                    <a:pt x="2287268" y="2890162"/>
                  </a:lnTo>
                  <a:lnTo>
                    <a:pt x="2266832" y="2882900"/>
                  </a:lnTo>
                  <a:lnTo>
                    <a:pt x="2205872" y="3004820"/>
                  </a:lnTo>
                  <a:lnTo>
                    <a:pt x="2137292" y="3164840"/>
                  </a:lnTo>
                  <a:lnTo>
                    <a:pt x="2007752" y="3561080"/>
                  </a:lnTo>
                  <a:lnTo>
                    <a:pt x="1962032" y="3858260"/>
                  </a:lnTo>
                  <a:lnTo>
                    <a:pt x="1962032" y="4102100"/>
                  </a:lnTo>
                  <a:lnTo>
                    <a:pt x="2007752" y="4323080"/>
                  </a:lnTo>
                  <a:lnTo>
                    <a:pt x="1847732" y="4315460"/>
                  </a:lnTo>
                  <a:lnTo>
                    <a:pt x="1786772" y="4368800"/>
                  </a:lnTo>
                  <a:lnTo>
                    <a:pt x="1786772" y="4505960"/>
                  </a:lnTo>
                  <a:lnTo>
                    <a:pt x="1771532" y="4704080"/>
                  </a:lnTo>
                  <a:lnTo>
                    <a:pt x="1558172" y="4704080"/>
                  </a:lnTo>
                  <a:lnTo>
                    <a:pt x="1588652" y="4795520"/>
                  </a:lnTo>
                  <a:lnTo>
                    <a:pt x="1428632" y="4772660"/>
                  </a:lnTo>
                  <a:lnTo>
                    <a:pt x="1352432" y="4772660"/>
                  </a:lnTo>
                  <a:lnTo>
                    <a:pt x="1344812" y="4704080"/>
                  </a:lnTo>
                  <a:lnTo>
                    <a:pt x="1245752" y="4658360"/>
                  </a:lnTo>
                  <a:lnTo>
                    <a:pt x="1268612" y="4490720"/>
                  </a:lnTo>
                  <a:lnTo>
                    <a:pt x="1268612" y="4429760"/>
                  </a:lnTo>
                  <a:lnTo>
                    <a:pt x="1268612" y="4345940"/>
                  </a:lnTo>
                  <a:lnTo>
                    <a:pt x="918092" y="4262120"/>
                  </a:lnTo>
                  <a:lnTo>
                    <a:pt x="712352" y="4300220"/>
                  </a:lnTo>
                  <a:lnTo>
                    <a:pt x="613292" y="4262120"/>
                  </a:lnTo>
                  <a:lnTo>
                    <a:pt x="598052" y="4193540"/>
                  </a:lnTo>
                  <a:lnTo>
                    <a:pt x="628532" y="4117340"/>
                  </a:lnTo>
                  <a:lnTo>
                    <a:pt x="453272" y="4102100"/>
                  </a:lnTo>
                  <a:lnTo>
                    <a:pt x="407552" y="4010660"/>
                  </a:lnTo>
                  <a:lnTo>
                    <a:pt x="316112" y="4102100"/>
                  </a:lnTo>
                  <a:lnTo>
                    <a:pt x="186572" y="4109720"/>
                  </a:lnTo>
                  <a:lnTo>
                    <a:pt x="0" y="4009770"/>
                  </a:lnTo>
                  <a:lnTo>
                    <a:pt x="41792" y="3919220"/>
                  </a:lnTo>
                  <a:lnTo>
                    <a:pt x="11312" y="3804920"/>
                  </a:lnTo>
                  <a:lnTo>
                    <a:pt x="34172" y="3690620"/>
                  </a:lnTo>
                  <a:lnTo>
                    <a:pt x="308492" y="3690620"/>
                  </a:lnTo>
                  <a:lnTo>
                    <a:pt x="346592" y="3667760"/>
                  </a:lnTo>
                  <a:lnTo>
                    <a:pt x="422792" y="3644900"/>
                  </a:lnTo>
                  <a:lnTo>
                    <a:pt x="438032" y="3622040"/>
                  </a:lnTo>
                  <a:lnTo>
                    <a:pt x="438032" y="3545840"/>
                  </a:lnTo>
                  <a:lnTo>
                    <a:pt x="476132" y="3431540"/>
                  </a:lnTo>
                  <a:lnTo>
                    <a:pt x="529472" y="3393440"/>
                  </a:lnTo>
                  <a:lnTo>
                    <a:pt x="537092" y="3324860"/>
                  </a:lnTo>
                  <a:lnTo>
                    <a:pt x="605672" y="3256280"/>
                  </a:lnTo>
                  <a:lnTo>
                    <a:pt x="605672" y="2890520"/>
                  </a:lnTo>
                  <a:lnTo>
                    <a:pt x="666632" y="2875280"/>
                  </a:lnTo>
                  <a:lnTo>
                    <a:pt x="666632" y="2776220"/>
                  </a:lnTo>
                  <a:lnTo>
                    <a:pt x="765692" y="2700020"/>
                  </a:lnTo>
                  <a:lnTo>
                    <a:pt x="765692" y="2570480"/>
                  </a:lnTo>
                  <a:lnTo>
                    <a:pt x="887612" y="2433320"/>
                  </a:lnTo>
                  <a:lnTo>
                    <a:pt x="933332" y="2219960"/>
                  </a:lnTo>
                  <a:lnTo>
                    <a:pt x="1017152" y="2204720"/>
                  </a:lnTo>
                  <a:lnTo>
                    <a:pt x="1032392" y="2136140"/>
                  </a:lnTo>
                  <a:lnTo>
                    <a:pt x="1017152" y="2059940"/>
                  </a:lnTo>
                  <a:lnTo>
                    <a:pt x="887612" y="1968500"/>
                  </a:lnTo>
                  <a:lnTo>
                    <a:pt x="902852" y="1899920"/>
                  </a:lnTo>
                  <a:lnTo>
                    <a:pt x="864752" y="1838960"/>
                  </a:lnTo>
                  <a:lnTo>
                    <a:pt x="918092" y="1724660"/>
                  </a:lnTo>
                  <a:lnTo>
                    <a:pt x="872372" y="1564640"/>
                  </a:lnTo>
                  <a:lnTo>
                    <a:pt x="803792" y="1488440"/>
                  </a:lnTo>
                  <a:lnTo>
                    <a:pt x="834272" y="1389380"/>
                  </a:lnTo>
                  <a:lnTo>
                    <a:pt x="948572" y="1465580"/>
                  </a:lnTo>
                  <a:lnTo>
                    <a:pt x="1024772" y="1366520"/>
                  </a:lnTo>
                  <a:lnTo>
                    <a:pt x="1085732" y="1206500"/>
                  </a:lnTo>
                  <a:lnTo>
                    <a:pt x="1017152" y="1183640"/>
                  </a:lnTo>
                  <a:lnTo>
                    <a:pt x="1009532" y="1122680"/>
                  </a:lnTo>
                  <a:lnTo>
                    <a:pt x="1139072" y="924560"/>
                  </a:lnTo>
                  <a:lnTo>
                    <a:pt x="1108592" y="894080"/>
                  </a:lnTo>
                  <a:lnTo>
                    <a:pt x="1024772" y="894080"/>
                  </a:lnTo>
                  <a:lnTo>
                    <a:pt x="979052" y="802640"/>
                  </a:lnTo>
                  <a:lnTo>
                    <a:pt x="1009532" y="711200"/>
                  </a:lnTo>
                  <a:lnTo>
                    <a:pt x="902852" y="635000"/>
                  </a:lnTo>
                  <a:lnTo>
                    <a:pt x="857132" y="589280"/>
                  </a:lnTo>
                  <a:lnTo>
                    <a:pt x="871636" y="495015"/>
                  </a:lnTo>
                  <a:lnTo>
                    <a:pt x="879992" y="505460"/>
                  </a:lnTo>
                  <a:lnTo>
                    <a:pt x="1032392" y="421640"/>
                  </a:lnTo>
                  <a:lnTo>
                    <a:pt x="1146692" y="474980"/>
                  </a:lnTo>
                  <a:lnTo>
                    <a:pt x="1253372" y="345440"/>
                  </a:lnTo>
                  <a:lnTo>
                    <a:pt x="1344812" y="322580"/>
                  </a:lnTo>
                  <a:lnTo>
                    <a:pt x="1428632" y="185420"/>
                  </a:lnTo>
                  <a:lnTo>
                    <a:pt x="1512452" y="177800"/>
                  </a:lnTo>
                  <a:lnTo>
                    <a:pt x="1700412" y="177800"/>
                  </a:lnTo>
                  <a:lnTo>
                    <a:pt x="1878212" y="317500"/>
                  </a:lnTo>
                  <a:lnTo>
                    <a:pt x="1967112" y="292100"/>
                  </a:lnTo>
                  <a:lnTo>
                    <a:pt x="2119512" y="381000"/>
                  </a:lnTo>
                  <a:lnTo>
                    <a:pt x="2170312" y="495300"/>
                  </a:lnTo>
                  <a:lnTo>
                    <a:pt x="2500512" y="457200"/>
                  </a:lnTo>
                  <a:lnTo>
                    <a:pt x="2652912" y="482600"/>
                  </a:lnTo>
                  <a:lnTo>
                    <a:pt x="2678312" y="609600"/>
                  </a:lnTo>
                  <a:lnTo>
                    <a:pt x="2538612" y="711200"/>
                  </a:lnTo>
                  <a:lnTo>
                    <a:pt x="2652912" y="736600"/>
                  </a:lnTo>
                  <a:lnTo>
                    <a:pt x="2652912" y="812800"/>
                  </a:lnTo>
                  <a:lnTo>
                    <a:pt x="2843412" y="889000"/>
                  </a:lnTo>
                  <a:lnTo>
                    <a:pt x="2856112" y="965200"/>
                  </a:lnTo>
                  <a:lnTo>
                    <a:pt x="2919612" y="977900"/>
                  </a:lnTo>
                  <a:lnTo>
                    <a:pt x="2983112" y="977900"/>
                  </a:lnTo>
                  <a:lnTo>
                    <a:pt x="3046612" y="838200"/>
                  </a:lnTo>
                  <a:lnTo>
                    <a:pt x="3148212" y="825500"/>
                  </a:lnTo>
                  <a:lnTo>
                    <a:pt x="3173612" y="723900"/>
                  </a:lnTo>
                  <a:lnTo>
                    <a:pt x="3237112" y="774700"/>
                  </a:lnTo>
                  <a:lnTo>
                    <a:pt x="3313312" y="774700"/>
                  </a:lnTo>
                  <a:lnTo>
                    <a:pt x="3440312" y="850900"/>
                  </a:lnTo>
                  <a:lnTo>
                    <a:pt x="3478412" y="850900"/>
                  </a:lnTo>
                  <a:lnTo>
                    <a:pt x="3503812" y="774700"/>
                  </a:lnTo>
                  <a:lnTo>
                    <a:pt x="3580012" y="736600"/>
                  </a:lnTo>
                  <a:lnTo>
                    <a:pt x="3656212" y="596900"/>
                  </a:lnTo>
                  <a:lnTo>
                    <a:pt x="3605412" y="533400"/>
                  </a:lnTo>
                  <a:lnTo>
                    <a:pt x="3707012" y="368300"/>
                  </a:lnTo>
                  <a:lnTo>
                    <a:pt x="3732412" y="203200"/>
                  </a:lnTo>
                  <a:lnTo>
                    <a:pt x="3681612" y="11430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16" name="フリーフォーム: 図形 515">
              <a:extLst>
                <a:ext uri="{FF2B5EF4-FFF2-40B4-BE49-F238E27FC236}">
                  <a16:creationId xmlns:a16="http://schemas.microsoft.com/office/drawing/2014/main" id="{397BD0F7-F8C5-40FD-45E3-BDAC5A9FDFD8}"/>
                </a:ext>
              </a:extLst>
            </p:cNvPr>
            <p:cNvSpPr/>
            <p:nvPr/>
          </p:nvSpPr>
          <p:spPr>
            <a:xfrm>
              <a:off x="3653689" y="1326350"/>
              <a:ext cx="969228" cy="978674"/>
            </a:xfrm>
            <a:custGeom>
              <a:avLst/>
              <a:gdLst>
                <a:gd name="connsiteX0" fmla="*/ 5836172 w 6891872"/>
                <a:gd name="connsiteY0" fmla="*/ 0 h 6959054"/>
                <a:gd name="connsiteX1" fmla="*/ 6007952 w 6891872"/>
                <a:gd name="connsiteY1" fmla="*/ 89624 h 6959054"/>
                <a:gd name="connsiteX2" fmla="*/ 6084152 w 6891872"/>
                <a:gd name="connsiteY2" fmla="*/ 59144 h 6959054"/>
                <a:gd name="connsiteX3" fmla="*/ 6114632 w 6891872"/>
                <a:gd name="connsiteY3" fmla="*/ 120104 h 6959054"/>
                <a:gd name="connsiteX4" fmla="*/ 6221312 w 6891872"/>
                <a:gd name="connsiteY4" fmla="*/ 142964 h 6959054"/>
                <a:gd name="connsiteX5" fmla="*/ 6289892 w 6891872"/>
                <a:gd name="connsiteY5" fmla="*/ 142964 h 6959054"/>
                <a:gd name="connsiteX6" fmla="*/ 6381332 w 6891872"/>
                <a:gd name="connsiteY6" fmla="*/ 188684 h 6959054"/>
                <a:gd name="connsiteX7" fmla="*/ 6327992 w 6891872"/>
                <a:gd name="connsiteY7" fmla="*/ 249644 h 6959054"/>
                <a:gd name="connsiteX8" fmla="*/ 6366092 w 6891872"/>
                <a:gd name="connsiteY8" fmla="*/ 318224 h 6959054"/>
                <a:gd name="connsiteX9" fmla="*/ 6343232 w 6891872"/>
                <a:gd name="connsiteY9" fmla="*/ 485864 h 6959054"/>
                <a:gd name="connsiteX10" fmla="*/ 6312752 w 6891872"/>
                <a:gd name="connsiteY10" fmla="*/ 523964 h 6959054"/>
                <a:gd name="connsiteX11" fmla="*/ 6312752 w 6891872"/>
                <a:gd name="connsiteY11" fmla="*/ 600164 h 6959054"/>
                <a:gd name="connsiteX12" fmla="*/ 6373712 w 6891872"/>
                <a:gd name="connsiteY12" fmla="*/ 577304 h 6959054"/>
                <a:gd name="connsiteX13" fmla="*/ 6381332 w 6891872"/>
                <a:gd name="connsiteY13" fmla="*/ 668744 h 6959054"/>
                <a:gd name="connsiteX14" fmla="*/ 6526112 w 6891872"/>
                <a:gd name="connsiteY14" fmla="*/ 752564 h 6959054"/>
                <a:gd name="connsiteX15" fmla="*/ 6617552 w 6891872"/>
                <a:gd name="connsiteY15" fmla="*/ 729704 h 6959054"/>
                <a:gd name="connsiteX16" fmla="*/ 6739472 w 6891872"/>
                <a:gd name="connsiteY16" fmla="*/ 798284 h 6959054"/>
                <a:gd name="connsiteX17" fmla="*/ 6853772 w 6891872"/>
                <a:gd name="connsiteY17" fmla="*/ 927824 h 6959054"/>
                <a:gd name="connsiteX18" fmla="*/ 6884252 w 6891872"/>
                <a:gd name="connsiteY18" fmla="*/ 958304 h 6959054"/>
                <a:gd name="connsiteX19" fmla="*/ 6891872 w 6891872"/>
                <a:gd name="connsiteY19" fmla="*/ 1042124 h 6959054"/>
                <a:gd name="connsiteX20" fmla="*/ 6830912 w 6891872"/>
                <a:gd name="connsiteY20" fmla="*/ 1095464 h 6959054"/>
                <a:gd name="connsiteX21" fmla="*/ 6792812 w 6891872"/>
                <a:gd name="connsiteY21" fmla="*/ 1209764 h 6959054"/>
                <a:gd name="connsiteX22" fmla="*/ 6640412 w 6891872"/>
                <a:gd name="connsiteY22" fmla="*/ 1293584 h 6959054"/>
                <a:gd name="connsiteX23" fmla="*/ 6564212 w 6891872"/>
                <a:gd name="connsiteY23" fmla="*/ 1362164 h 6959054"/>
                <a:gd name="connsiteX24" fmla="*/ 6457532 w 6891872"/>
                <a:gd name="connsiteY24" fmla="*/ 1346924 h 6959054"/>
                <a:gd name="connsiteX25" fmla="*/ 6335612 w 6891872"/>
                <a:gd name="connsiteY25" fmla="*/ 1324064 h 6959054"/>
                <a:gd name="connsiteX26" fmla="*/ 6289892 w 6891872"/>
                <a:gd name="connsiteY26" fmla="*/ 1331684 h 6959054"/>
                <a:gd name="connsiteX27" fmla="*/ 6289892 w 6891872"/>
                <a:gd name="connsiteY27" fmla="*/ 1362164 h 6959054"/>
                <a:gd name="connsiteX28" fmla="*/ 6228932 w 6891872"/>
                <a:gd name="connsiteY28" fmla="*/ 1438364 h 6959054"/>
                <a:gd name="connsiteX29" fmla="*/ 6259412 w 6891872"/>
                <a:gd name="connsiteY29" fmla="*/ 1506944 h 6959054"/>
                <a:gd name="connsiteX30" fmla="*/ 6251792 w 6891872"/>
                <a:gd name="connsiteY30" fmla="*/ 1674584 h 6959054"/>
                <a:gd name="connsiteX31" fmla="*/ 6221312 w 6891872"/>
                <a:gd name="connsiteY31" fmla="*/ 1735544 h 6959054"/>
                <a:gd name="connsiteX32" fmla="*/ 6259412 w 6891872"/>
                <a:gd name="connsiteY32" fmla="*/ 1804124 h 6959054"/>
                <a:gd name="connsiteX33" fmla="*/ 6259412 w 6891872"/>
                <a:gd name="connsiteY33" fmla="*/ 1872704 h 6959054"/>
                <a:gd name="connsiteX34" fmla="*/ 6213692 w 6891872"/>
                <a:gd name="connsiteY34" fmla="*/ 1948904 h 6959054"/>
                <a:gd name="connsiteX35" fmla="*/ 6145112 w 6891872"/>
                <a:gd name="connsiteY35" fmla="*/ 1956524 h 6959054"/>
                <a:gd name="connsiteX36" fmla="*/ 6145112 w 6891872"/>
                <a:gd name="connsiteY36" fmla="*/ 2101304 h 6959054"/>
                <a:gd name="connsiteX37" fmla="*/ 6107012 w 6891872"/>
                <a:gd name="connsiteY37" fmla="*/ 2147024 h 6959054"/>
                <a:gd name="connsiteX38" fmla="*/ 6114632 w 6891872"/>
                <a:gd name="connsiteY38" fmla="*/ 2207984 h 6959054"/>
                <a:gd name="connsiteX39" fmla="*/ 6122252 w 6891872"/>
                <a:gd name="connsiteY39" fmla="*/ 2253704 h 6959054"/>
                <a:gd name="connsiteX40" fmla="*/ 6068912 w 6891872"/>
                <a:gd name="connsiteY40" fmla="*/ 2375624 h 6959054"/>
                <a:gd name="connsiteX41" fmla="*/ 6068912 w 6891872"/>
                <a:gd name="connsiteY41" fmla="*/ 2428964 h 6959054"/>
                <a:gd name="connsiteX42" fmla="*/ 6084152 w 6891872"/>
                <a:gd name="connsiteY42" fmla="*/ 2505164 h 6959054"/>
                <a:gd name="connsiteX43" fmla="*/ 6160352 w 6891872"/>
                <a:gd name="connsiteY43" fmla="*/ 2619464 h 6959054"/>
                <a:gd name="connsiteX44" fmla="*/ 6267032 w 6891872"/>
                <a:gd name="connsiteY44" fmla="*/ 2688044 h 6959054"/>
                <a:gd name="connsiteX45" fmla="*/ 6312752 w 6891872"/>
                <a:gd name="connsiteY45" fmla="*/ 2680424 h 6959054"/>
                <a:gd name="connsiteX46" fmla="*/ 6404192 w 6891872"/>
                <a:gd name="connsiteY46" fmla="*/ 2787104 h 6959054"/>
                <a:gd name="connsiteX47" fmla="*/ 6289892 w 6891872"/>
                <a:gd name="connsiteY47" fmla="*/ 2939504 h 6959054"/>
                <a:gd name="connsiteX48" fmla="*/ 6160352 w 6891872"/>
                <a:gd name="connsiteY48" fmla="*/ 3038564 h 6959054"/>
                <a:gd name="connsiteX49" fmla="*/ 6167972 w 6891872"/>
                <a:gd name="connsiteY49" fmla="*/ 3122384 h 6959054"/>
                <a:gd name="connsiteX50" fmla="*/ 6038432 w 6891872"/>
                <a:gd name="connsiteY50" fmla="*/ 3236684 h 6959054"/>
                <a:gd name="connsiteX51" fmla="*/ 6038432 w 6891872"/>
                <a:gd name="connsiteY51" fmla="*/ 3297644 h 6959054"/>
                <a:gd name="connsiteX52" fmla="*/ 5931752 w 6891872"/>
                <a:gd name="connsiteY52" fmla="*/ 3442424 h 6959054"/>
                <a:gd name="connsiteX53" fmla="*/ 5855552 w 6891872"/>
                <a:gd name="connsiteY53" fmla="*/ 3465284 h 6959054"/>
                <a:gd name="connsiteX54" fmla="*/ 5840312 w 6891872"/>
                <a:gd name="connsiteY54" fmla="*/ 3625304 h 6959054"/>
                <a:gd name="connsiteX55" fmla="*/ 5855552 w 6891872"/>
                <a:gd name="connsiteY55" fmla="*/ 3671024 h 6959054"/>
                <a:gd name="connsiteX56" fmla="*/ 5893652 w 6891872"/>
                <a:gd name="connsiteY56" fmla="*/ 3815804 h 6959054"/>
                <a:gd name="connsiteX57" fmla="*/ 5916512 w 6891872"/>
                <a:gd name="connsiteY57" fmla="*/ 3892004 h 6959054"/>
                <a:gd name="connsiteX58" fmla="*/ 5946992 w 6891872"/>
                <a:gd name="connsiteY58" fmla="*/ 3952964 h 6959054"/>
                <a:gd name="connsiteX59" fmla="*/ 5901272 w 6891872"/>
                <a:gd name="connsiteY59" fmla="*/ 4044404 h 6959054"/>
                <a:gd name="connsiteX60" fmla="*/ 5817452 w 6891872"/>
                <a:gd name="connsiteY60" fmla="*/ 3983444 h 6959054"/>
                <a:gd name="connsiteX61" fmla="*/ 5672672 w 6891872"/>
                <a:gd name="connsiteY61" fmla="*/ 3991064 h 6959054"/>
                <a:gd name="connsiteX62" fmla="*/ 5611712 w 6891872"/>
                <a:gd name="connsiteY62" fmla="*/ 4044404 h 6959054"/>
                <a:gd name="connsiteX63" fmla="*/ 5543132 w 6891872"/>
                <a:gd name="connsiteY63" fmla="*/ 3975824 h 6959054"/>
                <a:gd name="connsiteX64" fmla="*/ 5413592 w 6891872"/>
                <a:gd name="connsiteY64" fmla="*/ 3998684 h 6959054"/>
                <a:gd name="connsiteX65" fmla="*/ 5398352 w 6891872"/>
                <a:gd name="connsiteY65" fmla="*/ 4151084 h 6959054"/>
                <a:gd name="connsiteX66" fmla="*/ 5352632 w 6891872"/>
                <a:gd name="connsiteY66" fmla="*/ 4189184 h 6959054"/>
                <a:gd name="connsiteX67" fmla="*/ 5276432 w 6891872"/>
                <a:gd name="connsiteY67" fmla="*/ 4173944 h 6959054"/>
                <a:gd name="connsiteX68" fmla="*/ 5207852 w 6891872"/>
                <a:gd name="connsiteY68" fmla="*/ 4189184 h 6959054"/>
                <a:gd name="connsiteX69" fmla="*/ 4872572 w 6891872"/>
                <a:gd name="connsiteY69" fmla="*/ 4234904 h 6959054"/>
                <a:gd name="connsiteX70" fmla="*/ 4811612 w 6891872"/>
                <a:gd name="connsiteY70" fmla="*/ 4257764 h 6959054"/>
                <a:gd name="connsiteX71" fmla="*/ 4781132 w 6891872"/>
                <a:gd name="connsiteY71" fmla="*/ 4387304 h 6959054"/>
                <a:gd name="connsiteX72" fmla="*/ 4819232 w 6891872"/>
                <a:gd name="connsiteY72" fmla="*/ 4455884 h 6959054"/>
                <a:gd name="connsiteX73" fmla="*/ 4864952 w 6891872"/>
                <a:gd name="connsiteY73" fmla="*/ 4471124 h 6959054"/>
                <a:gd name="connsiteX74" fmla="*/ 4872572 w 6891872"/>
                <a:gd name="connsiteY74" fmla="*/ 4539704 h 6959054"/>
                <a:gd name="connsiteX75" fmla="*/ 4842092 w 6891872"/>
                <a:gd name="connsiteY75" fmla="*/ 4692104 h 6959054"/>
                <a:gd name="connsiteX76" fmla="*/ 4819232 w 6891872"/>
                <a:gd name="connsiteY76" fmla="*/ 4867364 h 6959054"/>
                <a:gd name="connsiteX77" fmla="*/ 4666832 w 6891872"/>
                <a:gd name="connsiteY77" fmla="*/ 5042624 h 6959054"/>
                <a:gd name="connsiteX78" fmla="*/ 4727792 w 6891872"/>
                <a:gd name="connsiteY78" fmla="*/ 5225504 h 6959054"/>
                <a:gd name="connsiteX79" fmla="*/ 4811612 w 6891872"/>
                <a:gd name="connsiteY79" fmla="*/ 5187404 h 6959054"/>
                <a:gd name="connsiteX80" fmla="*/ 4895432 w 6891872"/>
                <a:gd name="connsiteY80" fmla="*/ 5301704 h 6959054"/>
                <a:gd name="connsiteX81" fmla="*/ 4872572 w 6891872"/>
                <a:gd name="connsiteY81" fmla="*/ 5576024 h 6959054"/>
                <a:gd name="connsiteX82" fmla="*/ 4925912 w 6891872"/>
                <a:gd name="connsiteY82" fmla="*/ 5774144 h 6959054"/>
                <a:gd name="connsiteX83" fmla="*/ 4925912 w 6891872"/>
                <a:gd name="connsiteY83" fmla="*/ 5842724 h 6959054"/>
                <a:gd name="connsiteX84" fmla="*/ 4910672 w 6891872"/>
                <a:gd name="connsiteY84" fmla="*/ 5911304 h 6959054"/>
                <a:gd name="connsiteX85" fmla="*/ 4918292 w 6891872"/>
                <a:gd name="connsiteY85" fmla="*/ 6010364 h 6959054"/>
                <a:gd name="connsiteX86" fmla="*/ 4910672 w 6891872"/>
                <a:gd name="connsiteY86" fmla="*/ 6109424 h 6959054"/>
                <a:gd name="connsiteX87" fmla="*/ 4899272 w 6891872"/>
                <a:gd name="connsiteY87" fmla="*/ 6125710 h 6959054"/>
                <a:gd name="connsiteX88" fmla="*/ 4819232 w 6891872"/>
                <a:gd name="connsiteY88" fmla="*/ 6114504 h 6959054"/>
                <a:gd name="connsiteX89" fmla="*/ 4774780 w 6891872"/>
                <a:gd name="connsiteY89" fmla="*/ 6120854 h 6959054"/>
                <a:gd name="connsiteX90" fmla="*/ 4717632 w 6891872"/>
                <a:gd name="connsiteY90" fmla="*/ 6095454 h 6959054"/>
                <a:gd name="connsiteX91" fmla="*/ 4685884 w 6891872"/>
                <a:gd name="connsiteY91" fmla="*/ 6057354 h 6959054"/>
                <a:gd name="connsiteX92" fmla="*/ 4679532 w 6891872"/>
                <a:gd name="connsiteY92" fmla="*/ 5949404 h 6959054"/>
                <a:gd name="connsiteX93" fmla="*/ 4622380 w 6891872"/>
                <a:gd name="connsiteY93" fmla="*/ 5936704 h 6959054"/>
                <a:gd name="connsiteX94" fmla="*/ 4571580 w 6891872"/>
                <a:gd name="connsiteY94" fmla="*/ 5854154 h 6959054"/>
                <a:gd name="connsiteX95" fmla="*/ 4514432 w 6891872"/>
                <a:gd name="connsiteY95" fmla="*/ 5784304 h 6959054"/>
                <a:gd name="connsiteX96" fmla="*/ 4457284 w 6891872"/>
                <a:gd name="connsiteY96" fmla="*/ 5746204 h 6959054"/>
                <a:gd name="connsiteX97" fmla="*/ 4425532 w 6891872"/>
                <a:gd name="connsiteY97" fmla="*/ 5790654 h 6959054"/>
                <a:gd name="connsiteX98" fmla="*/ 4419180 w 6891872"/>
                <a:gd name="connsiteY98" fmla="*/ 5911304 h 6959054"/>
                <a:gd name="connsiteX99" fmla="*/ 4247732 w 6891872"/>
                <a:gd name="connsiteY99" fmla="*/ 6019254 h 6959054"/>
                <a:gd name="connsiteX100" fmla="*/ 4082632 w 6891872"/>
                <a:gd name="connsiteY100" fmla="*/ 6031954 h 6959054"/>
                <a:gd name="connsiteX101" fmla="*/ 4044532 w 6891872"/>
                <a:gd name="connsiteY101" fmla="*/ 6063704 h 6959054"/>
                <a:gd name="connsiteX102" fmla="*/ 4038180 w 6891872"/>
                <a:gd name="connsiteY102" fmla="*/ 6203404 h 6959054"/>
                <a:gd name="connsiteX103" fmla="*/ 4088980 w 6891872"/>
                <a:gd name="connsiteY103" fmla="*/ 6254204 h 6959054"/>
                <a:gd name="connsiteX104" fmla="*/ 4088980 w 6891872"/>
                <a:gd name="connsiteY104" fmla="*/ 6387554 h 6959054"/>
                <a:gd name="connsiteX105" fmla="*/ 4000084 w 6891872"/>
                <a:gd name="connsiteY105" fmla="*/ 6374854 h 6959054"/>
                <a:gd name="connsiteX106" fmla="*/ 3936580 w 6891872"/>
                <a:gd name="connsiteY106" fmla="*/ 6393904 h 6959054"/>
                <a:gd name="connsiteX107" fmla="*/ 3904832 w 6891872"/>
                <a:gd name="connsiteY107" fmla="*/ 6432004 h 6959054"/>
                <a:gd name="connsiteX108" fmla="*/ 3923884 w 6891872"/>
                <a:gd name="connsiteY108" fmla="*/ 6546304 h 6959054"/>
                <a:gd name="connsiteX109" fmla="*/ 3911180 w 6891872"/>
                <a:gd name="connsiteY109" fmla="*/ 6609804 h 6959054"/>
                <a:gd name="connsiteX110" fmla="*/ 3873084 w 6891872"/>
                <a:gd name="connsiteY110" fmla="*/ 6622504 h 6959054"/>
                <a:gd name="connsiteX111" fmla="*/ 3758780 w 6891872"/>
                <a:gd name="connsiteY111" fmla="*/ 6616154 h 6959054"/>
                <a:gd name="connsiteX112" fmla="*/ 3714332 w 6891872"/>
                <a:gd name="connsiteY112" fmla="*/ 6666954 h 6959054"/>
                <a:gd name="connsiteX113" fmla="*/ 3612732 w 6891872"/>
                <a:gd name="connsiteY113" fmla="*/ 6666954 h 6959054"/>
                <a:gd name="connsiteX114" fmla="*/ 3631780 w 6891872"/>
                <a:gd name="connsiteY114" fmla="*/ 6781254 h 6959054"/>
                <a:gd name="connsiteX115" fmla="*/ 3580980 w 6891872"/>
                <a:gd name="connsiteY115" fmla="*/ 6857454 h 6959054"/>
                <a:gd name="connsiteX116" fmla="*/ 3542884 w 6891872"/>
                <a:gd name="connsiteY116" fmla="*/ 6863804 h 6959054"/>
                <a:gd name="connsiteX117" fmla="*/ 3511132 w 6891872"/>
                <a:gd name="connsiteY117" fmla="*/ 6920954 h 6959054"/>
                <a:gd name="connsiteX118" fmla="*/ 3466684 w 6891872"/>
                <a:gd name="connsiteY118" fmla="*/ 6920954 h 6959054"/>
                <a:gd name="connsiteX119" fmla="*/ 3339684 w 6891872"/>
                <a:gd name="connsiteY119" fmla="*/ 6876504 h 6959054"/>
                <a:gd name="connsiteX120" fmla="*/ 3301580 w 6891872"/>
                <a:gd name="connsiteY120" fmla="*/ 6882854 h 6959054"/>
                <a:gd name="connsiteX121" fmla="*/ 3263484 w 6891872"/>
                <a:gd name="connsiteY121" fmla="*/ 6959054 h 6959054"/>
                <a:gd name="connsiteX122" fmla="*/ 3206332 w 6891872"/>
                <a:gd name="connsiteY122" fmla="*/ 6959054 h 6959054"/>
                <a:gd name="connsiteX123" fmla="*/ 3187284 w 6891872"/>
                <a:gd name="connsiteY123" fmla="*/ 6844754 h 6959054"/>
                <a:gd name="connsiteX124" fmla="*/ 3136484 w 6891872"/>
                <a:gd name="connsiteY124" fmla="*/ 6825704 h 6959054"/>
                <a:gd name="connsiteX125" fmla="*/ 3136484 w 6891872"/>
                <a:gd name="connsiteY125" fmla="*/ 6787604 h 6959054"/>
                <a:gd name="connsiteX126" fmla="*/ 3199980 w 6891872"/>
                <a:gd name="connsiteY126" fmla="*/ 6755854 h 6959054"/>
                <a:gd name="connsiteX127" fmla="*/ 3206332 w 6891872"/>
                <a:gd name="connsiteY127" fmla="*/ 6692354 h 6959054"/>
                <a:gd name="connsiteX128" fmla="*/ 3180932 w 6891872"/>
                <a:gd name="connsiteY128" fmla="*/ 6628854 h 6959054"/>
                <a:gd name="connsiteX129" fmla="*/ 3206332 w 6891872"/>
                <a:gd name="connsiteY129" fmla="*/ 6533604 h 6959054"/>
                <a:gd name="connsiteX130" fmla="*/ 3168232 w 6891872"/>
                <a:gd name="connsiteY130" fmla="*/ 6463754 h 6959054"/>
                <a:gd name="connsiteX131" fmla="*/ 3104732 w 6891872"/>
                <a:gd name="connsiteY131" fmla="*/ 6476454 h 6959054"/>
                <a:gd name="connsiteX132" fmla="*/ 2977732 w 6891872"/>
                <a:gd name="connsiteY132" fmla="*/ 6387554 h 6959054"/>
                <a:gd name="connsiteX133" fmla="*/ 2977732 w 6891872"/>
                <a:gd name="connsiteY133" fmla="*/ 6311354 h 6959054"/>
                <a:gd name="connsiteX134" fmla="*/ 2914232 w 6891872"/>
                <a:gd name="connsiteY134" fmla="*/ 6311354 h 6959054"/>
                <a:gd name="connsiteX135" fmla="*/ 2901532 w 6891872"/>
                <a:gd name="connsiteY135" fmla="*/ 6273254 h 6959054"/>
                <a:gd name="connsiteX136" fmla="*/ 2895180 w 6891872"/>
                <a:gd name="connsiteY136" fmla="*/ 6235154 h 6959054"/>
                <a:gd name="connsiteX137" fmla="*/ 2869780 w 6891872"/>
                <a:gd name="connsiteY137" fmla="*/ 6000204 h 6959054"/>
                <a:gd name="connsiteX138" fmla="*/ 2844380 w 6891872"/>
                <a:gd name="connsiteY138" fmla="*/ 5955754 h 6959054"/>
                <a:gd name="connsiteX139" fmla="*/ 2838032 w 6891872"/>
                <a:gd name="connsiteY139" fmla="*/ 5879554 h 6959054"/>
                <a:gd name="connsiteX140" fmla="*/ 2691980 w 6891872"/>
                <a:gd name="connsiteY140" fmla="*/ 5866854 h 6959054"/>
                <a:gd name="connsiteX141" fmla="*/ 2660232 w 6891872"/>
                <a:gd name="connsiteY141" fmla="*/ 5841454 h 6959054"/>
                <a:gd name="connsiteX142" fmla="*/ 2279232 w 6891872"/>
                <a:gd name="connsiteY142" fmla="*/ 5974804 h 6959054"/>
                <a:gd name="connsiteX143" fmla="*/ 2234780 w 6891872"/>
                <a:gd name="connsiteY143" fmla="*/ 6063704 h 6959054"/>
                <a:gd name="connsiteX144" fmla="*/ 2222084 w 6891872"/>
                <a:gd name="connsiteY144" fmla="*/ 6178004 h 6959054"/>
                <a:gd name="connsiteX145" fmla="*/ 2101432 w 6891872"/>
                <a:gd name="connsiteY145" fmla="*/ 6241504 h 6959054"/>
                <a:gd name="connsiteX146" fmla="*/ 2056980 w 6891872"/>
                <a:gd name="connsiteY146" fmla="*/ 6260554 h 6959054"/>
                <a:gd name="connsiteX147" fmla="*/ 1987132 w 6891872"/>
                <a:gd name="connsiteY147" fmla="*/ 6330404 h 6959054"/>
                <a:gd name="connsiteX148" fmla="*/ 2006180 w 6891872"/>
                <a:gd name="connsiteY148" fmla="*/ 6425654 h 6959054"/>
                <a:gd name="connsiteX149" fmla="*/ 1987132 w 6891872"/>
                <a:gd name="connsiteY149" fmla="*/ 6463754 h 6959054"/>
                <a:gd name="connsiteX150" fmla="*/ 2006180 w 6891872"/>
                <a:gd name="connsiteY150" fmla="*/ 6520904 h 6959054"/>
                <a:gd name="connsiteX151" fmla="*/ 1942684 w 6891872"/>
                <a:gd name="connsiteY151" fmla="*/ 6571704 h 6959054"/>
                <a:gd name="connsiteX152" fmla="*/ 1923632 w 6891872"/>
                <a:gd name="connsiteY152" fmla="*/ 6501854 h 6959054"/>
                <a:gd name="connsiteX153" fmla="*/ 1853780 w 6891872"/>
                <a:gd name="connsiteY153" fmla="*/ 6457404 h 6959054"/>
                <a:gd name="connsiteX154" fmla="*/ 1822032 w 6891872"/>
                <a:gd name="connsiteY154" fmla="*/ 6482804 h 6959054"/>
                <a:gd name="connsiteX155" fmla="*/ 1733132 w 6891872"/>
                <a:gd name="connsiteY155" fmla="*/ 6476454 h 6959054"/>
                <a:gd name="connsiteX156" fmla="*/ 1669632 w 6891872"/>
                <a:gd name="connsiteY156" fmla="*/ 6533604 h 6959054"/>
                <a:gd name="connsiteX157" fmla="*/ 1561684 w 6891872"/>
                <a:gd name="connsiteY157" fmla="*/ 6552654 h 6959054"/>
                <a:gd name="connsiteX158" fmla="*/ 1472780 w 6891872"/>
                <a:gd name="connsiteY158" fmla="*/ 6539954 h 6959054"/>
                <a:gd name="connsiteX159" fmla="*/ 1409284 w 6891872"/>
                <a:gd name="connsiteY159" fmla="*/ 6539954 h 6959054"/>
                <a:gd name="connsiteX160" fmla="*/ 1326732 w 6891872"/>
                <a:gd name="connsiteY160" fmla="*/ 6641554 h 6959054"/>
                <a:gd name="connsiteX161" fmla="*/ 1326732 w 6891872"/>
                <a:gd name="connsiteY161" fmla="*/ 6692354 h 6959054"/>
                <a:gd name="connsiteX162" fmla="*/ 1282284 w 6891872"/>
                <a:gd name="connsiteY162" fmla="*/ 6705054 h 6959054"/>
                <a:gd name="connsiteX163" fmla="*/ 1098132 w 6891872"/>
                <a:gd name="connsiteY163" fmla="*/ 6622504 h 6959054"/>
                <a:gd name="connsiteX164" fmla="*/ 1142580 w 6891872"/>
                <a:gd name="connsiteY164" fmla="*/ 6552654 h 6959054"/>
                <a:gd name="connsiteX165" fmla="*/ 1136232 w 6891872"/>
                <a:gd name="connsiteY165" fmla="*/ 6514554 h 6959054"/>
                <a:gd name="connsiteX166" fmla="*/ 1174332 w 6891872"/>
                <a:gd name="connsiteY166" fmla="*/ 6444704 h 6959054"/>
                <a:gd name="connsiteX167" fmla="*/ 1167980 w 6891872"/>
                <a:gd name="connsiteY167" fmla="*/ 6374854 h 6959054"/>
                <a:gd name="connsiteX168" fmla="*/ 1136232 w 6891872"/>
                <a:gd name="connsiteY168" fmla="*/ 6374854 h 6959054"/>
                <a:gd name="connsiteX169" fmla="*/ 1110832 w 6891872"/>
                <a:gd name="connsiteY169" fmla="*/ 6336754 h 6959054"/>
                <a:gd name="connsiteX170" fmla="*/ 1079084 w 6891872"/>
                <a:gd name="connsiteY170" fmla="*/ 6336754 h 6959054"/>
                <a:gd name="connsiteX171" fmla="*/ 1072732 w 6891872"/>
                <a:gd name="connsiteY171" fmla="*/ 6298654 h 6959054"/>
                <a:gd name="connsiteX172" fmla="*/ 1015580 w 6891872"/>
                <a:gd name="connsiteY172" fmla="*/ 6292304 h 6959054"/>
                <a:gd name="connsiteX173" fmla="*/ 971132 w 6891872"/>
                <a:gd name="connsiteY173" fmla="*/ 6330404 h 6959054"/>
                <a:gd name="connsiteX174" fmla="*/ 818732 w 6891872"/>
                <a:gd name="connsiteY174" fmla="*/ 6266904 h 6959054"/>
                <a:gd name="connsiteX175" fmla="*/ 755232 w 6891872"/>
                <a:gd name="connsiteY175" fmla="*/ 6311354 h 6959054"/>
                <a:gd name="connsiteX176" fmla="*/ 685380 w 6891872"/>
                <a:gd name="connsiteY176" fmla="*/ 6292304 h 6959054"/>
                <a:gd name="connsiteX177" fmla="*/ 666332 w 6891872"/>
                <a:gd name="connsiteY177" fmla="*/ 6387554 h 6959054"/>
                <a:gd name="connsiteX178" fmla="*/ 698084 w 6891872"/>
                <a:gd name="connsiteY178" fmla="*/ 6432004 h 6959054"/>
                <a:gd name="connsiteX179" fmla="*/ 698084 w 6891872"/>
                <a:gd name="connsiteY179" fmla="*/ 6489154 h 6959054"/>
                <a:gd name="connsiteX180" fmla="*/ 647284 w 6891872"/>
                <a:gd name="connsiteY180" fmla="*/ 6552654 h 6959054"/>
                <a:gd name="connsiteX181" fmla="*/ 507580 w 6891872"/>
                <a:gd name="connsiteY181" fmla="*/ 6743154 h 6959054"/>
                <a:gd name="connsiteX182" fmla="*/ 469484 w 6891872"/>
                <a:gd name="connsiteY182" fmla="*/ 6781254 h 6959054"/>
                <a:gd name="connsiteX183" fmla="*/ 456780 w 6891872"/>
                <a:gd name="connsiteY183" fmla="*/ 6813004 h 6959054"/>
                <a:gd name="connsiteX184" fmla="*/ 374232 w 6891872"/>
                <a:gd name="connsiteY184" fmla="*/ 6857454 h 6959054"/>
                <a:gd name="connsiteX185" fmla="*/ 323432 w 6891872"/>
                <a:gd name="connsiteY185" fmla="*/ 6806654 h 6959054"/>
                <a:gd name="connsiteX186" fmla="*/ 361532 w 6891872"/>
                <a:gd name="connsiteY186" fmla="*/ 6736804 h 6959054"/>
                <a:gd name="connsiteX187" fmla="*/ 278980 w 6891872"/>
                <a:gd name="connsiteY187" fmla="*/ 6622504 h 6959054"/>
                <a:gd name="connsiteX188" fmla="*/ 278980 w 6891872"/>
                <a:gd name="connsiteY188" fmla="*/ 6432004 h 6959054"/>
                <a:gd name="connsiteX189" fmla="*/ 209132 w 6891872"/>
                <a:gd name="connsiteY189" fmla="*/ 6381204 h 6959054"/>
                <a:gd name="connsiteX190" fmla="*/ 190084 w 6891872"/>
                <a:gd name="connsiteY190" fmla="*/ 6324054 h 6959054"/>
                <a:gd name="connsiteX191" fmla="*/ 240884 w 6891872"/>
                <a:gd name="connsiteY191" fmla="*/ 6305004 h 6959054"/>
                <a:gd name="connsiteX192" fmla="*/ 240884 w 6891872"/>
                <a:gd name="connsiteY192" fmla="*/ 6235154 h 6959054"/>
                <a:gd name="connsiteX193" fmla="*/ 202780 w 6891872"/>
                <a:gd name="connsiteY193" fmla="*/ 6171654 h 6959054"/>
                <a:gd name="connsiteX194" fmla="*/ 75780 w 6891872"/>
                <a:gd name="connsiteY194" fmla="*/ 6146254 h 6959054"/>
                <a:gd name="connsiteX195" fmla="*/ 0 w 6891872"/>
                <a:gd name="connsiteY195" fmla="*/ 6043408 h 6959054"/>
                <a:gd name="connsiteX196" fmla="*/ 4344 w 6891872"/>
                <a:gd name="connsiteY196" fmla="*/ 6044654 h 6959054"/>
                <a:gd name="connsiteX197" fmla="*/ 537744 w 6891872"/>
                <a:gd name="connsiteY197" fmla="*/ 5839868 h 6959054"/>
                <a:gd name="connsiteX198" fmla="*/ 599656 w 6891872"/>
                <a:gd name="connsiteY198" fmla="*/ 5768428 h 6959054"/>
                <a:gd name="connsiteX199" fmla="*/ 733008 w 6891872"/>
                <a:gd name="connsiteY199" fmla="*/ 5773192 h 6959054"/>
                <a:gd name="connsiteX200" fmla="*/ 904456 w 6891872"/>
                <a:gd name="connsiteY200" fmla="*/ 5677942 h 6959054"/>
                <a:gd name="connsiteX201" fmla="*/ 928268 w 6891872"/>
                <a:gd name="connsiteY201" fmla="*/ 5644604 h 6959054"/>
                <a:gd name="connsiteX202" fmla="*/ 966372 w 6891872"/>
                <a:gd name="connsiteY202" fmla="*/ 5625554 h 6959054"/>
                <a:gd name="connsiteX203" fmla="*/ 1085432 w 6891872"/>
                <a:gd name="connsiteY203" fmla="*/ 5516016 h 6959054"/>
                <a:gd name="connsiteX204" fmla="*/ 1180684 w 6891872"/>
                <a:gd name="connsiteY204" fmla="*/ 5511254 h 6959054"/>
                <a:gd name="connsiteX205" fmla="*/ 1375944 w 6891872"/>
                <a:gd name="connsiteY205" fmla="*/ 5306468 h 6959054"/>
                <a:gd name="connsiteX206" fmla="*/ 1475956 w 6891872"/>
                <a:gd name="connsiteY206" fmla="*/ 5311228 h 6959054"/>
                <a:gd name="connsiteX207" fmla="*/ 1518820 w 6891872"/>
                <a:gd name="connsiteY207" fmla="*/ 5349328 h 6959054"/>
                <a:gd name="connsiteX208" fmla="*/ 1699796 w 6891872"/>
                <a:gd name="connsiteY208" fmla="*/ 5311228 h 6959054"/>
                <a:gd name="connsiteX209" fmla="*/ 1747420 w 6891872"/>
                <a:gd name="connsiteY209" fmla="*/ 5306468 h 6959054"/>
                <a:gd name="connsiteX210" fmla="*/ 1814096 w 6891872"/>
                <a:gd name="connsiteY210" fmla="*/ 5296942 h 6959054"/>
                <a:gd name="connsiteX211" fmla="*/ 1861720 w 6891872"/>
                <a:gd name="connsiteY211" fmla="*/ 5215980 h 6959054"/>
                <a:gd name="connsiteX212" fmla="*/ 1966496 w 6891872"/>
                <a:gd name="connsiteY212" fmla="*/ 5182642 h 6959054"/>
                <a:gd name="connsiteX213" fmla="*/ 2261772 w 6891872"/>
                <a:gd name="connsiteY213" fmla="*/ 4915942 h 6959054"/>
                <a:gd name="connsiteX214" fmla="*/ 2371308 w 6891872"/>
                <a:gd name="connsiteY214" fmla="*/ 4763542 h 6959054"/>
                <a:gd name="connsiteX215" fmla="*/ 2609432 w 6891872"/>
                <a:gd name="connsiteY215" fmla="*/ 4596854 h 6959054"/>
                <a:gd name="connsiteX216" fmla="*/ 2766596 w 6891872"/>
                <a:gd name="connsiteY216" fmla="*/ 4520654 h 6959054"/>
                <a:gd name="connsiteX217" fmla="*/ 2885656 w 6891872"/>
                <a:gd name="connsiteY217" fmla="*/ 4339680 h 6959054"/>
                <a:gd name="connsiteX218" fmla="*/ 2966620 w 6891872"/>
                <a:gd name="connsiteY218" fmla="*/ 4134892 h 6959054"/>
                <a:gd name="connsiteX219" fmla="*/ 3066632 w 6891872"/>
                <a:gd name="connsiteY219" fmla="*/ 4049168 h 6959054"/>
                <a:gd name="connsiteX220" fmla="*/ 3085684 w 6891872"/>
                <a:gd name="connsiteY220" fmla="*/ 3977728 h 6959054"/>
                <a:gd name="connsiteX221" fmla="*/ 3223796 w 6891872"/>
                <a:gd name="connsiteY221" fmla="*/ 3834854 h 6959054"/>
                <a:gd name="connsiteX222" fmla="*/ 3290468 w 6891872"/>
                <a:gd name="connsiteY222" fmla="*/ 3753892 h 6959054"/>
                <a:gd name="connsiteX223" fmla="*/ 3323808 w 6891872"/>
                <a:gd name="connsiteY223" fmla="*/ 3677692 h 6959054"/>
                <a:gd name="connsiteX224" fmla="*/ 3414296 w 6891872"/>
                <a:gd name="connsiteY224" fmla="*/ 3558628 h 6959054"/>
                <a:gd name="connsiteX225" fmla="*/ 3452396 w 6891872"/>
                <a:gd name="connsiteY225" fmla="*/ 3401468 h 6959054"/>
                <a:gd name="connsiteX226" fmla="*/ 3504780 w 6891872"/>
                <a:gd name="connsiteY226" fmla="*/ 3191916 h 6959054"/>
                <a:gd name="connsiteX227" fmla="*/ 3504780 w 6891872"/>
                <a:gd name="connsiteY227" fmla="*/ 3144292 h 6959054"/>
                <a:gd name="connsiteX228" fmla="*/ 3501616 w 6891872"/>
                <a:gd name="connsiteY228" fmla="*/ 3120396 h 6959054"/>
                <a:gd name="connsiteX229" fmla="*/ 3623844 w 6891872"/>
                <a:gd name="connsiteY229" fmla="*/ 2844254 h 6959054"/>
                <a:gd name="connsiteX230" fmla="*/ 3833396 w 6891872"/>
                <a:gd name="connsiteY230" fmla="*/ 2658516 h 6959054"/>
                <a:gd name="connsiteX231" fmla="*/ 4100096 w 6891872"/>
                <a:gd name="connsiteY231" fmla="*/ 2506116 h 6959054"/>
                <a:gd name="connsiteX232" fmla="*/ 4371556 w 6891872"/>
                <a:gd name="connsiteY232" fmla="*/ 2301328 h 6959054"/>
                <a:gd name="connsiteX233" fmla="*/ 4581108 w 6891872"/>
                <a:gd name="connsiteY233" fmla="*/ 2229892 h 6959054"/>
                <a:gd name="connsiteX234" fmla="*/ 4790656 w 6891872"/>
                <a:gd name="connsiteY234" fmla="*/ 2177504 h 6959054"/>
                <a:gd name="connsiteX235" fmla="*/ 4866856 w 6891872"/>
                <a:gd name="connsiteY235" fmla="*/ 2072728 h 6959054"/>
                <a:gd name="connsiteX236" fmla="*/ 4900196 w 6891872"/>
                <a:gd name="connsiteY236" fmla="*/ 2067968 h 6959054"/>
                <a:gd name="connsiteX237" fmla="*/ 5028780 w 6891872"/>
                <a:gd name="connsiteY237" fmla="*/ 2006054 h 6959054"/>
                <a:gd name="connsiteX238" fmla="*/ 5219284 w 6891872"/>
                <a:gd name="connsiteY238" fmla="*/ 1801268 h 6959054"/>
                <a:gd name="connsiteX239" fmla="*/ 5390732 w 6891872"/>
                <a:gd name="connsiteY239" fmla="*/ 1567904 h 6959054"/>
                <a:gd name="connsiteX240" fmla="*/ 5471696 w 6891872"/>
                <a:gd name="connsiteY240" fmla="*/ 1382168 h 6959054"/>
                <a:gd name="connsiteX241" fmla="*/ 5471696 w 6891872"/>
                <a:gd name="connsiteY241" fmla="*/ 1291680 h 6959054"/>
                <a:gd name="connsiteX242" fmla="*/ 5528844 w 6891872"/>
                <a:gd name="connsiteY242" fmla="*/ 1182142 h 6959054"/>
                <a:gd name="connsiteX243" fmla="*/ 5533608 w 6891872"/>
                <a:gd name="connsiteY243" fmla="*/ 572542 h 69590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</a:cxnLst>
              <a:rect l="l" t="t" r="r" b="b"/>
              <a:pathLst>
                <a:path w="6891872" h="6959054">
                  <a:moveTo>
                    <a:pt x="5836172" y="0"/>
                  </a:moveTo>
                  <a:lnTo>
                    <a:pt x="6007952" y="89624"/>
                  </a:lnTo>
                  <a:lnTo>
                    <a:pt x="6084152" y="59144"/>
                  </a:lnTo>
                  <a:lnTo>
                    <a:pt x="6114632" y="120104"/>
                  </a:lnTo>
                  <a:lnTo>
                    <a:pt x="6221312" y="142964"/>
                  </a:lnTo>
                  <a:lnTo>
                    <a:pt x="6289892" y="142964"/>
                  </a:lnTo>
                  <a:lnTo>
                    <a:pt x="6381332" y="188684"/>
                  </a:lnTo>
                  <a:lnTo>
                    <a:pt x="6327992" y="249644"/>
                  </a:lnTo>
                  <a:lnTo>
                    <a:pt x="6366092" y="318224"/>
                  </a:lnTo>
                  <a:lnTo>
                    <a:pt x="6343232" y="485864"/>
                  </a:lnTo>
                  <a:lnTo>
                    <a:pt x="6312752" y="523964"/>
                  </a:lnTo>
                  <a:lnTo>
                    <a:pt x="6312752" y="600164"/>
                  </a:lnTo>
                  <a:lnTo>
                    <a:pt x="6373712" y="577304"/>
                  </a:lnTo>
                  <a:lnTo>
                    <a:pt x="6381332" y="668744"/>
                  </a:lnTo>
                  <a:lnTo>
                    <a:pt x="6526112" y="752564"/>
                  </a:lnTo>
                  <a:lnTo>
                    <a:pt x="6617552" y="729704"/>
                  </a:lnTo>
                  <a:lnTo>
                    <a:pt x="6739472" y="798284"/>
                  </a:lnTo>
                  <a:lnTo>
                    <a:pt x="6853772" y="927824"/>
                  </a:lnTo>
                  <a:lnTo>
                    <a:pt x="6884252" y="958304"/>
                  </a:lnTo>
                  <a:lnTo>
                    <a:pt x="6891872" y="1042124"/>
                  </a:lnTo>
                  <a:lnTo>
                    <a:pt x="6830912" y="1095464"/>
                  </a:lnTo>
                  <a:lnTo>
                    <a:pt x="6792812" y="1209764"/>
                  </a:lnTo>
                  <a:lnTo>
                    <a:pt x="6640412" y="1293584"/>
                  </a:lnTo>
                  <a:lnTo>
                    <a:pt x="6564212" y="1362164"/>
                  </a:lnTo>
                  <a:lnTo>
                    <a:pt x="6457532" y="1346924"/>
                  </a:lnTo>
                  <a:lnTo>
                    <a:pt x="6335612" y="1324064"/>
                  </a:lnTo>
                  <a:lnTo>
                    <a:pt x="6289892" y="1331684"/>
                  </a:lnTo>
                  <a:lnTo>
                    <a:pt x="6289892" y="1362164"/>
                  </a:lnTo>
                  <a:lnTo>
                    <a:pt x="6228932" y="1438364"/>
                  </a:lnTo>
                  <a:lnTo>
                    <a:pt x="6259412" y="1506944"/>
                  </a:lnTo>
                  <a:lnTo>
                    <a:pt x="6251792" y="1674584"/>
                  </a:lnTo>
                  <a:lnTo>
                    <a:pt x="6221312" y="1735544"/>
                  </a:lnTo>
                  <a:lnTo>
                    <a:pt x="6259412" y="1804124"/>
                  </a:lnTo>
                  <a:lnTo>
                    <a:pt x="6259412" y="1872704"/>
                  </a:lnTo>
                  <a:lnTo>
                    <a:pt x="6213692" y="1948904"/>
                  </a:lnTo>
                  <a:lnTo>
                    <a:pt x="6145112" y="1956524"/>
                  </a:lnTo>
                  <a:lnTo>
                    <a:pt x="6145112" y="2101304"/>
                  </a:lnTo>
                  <a:lnTo>
                    <a:pt x="6107012" y="2147024"/>
                  </a:lnTo>
                  <a:lnTo>
                    <a:pt x="6114632" y="2207984"/>
                  </a:lnTo>
                  <a:lnTo>
                    <a:pt x="6122252" y="2253704"/>
                  </a:lnTo>
                  <a:lnTo>
                    <a:pt x="6068912" y="2375624"/>
                  </a:lnTo>
                  <a:lnTo>
                    <a:pt x="6068912" y="2428964"/>
                  </a:lnTo>
                  <a:lnTo>
                    <a:pt x="6084152" y="2505164"/>
                  </a:lnTo>
                  <a:lnTo>
                    <a:pt x="6160352" y="2619464"/>
                  </a:lnTo>
                  <a:lnTo>
                    <a:pt x="6267032" y="2688044"/>
                  </a:lnTo>
                  <a:lnTo>
                    <a:pt x="6312752" y="2680424"/>
                  </a:lnTo>
                  <a:lnTo>
                    <a:pt x="6404192" y="2787104"/>
                  </a:lnTo>
                  <a:lnTo>
                    <a:pt x="6289892" y="2939504"/>
                  </a:lnTo>
                  <a:lnTo>
                    <a:pt x="6160352" y="3038564"/>
                  </a:lnTo>
                  <a:lnTo>
                    <a:pt x="6167972" y="3122384"/>
                  </a:lnTo>
                  <a:lnTo>
                    <a:pt x="6038432" y="3236684"/>
                  </a:lnTo>
                  <a:lnTo>
                    <a:pt x="6038432" y="3297644"/>
                  </a:lnTo>
                  <a:lnTo>
                    <a:pt x="5931752" y="3442424"/>
                  </a:lnTo>
                  <a:lnTo>
                    <a:pt x="5855552" y="3465284"/>
                  </a:lnTo>
                  <a:lnTo>
                    <a:pt x="5840312" y="3625304"/>
                  </a:lnTo>
                  <a:lnTo>
                    <a:pt x="5855552" y="3671024"/>
                  </a:lnTo>
                  <a:lnTo>
                    <a:pt x="5893652" y="3815804"/>
                  </a:lnTo>
                  <a:lnTo>
                    <a:pt x="5916512" y="3892004"/>
                  </a:lnTo>
                  <a:lnTo>
                    <a:pt x="5946992" y="3952964"/>
                  </a:lnTo>
                  <a:lnTo>
                    <a:pt x="5901272" y="4044404"/>
                  </a:lnTo>
                  <a:lnTo>
                    <a:pt x="5817452" y="3983444"/>
                  </a:lnTo>
                  <a:lnTo>
                    <a:pt x="5672672" y="3991064"/>
                  </a:lnTo>
                  <a:lnTo>
                    <a:pt x="5611712" y="4044404"/>
                  </a:lnTo>
                  <a:lnTo>
                    <a:pt x="5543132" y="3975824"/>
                  </a:lnTo>
                  <a:lnTo>
                    <a:pt x="5413592" y="3998684"/>
                  </a:lnTo>
                  <a:lnTo>
                    <a:pt x="5398352" y="4151084"/>
                  </a:lnTo>
                  <a:lnTo>
                    <a:pt x="5352632" y="4189184"/>
                  </a:lnTo>
                  <a:lnTo>
                    <a:pt x="5276432" y="4173944"/>
                  </a:lnTo>
                  <a:lnTo>
                    <a:pt x="5207852" y="4189184"/>
                  </a:lnTo>
                  <a:lnTo>
                    <a:pt x="4872572" y="4234904"/>
                  </a:lnTo>
                  <a:lnTo>
                    <a:pt x="4811612" y="4257764"/>
                  </a:lnTo>
                  <a:lnTo>
                    <a:pt x="4781132" y="4387304"/>
                  </a:lnTo>
                  <a:lnTo>
                    <a:pt x="4819232" y="4455884"/>
                  </a:lnTo>
                  <a:lnTo>
                    <a:pt x="4864952" y="4471124"/>
                  </a:lnTo>
                  <a:lnTo>
                    <a:pt x="4872572" y="4539704"/>
                  </a:lnTo>
                  <a:lnTo>
                    <a:pt x="4842092" y="4692104"/>
                  </a:lnTo>
                  <a:lnTo>
                    <a:pt x="4819232" y="4867364"/>
                  </a:lnTo>
                  <a:lnTo>
                    <a:pt x="4666832" y="5042624"/>
                  </a:lnTo>
                  <a:lnTo>
                    <a:pt x="4727792" y="5225504"/>
                  </a:lnTo>
                  <a:lnTo>
                    <a:pt x="4811612" y="5187404"/>
                  </a:lnTo>
                  <a:lnTo>
                    <a:pt x="4895432" y="5301704"/>
                  </a:lnTo>
                  <a:lnTo>
                    <a:pt x="4872572" y="5576024"/>
                  </a:lnTo>
                  <a:lnTo>
                    <a:pt x="4925912" y="5774144"/>
                  </a:lnTo>
                  <a:lnTo>
                    <a:pt x="4925912" y="5842724"/>
                  </a:lnTo>
                  <a:lnTo>
                    <a:pt x="4910672" y="5911304"/>
                  </a:lnTo>
                  <a:lnTo>
                    <a:pt x="4918292" y="6010364"/>
                  </a:lnTo>
                  <a:lnTo>
                    <a:pt x="4910672" y="6109424"/>
                  </a:lnTo>
                  <a:lnTo>
                    <a:pt x="4899272" y="6125710"/>
                  </a:lnTo>
                  <a:lnTo>
                    <a:pt x="4819232" y="6114504"/>
                  </a:lnTo>
                  <a:lnTo>
                    <a:pt x="4774780" y="6120854"/>
                  </a:lnTo>
                  <a:lnTo>
                    <a:pt x="4717632" y="6095454"/>
                  </a:lnTo>
                  <a:lnTo>
                    <a:pt x="4685884" y="6057354"/>
                  </a:lnTo>
                  <a:lnTo>
                    <a:pt x="4679532" y="5949404"/>
                  </a:lnTo>
                  <a:lnTo>
                    <a:pt x="4622380" y="5936704"/>
                  </a:lnTo>
                  <a:lnTo>
                    <a:pt x="4571580" y="5854154"/>
                  </a:lnTo>
                  <a:lnTo>
                    <a:pt x="4514432" y="5784304"/>
                  </a:lnTo>
                  <a:lnTo>
                    <a:pt x="4457284" y="5746204"/>
                  </a:lnTo>
                  <a:lnTo>
                    <a:pt x="4425532" y="5790654"/>
                  </a:lnTo>
                  <a:lnTo>
                    <a:pt x="4419180" y="5911304"/>
                  </a:lnTo>
                  <a:lnTo>
                    <a:pt x="4247732" y="6019254"/>
                  </a:lnTo>
                  <a:lnTo>
                    <a:pt x="4082632" y="6031954"/>
                  </a:lnTo>
                  <a:lnTo>
                    <a:pt x="4044532" y="6063704"/>
                  </a:lnTo>
                  <a:lnTo>
                    <a:pt x="4038180" y="6203404"/>
                  </a:lnTo>
                  <a:lnTo>
                    <a:pt x="4088980" y="6254204"/>
                  </a:lnTo>
                  <a:lnTo>
                    <a:pt x="4088980" y="6387554"/>
                  </a:lnTo>
                  <a:lnTo>
                    <a:pt x="4000084" y="6374854"/>
                  </a:lnTo>
                  <a:lnTo>
                    <a:pt x="3936580" y="6393904"/>
                  </a:lnTo>
                  <a:lnTo>
                    <a:pt x="3904832" y="6432004"/>
                  </a:lnTo>
                  <a:lnTo>
                    <a:pt x="3923884" y="6546304"/>
                  </a:lnTo>
                  <a:lnTo>
                    <a:pt x="3911180" y="6609804"/>
                  </a:lnTo>
                  <a:lnTo>
                    <a:pt x="3873084" y="6622504"/>
                  </a:lnTo>
                  <a:lnTo>
                    <a:pt x="3758780" y="6616154"/>
                  </a:lnTo>
                  <a:lnTo>
                    <a:pt x="3714332" y="6666954"/>
                  </a:lnTo>
                  <a:lnTo>
                    <a:pt x="3612732" y="6666954"/>
                  </a:lnTo>
                  <a:lnTo>
                    <a:pt x="3631780" y="6781254"/>
                  </a:lnTo>
                  <a:lnTo>
                    <a:pt x="3580980" y="6857454"/>
                  </a:lnTo>
                  <a:lnTo>
                    <a:pt x="3542884" y="6863804"/>
                  </a:lnTo>
                  <a:lnTo>
                    <a:pt x="3511132" y="6920954"/>
                  </a:lnTo>
                  <a:lnTo>
                    <a:pt x="3466684" y="6920954"/>
                  </a:lnTo>
                  <a:lnTo>
                    <a:pt x="3339684" y="6876504"/>
                  </a:lnTo>
                  <a:lnTo>
                    <a:pt x="3301580" y="6882854"/>
                  </a:lnTo>
                  <a:lnTo>
                    <a:pt x="3263484" y="6959054"/>
                  </a:lnTo>
                  <a:lnTo>
                    <a:pt x="3206332" y="6959054"/>
                  </a:lnTo>
                  <a:lnTo>
                    <a:pt x="3187284" y="6844754"/>
                  </a:lnTo>
                  <a:lnTo>
                    <a:pt x="3136484" y="6825704"/>
                  </a:lnTo>
                  <a:lnTo>
                    <a:pt x="3136484" y="6787604"/>
                  </a:lnTo>
                  <a:lnTo>
                    <a:pt x="3199980" y="6755854"/>
                  </a:lnTo>
                  <a:lnTo>
                    <a:pt x="3206332" y="6692354"/>
                  </a:lnTo>
                  <a:lnTo>
                    <a:pt x="3180932" y="6628854"/>
                  </a:lnTo>
                  <a:lnTo>
                    <a:pt x="3206332" y="6533604"/>
                  </a:lnTo>
                  <a:lnTo>
                    <a:pt x="3168232" y="6463754"/>
                  </a:lnTo>
                  <a:lnTo>
                    <a:pt x="3104732" y="6476454"/>
                  </a:lnTo>
                  <a:lnTo>
                    <a:pt x="2977732" y="6387554"/>
                  </a:lnTo>
                  <a:lnTo>
                    <a:pt x="2977732" y="6311354"/>
                  </a:lnTo>
                  <a:lnTo>
                    <a:pt x="2914232" y="6311354"/>
                  </a:lnTo>
                  <a:lnTo>
                    <a:pt x="2901532" y="6273254"/>
                  </a:lnTo>
                  <a:lnTo>
                    <a:pt x="2895180" y="6235154"/>
                  </a:lnTo>
                  <a:lnTo>
                    <a:pt x="2869780" y="6000204"/>
                  </a:lnTo>
                  <a:lnTo>
                    <a:pt x="2844380" y="5955754"/>
                  </a:lnTo>
                  <a:lnTo>
                    <a:pt x="2838032" y="5879554"/>
                  </a:lnTo>
                  <a:lnTo>
                    <a:pt x="2691980" y="5866854"/>
                  </a:lnTo>
                  <a:lnTo>
                    <a:pt x="2660232" y="5841454"/>
                  </a:lnTo>
                  <a:lnTo>
                    <a:pt x="2279232" y="5974804"/>
                  </a:lnTo>
                  <a:lnTo>
                    <a:pt x="2234780" y="6063704"/>
                  </a:lnTo>
                  <a:lnTo>
                    <a:pt x="2222084" y="6178004"/>
                  </a:lnTo>
                  <a:lnTo>
                    <a:pt x="2101432" y="6241504"/>
                  </a:lnTo>
                  <a:lnTo>
                    <a:pt x="2056980" y="6260554"/>
                  </a:lnTo>
                  <a:lnTo>
                    <a:pt x="1987132" y="6330404"/>
                  </a:lnTo>
                  <a:lnTo>
                    <a:pt x="2006180" y="6425654"/>
                  </a:lnTo>
                  <a:lnTo>
                    <a:pt x="1987132" y="6463754"/>
                  </a:lnTo>
                  <a:lnTo>
                    <a:pt x="2006180" y="6520904"/>
                  </a:lnTo>
                  <a:lnTo>
                    <a:pt x="1942684" y="6571704"/>
                  </a:lnTo>
                  <a:lnTo>
                    <a:pt x="1923632" y="6501854"/>
                  </a:lnTo>
                  <a:lnTo>
                    <a:pt x="1853780" y="6457404"/>
                  </a:lnTo>
                  <a:lnTo>
                    <a:pt x="1822032" y="6482804"/>
                  </a:lnTo>
                  <a:lnTo>
                    <a:pt x="1733132" y="6476454"/>
                  </a:lnTo>
                  <a:lnTo>
                    <a:pt x="1669632" y="6533604"/>
                  </a:lnTo>
                  <a:lnTo>
                    <a:pt x="1561684" y="6552654"/>
                  </a:lnTo>
                  <a:lnTo>
                    <a:pt x="1472780" y="6539954"/>
                  </a:lnTo>
                  <a:lnTo>
                    <a:pt x="1409284" y="6539954"/>
                  </a:lnTo>
                  <a:lnTo>
                    <a:pt x="1326732" y="6641554"/>
                  </a:lnTo>
                  <a:lnTo>
                    <a:pt x="1326732" y="6692354"/>
                  </a:lnTo>
                  <a:lnTo>
                    <a:pt x="1282284" y="6705054"/>
                  </a:lnTo>
                  <a:lnTo>
                    <a:pt x="1098132" y="6622504"/>
                  </a:lnTo>
                  <a:lnTo>
                    <a:pt x="1142580" y="6552654"/>
                  </a:lnTo>
                  <a:lnTo>
                    <a:pt x="1136232" y="6514554"/>
                  </a:lnTo>
                  <a:lnTo>
                    <a:pt x="1174332" y="6444704"/>
                  </a:lnTo>
                  <a:lnTo>
                    <a:pt x="1167980" y="6374854"/>
                  </a:lnTo>
                  <a:lnTo>
                    <a:pt x="1136232" y="6374854"/>
                  </a:lnTo>
                  <a:lnTo>
                    <a:pt x="1110832" y="6336754"/>
                  </a:lnTo>
                  <a:lnTo>
                    <a:pt x="1079084" y="6336754"/>
                  </a:lnTo>
                  <a:lnTo>
                    <a:pt x="1072732" y="6298654"/>
                  </a:lnTo>
                  <a:lnTo>
                    <a:pt x="1015580" y="6292304"/>
                  </a:lnTo>
                  <a:lnTo>
                    <a:pt x="971132" y="6330404"/>
                  </a:lnTo>
                  <a:lnTo>
                    <a:pt x="818732" y="6266904"/>
                  </a:lnTo>
                  <a:lnTo>
                    <a:pt x="755232" y="6311354"/>
                  </a:lnTo>
                  <a:lnTo>
                    <a:pt x="685380" y="6292304"/>
                  </a:lnTo>
                  <a:lnTo>
                    <a:pt x="666332" y="6387554"/>
                  </a:lnTo>
                  <a:lnTo>
                    <a:pt x="698084" y="6432004"/>
                  </a:lnTo>
                  <a:lnTo>
                    <a:pt x="698084" y="6489154"/>
                  </a:lnTo>
                  <a:lnTo>
                    <a:pt x="647284" y="6552654"/>
                  </a:lnTo>
                  <a:lnTo>
                    <a:pt x="507580" y="6743154"/>
                  </a:lnTo>
                  <a:lnTo>
                    <a:pt x="469484" y="6781254"/>
                  </a:lnTo>
                  <a:lnTo>
                    <a:pt x="456780" y="6813004"/>
                  </a:lnTo>
                  <a:lnTo>
                    <a:pt x="374232" y="6857454"/>
                  </a:lnTo>
                  <a:lnTo>
                    <a:pt x="323432" y="6806654"/>
                  </a:lnTo>
                  <a:lnTo>
                    <a:pt x="361532" y="6736804"/>
                  </a:lnTo>
                  <a:lnTo>
                    <a:pt x="278980" y="6622504"/>
                  </a:lnTo>
                  <a:lnTo>
                    <a:pt x="278980" y="6432004"/>
                  </a:lnTo>
                  <a:lnTo>
                    <a:pt x="209132" y="6381204"/>
                  </a:lnTo>
                  <a:lnTo>
                    <a:pt x="190084" y="6324054"/>
                  </a:lnTo>
                  <a:lnTo>
                    <a:pt x="240884" y="6305004"/>
                  </a:lnTo>
                  <a:lnTo>
                    <a:pt x="240884" y="6235154"/>
                  </a:lnTo>
                  <a:lnTo>
                    <a:pt x="202780" y="6171654"/>
                  </a:lnTo>
                  <a:lnTo>
                    <a:pt x="75780" y="6146254"/>
                  </a:lnTo>
                  <a:lnTo>
                    <a:pt x="0" y="6043408"/>
                  </a:lnTo>
                  <a:lnTo>
                    <a:pt x="4344" y="6044654"/>
                  </a:lnTo>
                  <a:lnTo>
                    <a:pt x="537744" y="5839868"/>
                  </a:lnTo>
                  <a:lnTo>
                    <a:pt x="599656" y="5768428"/>
                  </a:lnTo>
                  <a:lnTo>
                    <a:pt x="733008" y="5773192"/>
                  </a:lnTo>
                  <a:lnTo>
                    <a:pt x="904456" y="5677942"/>
                  </a:lnTo>
                  <a:lnTo>
                    <a:pt x="928268" y="5644604"/>
                  </a:lnTo>
                  <a:lnTo>
                    <a:pt x="966372" y="5625554"/>
                  </a:lnTo>
                  <a:lnTo>
                    <a:pt x="1085432" y="5516016"/>
                  </a:lnTo>
                  <a:lnTo>
                    <a:pt x="1180684" y="5511254"/>
                  </a:lnTo>
                  <a:lnTo>
                    <a:pt x="1375944" y="5306468"/>
                  </a:lnTo>
                  <a:lnTo>
                    <a:pt x="1475956" y="5311228"/>
                  </a:lnTo>
                  <a:lnTo>
                    <a:pt x="1518820" y="5349328"/>
                  </a:lnTo>
                  <a:lnTo>
                    <a:pt x="1699796" y="5311228"/>
                  </a:lnTo>
                  <a:lnTo>
                    <a:pt x="1747420" y="5306468"/>
                  </a:lnTo>
                  <a:lnTo>
                    <a:pt x="1814096" y="5296942"/>
                  </a:lnTo>
                  <a:lnTo>
                    <a:pt x="1861720" y="5215980"/>
                  </a:lnTo>
                  <a:lnTo>
                    <a:pt x="1966496" y="5182642"/>
                  </a:lnTo>
                  <a:lnTo>
                    <a:pt x="2261772" y="4915942"/>
                  </a:lnTo>
                  <a:lnTo>
                    <a:pt x="2371308" y="4763542"/>
                  </a:lnTo>
                  <a:lnTo>
                    <a:pt x="2609432" y="4596854"/>
                  </a:lnTo>
                  <a:lnTo>
                    <a:pt x="2766596" y="4520654"/>
                  </a:lnTo>
                  <a:lnTo>
                    <a:pt x="2885656" y="4339680"/>
                  </a:lnTo>
                  <a:lnTo>
                    <a:pt x="2966620" y="4134892"/>
                  </a:lnTo>
                  <a:lnTo>
                    <a:pt x="3066632" y="4049168"/>
                  </a:lnTo>
                  <a:lnTo>
                    <a:pt x="3085684" y="3977728"/>
                  </a:lnTo>
                  <a:lnTo>
                    <a:pt x="3223796" y="3834854"/>
                  </a:lnTo>
                  <a:lnTo>
                    <a:pt x="3290468" y="3753892"/>
                  </a:lnTo>
                  <a:lnTo>
                    <a:pt x="3323808" y="3677692"/>
                  </a:lnTo>
                  <a:lnTo>
                    <a:pt x="3414296" y="3558628"/>
                  </a:lnTo>
                  <a:lnTo>
                    <a:pt x="3452396" y="3401468"/>
                  </a:lnTo>
                  <a:lnTo>
                    <a:pt x="3504780" y="3191916"/>
                  </a:lnTo>
                  <a:lnTo>
                    <a:pt x="3504780" y="3144292"/>
                  </a:lnTo>
                  <a:lnTo>
                    <a:pt x="3501616" y="3120396"/>
                  </a:lnTo>
                  <a:lnTo>
                    <a:pt x="3623844" y="2844254"/>
                  </a:lnTo>
                  <a:lnTo>
                    <a:pt x="3833396" y="2658516"/>
                  </a:lnTo>
                  <a:lnTo>
                    <a:pt x="4100096" y="2506116"/>
                  </a:lnTo>
                  <a:lnTo>
                    <a:pt x="4371556" y="2301328"/>
                  </a:lnTo>
                  <a:lnTo>
                    <a:pt x="4581108" y="2229892"/>
                  </a:lnTo>
                  <a:lnTo>
                    <a:pt x="4790656" y="2177504"/>
                  </a:lnTo>
                  <a:lnTo>
                    <a:pt x="4866856" y="2072728"/>
                  </a:lnTo>
                  <a:lnTo>
                    <a:pt x="4900196" y="2067968"/>
                  </a:lnTo>
                  <a:lnTo>
                    <a:pt x="5028780" y="2006054"/>
                  </a:lnTo>
                  <a:lnTo>
                    <a:pt x="5219284" y="1801268"/>
                  </a:lnTo>
                  <a:lnTo>
                    <a:pt x="5390732" y="1567904"/>
                  </a:lnTo>
                  <a:lnTo>
                    <a:pt x="5471696" y="1382168"/>
                  </a:lnTo>
                  <a:lnTo>
                    <a:pt x="5471696" y="1291680"/>
                  </a:lnTo>
                  <a:lnTo>
                    <a:pt x="5528844" y="1182142"/>
                  </a:lnTo>
                  <a:cubicBezTo>
                    <a:pt x="5530432" y="978942"/>
                    <a:pt x="5532020" y="775742"/>
                    <a:pt x="5533608" y="572542"/>
                  </a:cubicBez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17" name="フリーフォーム: 図形 516">
              <a:extLst>
                <a:ext uri="{FF2B5EF4-FFF2-40B4-BE49-F238E27FC236}">
                  <a16:creationId xmlns:a16="http://schemas.microsoft.com/office/drawing/2014/main" id="{A2475644-2800-6E05-CBC1-6D18B07ED3BE}"/>
                </a:ext>
              </a:extLst>
            </p:cNvPr>
            <p:cNvSpPr/>
            <p:nvPr/>
          </p:nvSpPr>
          <p:spPr>
            <a:xfrm>
              <a:off x="5503045" y="2788168"/>
              <a:ext cx="505808" cy="640832"/>
            </a:xfrm>
            <a:custGeom>
              <a:avLst/>
              <a:gdLst>
                <a:gd name="connsiteX0" fmla="*/ 2780028 w 3596640"/>
                <a:gd name="connsiteY0" fmla="*/ 0 h 4556760"/>
                <a:gd name="connsiteX1" fmla="*/ 2887980 w 3596640"/>
                <a:gd name="connsiteY1" fmla="*/ 158750 h 4556760"/>
                <a:gd name="connsiteX2" fmla="*/ 3008628 w 3596640"/>
                <a:gd name="connsiteY2" fmla="*/ 177800 h 4556760"/>
                <a:gd name="connsiteX3" fmla="*/ 3122932 w 3596640"/>
                <a:gd name="connsiteY3" fmla="*/ 222250 h 4556760"/>
                <a:gd name="connsiteX4" fmla="*/ 3180080 w 3596640"/>
                <a:gd name="connsiteY4" fmla="*/ 279400 h 4556760"/>
                <a:gd name="connsiteX5" fmla="*/ 3262628 w 3596640"/>
                <a:gd name="connsiteY5" fmla="*/ 247650 h 4556760"/>
                <a:gd name="connsiteX6" fmla="*/ 3364228 w 3596640"/>
                <a:gd name="connsiteY6" fmla="*/ 298450 h 4556760"/>
                <a:gd name="connsiteX7" fmla="*/ 3369792 w 3596640"/>
                <a:gd name="connsiteY7" fmla="*/ 284942 h 4556760"/>
                <a:gd name="connsiteX8" fmla="*/ 3421380 w 3596640"/>
                <a:gd name="connsiteY8" fmla="*/ 373380 h 4556760"/>
                <a:gd name="connsiteX9" fmla="*/ 3421380 w 3596640"/>
                <a:gd name="connsiteY9" fmla="*/ 441960 h 4556760"/>
                <a:gd name="connsiteX10" fmla="*/ 3337560 w 3596640"/>
                <a:gd name="connsiteY10" fmla="*/ 472440 h 4556760"/>
                <a:gd name="connsiteX11" fmla="*/ 3200400 w 3596640"/>
                <a:gd name="connsiteY11" fmla="*/ 739140 h 4556760"/>
                <a:gd name="connsiteX12" fmla="*/ 3192780 w 3596640"/>
                <a:gd name="connsiteY12" fmla="*/ 883920 h 4556760"/>
                <a:gd name="connsiteX13" fmla="*/ 3147060 w 3596640"/>
                <a:gd name="connsiteY13" fmla="*/ 944880 h 4556760"/>
                <a:gd name="connsiteX14" fmla="*/ 3154680 w 3596640"/>
                <a:gd name="connsiteY14" fmla="*/ 1082040 h 4556760"/>
                <a:gd name="connsiteX15" fmla="*/ 3078480 w 3596640"/>
                <a:gd name="connsiteY15" fmla="*/ 1196340 h 4556760"/>
                <a:gd name="connsiteX16" fmla="*/ 3032760 w 3596640"/>
                <a:gd name="connsiteY16" fmla="*/ 1264920 h 4556760"/>
                <a:gd name="connsiteX17" fmla="*/ 2895600 w 3596640"/>
                <a:gd name="connsiteY17" fmla="*/ 1607820 h 4556760"/>
                <a:gd name="connsiteX18" fmla="*/ 2895600 w 3596640"/>
                <a:gd name="connsiteY18" fmla="*/ 1699260 h 4556760"/>
                <a:gd name="connsiteX19" fmla="*/ 2849880 w 3596640"/>
                <a:gd name="connsiteY19" fmla="*/ 1767840 h 4556760"/>
                <a:gd name="connsiteX20" fmla="*/ 2842260 w 3596640"/>
                <a:gd name="connsiteY20" fmla="*/ 1836420 h 4556760"/>
                <a:gd name="connsiteX21" fmla="*/ 2849880 w 3596640"/>
                <a:gd name="connsiteY21" fmla="*/ 1935480 h 4556760"/>
                <a:gd name="connsiteX22" fmla="*/ 2933700 w 3596640"/>
                <a:gd name="connsiteY22" fmla="*/ 2087880 h 4556760"/>
                <a:gd name="connsiteX23" fmla="*/ 2895600 w 3596640"/>
                <a:gd name="connsiteY23" fmla="*/ 2194560 h 4556760"/>
                <a:gd name="connsiteX24" fmla="*/ 2819400 w 3596640"/>
                <a:gd name="connsiteY24" fmla="*/ 2278380 h 4556760"/>
                <a:gd name="connsiteX25" fmla="*/ 2796540 w 3596640"/>
                <a:gd name="connsiteY25" fmla="*/ 2354580 h 4556760"/>
                <a:gd name="connsiteX26" fmla="*/ 2773680 w 3596640"/>
                <a:gd name="connsiteY26" fmla="*/ 2423160 h 4556760"/>
                <a:gd name="connsiteX27" fmla="*/ 2689860 w 3596640"/>
                <a:gd name="connsiteY27" fmla="*/ 2438400 h 4556760"/>
                <a:gd name="connsiteX28" fmla="*/ 2682240 w 3596640"/>
                <a:gd name="connsiteY28" fmla="*/ 2552700 h 4556760"/>
                <a:gd name="connsiteX29" fmla="*/ 2712720 w 3596640"/>
                <a:gd name="connsiteY29" fmla="*/ 2872740 h 4556760"/>
                <a:gd name="connsiteX30" fmla="*/ 2842260 w 3596640"/>
                <a:gd name="connsiteY30" fmla="*/ 3246120 h 4556760"/>
                <a:gd name="connsiteX31" fmla="*/ 3032760 w 3596640"/>
                <a:gd name="connsiteY31" fmla="*/ 3688080 h 4556760"/>
                <a:gd name="connsiteX32" fmla="*/ 3147060 w 3596640"/>
                <a:gd name="connsiteY32" fmla="*/ 3764280 h 4556760"/>
                <a:gd name="connsiteX33" fmla="*/ 3162300 w 3596640"/>
                <a:gd name="connsiteY33" fmla="*/ 3924300 h 4556760"/>
                <a:gd name="connsiteX34" fmla="*/ 3230880 w 3596640"/>
                <a:gd name="connsiteY34" fmla="*/ 4046220 h 4556760"/>
                <a:gd name="connsiteX35" fmla="*/ 3482340 w 3596640"/>
                <a:gd name="connsiteY35" fmla="*/ 4488180 h 4556760"/>
                <a:gd name="connsiteX36" fmla="*/ 3596640 w 3596640"/>
                <a:gd name="connsiteY36" fmla="*/ 4556760 h 4556760"/>
                <a:gd name="connsiteX37" fmla="*/ 3489960 w 3596640"/>
                <a:gd name="connsiteY37" fmla="*/ 4556760 h 4556760"/>
                <a:gd name="connsiteX38" fmla="*/ 3421380 w 3596640"/>
                <a:gd name="connsiteY38" fmla="*/ 4541520 h 4556760"/>
                <a:gd name="connsiteX39" fmla="*/ 3177540 w 3596640"/>
                <a:gd name="connsiteY39" fmla="*/ 4343400 h 4556760"/>
                <a:gd name="connsiteX40" fmla="*/ 3162300 w 3596640"/>
                <a:gd name="connsiteY40" fmla="*/ 4274820 h 4556760"/>
                <a:gd name="connsiteX41" fmla="*/ 3124200 w 3596640"/>
                <a:gd name="connsiteY41" fmla="*/ 4191000 h 4556760"/>
                <a:gd name="connsiteX42" fmla="*/ 3009900 w 3596640"/>
                <a:gd name="connsiteY42" fmla="*/ 4145280 h 4556760"/>
                <a:gd name="connsiteX43" fmla="*/ 2910840 w 3596640"/>
                <a:gd name="connsiteY43" fmla="*/ 4122420 h 4556760"/>
                <a:gd name="connsiteX44" fmla="*/ 2796540 w 3596640"/>
                <a:gd name="connsiteY44" fmla="*/ 3931920 h 4556760"/>
                <a:gd name="connsiteX45" fmla="*/ 2522220 w 3596640"/>
                <a:gd name="connsiteY45" fmla="*/ 3756660 h 4556760"/>
                <a:gd name="connsiteX46" fmla="*/ 2468880 w 3596640"/>
                <a:gd name="connsiteY46" fmla="*/ 3855720 h 4556760"/>
                <a:gd name="connsiteX47" fmla="*/ 2468880 w 3596640"/>
                <a:gd name="connsiteY47" fmla="*/ 3947160 h 4556760"/>
                <a:gd name="connsiteX48" fmla="*/ 2369820 w 3596640"/>
                <a:gd name="connsiteY48" fmla="*/ 3870960 h 4556760"/>
                <a:gd name="connsiteX49" fmla="*/ 2301240 w 3596640"/>
                <a:gd name="connsiteY49" fmla="*/ 3939540 h 4556760"/>
                <a:gd name="connsiteX50" fmla="*/ 2202180 w 3596640"/>
                <a:gd name="connsiteY50" fmla="*/ 3939540 h 4556760"/>
                <a:gd name="connsiteX51" fmla="*/ 2057400 w 3596640"/>
                <a:gd name="connsiteY51" fmla="*/ 3970020 h 4556760"/>
                <a:gd name="connsiteX52" fmla="*/ 2004060 w 3596640"/>
                <a:gd name="connsiteY52" fmla="*/ 4091940 h 4556760"/>
                <a:gd name="connsiteX53" fmla="*/ 1897380 w 3596640"/>
                <a:gd name="connsiteY53" fmla="*/ 4091940 h 4556760"/>
                <a:gd name="connsiteX54" fmla="*/ 1844040 w 3596640"/>
                <a:gd name="connsiteY54" fmla="*/ 4069080 h 4556760"/>
                <a:gd name="connsiteX55" fmla="*/ 1790700 w 3596640"/>
                <a:gd name="connsiteY55" fmla="*/ 4069080 h 4556760"/>
                <a:gd name="connsiteX56" fmla="*/ 1722120 w 3596640"/>
                <a:gd name="connsiteY56" fmla="*/ 4122420 h 4556760"/>
                <a:gd name="connsiteX57" fmla="*/ 1638300 w 3596640"/>
                <a:gd name="connsiteY57" fmla="*/ 4122420 h 4556760"/>
                <a:gd name="connsiteX58" fmla="*/ 1577340 w 3596640"/>
                <a:gd name="connsiteY58" fmla="*/ 4114800 h 4556760"/>
                <a:gd name="connsiteX59" fmla="*/ 1432560 w 3596640"/>
                <a:gd name="connsiteY59" fmla="*/ 4183380 h 4556760"/>
                <a:gd name="connsiteX60" fmla="*/ 1356360 w 3596640"/>
                <a:gd name="connsiteY60" fmla="*/ 4053840 h 4556760"/>
                <a:gd name="connsiteX61" fmla="*/ 1272540 w 3596640"/>
                <a:gd name="connsiteY61" fmla="*/ 4030980 h 4556760"/>
                <a:gd name="connsiteX62" fmla="*/ 1196340 w 3596640"/>
                <a:gd name="connsiteY62" fmla="*/ 4030980 h 4556760"/>
                <a:gd name="connsiteX63" fmla="*/ 1021080 w 3596640"/>
                <a:gd name="connsiteY63" fmla="*/ 3931920 h 4556760"/>
                <a:gd name="connsiteX64" fmla="*/ 967740 w 3596640"/>
                <a:gd name="connsiteY64" fmla="*/ 3954780 h 4556760"/>
                <a:gd name="connsiteX65" fmla="*/ 769620 w 3596640"/>
                <a:gd name="connsiteY65" fmla="*/ 3817620 h 4556760"/>
                <a:gd name="connsiteX66" fmla="*/ 762000 w 3596640"/>
                <a:gd name="connsiteY66" fmla="*/ 3710940 h 4556760"/>
                <a:gd name="connsiteX67" fmla="*/ 647700 w 3596640"/>
                <a:gd name="connsiteY67" fmla="*/ 3680460 h 4556760"/>
                <a:gd name="connsiteX68" fmla="*/ 586740 w 3596640"/>
                <a:gd name="connsiteY68" fmla="*/ 3512820 h 4556760"/>
                <a:gd name="connsiteX69" fmla="*/ 495300 w 3596640"/>
                <a:gd name="connsiteY69" fmla="*/ 3451860 h 4556760"/>
                <a:gd name="connsiteX70" fmla="*/ 419100 w 3596640"/>
                <a:gd name="connsiteY70" fmla="*/ 3360420 h 4556760"/>
                <a:gd name="connsiteX71" fmla="*/ 350520 w 3596640"/>
                <a:gd name="connsiteY71" fmla="*/ 3208020 h 4556760"/>
                <a:gd name="connsiteX72" fmla="*/ 289560 w 3596640"/>
                <a:gd name="connsiteY72" fmla="*/ 3223260 h 4556760"/>
                <a:gd name="connsiteX73" fmla="*/ 289560 w 3596640"/>
                <a:gd name="connsiteY73" fmla="*/ 3284220 h 4556760"/>
                <a:gd name="connsiteX74" fmla="*/ 137160 w 3596640"/>
                <a:gd name="connsiteY74" fmla="*/ 3238500 h 4556760"/>
                <a:gd name="connsiteX75" fmla="*/ 137160 w 3596640"/>
                <a:gd name="connsiteY75" fmla="*/ 3162300 h 4556760"/>
                <a:gd name="connsiteX76" fmla="*/ 68580 w 3596640"/>
                <a:gd name="connsiteY76" fmla="*/ 3025140 h 4556760"/>
                <a:gd name="connsiteX77" fmla="*/ 0 w 3596640"/>
                <a:gd name="connsiteY77" fmla="*/ 2842260 h 4556760"/>
                <a:gd name="connsiteX78" fmla="*/ 83820 w 3596640"/>
                <a:gd name="connsiteY78" fmla="*/ 2804160 h 4556760"/>
                <a:gd name="connsiteX79" fmla="*/ 167640 w 3596640"/>
                <a:gd name="connsiteY79" fmla="*/ 2804160 h 4556760"/>
                <a:gd name="connsiteX80" fmla="*/ 441960 w 3596640"/>
                <a:gd name="connsiteY80" fmla="*/ 2659380 h 4556760"/>
                <a:gd name="connsiteX81" fmla="*/ 487680 w 3596640"/>
                <a:gd name="connsiteY81" fmla="*/ 2430780 h 4556760"/>
                <a:gd name="connsiteX82" fmla="*/ 586740 w 3596640"/>
                <a:gd name="connsiteY82" fmla="*/ 2377440 h 4556760"/>
                <a:gd name="connsiteX83" fmla="*/ 655320 w 3596640"/>
                <a:gd name="connsiteY83" fmla="*/ 2430780 h 4556760"/>
                <a:gd name="connsiteX84" fmla="*/ 701040 w 3596640"/>
                <a:gd name="connsiteY84" fmla="*/ 2430780 h 4556760"/>
                <a:gd name="connsiteX85" fmla="*/ 701040 w 3596640"/>
                <a:gd name="connsiteY85" fmla="*/ 2301240 h 4556760"/>
                <a:gd name="connsiteX86" fmla="*/ 868680 w 3596640"/>
                <a:gd name="connsiteY86" fmla="*/ 2232660 h 4556760"/>
                <a:gd name="connsiteX87" fmla="*/ 868680 w 3596640"/>
                <a:gd name="connsiteY87" fmla="*/ 2164080 h 4556760"/>
                <a:gd name="connsiteX88" fmla="*/ 914400 w 3596640"/>
                <a:gd name="connsiteY88" fmla="*/ 2194560 h 4556760"/>
                <a:gd name="connsiteX89" fmla="*/ 1120140 w 3596640"/>
                <a:gd name="connsiteY89" fmla="*/ 2156460 h 4556760"/>
                <a:gd name="connsiteX90" fmla="*/ 1181100 w 3596640"/>
                <a:gd name="connsiteY90" fmla="*/ 2110740 h 4556760"/>
                <a:gd name="connsiteX91" fmla="*/ 1181100 w 3596640"/>
                <a:gd name="connsiteY91" fmla="*/ 2049780 h 4556760"/>
                <a:gd name="connsiteX92" fmla="*/ 1325880 w 3596640"/>
                <a:gd name="connsiteY92" fmla="*/ 2065020 h 4556760"/>
                <a:gd name="connsiteX93" fmla="*/ 1348740 w 3596640"/>
                <a:gd name="connsiteY93" fmla="*/ 2011680 h 4556760"/>
                <a:gd name="connsiteX94" fmla="*/ 1394460 w 3596640"/>
                <a:gd name="connsiteY94" fmla="*/ 2011680 h 4556760"/>
                <a:gd name="connsiteX95" fmla="*/ 1455420 w 3596640"/>
                <a:gd name="connsiteY95" fmla="*/ 2072640 h 4556760"/>
                <a:gd name="connsiteX96" fmla="*/ 1546860 w 3596640"/>
                <a:gd name="connsiteY96" fmla="*/ 2057400 h 4556760"/>
                <a:gd name="connsiteX97" fmla="*/ 1592580 w 3596640"/>
                <a:gd name="connsiteY97" fmla="*/ 1981200 h 4556760"/>
                <a:gd name="connsiteX98" fmla="*/ 1600200 w 3596640"/>
                <a:gd name="connsiteY98" fmla="*/ 1828800 h 4556760"/>
                <a:gd name="connsiteX99" fmla="*/ 1744980 w 3596640"/>
                <a:gd name="connsiteY99" fmla="*/ 1623060 h 4556760"/>
                <a:gd name="connsiteX100" fmla="*/ 1706880 w 3596640"/>
                <a:gd name="connsiteY100" fmla="*/ 1531620 h 4556760"/>
                <a:gd name="connsiteX101" fmla="*/ 1722120 w 3596640"/>
                <a:gd name="connsiteY101" fmla="*/ 1264920 h 4556760"/>
                <a:gd name="connsiteX102" fmla="*/ 1691640 w 3596640"/>
                <a:gd name="connsiteY102" fmla="*/ 1082040 h 4556760"/>
                <a:gd name="connsiteX103" fmla="*/ 1653540 w 3596640"/>
                <a:gd name="connsiteY103" fmla="*/ 975360 h 4556760"/>
                <a:gd name="connsiteX104" fmla="*/ 1691640 w 3596640"/>
                <a:gd name="connsiteY104" fmla="*/ 914400 h 4556760"/>
                <a:gd name="connsiteX105" fmla="*/ 1882140 w 3596640"/>
                <a:gd name="connsiteY105" fmla="*/ 891540 h 4556760"/>
                <a:gd name="connsiteX106" fmla="*/ 1767840 w 3596640"/>
                <a:gd name="connsiteY106" fmla="*/ 701040 h 4556760"/>
                <a:gd name="connsiteX107" fmla="*/ 1775460 w 3596640"/>
                <a:gd name="connsiteY107" fmla="*/ 617220 h 4556760"/>
                <a:gd name="connsiteX108" fmla="*/ 1798320 w 3596640"/>
                <a:gd name="connsiteY108" fmla="*/ 586740 h 4556760"/>
                <a:gd name="connsiteX109" fmla="*/ 1805940 w 3596640"/>
                <a:gd name="connsiteY109" fmla="*/ 441960 h 4556760"/>
                <a:gd name="connsiteX110" fmla="*/ 1752600 w 3596640"/>
                <a:gd name="connsiteY110" fmla="*/ 335280 h 4556760"/>
                <a:gd name="connsiteX111" fmla="*/ 1737360 w 3596640"/>
                <a:gd name="connsiteY111" fmla="*/ 76200 h 4556760"/>
                <a:gd name="connsiteX112" fmla="*/ 1762320 w 3596640"/>
                <a:gd name="connsiteY112" fmla="*/ 42254 h 4556760"/>
                <a:gd name="connsiteX113" fmla="*/ 1764028 w 3596640"/>
                <a:gd name="connsiteY113" fmla="*/ 44450 h 4556760"/>
                <a:gd name="connsiteX114" fmla="*/ 1821180 w 3596640"/>
                <a:gd name="connsiteY114" fmla="*/ 57150 h 4556760"/>
                <a:gd name="connsiteX115" fmla="*/ 1922780 w 3596640"/>
                <a:gd name="connsiteY115" fmla="*/ 82550 h 4556760"/>
                <a:gd name="connsiteX116" fmla="*/ 1967228 w 3596640"/>
                <a:gd name="connsiteY116" fmla="*/ 190500 h 4556760"/>
                <a:gd name="connsiteX117" fmla="*/ 2081532 w 3596640"/>
                <a:gd name="connsiteY117" fmla="*/ 241300 h 4556760"/>
                <a:gd name="connsiteX118" fmla="*/ 2113280 w 3596640"/>
                <a:gd name="connsiteY118" fmla="*/ 393700 h 4556760"/>
                <a:gd name="connsiteX119" fmla="*/ 2252980 w 3596640"/>
                <a:gd name="connsiteY119" fmla="*/ 431800 h 4556760"/>
                <a:gd name="connsiteX120" fmla="*/ 2329180 w 3596640"/>
                <a:gd name="connsiteY120" fmla="*/ 482600 h 4556760"/>
                <a:gd name="connsiteX121" fmla="*/ 2405380 w 3596640"/>
                <a:gd name="connsiteY121" fmla="*/ 577850 h 4556760"/>
                <a:gd name="connsiteX122" fmla="*/ 2462532 w 3596640"/>
                <a:gd name="connsiteY122" fmla="*/ 488950 h 4556760"/>
                <a:gd name="connsiteX123" fmla="*/ 2526028 w 3596640"/>
                <a:gd name="connsiteY123" fmla="*/ 444500 h 4556760"/>
                <a:gd name="connsiteX124" fmla="*/ 2589532 w 3596640"/>
                <a:gd name="connsiteY124" fmla="*/ 349250 h 4556760"/>
                <a:gd name="connsiteX125" fmla="*/ 2614932 w 3596640"/>
                <a:gd name="connsiteY125" fmla="*/ 330200 h 4556760"/>
                <a:gd name="connsiteX126" fmla="*/ 2780028 w 3596640"/>
                <a:gd name="connsiteY126" fmla="*/ 234950 h 4556760"/>
                <a:gd name="connsiteX127" fmla="*/ 2710180 w 3596640"/>
                <a:gd name="connsiteY127" fmla="*/ 101600 h 4556760"/>
                <a:gd name="connsiteX128" fmla="*/ 2710180 w 3596640"/>
                <a:gd name="connsiteY128" fmla="*/ 6350 h 4556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</a:cxnLst>
              <a:rect l="l" t="t" r="r" b="b"/>
              <a:pathLst>
                <a:path w="3596640" h="4556760">
                  <a:moveTo>
                    <a:pt x="2780028" y="0"/>
                  </a:moveTo>
                  <a:lnTo>
                    <a:pt x="2887980" y="158750"/>
                  </a:lnTo>
                  <a:lnTo>
                    <a:pt x="3008628" y="177800"/>
                  </a:lnTo>
                  <a:lnTo>
                    <a:pt x="3122932" y="222250"/>
                  </a:lnTo>
                  <a:lnTo>
                    <a:pt x="3180080" y="279400"/>
                  </a:lnTo>
                  <a:lnTo>
                    <a:pt x="3262628" y="247650"/>
                  </a:lnTo>
                  <a:lnTo>
                    <a:pt x="3364228" y="298450"/>
                  </a:lnTo>
                  <a:lnTo>
                    <a:pt x="3369792" y="284942"/>
                  </a:lnTo>
                  <a:lnTo>
                    <a:pt x="3421380" y="373380"/>
                  </a:lnTo>
                  <a:lnTo>
                    <a:pt x="3421380" y="441960"/>
                  </a:lnTo>
                  <a:lnTo>
                    <a:pt x="3337560" y="472440"/>
                  </a:lnTo>
                  <a:lnTo>
                    <a:pt x="3200400" y="739140"/>
                  </a:lnTo>
                  <a:lnTo>
                    <a:pt x="3192780" y="883920"/>
                  </a:lnTo>
                  <a:lnTo>
                    <a:pt x="3147060" y="944880"/>
                  </a:lnTo>
                  <a:lnTo>
                    <a:pt x="3154680" y="1082040"/>
                  </a:lnTo>
                  <a:lnTo>
                    <a:pt x="3078480" y="1196340"/>
                  </a:lnTo>
                  <a:lnTo>
                    <a:pt x="3032760" y="1264920"/>
                  </a:lnTo>
                  <a:lnTo>
                    <a:pt x="2895600" y="1607820"/>
                  </a:lnTo>
                  <a:lnTo>
                    <a:pt x="2895600" y="1699260"/>
                  </a:lnTo>
                  <a:lnTo>
                    <a:pt x="2849880" y="1767840"/>
                  </a:lnTo>
                  <a:lnTo>
                    <a:pt x="2842260" y="1836420"/>
                  </a:lnTo>
                  <a:lnTo>
                    <a:pt x="2849880" y="1935480"/>
                  </a:lnTo>
                  <a:lnTo>
                    <a:pt x="2933700" y="2087880"/>
                  </a:lnTo>
                  <a:lnTo>
                    <a:pt x="2895600" y="2194560"/>
                  </a:lnTo>
                  <a:lnTo>
                    <a:pt x="2819400" y="2278380"/>
                  </a:lnTo>
                  <a:lnTo>
                    <a:pt x="2796540" y="2354580"/>
                  </a:lnTo>
                  <a:lnTo>
                    <a:pt x="2773680" y="2423160"/>
                  </a:lnTo>
                  <a:lnTo>
                    <a:pt x="2689860" y="2438400"/>
                  </a:lnTo>
                  <a:lnTo>
                    <a:pt x="2682240" y="2552700"/>
                  </a:lnTo>
                  <a:lnTo>
                    <a:pt x="2712720" y="2872740"/>
                  </a:lnTo>
                  <a:lnTo>
                    <a:pt x="2842260" y="3246120"/>
                  </a:lnTo>
                  <a:lnTo>
                    <a:pt x="3032760" y="3688080"/>
                  </a:lnTo>
                  <a:lnTo>
                    <a:pt x="3147060" y="3764280"/>
                  </a:lnTo>
                  <a:lnTo>
                    <a:pt x="3162300" y="3924300"/>
                  </a:lnTo>
                  <a:lnTo>
                    <a:pt x="3230880" y="4046220"/>
                  </a:lnTo>
                  <a:lnTo>
                    <a:pt x="3482340" y="4488180"/>
                  </a:lnTo>
                  <a:lnTo>
                    <a:pt x="3596640" y="4556760"/>
                  </a:lnTo>
                  <a:lnTo>
                    <a:pt x="3489960" y="4556760"/>
                  </a:lnTo>
                  <a:lnTo>
                    <a:pt x="3421380" y="4541520"/>
                  </a:lnTo>
                  <a:lnTo>
                    <a:pt x="3177540" y="4343400"/>
                  </a:lnTo>
                  <a:lnTo>
                    <a:pt x="3162300" y="4274820"/>
                  </a:lnTo>
                  <a:lnTo>
                    <a:pt x="3124200" y="4191000"/>
                  </a:lnTo>
                  <a:lnTo>
                    <a:pt x="3009900" y="4145280"/>
                  </a:lnTo>
                  <a:lnTo>
                    <a:pt x="2910840" y="4122420"/>
                  </a:lnTo>
                  <a:lnTo>
                    <a:pt x="2796540" y="3931920"/>
                  </a:lnTo>
                  <a:lnTo>
                    <a:pt x="2522220" y="3756660"/>
                  </a:lnTo>
                  <a:lnTo>
                    <a:pt x="2468880" y="3855720"/>
                  </a:lnTo>
                  <a:lnTo>
                    <a:pt x="2468880" y="3947160"/>
                  </a:lnTo>
                  <a:lnTo>
                    <a:pt x="2369820" y="3870960"/>
                  </a:lnTo>
                  <a:lnTo>
                    <a:pt x="2301240" y="3939540"/>
                  </a:lnTo>
                  <a:lnTo>
                    <a:pt x="2202180" y="3939540"/>
                  </a:lnTo>
                  <a:lnTo>
                    <a:pt x="2057400" y="3970020"/>
                  </a:lnTo>
                  <a:lnTo>
                    <a:pt x="2004060" y="4091940"/>
                  </a:lnTo>
                  <a:lnTo>
                    <a:pt x="1897380" y="4091940"/>
                  </a:lnTo>
                  <a:lnTo>
                    <a:pt x="1844040" y="4069080"/>
                  </a:lnTo>
                  <a:lnTo>
                    <a:pt x="1790700" y="4069080"/>
                  </a:lnTo>
                  <a:lnTo>
                    <a:pt x="1722120" y="4122420"/>
                  </a:lnTo>
                  <a:lnTo>
                    <a:pt x="1638300" y="4122420"/>
                  </a:lnTo>
                  <a:lnTo>
                    <a:pt x="1577340" y="4114800"/>
                  </a:lnTo>
                  <a:lnTo>
                    <a:pt x="1432560" y="4183380"/>
                  </a:lnTo>
                  <a:lnTo>
                    <a:pt x="1356360" y="4053840"/>
                  </a:lnTo>
                  <a:lnTo>
                    <a:pt x="1272540" y="4030980"/>
                  </a:lnTo>
                  <a:lnTo>
                    <a:pt x="1196340" y="4030980"/>
                  </a:lnTo>
                  <a:lnTo>
                    <a:pt x="1021080" y="3931920"/>
                  </a:lnTo>
                  <a:lnTo>
                    <a:pt x="967740" y="3954780"/>
                  </a:lnTo>
                  <a:lnTo>
                    <a:pt x="769620" y="3817620"/>
                  </a:lnTo>
                  <a:lnTo>
                    <a:pt x="762000" y="3710940"/>
                  </a:lnTo>
                  <a:lnTo>
                    <a:pt x="647700" y="3680460"/>
                  </a:lnTo>
                  <a:lnTo>
                    <a:pt x="586740" y="3512820"/>
                  </a:lnTo>
                  <a:lnTo>
                    <a:pt x="495300" y="3451860"/>
                  </a:lnTo>
                  <a:lnTo>
                    <a:pt x="419100" y="3360420"/>
                  </a:lnTo>
                  <a:lnTo>
                    <a:pt x="350520" y="3208020"/>
                  </a:lnTo>
                  <a:lnTo>
                    <a:pt x="289560" y="3223260"/>
                  </a:lnTo>
                  <a:lnTo>
                    <a:pt x="289560" y="3284220"/>
                  </a:lnTo>
                  <a:lnTo>
                    <a:pt x="137160" y="3238500"/>
                  </a:lnTo>
                  <a:lnTo>
                    <a:pt x="137160" y="3162300"/>
                  </a:lnTo>
                  <a:lnTo>
                    <a:pt x="68580" y="3025140"/>
                  </a:lnTo>
                  <a:lnTo>
                    <a:pt x="0" y="2842260"/>
                  </a:lnTo>
                  <a:lnTo>
                    <a:pt x="83820" y="2804160"/>
                  </a:lnTo>
                  <a:lnTo>
                    <a:pt x="167640" y="2804160"/>
                  </a:lnTo>
                  <a:lnTo>
                    <a:pt x="441960" y="2659380"/>
                  </a:lnTo>
                  <a:lnTo>
                    <a:pt x="487680" y="2430780"/>
                  </a:lnTo>
                  <a:lnTo>
                    <a:pt x="586740" y="2377440"/>
                  </a:lnTo>
                  <a:lnTo>
                    <a:pt x="655320" y="2430780"/>
                  </a:lnTo>
                  <a:lnTo>
                    <a:pt x="701040" y="2430780"/>
                  </a:lnTo>
                  <a:lnTo>
                    <a:pt x="701040" y="2301240"/>
                  </a:lnTo>
                  <a:lnTo>
                    <a:pt x="868680" y="2232660"/>
                  </a:lnTo>
                  <a:lnTo>
                    <a:pt x="868680" y="2164080"/>
                  </a:lnTo>
                  <a:lnTo>
                    <a:pt x="914400" y="2194560"/>
                  </a:lnTo>
                  <a:lnTo>
                    <a:pt x="1120140" y="2156460"/>
                  </a:lnTo>
                  <a:lnTo>
                    <a:pt x="1181100" y="2110740"/>
                  </a:lnTo>
                  <a:lnTo>
                    <a:pt x="1181100" y="2049780"/>
                  </a:lnTo>
                  <a:lnTo>
                    <a:pt x="1325880" y="2065020"/>
                  </a:lnTo>
                  <a:lnTo>
                    <a:pt x="1348740" y="2011680"/>
                  </a:lnTo>
                  <a:lnTo>
                    <a:pt x="1394460" y="2011680"/>
                  </a:lnTo>
                  <a:lnTo>
                    <a:pt x="1455420" y="2072640"/>
                  </a:lnTo>
                  <a:lnTo>
                    <a:pt x="1546860" y="2057400"/>
                  </a:lnTo>
                  <a:lnTo>
                    <a:pt x="1592580" y="1981200"/>
                  </a:lnTo>
                  <a:lnTo>
                    <a:pt x="1600200" y="1828800"/>
                  </a:lnTo>
                  <a:lnTo>
                    <a:pt x="1744980" y="1623060"/>
                  </a:lnTo>
                  <a:lnTo>
                    <a:pt x="1706880" y="1531620"/>
                  </a:lnTo>
                  <a:lnTo>
                    <a:pt x="1722120" y="1264920"/>
                  </a:lnTo>
                  <a:lnTo>
                    <a:pt x="1691640" y="1082040"/>
                  </a:lnTo>
                  <a:lnTo>
                    <a:pt x="1653540" y="975360"/>
                  </a:lnTo>
                  <a:lnTo>
                    <a:pt x="1691640" y="914400"/>
                  </a:lnTo>
                  <a:lnTo>
                    <a:pt x="1882140" y="891540"/>
                  </a:lnTo>
                  <a:lnTo>
                    <a:pt x="1767840" y="701040"/>
                  </a:lnTo>
                  <a:lnTo>
                    <a:pt x="1775460" y="617220"/>
                  </a:lnTo>
                  <a:lnTo>
                    <a:pt x="1798320" y="586740"/>
                  </a:lnTo>
                  <a:lnTo>
                    <a:pt x="1805940" y="441960"/>
                  </a:lnTo>
                  <a:lnTo>
                    <a:pt x="1752600" y="335280"/>
                  </a:lnTo>
                  <a:lnTo>
                    <a:pt x="1737360" y="76200"/>
                  </a:lnTo>
                  <a:lnTo>
                    <a:pt x="1762320" y="42254"/>
                  </a:lnTo>
                  <a:lnTo>
                    <a:pt x="1764028" y="44450"/>
                  </a:lnTo>
                  <a:lnTo>
                    <a:pt x="1821180" y="57150"/>
                  </a:lnTo>
                  <a:lnTo>
                    <a:pt x="1922780" y="82550"/>
                  </a:lnTo>
                  <a:lnTo>
                    <a:pt x="1967228" y="190500"/>
                  </a:lnTo>
                  <a:lnTo>
                    <a:pt x="2081532" y="241300"/>
                  </a:lnTo>
                  <a:lnTo>
                    <a:pt x="2113280" y="393700"/>
                  </a:lnTo>
                  <a:lnTo>
                    <a:pt x="2252980" y="431800"/>
                  </a:lnTo>
                  <a:lnTo>
                    <a:pt x="2329180" y="482600"/>
                  </a:lnTo>
                  <a:lnTo>
                    <a:pt x="2405380" y="577850"/>
                  </a:lnTo>
                  <a:lnTo>
                    <a:pt x="2462532" y="488950"/>
                  </a:lnTo>
                  <a:lnTo>
                    <a:pt x="2526028" y="444500"/>
                  </a:lnTo>
                  <a:lnTo>
                    <a:pt x="2589532" y="349250"/>
                  </a:lnTo>
                  <a:lnTo>
                    <a:pt x="2614932" y="330200"/>
                  </a:lnTo>
                  <a:lnTo>
                    <a:pt x="2780028" y="234950"/>
                  </a:lnTo>
                  <a:lnTo>
                    <a:pt x="2710180" y="101600"/>
                  </a:lnTo>
                  <a:lnTo>
                    <a:pt x="2710180" y="635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18" name="フリーフォーム: 図形 517">
              <a:extLst>
                <a:ext uri="{FF2B5EF4-FFF2-40B4-BE49-F238E27FC236}">
                  <a16:creationId xmlns:a16="http://schemas.microsoft.com/office/drawing/2014/main" id="{4F7491C8-BFE8-6C3A-5FA5-0A2D55AD493A}"/>
                </a:ext>
              </a:extLst>
            </p:cNvPr>
            <p:cNvSpPr/>
            <p:nvPr/>
          </p:nvSpPr>
          <p:spPr>
            <a:xfrm>
              <a:off x="3951034" y="2576173"/>
              <a:ext cx="541486" cy="574034"/>
            </a:xfrm>
            <a:custGeom>
              <a:avLst/>
              <a:gdLst>
                <a:gd name="connsiteX0" fmla="*/ 2137412 w 3850336"/>
                <a:gd name="connsiteY0" fmla="*/ 0 h 4081780"/>
                <a:gd name="connsiteX1" fmla="*/ 2194560 w 3850336"/>
                <a:gd name="connsiteY1" fmla="*/ 38100 h 4081780"/>
                <a:gd name="connsiteX2" fmla="*/ 2251708 w 3850336"/>
                <a:gd name="connsiteY2" fmla="*/ 107950 h 4081780"/>
                <a:gd name="connsiteX3" fmla="*/ 2302508 w 3850336"/>
                <a:gd name="connsiteY3" fmla="*/ 190500 h 4081780"/>
                <a:gd name="connsiteX4" fmla="*/ 2359660 w 3850336"/>
                <a:gd name="connsiteY4" fmla="*/ 203200 h 4081780"/>
                <a:gd name="connsiteX5" fmla="*/ 2366012 w 3850336"/>
                <a:gd name="connsiteY5" fmla="*/ 311150 h 4081780"/>
                <a:gd name="connsiteX6" fmla="*/ 2397760 w 3850336"/>
                <a:gd name="connsiteY6" fmla="*/ 349250 h 4081780"/>
                <a:gd name="connsiteX7" fmla="*/ 2454908 w 3850336"/>
                <a:gd name="connsiteY7" fmla="*/ 374650 h 4081780"/>
                <a:gd name="connsiteX8" fmla="*/ 2499360 w 3850336"/>
                <a:gd name="connsiteY8" fmla="*/ 368300 h 4081780"/>
                <a:gd name="connsiteX9" fmla="*/ 2579400 w 3850336"/>
                <a:gd name="connsiteY9" fmla="*/ 379506 h 4081780"/>
                <a:gd name="connsiteX10" fmla="*/ 2537460 w 3850336"/>
                <a:gd name="connsiteY10" fmla="*/ 439420 h 4081780"/>
                <a:gd name="connsiteX11" fmla="*/ 2540756 w 3850336"/>
                <a:gd name="connsiteY11" fmla="*/ 458888 h 4081780"/>
                <a:gd name="connsiteX12" fmla="*/ 2569212 w 3850336"/>
                <a:gd name="connsiteY12" fmla="*/ 482600 h 4081780"/>
                <a:gd name="connsiteX13" fmla="*/ 2664460 w 3850336"/>
                <a:gd name="connsiteY13" fmla="*/ 457200 h 4081780"/>
                <a:gd name="connsiteX14" fmla="*/ 2867660 w 3850336"/>
                <a:gd name="connsiteY14" fmla="*/ 495300 h 4081780"/>
                <a:gd name="connsiteX15" fmla="*/ 2969260 w 3850336"/>
                <a:gd name="connsiteY15" fmla="*/ 527050 h 4081780"/>
                <a:gd name="connsiteX16" fmla="*/ 3001012 w 3850336"/>
                <a:gd name="connsiteY16" fmla="*/ 552450 h 4081780"/>
                <a:gd name="connsiteX17" fmla="*/ 3013708 w 3850336"/>
                <a:gd name="connsiteY17" fmla="*/ 546102 h 4081780"/>
                <a:gd name="connsiteX18" fmla="*/ 3013708 w 3850336"/>
                <a:gd name="connsiteY18" fmla="*/ 596900 h 4081780"/>
                <a:gd name="connsiteX19" fmla="*/ 2969260 w 3850336"/>
                <a:gd name="connsiteY19" fmla="*/ 615950 h 4081780"/>
                <a:gd name="connsiteX20" fmla="*/ 2956560 w 3850336"/>
                <a:gd name="connsiteY20" fmla="*/ 660400 h 4081780"/>
                <a:gd name="connsiteX21" fmla="*/ 2924812 w 3850336"/>
                <a:gd name="connsiteY21" fmla="*/ 666750 h 4081780"/>
                <a:gd name="connsiteX22" fmla="*/ 2912108 w 3850336"/>
                <a:gd name="connsiteY22" fmla="*/ 781050 h 4081780"/>
                <a:gd name="connsiteX23" fmla="*/ 2981960 w 3850336"/>
                <a:gd name="connsiteY23" fmla="*/ 844550 h 4081780"/>
                <a:gd name="connsiteX24" fmla="*/ 3026412 w 3850336"/>
                <a:gd name="connsiteY24" fmla="*/ 850900 h 4081780"/>
                <a:gd name="connsiteX25" fmla="*/ 3070860 w 3850336"/>
                <a:gd name="connsiteY25" fmla="*/ 901700 h 4081780"/>
                <a:gd name="connsiteX26" fmla="*/ 2981960 w 3850336"/>
                <a:gd name="connsiteY26" fmla="*/ 1022350 h 4081780"/>
                <a:gd name="connsiteX27" fmla="*/ 2905760 w 3850336"/>
                <a:gd name="connsiteY27" fmla="*/ 1092200 h 4081780"/>
                <a:gd name="connsiteX28" fmla="*/ 2905760 w 3850336"/>
                <a:gd name="connsiteY28" fmla="*/ 1130300 h 4081780"/>
                <a:gd name="connsiteX29" fmla="*/ 2969260 w 3850336"/>
                <a:gd name="connsiteY29" fmla="*/ 1206500 h 4081780"/>
                <a:gd name="connsiteX30" fmla="*/ 2931160 w 3850336"/>
                <a:gd name="connsiteY30" fmla="*/ 1289050 h 4081780"/>
                <a:gd name="connsiteX31" fmla="*/ 2848612 w 3850336"/>
                <a:gd name="connsiteY31" fmla="*/ 1403350 h 4081780"/>
                <a:gd name="connsiteX32" fmla="*/ 2874012 w 3850336"/>
                <a:gd name="connsiteY32" fmla="*/ 1454150 h 4081780"/>
                <a:gd name="connsiteX33" fmla="*/ 2835908 w 3850336"/>
                <a:gd name="connsiteY33" fmla="*/ 1530350 h 4081780"/>
                <a:gd name="connsiteX34" fmla="*/ 2861308 w 3850336"/>
                <a:gd name="connsiteY34" fmla="*/ 1631950 h 4081780"/>
                <a:gd name="connsiteX35" fmla="*/ 2931160 w 3850336"/>
                <a:gd name="connsiteY35" fmla="*/ 1695450 h 4081780"/>
                <a:gd name="connsiteX36" fmla="*/ 3013708 w 3850336"/>
                <a:gd name="connsiteY36" fmla="*/ 1701800 h 4081780"/>
                <a:gd name="connsiteX37" fmla="*/ 3051812 w 3850336"/>
                <a:gd name="connsiteY37" fmla="*/ 1720850 h 4081780"/>
                <a:gd name="connsiteX38" fmla="*/ 3102612 w 3850336"/>
                <a:gd name="connsiteY38" fmla="*/ 1720850 h 4081780"/>
                <a:gd name="connsiteX39" fmla="*/ 3134360 w 3850336"/>
                <a:gd name="connsiteY39" fmla="*/ 1746250 h 4081780"/>
                <a:gd name="connsiteX40" fmla="*/ 3197860 w 3850336"/>
                <a:gd name="connsiteY40" fmla="*/ 1701800 h 4081780"/>
                <a:gd name="connsiteX41" fmla="*/ 3261360 w 3850336"/>
                <a:gd name="connsiteY41" fmla="*/ 1720850 h 4081780"/>
                <a:gd name="connsiteX42" fmla="*/ 3312160 w 3850336"/>
                <a:gd name="connsiteY42" fmla="*/ 1822450 h 4081780"/>
                <a:gd name="connsiteX43" fmla="*/ 3255012 w 3850336"/>
                <a:gd name="connsiteY43" fmla="*/ 1924050 h 4081780"/>
                <a:gd name="connsiteX44" fmla="*/ 3172460 w 3850336"/>
                <a:gd name="connsiteY44" fmla="*/ 1924050 h 4081780"/>
                <a:gd name="connsiteX45" fmla="*/ 3166108 w 3850336"/>
                <a:gd name="connsiteY45" fmla="*/ 2025650 h 4081780"/>
                <a:gd name="connsiteX46" fmla="*/ 3102612 w 3850336"/>
                <a:gd name="connsiteY46" fmla="*/ 2127250 h 4081780"/>
                <a:gd name="connsiteX47" fmla="*/ 3166108 w 3850336"/>
                <a:gd name="connsiteY47" fmla="*/ 2209800 h 4081780"/>
                <a:gd name="connsiteX48" fmla="*/ 3153412 w 3850336"/>
                <a:gd name="connsiteY48" fmla="*/ 2260600 h 4081780"/>
                <a:gd name="connsiteX49" fmla="*/ 3083560 w 3850336"/>
                <a:gd name="connsiteY49" fmla="*/ 2279650 h 4081780"/>
                <a:gd name="connsiteX50" fmla="*/ 3077212 w 3850336"/>
                <a:gd name="connsiteY50" fmla="*/ 2317750 h 4081780"/>
                <a:gd name="connsiteX51" fmla="*/ 2956560 w 3850336"/>
                <a:gd name="connsiteY51" fmla="*/ 2501900 h 4081780"/>
                <a:gd name="connsiteX52" fmla="*/ 2943860 w 3850336"/>
                <a:gd name="connsiteY52" fmla="*/ 2622550 h 4081780"/>
                <a:gd name="connsiteX53" fmla="*/ 3039108 w 3850336"/>
                <a:gd name="connsiteY53" fmla="*/ 2724150 h 4081780"/>
                <a:gd name="connsiteX54" fmla="*/ 3102612 w 3850336"/>
                <a:gd name="connsiteY54" fmla="*/ 2736850 h 4081780"/>
                <a:gd name="connsiteX55" fmla="*/ 3115308 w 3850336"/>
                <a:gd name="connsiteY55" fmla="*/ 2768600 h 4081780"/>
                <a:gd name="connsiteX56" fmla="*/ 3096260 w 3850336"/>
                <a:gd name="connsiteY56" fmla="*/ 2813050 h 4081780"/>
                <a:gd name="connsiteX57" fmla="*/ 3255012 w 3850336"/>
                <a:gd name="connsiteY57" fmla="*/ 2984500 h 4081780"/>
                <a:gd name="connsiteX58" fmla="*/ 3369308 w 3850336"/>
                <a:gd name="connsiteY58" fmla="*/ 2984500 h 4081780"/>
                <a:gd name="connsiteX59" fmla="*/ 3451860 w 3850336"/>
                <a:gd name="connsiteY59" fmla="*/ 2952750 h 4081780"/>
                <a:gd name="connsiteX60" fmla="*/ 3528060 w 3850336"/>
                <a:gd name="connsiteY60" fmla="*/ 2965450 h 4081780"/>
                <a:gd name="connsiteX61" fmla="*/ 3553460 w 3850336"/>
                <a:gd name="connsiteY61" fmla="*/ 2990850 h 4081780"/>
                <a:gd name="connsiteX62" fmla="*/ 3693160 w 3850336"/>
                <a:gd name="connsiteY62" fmla="*/ 2997200 h 4081780"/>
                <a:gd name="connsiteX63" fmla="*/ 3705860 w 3850336"/>
                <a:gd name="connsiteY63" fmla="*/ 2984500 h 4081780"/>
                <a:gd name="connsiteX64" fmla="*/ 3775708 w 3850336"/>
                <a:gd name="connsiteY64" fmla="*/ 2978150 h 4081780"/>
                <a:gd name="connsiteX65" fmla="*/ 3769360 w 3850336"/>
                <a:gd name="connsiteY65" fmla="*/ 3054350 h 4081780"/>
                <a:gd name="connsiteX66" fmla="*/ 3839212 w 3850336"/>
                <a:gd name="connsiteY66" fmla="*/ 3168650 h 4081780"/>
                <a:gd name="connsiteX67" fmla="*/ 3845560 w 3850336"/>
                <a:gd name="connsiteY67" fmla="*/ 3213100 h 4081780"/>
                <a:gd name="connsiteX68" fmla="*/ 3850336 w 3850336"/>
                <a:gd name="connsiteY68" fmla="*/ 3216008 h 4081780"/>
                <a:gd name="connsiteX69" fmla="*/ 3802380 w 3850336"/>
                <a:gd name="connsiteY69" fmla="*/ 3274060 h 4081780"/>
                <a:gd name="connsiteX70" fmla="*/ 3741420 w 3850336"/>
                <a:gd name="connsiteY70" fmla="*/ 3296920 h 4081780"/>
                <a:gd name="connsiteX71" fmla="*/ 3672840 w 3850336"/>
                <a:gd name="connsiteY71" fmla="*/ 3251200 h 4081780"/>
                <a:gd name="connsiteX72" fmla="*/ 3627120 w 3850336"/>
                <a:gd name="connsiteY72" fmla="*/ 3235960 h 4081780"/>
                <a:gd name="connsiteX73" fmla="*/ 3421380 w 3850336"/>
                <a:gd name="connsiteY73" fmla="*/ 3289300 h 4081780"/>
                <a:gd name="connsiteX74" fmla="*/ 3360420 w 3850336"/>
                <a:gd name="connsiteY74" fmla="*/ 3281680 h 4081780"/>
                <a:gd name="connsiteX75" fmla="*/ 3329940 w 3850336"/>
                <a:gd name="connsiteY75" fmla="*/ 3304540 h 4081780"/>
                <a:gd name="connsiteX76" fmla="*/ 3223260 w 3850336"/>
                <a:gd name="connsiteY76" fmla="*/ 3304540 h 4081780"/>
                <a:gd name="connsiteX77" fmla="*/ 3032760 w 3850336"/>
                <a:gd name="connsiteY77" fmla="*/ 3152140 h 4081780"/>
                <a:gd name="connsiteX78" fmla="*/ 2903220 w 3850336"/>
                <a:gd name="connsiteY78" fmla="*/ 3068320 h 4081780"/>
                <a:gd name="connsiteX79" fmla="*/ 2796540 w 3850336"/>
                <a:gd name="connsiteY79" fmla="*/ 3114040 h 4081780"/>
                <a:gd name="connsiteX80" fmla="*/ 2606040 w 3850336"/>
                <a:gd name="connsiteY80" fmla="*/ 3091180 h 4081780"/>
                <a:gd name="connsiteX81" fmla="*/ 2529840 w 3850336"/>
                <a:gd name="connsiteY81" fmla="*/ 3060700 h 4081780"/>
                <a:gd name="connsiteX82" fmla="*/ 2339340 w 3850336"/>
                <a:gd name="connsiteY82" fmla="*/ 2961640 h 4081780"/>
                <a:gd name="connsiteX83" fmla="*/ 2217420 w 3850336"/>
                <a:gd name="connsiteY83" fmla="*/ 2969260 h 4081780"/>
                <a:gd name="connsiteX84" fmla="*/ 2004060 w 3850336"/>
                <a:gd name="connsiteY84" fmla="*/ 3304540 h 4081780"/>
                <a:gd name="connsiteX85" fmla="*/ 2004060 w 3850336"/>
                <a:gd name="connsiteY85" fmla="*/ 3456940 h 4081780"/>
                <a:gd name="connsiteX86" fmla="*/ 1958340 w 3850336"/>
                <a:gd name="connsiteY86" fmla="*/ 3456940 h 4081780"/>
                <a:gd name="connsiteX87" fmla="*/ 1950720 w 3850336"/>
                <a:gd name="connsiteY87" fmla="*/ 3517900 h 4081780"/>
                <a:gd name="connsiteX88" fmla="*/ 1882140 w 3850336"/>
                <a:gd name="connsiteY88" fmla="*/ 3517900 h 4081780"/>
                <a:gd name="connsiteX89" fmla="*/ 1760220 w 3850336"/>
                <a:gd name="connsiteY89" fmla="*/ 3571240 h 4081780"/>
                <a:gd name="connsiteX90" fmla="*/ 1706880 w 3850336"/>
                <a:gd name="connsiteY90" fmla="*/ 3548380 h 4081780"/>
                <a:gd name="connsiteX91" fmla="*/ 1684020 w 3850336"/>
                <a:gd name="connsiteY91" fmla="*/ 3624580 h 4081780"/>
                <a:gd name="connsiteX92" fmla="*/ 1623060 w 3850336"/>
                <a:gd name="connsiteY92" fmla="*/ 3693160 h 4081780"/>
                <a:gd name="connsiteX93" fmla="*/ 1546860 w 3850336"/>
                <a:gd name="connsiteY93" fmla="*/ 3670300 h 4081780"/>
                <a:gd name="connsiteX94" fmla="*/ 1386840 w 3850336"/>
                <a:gd name="connsiteY94" fmla="*/ 3738880 h 4081780"/>
                <a:gd name="connsiteX95" fmla="*/ 1318260 w 3850336"/>
                <a:gd name="connsiteY95" fmla="*/ 3807460 h 4081780"/>
                <a:gd name="connsiteX96" fmla="*/ 1303020 w 3850336"/>
                <a:gd name="connsiteY96" fmla="*/ 3883660 h 4081780"/>
                <a:gd name="connsiteX97" fmla="*/ 1181100 w 3850336"/>
                <a:gd name="connsiteY97" fmla="*/ 3883660 h 4081780"/>
                <a:gd name="connsiteX98" fmla="*/ 1120140 w 3850336"/>
                <a:gd name="connsiteY98" fmla="*/ 3860800 h 4081780"/>
                <a:gd name="connsiteX99" fmla="*/ 1074420 w 3850336"/>
                <a:gd name="connsiteY99" fmla="*/ 3898900 h 4081780"/>
                <a:gd name="connsiteX100" fmla="*/ 1043940 w 3850336"/>
                <a:gd name="connsiteY100" fmla="*/ 4005580 h 4081780"/>
                <a:gd name="connsiteX101" fmla="*/ 952500 w 3850336"/>
                <a:gd name="connsiteY101" fmla="*/ 4081780 h 4081780"/>
                <a:gd name="connsiteX102" fmla="*/ 723900 w 3850336"/>
                <a:gd name="connsiteY102" fmla="*/ 3914140 h 4081780"/>
                <a:gd name="connsiteX103" fmla="*/ 739140 w 3850336"/>
                <a:gd name="connsiteY103" fmla="*/ 3792220 h 4081780"/>
                <a:gd name="connsiteX104" fmla="*/ 708660 w 3850336"/>
                <a:gd name="connsiteY104" fmla="*/ 3685540 h 4081780"/>
                <a:gd name="connsiteX105" fmla="*/ 762000 w 3850336"/>
                <a:gd name="connsiteY105" fmla="*/ 3616960 h 4081780"/>
                <a:gd name="connsiteX106" fmla="*/ 723900 w 3850336"/>
                <a:gd name="connsiteY106" fmla="*/ 3517900 h 4081780"/>
                <a:gd name="connsiteX107" fmla="*/ 601980 w 3850336"/>
                <a:gd name="connsiteY107" fmla="*/ 3510280 h 4081780"/>
                <a:gd name="connsiteX108" fmla="*/ 571500 w 3850336"/>
                <a:gd name="connsiteY108" fmla="*/ 3395980 h 4081780"/>
                <a:gd name="connsiteX109" fmla="*/ 708660 w 3850336"/>
                <a:gd name="connsiteY109" fmla="*/ 3365500 h 4081780"/>
                <a:gd name="connsiteX110" fmla="*/ 693420 w 3850336"/>
                <a:gd name="connsiteY110" fmla="*/ 3281680 h 4081780"/>
                <a:gd name="connsiteX111" fmla="*/ 701040 w 3850336"/>
                <a:gd name="connsiteY111" fmla="*/ 3205480 h 4081780"/>
                <a:gd name="connsiteX112" fmla="*/ 701040 w 3850336"/>
                <a:gd name="connsiteY112" fmla="*/ 3175000 h 4081780"/>
                <a:gd name="connsiteX113" fmla="*/ 624840 w 3850336"/>
                <a:gd name="connsiteY113" fmla="*/ 3098800 h 4081780"/>
                <a:gd name="connsiteX114" fmla="*/ 609600 w 3850336"/>
                <a:gd name="connsiteY114" fmla="*/ 2992120 h 4081780"/>
                <a:gd name="connsiteX115" fmla="*/ 731520 w 3850336"/>
                <a:gd name="connsiteY115" fmla="*/ 2931160 h 4081780"/>
                <a:gd name="connsiteX116" fmla="*/ 769620 w 3850336"/>
                <a:gd name="connsiteY116" fmla="*/ 2885440 h 4081780"/>
                <a:gd name="connsiteX117" fmla="*/ 769620 w 3850336"/>
                <a:gd name="connsiteY117" fmla="*/ 2725420 h 4081780"/>
                <a:gd name="connsiteX118" fmla="*/ 754380 w 3850336"/>
                <a:gd name="connsiteY118" fmla="*/ 2512060 h 4081780"/>
                <a:gd name="connsiteX119" fmla="*/ 701040 w 3850336"/>
                <a:gd name="connsiteY119" fmla="*/ 2435860 h 4081780"/>
                <a:gd name="connsiteX120" fmla="*/ 518160 w 3850336"/>
                <a:gd name="connsiteY120" fmla="*/ 2428240 h 4081780"/>
                <a:gd name="connsiteX121" fmla="*/ 396240 w 3850336"/>
                <a:gd name="connsiteY121" fmla="*/ 2504440 h 4081780"/>
                <a:gd name="connsiteX122" fmla="*/ 281940 w 3850336"/>
                <a:gd name="connsiteY122" fmla="*/ 2443480 h 4081780"/>
                <a:gd name="connsiteX123" fmla="*/ 266700 w 3850336"/>
                <a:gd name="connsiteY123" fmla="*/ 2496820 h 4081780"/>
                <a:gd name="connsiteX124" fmla="*/ 198120 w 3850336"/>
                <a:gd name="connsiteY124" fmla="*/ 2489200 h 4081780"/>
                <a:gd name="connsiteX125" fmla="*/ 144780 w 3850336"/>
                <a:gd name="connsiteY125" fmla="*/ 2420620 h 4081780"/>
                <a:gd name="connsiteX126" fmla="*/ 0 w 3850336"/>
                <a:gd name="connsiteY126" fmla="*/ 2367280 h 4081780"/>
                <a:gd name="connsiteX127" fmla="*/ 15240 w 3850336"/>
                <a:gd name="connsiteY127" fmla="*/ 2009140 h 4081780"/>
                <a:gd name="connsiteX128" fmla="*/ 83820 w 3850336"/>
                <a:gd name="connsiteY128" fmla="*/ 1902460 h 4081780"/>
                <a:gd name="connsiteX129" fmla="*/ 60960 w 3850336"/>
                <a:gd name="connsiteY129" fmla="*/ 1818640 h 4081780"/>
                <a:gd name="connsiteX130" fmla="*/ 83820 w 3850336"/>
                <a:gd name="connsiteY130" fmla="*/ 1757680 h 4081780"/>
                <a:gd name="connsiteX131" fmla="*/ 175260 w 3850336"/>
                <a:gd name="connsiteY131" fmla="*/ 1658620 h 4081780"/>
                <a:gd name="connsiteX132" fmla="*/ 205740 w 3850336"/>
                <a:gd name="connsiteY132" fmla="*/ 1597660 h 4081780"/>
                <a:gd name="connsiteX133" fmla="*/ 358140 w 3850336"/>
                <a:gd name="connsiteY133" fmla="*/ 1567180 h 4081780"/>
                <a:gd name="connsiteX134" fmla="*/ 373380 w 3850336"/>
                <a:gd name="connsiteY134" fmla="*/ 1460500 h 4081780"/>
                <a:gd name="connsiteX135" fmla="*/ 373380 w 3850336"/>
                <a:gd name="connsiteY135" fmla="*/ 1384300 h 4081780"/>
                <a:gd name="connsiteX136" fmla="*/ 495300 w 3850336"/>
                <a:gd name="connsiteY136" fmla="*/ 1338580 h 4081780"/>
                <a:gd name="connsiteX137" fmla="*/ 586740 w 3850336"/>
                <a:gd name="connsiteY137" fmla="*/ 1361440 h 4081780"/>
                <a:gd name="connsiteX138" fmla="*/ 640080 w 3850336"/>
                <a:gd name="connsiteY138" fmla="*/ 1285240 h 4081780"/>
                <a:gd name="connsiteX139" fmla="*/ 886100 w 3850336"/>
                <a:gd name="connsiteY139" fmla="*/ 1210688 h 4081780"/>
                <a:gd name="connsiteX140" fmla="*/ 886460 w 3850336"/>
                <a:gd name="connsiteY140" fmla="*/ 1212850 h 4081780"/>
                <a:gd name="connsiteX141" fmla="*/ 943612 w 3850336"/>
                <a:gd name="connsiteY141" fmla="*/ 1212850 h 4081780"/>
                <a:gd name="connsiteX142" fmla="*/ 981708 w 3850336"/>
                <a:gd name="connsiteY142" fmla="*/ 1136650 h 4081780"/>
                <a:gd name="connsiteX143" fmla="*/ 1019812 w 3850336"/>
                <a:gd name="connsiteY143" fmla="*/ 1130300 h 4081780"/>
                <a:gd name="connsiteX144" fmla="*/ 1146812 w 3850336"/>
                <a:gd name="connsiteY144" fmla="*/ 1174750 h 4081780"/>
                <a:gd name="connsiteX145" fmla="*/ 1191260 w 3850336"/>
                <a:gd name="connsiteY145" fmla="*/ 1174750 h 4081780"/>
                <a:gd name="connsiteX146" fmla="*/ 1223012 w 3850336"/>
                <a:gd name="connsiteY146" fmla="*/ 1117600 h 4081780"/>
                <a:gd name="connsiteX147" fmla="*/ 1261108 w 3850336"/>
                <a:gd name="connsiteY147" fmla="*/ 1111250 h 4081780"/>
                <a:gd name="connsiteX148" fmla="*/ 1311908 w 3850336"/>
                <a:gd name="connsiteY148" fmla="*/ 1035050 h 4081780"/>
                <a:gd name="connsiteX149" fmla="*/ 1292860 w 3850336"/>
                <a:gd name="connsiteY149" fmla="*/ 920750 h 4081780"/>
                <a:gd name="connsiteX150" fmla="*/ 1394460 w 3850336"/>
                <a:gd name="connsiteY150" fmla="*/ 920750 h 4081780"/>
                <a:gd name="connsiteX151" fmla="*/ 1438908 w 3850336"/>
                <a:gd name="connsiteY151" fmla="*/ 869950 h 4081780"/>
                <a:gd name="connsiteX152" fmla="*/ 1553212 w 3850336"/>
                <a:gd name="connsiteY152" fmla="*/ 876300 h 4081780"/>
                <a:gd name="connsiteX153" fmla="*/ 1591308 w 3850336"/>
                <a:gd name="connsiteY153" fmla="*/ 863600 h 4081780"/>
                <a:gd name="connsiteX154" fmla="*/ 1604012 w 3850336"/>
                <a:gd name="connsiteY154" fmla="*/ 800100 h 4081780"/>
                <a:gd name="connsiteX155" fmla="*/ 1584960 w 3850336"/>
                <a:gd name="connsiteY155" fmla="*/ 685800 h 4081780"/>
                <a:gd name="connsiteX156" fmla="*/ 1616708 w 3850336"/>
                <a:gd name="connsiteY156" fmla="*/ 647700 h 4081780"/>
                <a:gd name="connsiteX157" fmla="*/ 1680212 w 3850336"/>
                <a:gd name="connsiteY157" fmla="*/ 628650 h 4081780"/>
                <a:gd name="connsiteX158" fmla="*/ 1769108 w 3850336"/>
                <a:gd name="connsiteY158" fmla="*/ 641350 h 4081780"/>
                <a:gd name="connsiteX159" fmla="*/ 1769108 w 3850336"/>
                <a:gd name="connsiteY159" fmla="*/ 508000 h 4081780"/>
                <a:gd name="connsiteX160" fmla="*/ 1718308 w 3850336"/>
                <a:gd name="connsiteY160" fmla="*/ 457200 h 4081780"/>
                <a:gd name="connsiteX161" fmla="*/ 1724660 w 3850336"/>
                <a:gd name="connsiteY161" fmla="*/ 317500 h 4081780"/>
                <a:gd name="connsiteX162" fmla="*/ 1762760 w 3850336"/>
                <a:gd name="connsiteY162" fmla="*/ 285750 h 4081780"/>
                <a:gd name="connsiteX163" fmla="*/ 1927860 w 3850336"/>
                <a:gd name="connsiteY163" fmla="*/ 273050 h 4081780"/>
                <a:gd name="connsiteX164" fmla="*/ 2099308 w 3850336"/>
                <a:gd name="connsiteY164" fmla="*/ 165100 h 4081780"/>
                <a:gd name="connsiteX165" fmla="*/ 2105660 w 3850336"/>
                <a:gd name="connsiteY165" fmla="*/ 44450 h 4081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</a:cxnLst>
              <a:rect l="l" t="t" r="r" b="b"/>
              <a:pathLst>
                <a:path w="3850336" h="4081780">
                  <a:moveTo>
                    <a:pt x="2137412" y="0"/>
                  </a:moveTo>
                  <a:lnTo>
                    <a:pt x="2194560" y="38100"/>
                  </a:lnTo>
                  <a:lnTo>
                    <a:pt x="2251708" y="107950"/>
                  </a:lnTo>
                  <a:lnTo>
                    <a:pt x="2302508" y="190500"/>
                  </a:lnTo>
                  <a:lnTo>
                    <a:pt x="2359660" y="203200"/>
                  </a:lnTo>
                  <a:lnTo>
                    <a:pt x="2366012" y="311150"/>
                  </a:lnTo>
                  <a:lnTo>
                    <a:pt x="2397760" y="349250"/>
                  </a:lnTo>
                  <a:lnTo>
                    <a:pt x="2454908" y="374650"/>
                  </a:lnTo>
                  <a:lnTo>
                    <a:pt x="2499360" y="368300"/>
                  </a:lnTo>
                  <a:lnTo>
                    <a:pt x="2579400" y="379506"/>
                  </a:lnTo>
                  <a:lnTo>
                    <a:pt x="2537460" y="439420"/>
                  </a:lnTo>
                  <a:lnTo>
                    <a:pt x="2540756" y="458888"/>
                  </a:lnTo>
                  <a:lnTo>
                    <a:pt x="2569212" y="482600"/>
                  </a:lnTo>
                  <a:lnTo>
                    <a:pt x="2664460" y="457200"/>
                  </a:lnTo>
                  <a:lnTo>
                    <a:pt x="2867660" y="495300"/>
                  </a:lnTo>
                  <a:lnTo>
                    <a:pt x="2969260" y="527050"/>
                  </a:lnTo>
                  <a:lnTo>
                    <a:pt x="3001012" y="552450"/>
                  </a:lnTo>
                  <a:lnTo>
                    <a:pt x="3013708" y="546102"/>
                  </a:lnTo>
                  <a:lnTo>
                    <a:pt x="3013708" y="596900"/>
                  </a:lnTo>
                  <a:lnTo>
                    <a:pt x="2969260" y="615950"/>
                  </a:lnTo>
                  <a:lnTo>
                    <a:pt x="2956560" y="660400"/>
                  </a:lnTo>
                  <a:lnTo>
                    <a:pt x="2924812" y="666750"/>
                  </a:lnTo>
                  <a:lnTo>
                    <a:pt x="2912108" y="781050"/>
                  </a:lnTo>
                  <a:lnTo>
                    <a:pt x="2981960" y="844550"/>
                  </a:lnTo>
                  <a:lnTo>
                    <a:pt x="3026412" y="850900"/>
                  </a:lnTo>
                  <a:lnTo>
                    <a:pt x="3070860" y="901700"/>
                  </a:lnTo>
                  <a:lnTo>
                    <a:pt x="2981960" y="1022350"/>
                  </a:lnTo>
                  <a:lnTo>
                    <a:pt x="2905760" y="1092200"/>
                  </a:lnTo>
                  <a:lnTo>
                    <a:pt x="2905760" y="1130300"/>
                  </a:lnTo>
                  <a:lnTo>
                    <a:pt x="2969260" y="1206500"/>
                  </a:lnTo>
                  <a:lnTo>
                    <a:pt x="2931160" y="1289050"/>
                  </a:lnTo>
                  <a:lnTo>
                    <a:pt x="2848612" y="1403350"/>
                  </a:lnTo>
                  <a:lnTo>
                    <a:pt x="2874012" y="1454150"/>
                  </a:lnTo>
                  <a:lnTo>
                    <a:pt x="2835908" y="1530350"/>
                  </a:lnTo>
                  <a:lnTo>
                    <a:pt x="2861308" y="1631950"/>
                  </a:lnTo>
                  <a:lnTo>
                    <a:pt x="2931160" y="1695450"/>
                  </a:lnTo>
                  <a:lnTo>
                    <a:pt x="3013708" y="1701800"/>
                  </a:lnTo>
                  <a:lnTo>
                    <a:pt x="3051812" y="1720850"/>
                  </a:lnTo>
                  <a:lnTo>
                    <a:pt x="3102612" y="1720850"/>
                  </a:lnTo>
                  <a:lnTo>
                    <a:pt x="3134360" y="1746250"/>
                  </a:lnTo>
                  <a:lnTo>
                    <a:pt x="3197860" y="1701800"/>
                  </a:lnTo>
                  <a:lnTo>
                    <a:pt x="3261360" y="1720850"/>
                  </a:lnTo>
                  <a:lnTo>
                    <a:pt x="3312160" y="1822450"/>
                  </a:lnTo>
                  <a:lnTo>
                    <a:pt x="3255012" y="1924050"/>
                  </a:lnTo>
                  <a:lnTo>
                    <a:pt x="3172460" y="1924050"/>
                  </a:lnTo>
                  <a:lnTo>
                    <a:pt x="3166108" y="2025650"/>
                  </a:lnTo>
                  <a:lnTo>
                    <a:pt x="3102612" y="2127250"/>
                  </a:lnTo>
                  <a:lnTo>
                    <a:pt x="3166108" y="2209800"/>
                  </a:lnTo>
                  <a:lnTo>
                    <a:pt x="3153412" y="2260600"/>
                  </a:lnTo>
                  <a:lnTo>
                    <a:pt x="3083560" y="2279650"/>
                  </a:lnTo>
                  <a:lnTo>
                    <a:pt x="3077212" y="2317750"/>
                  </a:lnTo>
                  <a:lnTo>
                    <a:pt x="2956560" y="2501900"/>
                  </a:lnTo>
                  <a:lnTo>
                    <a:pt x="2943860" y="2622550"/>
                  </a:lnTo>
                  <a:lnTo>
                    <a:pt x="3039108" y="2724150"/>
                  </a:lnTo>
                  <a:lnTo>
                    <a:pt x="3102612" y="2736850"/>
                  </a:lnTo>
                  <a:lnTo>
                    <a:pt x="3115308" y="2768600"/>
                  </a:lnTo>
                  <a:lnTo>
                    <a:pt x="3096260" y="2813050"/>
                  </a:lnTo>
                  <a:lnTo>
                    <a:pt x="3255012" y="2984500"/>
                  </a:lnTo>
                  <a:lnTo>
                    <a:pt x="3369308" y="2984500"/>
                  </a:lnTo>
                  <a:lnTo>
                    <a:pt x="3451860" y="2952750"/>
                  </a:lnTo>
                  <a:lnTo>
                    <a:pt x="3528060" y="2965450"/>
                  </a:lnTo>
                  <a:lnTo>
                    <a:pt x="3553460" y="2990850"/>
                  </a:lnTo>
                  <a:lnTo>
                    <a:pt x="3693160" y="2997200"/>
                  </a:lnTo>
                  <a:lnTo>
                    <a:pt x="3705860" y="2984500"/>
                  </a:lnTo>
                  <a:lnTo>
                    <a:pt x="3775708" y="2978150"/>
                  </a:lnTo>
                  <a:lnTo>
                    <a:pt x="3769360" y="3054350"/>
                  </a:lnTo>
                  <a:lnTo>
                    <a:pt x="3839212" y="3168650"/>
                  </a:lnTo>
                  <a:lnTo>
                    <a:pt x="3845560" y="3213100"/>
                  </a:lnTo>
                  <a:lnTo>
                    <a:pt x="3850336" y="3216008"/>
                  </a:lnTo>
                  <a:lnTo>
                    <a:pt x="3802380" y="3274060"/>
                  </a:lnTo>
                  <a:lnTo>
                    <a:pt x="3741420" y="3296920"/>
                  </a:lnTo>
                  <a:lnTo>
                    <a:pt x="3672840" y="3251200"/>
                  </a:lnTo>
                  <a:lnTo>
                    <a:pt x="3627120" y="3235960"/>
                  </a:lnTo>
                  <a:lnTo>
                    <a:pt x="3421380" y="3289300"/>
                  </a:lnTo>
                  <a:lnTo>
                    <a:pt x="3360420" y="3281680"/>
                  </a:lnTo>
                  <a:lnTo>
                    <a:pt x="3329940" y="3304540"/>
                  </a:lnTo>
                  <a:lnTo>
                    <a:pt x="3223260" y="3304540"/>
                  </a:lnTo>
                  <a:lnTo>
                    <a:pt x="3032760" y="3152140"/>
                  </a:lnTo>
                  <a:lnTo>
                    <a:pt x="2903220" y="3068320"/>
                  </a:lnTo>
                  <a:lnTo>
                    <a:pt x="2796540" y="3114040"/>
                  </a:lnTo>
                  <a:lnTo>
                    <a:pt x="2606040" y="3091180"/>
                  </a:lnTo>
                  <a:lnTo>
                    <a:pt x="2529840" y="3060700"/>
                  </a:lnTo>
                  <a:lnTo>
                    <a:pt x="2339340" y="2961640"/>
                  </a:lnTo>
                  <a:lnTo>
                    <a:pt x="2217420" y="2969260"/>
                  </a:lnTo>
                  <a:lnTo>
                    <a:pt x="2004060" y="3304540"/>
                  </a:lnTo>
                  <a:lnTo>
                    <a:pt x="2004060" y="3456940"/>
                  </a:lnTo>
                  <a:lnTo>
                    <a:pt x="1958340" y="3456940"/>
                  </a:lnTo>
                  <a:lnTo>
                    <a:pt x="1950720" y="3517900"/>
                  </a:lnTo>
                  <a:lnTo>
                    <a:pt x="1882140" y="3517900"/>
                  </a:lnTo>
                  <a:lnTo>
                    <a:pt x="1760220" y="3571240"/>
                  </a:lnTo>
                  <a:lnTo>
                    <a:pt x="1706880" y="3548380"/>
                  </a:lnTo>
                  <a:lnTo>
                    <a:pt x="1684020" y="3624580"/>
                  </a:lnTo>
                  <a:lnTo>
                    <a:pt x="1623060" y="3693160"/>
                  </a:lnTo>
                  <a:lnTo>
                    <a:pt x="1546860" y="3670300"/>
                  </a:lnTo>
                  <a:lnTo>
                    <a:pt x="1386840" y="3738880"/>
                  </a:lnTo>
                  <a:lnTo>
                    <a:pt x="1318260" y="3807460"/>
                  </a:lnTo>
                  <a:lnTo>
                    <a:pt x="1303020" y="3883660"/>
                  </a:lnTo>
                  <a:lnTo>
                    <a:pt x="1181100" y="3883660"/>
                  </a:lnTo>
                  <a:lnTo>
                    <a:pt x="1120140" y="3860800"/>
                  </a:lnTo>
                  <a:lnTo>
                    <a:pt x="1074420" y="3898900"/>
                  </a:lnTo>
                  <a:lnTo>
                    <a:pt x="1043940" y="4005580"/>
                  </a:lnTo>
                  <a:lnTo>
                    <a:pt x="952500" y="4081780"/>
                  </a:lnTo>
                  <a:lnTo>
                    <a:pt x="723900" y="3914140"/>
                  </a:lnTo>
                  <a:lnTo>
                    <a:pt x="739140" y="3792220"/>
                  </a:lnTo>
                  <a:lnTo>
                    <a:pt x="708660" y="3685540"/>
                  </a:lnTo>
                  <a:lnTo>
                    <a:pt x="762000" y="3616960"/>
                  </a:lnTo>
                  <a:lnTo>
                    <a:pt x="723900" y="3517900"/>
                  </a:lnTo>
                  <a:lnTo>
                    <a:pt x="601980" y="3510280"/>
                  </a:lnTo>
                  <a:lnTo>
                    <a:pt x="571500" y="3395980"/>
                  </a:lnTo>
                  <a:lnTo>
                    <a:pt x="708660" y="3365500"/>
                  </a:lnTo>
                  <a:lnTo>
                    <a:pt x="693420" y="3281680"/>
                  </a:lnTo>
                  <a:lnTo>
                    <a:pt x="701040" y="3205480"/>
                  </a:lnTo>
                  <a:lnTo>
                    <a:pt x="701040" y="3175000"/>
                  </a:lnTo>
                  <a:lnTo>
                    <a:pt x="624840" y="3098800"/>
                  </a:lnTo>
                  <a:lnTo>
                    <a:pt x="609600" y="2992120"/>
                  </a:lnTo>
                  <a:lnTo>
                    <a:pt x="731520" y="2931160"/>
                  </a:lnTo>
                  <a:lnTo>
                    <a:pt x="769620" y="2885440"/>
                  </a:lnTo>
                  <a:lnTo>
                    <a:pt x="769620" y="2725420"/>
                  </a:lnTo>
                  <a:lnTo>
                    <a:pt x="754380" y="2512060"/>
                  </a:lnTo>
                  <a:lnTo>
                    <a:pt x="701040" y="2435860"/>
                  </a:lnTo>
                  <a:lnTo>
                    <a:pt x="518160" y="2428240"/>
                  </a:lnTo>
                  <a:lnTo>
                    <a:pt x="396240" y="2504440"/>
                  </a:lnTo>
                  <a:lnTo>
                    <a:pt x="281940" y="2443480"/>
                  </a:lnTo>
                  <a:lnTo>
                    <a:pt x="266700" y="2496820"/>
                  </a:lnTo>
                  <a:lnTo>
                    <a:pt x="198120" y="2489200"/>
                  </a:lnTo>
                  <a:lnTo>
                    <a:pt x="144780" y="2420620"/>
                  </a:lnTo>
                  <a:lnTo>
                    <a:pt x="0" y="2367280"/>
                  </a:lnTo>
                  <a:lnTo>
                    <a:pt x="15240" y="2009140"/>
                  </a:lnTo>
                  <a:lnTo>
                    <a:pt x="83820" y="1902460"/>
                  </a:lnTo>
                  <a:lnTo>
                    <a:pt x="60960" y="1818640"/>
                  </a:lnTo>
                  <a:lnTo>
                    <a:pt x="83820" y="1757680"/>
                  </a:lnTo>
                  <a:lnTo>
                    <a:pt x="175260" y="1658620"/>
                  </a:lnTo>
                  <a:lnTo>
                    <a:pt x="205740" y="1597660"/>
                  </a:lnTo>
                  <a:lnTo>
                    <a:pt x="358140" y="1567180"/>
                  </a:lnTo>
                  <a:lnTo>
                    <a:pt x="373380" y="1460500"/>
                  </a:lnTo>
                  <a:lnTo>
                    <a:pt x="373380" y="1384300"/>
                  </a:lnTo>
                  <a:lnTo>
                    <a:pt x="495300" y="1338580"/>
                  </a:lnTo>
                  <a:lnTo>
                    <a:pt x="586740" y="1361440"/>
                  </a:lnTo>
                  <a:lnTo>
                    <a:pt x="640080" y="1285240"/>
                  </a:lnTo>
                  <a:lnTo>
                    <a:pt x="886100" y="1210688"/>
                  </a:lnTo>
                  <a:lnTo>
                    <a:pt x="886460" y="1212850"/>
                  </a:lnTo>
                  <a:lnTo>
                    <a:pt x="943612" y="1212850"/>
                  </a:lnTo>
                  <a:lnTo>
                    <a:pt x="981708" y="1136650"/>
                  </a:lnTo>
                  <a:lnTo>
                    <a:pt x="1019812" y="1130300"/>
                  </a:lnTo>
                  <a:lnTo>
                    <a:pt x="1146812" y="1174750"/>
                  </a:lnTo>
                  <a:lnTo>
                    <a:pt x="1191260" y="1174750"/>
                  </a:lnTo>
                  <a:lnTo>
                    <a:pt x="1223012" y="1117600"/>
                  </a:lnTo>
                  <a:lnTo>
                    <a:pt x="1261108" y="1111250"/>
                  </a:lnTo>
                  <a:lnTo>
                    <a:pt x="1311908" y="1035050"/>
                  </a:lnTo>
                  <a:lnTo>
                    <a:pt x="1292860" y="920750"/>
                  </a:lnTo>
                  <a:lnTo>
                    <a:pt x="1394460" y="920750"/>
                  </a:lnTo>
                  <a:lnTo>
                    <a:pt x="1438908" y="869950"/>
                  </a:lnTo>
                  <a:lnTo>
                    <a:pt x="1553212" y="876300"/>
                  </a:lnTo>
                  <a:lnTo>
                    <a:pt x="1591308" y="863600"/>
                  </a:lnTo>
                  <a:lnTo>
                    <a:pt x="1604012" y="800100"/>
                  </a:lnTo>
                  <a:lnTo>
                    <a:pt x="1584960" y="685800"/>
                  </a:lnTo>
                  <a:lnTo>
                    <a:pt x="1616708" y="647700"/>
                  </a:lnTo>
                  <a:lnTo>
                    <a:pt x="1680212" y="628650"/>
                  </a:lnTo>
                  <a:lnTo>
                    <a:pt x="1769108" y="641350"/>
                  </a:lnTo>
                  <a:lnTo>
                    <a:pt x="1769108" y="508000"/>
                  </a:lnTo>
                  <a:lnTo>
                    <a:pt x="1718308" y="457200"/>
                  </a:lnTo>
                  <a:lnTo>
                    <a:pt x="1724660" y="317500"/>
                  </a:lnTo>
                  <a:lnTo>
                    <a:pt x="1762760" y="285750"/>
                  </a:lnTo>
                  <a:lnTo>
                    <a:pt x="1927860" y="273050"/>
                  </a:lnTo>
                  <a:lnTo>
                    <a:pt x="2099308" y="165100"/>
                  </a:lnTo>
                  <a:lnTo>
                    <a:pt x="2105660" y="4445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772" name="グループ化 771">
              <a:extLst>
                <a:ext uri="{FF2B5EF4-FFF2-40B4-BE49-F238E27FC236}">
                  <a16:creationId xmlns:a16="http://schemas.microsoft.com/office/drawing/2014/main" id="{74FB87FA-C4E2-0297-987A-D02F2E70FAF0}"/>
                </a:ext>
              </a:extLst>
            </p:cNvPr>
            <p:cNvGrpSpPr/>
            <p:nvPr/>
          </p:nvGrpSpPr>
          <p:grpSpPr>
            <a:xfrm flipH="1">
              <a:off x="5743344" y="1133791"/>
              <a:ext cx="250702" cy="113034"/>
              <a:chOff x="1259213" y="2809716"/>
              <a:chExt cx="486781" cy="219473"/>
            </a:xfrm>
          </p:grpSpPr>
          <p:sp>
            <p:nvSpPr>
              <p:cNvPr id="773" name="楕円 772">
                <a:extLst>
                  <a:ext uri="{FF2B5EF4-FFF2-40B4-BE49-F238E27FC236}">
                    <a16:creationId xmlns:a16="http://schemas.microsoft.com/office/drawing/2014/main" id="{B9FB4F10-A7AF-CA4D-758F-01823392DB48}"/>
                  </a:ext>
                </a:extLst>
              </p:cNvPr>
              <p:cNvSpPr/>
              <p:nvPr/>
            </p:nvSpPr>
            <p:spPr>
              <a:xfrm>
                <a:off x="1259213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74" name="楕円 773">
                <a:extLst>
                  <a:ext uri="{FF2B5EF4-FFF2-40B4-BE49-F238E27FC236}">
                    <a16:creationId xmlns:a16="http://schemas.microsoft.com/office/drawing/2014/main" id="{CF5B7EF3-0370-4B27-2182-1DFC0049B9D3}"/>
                  </a:ext>
                </a:extLst>
              </p:cNvPr>
              <p:cNvSpPr/>
              <p:nvPr/>
            </p:nvSpPr>
            <p:spPr>
              <a:xfrm>
                <a:off x="1526521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75" name="楕円 774">
                <a:extLst>
                  <a:ext uri="{FF2B5EF4-FFF2-40B4-BE49-F238E27FC236}">
                    <a16:creationId xmlns:a16="http://schemas.microsoft.com/office/drawing/2014/main" id="{9EF83FC0-72F7-CFCF-E059-D6C241218E73}"/>
                  </a:ext>
                </a:extLst>
              </p:cNvPr>
              <p:cNvSpPr/>
              <p:nvPr/>
            </p:nvSpPr>
            <p:spPr>
              <a:xfrm>
                <a:off x="1376202" y="2909146"/>
                <a:ext cx="84412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6" name="楕円 775">
                <a:extLst>
                  <a:ext uri="{FF2B5EF4-FFF2-40B4-BE49-F238E27FC236}">
                    <a16:creationId xmlns:a16="http://schemas.microsoft.com/office/drawing/2014/main" id="{291F5BD4-E6D9-F5CF-6895-85236A809156}"/>
                  </a:ext>
                </a:extLst>
              </p:cNvPr>
              <p:cNvSpPr/>
              <p:nvPr/>
            </p:nvSpPr>
            <p:spPr>
              <a:xfrm>
                <a:off x="1643509" y="2909146"/>
                <a:ext cx="84412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82" name="グループ化 781">
              <a:extLst>
                <a:ext uri="{FF2B5EF4-FFF2-40B4-BE49-F238E27FC236}">
                  <a16:creationId xmlns:a16="http://schemas.microsoft.com/office/drawing/2014/main" id="{1DC28DCD-512F-C80F-321A-570B2CD76C64}"/>
                </a:ext>
              </a:extLst>
            </p:cNvPr>
            <p:cNvGrpSpPr/>
            <p:nvPr/>
          </p:nvGrpSpPr>
          <p:grpSpPr>
            <a:xfrm flipH="1">
              <a:off x="4876568" y="1148078"/>
              <a:ext cx="250702" cy="113034"/>
              <a:chOff x="1259213" y="2809716"/>
              <a:chExt cx="486781" cy="219473"/>
            </a:xfrm>
          </p:grpSpPr>
          <p:sp>
            <p:nvSpPr>
              <p:cNvPr id="783" name="楕円 782">
                <a:extLst>
                  <a:ext uri="{FF2B5EF4-FFF2-40B4-BE49-F238E27FC236}">
                    <a16:creationId xmlns:a16="http://schemas.microsoft.com/office/drawing/2014/main" id="{CD5D4189-1689-E345-39AD-3A8C57EDD2CF}"/>
                  </a:ext>
                </a:extLst>
              </p:cNvPr>
              <p:cNvSpPr/>
              <p:nvPr/>
            </p:nvSpPr>
            <p:spPr>
              <a:xfrm>
                <a:off x="1259213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84" name="楕円 783">
                <a:extLst>
                  <a:ext uri="{FF2B5EF4-FFF2-40B4-BE49-F238E27FC236}">
                    <a16:creationId xmlns:a16="http://schemas.microsoft.com/office/drawing/2014/main" id="{B872A675-601F-F236-2C01-0B38ADBE5A45}"/>
                  </a:ext>
                </a:extLst>
              </p:cNvPr>
              <p:cNvSpPr/>
              <p:nvPr/>
            </p:nvSpPr>
            <p:spPr>
              <a:xfrm>
                <a:off x="1526521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85" name="楕円 784">
                <a:extLst>
                  <a:ext uri="{FF2B5EF4-FFF2-40B4-BE49-F238E27FC236}">
                    <a16:creationId xmlns:a16="http://schemas.microsoft.com/office/drawing/2014/main" id="{E98D3096-43F2-EF54-2F99-73BA5074F6C7}"/>
                  </a:ext>
                </a:extLst>
              </p:cNvPr>
              <p:cNvSpPr/>
              <p:nvPr/>
            </p:nvSpPr>
            <p:spPr>
              <a:xfrm>
                <a:off x="1320719" y="2918392"/>
                <a:ext cx="84412" cy="84413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6" name="楕円 785">
                <a:extLst>
                  <a:ext uri="{FF2B5EF4-FFF2-40B4-BE49-F238E27FC236}">
                    <a16:creationId xmlns:a16="http://schemas.microsoft.com/office/drawing/2014/main" id="{17D16848-3734-94B0-FDC0-15C568AF9545}"/>
                  </a:ext>
                </a:extLst>
              </p:cNvPr>
              <p:cNvSpPr/>
              <p:nvPr/>
            </p:nvSpPr>
            <p:spPr>
              <a:xfrm>
                <a:off x="1588025" y="2918392"/>
                <a:ext cx="84412" cy="84413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97" name="グループ化 796">
              <a:extLst>
                <a:ext uri="{FF2B5EF4-FFF2-40B4-BE49-F238E27FC236}">
                  <a16:creationId xmlns:a16="http://schemas.microsoft.com/office/drawing/2014/main" id="{5580EAE1-5CA2-1A62-74EC-D53D5D87F0FF}"/>
                </a:ext>
              </a:extLst>
            </p:cNvPr>
            <p:cNvGrpSpPr/>
            <p:nvPr/>
          </p:nvGrpSpPr>
          <p:grpSpPr>
            <a:xfrm>
              <a:off x="4308571" y="1563282"/>
              <a:ext cx="250702" cy="113034"/>
              <a:chOff x="1259213" y="2809716"/>
              <a:chExt cx="486781" cy="219473"/>
            </a:xfrm>
          </p:grpSpPr>
          <p:sp>
            <p:nvSpPr>
              <p:cNvPr id="798" name="楕円 797">
                <a:extLst>
                  <a:ext uri="{FF2B5EF4-FFF2-40B4-BE49-F238E27FC236}">
                    <a16:creationId xmlns:a16="http://schemas.microsoft.com/office/drawing/2014/main" id="{8A8CE345-1F47-289B-623B-1D2F4E66910D}"/>
                  </a:ext>
                </a:extLst>
              </p:cNvPr>
              <p:cNvSpPr/>
              <p:nvPr/>
            </p:nvSpPr>
            <p:spPr>
              <a:xfrm>
                <a:off x="1259213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99" name="楕円 798">
                <a:extLst>
                  <a:ext uri="{FF2B5EF4-FFF2-40B4-BE49-F238E27FC236}">
                    <a16:creationId xmlns:a16="http://schemas.microsoft.com/office/drawing/2014/main" id="{052319C5-895E-7971-5C40-D96AC17AE26E}"/>
                  </a:ext>
                </a:extLst>
              </p:cNvPr>
              <p:cNvSpPr/>
              <p:nvPr/>
            </p:nvSpPr>
            <p:spPr>
              <a:xfrm>
                <a:off x="1526521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00" name="楕円 799">
                <a:extLst>
                  <a:ext uri="{FF2B5EF4-FFF2-40B4-BE49-F238E27FC236}">
                    <a16:creationId xmlns:a16="http://schemas.microsoft.com/office/drawing/2014/main" id="{FFCC9572-870D-C25B-4DA8-2AAB5056BB46}"/>
                  </a:ext>
                </a:extLst>
              </p:cNvPr>
              <p:cNvSpPr/>
              <p:nvPr/>
            </p:nvSpPr>
            <p:spPr>
              <a:xfrm>
                <a:off x="1376202" y="2909146"/>
                <a:ext cx="84412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1" name="楕円 800">
                <a:extLst>
                  <a:ext uri="{FF2B5EF4-FFF2-40B4-BE49-F238E27FC236}">
                    <a16:creationId xmlns:a16="http://schemas.microsoft.com/office/drawing/2014/main" id="{60D0E859-FDD8-4FFB-82C2-06CF954B375C}"/>
                  </a:ext>
                </a:extLst>
              </p:cNvPr>
              <p:cNvSpPr/>
              <p:nvPr/>
            </p:nvSpPr>
            <p:spPr>
              <a:xfrm>
                <a:off x="1643509" y="2909146"/>
                <a:ext cx="84412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12" name="グループ化 811">
              <a:extLst>
                <a:ext uri="{FF2B5EF4-FFF2-40B4-BE49-F238E27FC236}">
                  <a16:creationId xmlns:a16="http://schemas.microsoft.com/office/drawing/2014/main" id="{1B03C800-D36B-A128-7945-35F7B65893A3}"/>
                </a:ext>
              </a:extLst>
            </p:cNvPr>
            <p:cNvGrpSpPr/>
            <p:nvPr/>
          </p:nvGrpSpPr>
          <p:grpSpPr>
            <a:xfrm flipV="1">
              <a:off x="4165696" y="2711045"/>
              <a:ext cx="250702" cy="113034"/>
              <a:chOff x="1259213" y="2809716"/>
              <a:chExt cx="486781" cy="219473"/>
            </a:xfrm>
          </p:grpSpPr>
          <p:sp>
            <p:nvSpPr>
              <p:cNvPr id="813" name="楕円 812">
                <a:extLst>
                  <a:ext uri="{FF2B5EF4-FFF2-40B4-BE49-F238E27FC236}">
                    <a16:creationId xmlns:a16="http://schemas.microsoft.com/office/drawing/2014/main" id="{17197E90-4B58-B2AD-BCC1-1468A24B075B}"/>
                  </a:ext>
                </a:extLst>
              </p:cNvPr>
              <p:cNvSpPr/>
              <p:nvPr/>
            </p:nvSpPr>
            <p:spPr>
              <a:xfrm>
                <a:off x="1259213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14" name="楕円 813">
                <a:extLst>
                  <a:ext uri="{FF2B5EF4-FFF2-40B4-BE49-F238E27FC236}">
                    <a16:creationId xmlns:a16="http://schemas.microsoft.com/office/drawing/2014/main" id="{6ED2BA1F-2454-8CBC-B3B7-9B687AE7A12B}"/>
                  </a:ext>
                </a:extLst>
              </p:cNvPr>
              <p:cNvSpPr/>
              <p:nvPr/>
            </p:nvSpPr>
            <p:spPr>
              <a:xfrm>
                <a:off x="1526521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15" name="楕円 814">
                <a:extLst>
                  <a:ext uri="{FF2B5EF4-FFF2-40B4-BE49-F238E27FC236}">
                    <a16:creationId xmlns:a16="http://schemas.microsoft.com/office/drawing/2014/main" id="{0742EC33-F502-C3EF-A894-78B57F142558}"/>
                  </a:ext>
                </a:extLst>
              </p:cNvPr>
              <p:cNvSpPr/>
              <p:nvPr/>
            </p:nvSpPr>
            <p:spPr>
              <a:xfrm>
                <a:off x="1376202" y="2909146"/>
                <a:ext cx="84412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6" name="楕円 815">
                <a:extLst>
                  <a:ext uri="{FF2B5EF4-FFF2-40B4-BE49-F238E27FC236}">
                    <a16:creationId xmlns:a16="http://schemas.microsoft.com/office/drawing/2014/main" id="{93A4E17B-7487-FDE2-9D3E-6DC8018272D8}"/>
                  </a:ext>
                </a:extLst>
              </p:cNvPr>
              <p:cNvSpPr/>
              <p:nvPr/>
            </p:nvSpPr>
            <p:spPr>
              <a:xfrm>
                <a:off x="1643509" y="2909146"/>
                <a:ext cx="84412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17" name="グループ化 816">
              <a:extLst>
                <a:ext uri="{FF2B5EF4-FFF2-40B4-BE49-F238E27FC236}">
                  <a16:creationId xmlns:a16="http://schemas.microsoft.com/office/drawing/2014/main" id="{F19FA400-0865-DD98-1A1E-487D4B8DA369}"/>
                </a:ext>
              </a:extLst>
            </p:cNvPr>
            <p:cNvGrpSpPr/>
            <p:nvPr/>
          </p:nvGrpSpPr>
          <p:grpSpPr>
            <a:xfrm flipH="1" flipV="1">
              <a:off x="4924193" y="2662553"/>
              <a:ext cx="250702" cy="113034"/>
              <a:chOff x="1259213" y="2809716"/>
              <a:chExt cx="486781" cy="219473"/>
            </a:xfrm>
          </p:grpSpPr>
          <p:sp>
            <p:nvSpPr>
              <p:cNvPr id="818" name="楕円 817">
                <a:extLst>
                  <a:ext uri="{FF2B5EF4-FFF2-40B4-BE49-F238E27FC236}">
                    <a16:creationId xmlns:a16="http://schemas.microsoft.com/office/drawing/2014/main" id="{E6E7C0EB-5EC3-9D48-2C0E-FC25D7CBE2FF}"/>
                  </a:ext>
                </a:extLst>
              </p:cNvPr>
              <p:cNvSpPr/>
              <p:nvPr/>
            </p:nvSpPr>
            <p:spPr>
              <a:xfrm>
                <a:off x="1259213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19" name="楕円 818">
                <a:extLst>
                  <a:ext uri="{FF2B5EF4-FFF2-40B4-BE49-F238E27FC236}">
                    <a16:creationId xmlns:a16="http://schemas.microsoft.com/office/drawing/2014/main" id="{CB895388-97EC-1ED3-D078-C6DB5E1183E4}"/>
                  </a:ext>
                </a:extLst>
              </p:cNvPr>
              <p:cNvSpPr/>
              <p:nvPr/>
            </p:nvSpPr>
            <p:spPr>
              <a:xfrm>
                <a:off x="1526521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20" name="楕円 819">
                <a:extLst>
                  <a:ext uri="{FF2B5EF4-FFF2-40B4-BE49-F238E27FC236}">
                    <a16:creationId xmlns:a16="http://schemas.microsoft.com/office/drawing/2014/main" id="{2F74D107-62CE-EBDB-86E9-D86B40E04E6E}"/>
                  </a:ext>
                </a:extLst>
              </p:cNvPr>
              <p:cNvSpPr/>
              <p:nvPr/>
            </p:nvSpPr>
            <p:spPr>
              <a:xfrm>
                <a:off x="1320719" y="2918392"/>
                <a:ext cx="84412" cy="84413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1" name="楕円 820">
                <a:extLst>
                  <a:ext uri="{FF2B5EF4-FFF2-40B4-BE49-F238E27FC236}">
                    <a16:creationId xmlns:a16="http://schemas.microsoft.com/office/drawing/2014/main" id="{1C2C5329-2CC8-4628-38C9-122407255C34}"/>
                  </a:ext>
                </a:extLst>
              </p:cNvPr>
              <p:cNvSpPr/>
              <p:nvPr/>
            </p:nvSpPr>
            <p:spPr>
              <a:xfrm>
                <a:off x="1588025" y="2918392"/>
                <a:ext cx="84412" cy="84413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27" name="グループ化 826">
              <a:extLst>
                <a:ext uri="{FF2B5EF4-FFF2-40B4-BE49-F238E27FC236}">
                  <a16:creationId xmlns:a16="http://schemas.microsoft.com/office/drawing/2014/main" id="{6A2653EF-5D9C-FB11-B326-6129F61EDA33}"/>
                </a:ext>
              </a:extLst>
            </p:cNvPr>
            <p:cNvGrpSpPr/>
            <p:nvPr/>
          </p:nvGrpSpPr>
          <p:grpSpPr>
            <a:xfrm flipH="1" flipV="1">
              <a:off x="5724649" y="2890611"/>
              <a:ext cx="250702" cy="113034"/>
              <a:chOff x="1259213" y="2809716"/>
              <a:chExt cx="486781" cy="219473"/>
            </a:xfrm>
          </p:grpSpPr>
          <p:sp>
            <p:nvSpPr>
              <p:cNvPr id="828" name="楕円 827">
                <a:extLst>
                  <a:ext uri="{FF2B5EF4-FFF2-40B4-BE49-F238E27FC236}">
                    <a16:creationId xmlns:a16="http://schemas.microsoft.com/office/drawing/2014/main" id="{1F9A4D1A-D420-A17E-E680-E81D97F35D81}"/>
                  </a:ext>
                </a:extLst>
              </p:cNvPr>
              <p:cNvSpPr/>
              <p:nvPr/>
            </p:nvSpPr>
            <p:spPr>
              <a:xfrm>
                <a:off x="1259213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29" name="楕円 828">
                <a:extLst>
                  <a:ext uri="{FF2B5EF4-FFF2-40B4-BE49-F238E27FC236}">
                    <a16:creationId xmlns:a16="http://schemas.microsoft.com/office/drawing/2014/main" id="{801B1D8F-1658-D04C-577E-5212662A7793}"/>
                  </a:ext>
                </a:extLst>
              </p:cNvPr>
              <p:cNvSpPr/>
              <p:nvPr/>
            </p:nvSpPr>
            <p:spPr>
              <a:xfrm>
                <a:off x="1526521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30" name="楕円 829">
                <a:extLst>
                  <a:ext uri="{FF2B5EF4-FFF2-40B4-BE49-F238E27FC236}">
                    <a16:creationId xmlns:a16="http://schemas.microsoft.com/office/drawing/2014/main" id="{D4425863-D327-F646-E9AA-31CA2108784A}"/>
                  </a:ext>
                </a:extLst>
              </p:cNvPr>
              <p:cNvSpPr/>
              <p:nvPr/>
            </p:nvSpPr>
            <p:spPr>
              <a:xfrm>
                <a:off x="1376202" y="2909146"/>
                <a:ext cx="84412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1" name="楕円 830">
                <a:extLst>
                  <a:ext uri="{FF2B5EF4-FFF2-40B4-BE49-F238E27FC236}">
                    <a16:creationId xmlns:a16="http://schemas.microsoft.com/office/drawing/2014/main" id="{880A5067-2135-E4DB-46B2-11E399793F60}"/>
                  </a:ext>
                </a:extLst>
              </p:cNvPr>
              <p:cNvSpPr/>
              <p:nvPr/>
            </p:nvSpPr>
            <p:spPr>
              <a:xfrm>
                <a:off x="1643509" y="2909146"/>
                <a:ext cx="84412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42" name="グループ化 841">
              <a:extLst>
                <a:ext uri="{FF2B5EF4-FFF2-40B4-BE49-F238E27FC236}">
                  <a16:creationId xmlns:a16="http://schemas.microsoft.com/office/drawing/2014/main" id="{2FC127DE-EE3B-5C1E-B2D7-4296D7C3F974}"/>
                </a:ext>
              </a:extLst>
            </p:cNvPr>
            <p:cNvGrpSpPr/>
            <p:nvPr/>
          </p:nvGrpSpPr>
          <p:grpSpPr>
            <a:xfrm flipH="1">
              <a:off x="5481406" y="2047237"/>
              <a:ext cx="250702" cy="113034"/>
              <a:chOff x="1259213" y="2809716"/>
              <a:chExt cx="486781" cy="219473"/>
            </a:xfrm>
          </p:grpSpPr>
          <p:sp>
            <p:nvSpPr>
              <p:cNvPr id="843" name="楕円 842">
                <a:extLst>
                  <a:ext uri="{FF2B5EF4-FFF2-40B4-BE49-F238E27FC236}">
                    <a16:creationId xmlns:a16="http://schemas.microsoft.com/office/drawing/2014/main" id="{B02FE3C0-220F-03EB-8E10-E9B81FCAF25A}"/>
                  </a:ext>
                </a:extLst>
              </p:cNvPr>
              <p:cNvSpPr/>
              <p:nvPr/>
            </p:nvSpPr>
            <p:spPr>
              <a:xfrm>
                <a:off x="1259213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44" name="楕円 843">
                <a:extLst>
                  <a:ext uri="{FF2B5EF4-FFF2-40B4-BE49-F238E27FC236}">
                    <a16:creationId xmlns:a16="http://schemas.microsoft.com/office/drawing/2014/main" id="{7092724A-4316-7192-8344-2476422504BB}"/>
                  </a:ext>
                </a:extLst>
              </p:cNvPr>
              <p:cNvSpPr/>
              <p:nvPr/>
            </p:nvSpPr>
            <p:spPr>
              <a:xfrm>
                <a:off x="1526521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45" name="楕円 844">
                <a:extLst>
                  <a:ext uri="{FF2B5EF4-FFF2-40B4-BE49-F238E27FC236}">
                    <a16:creationId xmlns:a16="http://schemas.microsoft.com/office/drawing/2014/main" id="{7396C814-12C0-4666-82E0-CD59A1B50A9F}"/>
                  </a:ext>
                </a:extLst>
              </p:cNvPr>
              <p:cNvSpPr/>
              <p:nvPr/>
            </p:nvSpPr>
            <p:spPr>
              <a:xfrm>
                <a:off x="1320719" y="2872158"/>
                <a:ext cx="84412" cy="84413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6" name="楕円 845">
                <a:extLst>
                  <a:ext uri="{FF2B5EF4-FFF2-40B4-BE49-F238E27FC236}">
                    <a16:creationId xmlns:a16="http://schemas.microsoft.com/office/drawing/2014/main" id="{B312A202-3D4B-07F4-491A-7F369B1A916B}"/>
                  </a:ext>
                </a:extLst>
              </p:cNvPr>
              <p:cNvSpPr/>
              <p:nvPr/>
            </p:nvSpPr>
            <p:spPr>
              <a:xfrm>
                <a:off x="1588025" y="2872158"/>
                <a:ext cx="84412" cy="84413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55" name="グループ化 954">
            <a:extLst>
              <a:ext uri="{FF2B5EF4-FFF2-40B4-BE49-F238E27FC236}">
                <a16:creationId xmlns:a16="http://schemas.microsoft.com/office/drawing/2014/main" id="{92155635-05B0-6934-CFBB-2351BACAFE05}"/>
              </a:ext>
            </a:extLst>
          </p:cNvPr>
          <p:cNvGrpSpPr/>
          <p:nvPr/>
        </p:nvGrpSpPr>
        <p:grpSpPr>
          <a:xfrm>
            <a:off x="859118" y="965198"/>
            <a:ext cx="2325677" cy="2462731"/>
            <a:chOff x="859118" y="965198"/>
            <a:chExt cx="2325677" cy="2462731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61E3096E-49E4-1932-5B52-3C17D459207F}"/>
                </a:ext>
              </a:extLst>
            </p:cNvPr>
            <p:cNvSpPr/>
            <p:nvPr/>
          </p:nvSpPr>
          <p:spPr>
            <a:xfrm>
              <a:off x="1740644" y="1815687"/>
              <a:ext cx="1079515" cy="860660"/>
            </a:xfrm>
            <a:custGeom>
              <a:avLst/>
              <a:gdLst>
                <a:gd name="connsiteX0" fmla="*/ 3379588 w 5715000"/>
                <a:gd name="connsiteY0" fmla="*/ 0 h 4556380"/>
                <a:gd name="connsiteX1" fmla="*/ 3566160 w 5715000"/>
                <a:gd name="connsiteY1" fmla="*/ 99950 h 4556380"/>
                <a:gd name="connsiteX2" fmla="*/ 3695700 w 5715000"/>
                <a:gd name="connsiteY2" fmla="*/ 92330 h 4556380"/>
                <a:gd name="connsiteX3" fmla="*/ 3787140 w 5715000"/>
                <a:gd name="connsiteY3" fmla="*/ 890 h 4556380"/>
                <a:gd name="connsiteX4" fmla="*/ 3832860 w 5715000"/>
                <a:gd name="connsiteY4" fmla="*/ 92330 h 4556380"/>
                <a:gd name="connsiteX5" fmla="*/ 4008120 w 5715000"/>
                <a:gd name="connsiteY5" fmla="*/ 107570 h 4556380"/>
                <a:gd name="connsiteX6" fmla="*/ 3977640 w 5715000"/>
                <a:gd name="connsiteY6" fmla="*/ 183770 h 4556380"/>
                <a:gd name="connsiteX7" fmla="*/ 3992880 w 5715000"/>
                <a:gd name="connsiteY7" fmla="*/ 252350 h 4556380"/>
                <a:gd name="connsiteX8" fmla="*/ 4091940 w 5715000"/>
                <a:gd name="connsiteY8" fmla="*/ 290450 h 4556380"/>
                <a:gd name="connsiteX9" fmla="*/ 4297680 w 5715000"/>
                <a:gd name="connsiteY9" fmla="*/ 252350 h 4556380"/>
                <a:gd name="connsiteX10" fmla="*/ 4648200 w 5715000"/>
                <a:gd name="connsiteY10" fmla="*/ 336170 h 4556380"/>
                <a:gd name="connsiteX11" fmla="*/ 4648200 w 5715000"/>
                <a:gd name="connsiteY11" fmla="*/ 419990 h 4556380"/>
                <a:gd name="connsiteX12" fmla="*/ 4648200 w 5715000"/>
                <a:gd name="connsiteY12" fmla="*/ 480950 h 4556380"/>
                <a:gd name="connsiteX13" fmla="*/ 4625340 w 5715000"/>
                <a:gd name="connsiteY13" fmla="*/ 648590 h 4556380"/>
                <a:gd name="connsiteX14" fmla="*/ 4724400 w 5715000"/>
                <a:gd name="connsiteY14" fmla="*/ 694310 h 4556380"/>
                <a:gd name="connsiteX15" fmla="*/ 4732020 w 5715000"/>
                <a:gd name="connsiteY15" fmla="*/ 762890 h 4556380"/>
                <a:gd name="connsiteX16" fmla="*/ 4808220 w 5715000"/>
                <a:gd name="connsiteY16" fmla="*/ 762890 h 4556380"/>
                <a:gd name="connsiteX17" fmla="*/ 4968240 w 5715000"/>
                <a:gd name="connsiteY17" fmla="*/ 785750 h 4556380"/>
                <a:gd name="connsiteX18" fmla="*/ 4937760 w 5715000"/>
                <a:gd name="connsiteY18" fmla="*/ 694310 h 4556380"/>
                <a:gd name="connsiteX19" fmla="*/ 5151120 w 5715000"/>
                <a:gd name="connsiteY19" fmla="*/ 694310 h 4556380"/>
                <a:gd name="connsiteX20" fmla="*/ 5166360 w 5715000"/>
                <a:gd name="connsiteY20" fmla="*/ 496190 h 4556380"/>
                <a:gd name="connsiteX21" fmla="*/ 5166360 w 5715000"/>
                <a:gd name="connsiteY21" fmla="*/ 359030 h 4556380"/>
                <a:gd name="connsiteX22" fmla="*/ 5227320 w 5715000"/>
                <a:gd name="connsiteY22" fmla="*/ 305690 h 4556380"/>
                <a:gd name="connsiteX23" fmla="*/ 5382788 w 5715000"/>
                <a:gd name="connsiteY23" fmla="*/ 313094 h 4556380"/>
                <a:gd name="connsiteX24" fmla="*/ 5384800 w 5715000"/>
                <a:gd name="connsiteY24" fmla="*/ 314580 h 4556380"/>
                <a:gd name="connsiteX25" fmla="*/ 5391148 w 5715000"/>
                <a:gd name="connsiteY25" fmla="*/ 428880 h 4556380"/>
                <a:gd name="connsiteX26" fmla="*/ 5549900 w 5715000"/>
                <a:gd name="connsiteY26" fmla="*/ 600330 h 4556380"/>
                <a:gd name="connsiteX27" fmla="*/ 5549900 w 5715000"/>
                <a:gd name="connsiteY27" fmla="*/ 797180 h 4556380"/>
                <a:gd name="connsiteX28" fmla="*/ 5626100 w 5715000"/>
                <a:gd name="connsiteY28" fmla="*/ 873380 h 4556380"/>
                <a:gd name="connsiteX29" fmla="*/ 5619748 w 5715000"/>
                <a:gd name="connsiteY29" fmla="*/ 1127380 h 4556380"/>
                <a:gd name="connsiteX30" fmla="*/ 5651500 w 5715000"/>
                <a:gd name="connsiteY30" fmla="*/ 1197230 h 4556380"/>
                <a:gd name="connsiteX31" fmla="*/ 5651500 w 5715000"/>
                <a:gd name="connsiteY31" fmla="*/ 1254380 h 4556380"/>
                <a:gd name="connsiteX32" fmla="*/ 5670548 w 5715000"/>
                <a:gd name="connsiteY32" fmla="*/ 1311530 h 4556380"/>
                <a:gd name="connsiteX33" fmla="*/ 5676900 w 5715000"/>
                <a:gd name="connsiteY33" fmla="*/ 1590930 h 4556380"/>
                <a:gd name="connsiteX34" fmla="*/ 5689600 w 5715000"/>
                <a:gd name="connsiteY34" fmla="*/ 1679830 h 4556380"/>
                <a:gd name="connsiteX35" fmla="*/ 5715000 w 5715000"/>
                <a:gd name="connsiteY35" fmla="*/ 1813180 h 4556380"/>
                <a:gd name="connsiteX36" fmla="*/ 5708652 w 5715000"/>
                <a:gd name="connsiteY36" fmla="*/ 1952880 h 4556380"/>
                <a:gd name="connsiteX37" fmla="*/ 5695948 w 5715000"/>
                <a:gd name="connsiteY37" fmla="*/ 2035430 h 4556380"/>
                <a:gd name="connsiteX38" fmla="*/ 5689600 w 5715000"/>
                <a:gd name="connsiteY38" fmla="*/ 2137030 h 4556380"/>
                <a:gd name="connsiteX39" fmla="*/ 5695948 w 5715000"/>
                <a:gd name="connsiteY39" fmla="*/ 2194180 h 4556380"/>
                <a:gd name="connsiteX40" fmla="*/ 5695948 w 5715000"/>
                <a:gd name="connsiteY40" fmla="*/ 2264030 h 4556380"/>
                <a:gd name="connsiteX41" fmla="*/ 5689600 w 5715000"/>
                <a:gd name="connsiteY41" fmla="*/ 2321180 h 4556380"/>
                <a:gd name="connsiteX42" fmla="*/ 5702300 w 5715000"/>
                <a:gd name="connsiteY42" fmla="*/ 2365630 h 4556380"/>
                <a:gd name="connsiteX43" fmla="*/ 5670548 w 5715000"/>
                <a:gd name="connsiteY43" fmla="*/ 2492630 h 4556380"/>
                <a:gd name="connsiteX44" fmla="*/ 5689600 w 5715000"/>
                <a:gd name="connsiteY44" fmla="*/ 2530730 h 4556380"/>
                <a:gd name="connsiteX45" fmla="*/ 5632452 w 5715000"/>
                <a:gd name="connsiteY45" fmla="*/ 2702180 h 4556380"/>
                <a:gd name="connsiteX46" fmla="*/ 5657852 w 5715000"/>
                <a:gd name="connsiteY46" fmla="*/ 2854580 h 4556380"/>
                <a:gd name="connsiteX47" fmla="*/ 5594348 w 5715000"/>
                <a:gd name="connsiteY47" fmla="*/ 3006980 h 4556380"/>
                <a:gd name="connsiteX48" fmla="*/ 5613400 w 5715000"/>
                <a:gd name="connsiteY48" fmla="*/ 3197480 h 4556380"/>
                <a:gd name="connsiteX49" fmla="*/ 5613400 w 5715000"/>
                <a:gd name="connsiteY49" fmla="*/ 3318130 h 4556380"/>
                <a:gd name="connsiteX50" fmla="*/ 5524500 w 5715000"/>
                <a:gd name="connsiteY50" fmla="*/ 3438780 h 4556380"/>
                <a:gd name="connsiteX51" fmla="*/ 5518148 w 5715000"/>
                <a:gd name="connsiteY51" fmla="*/ 3680080 h 4556380"/>
                <a:gd name="connsiteX52" fmla="*/ 5537200 w 5715000"/>
                <a:gd name="connsiteY52" fmla="*/ 3737230 h 4556380"/>
                <a:gd name="connsiteX53" fmla="*/ 5537200 w 5715000"/>
                <a:gd name="connsiteY53" fmla="*/ 3800730 h 4556380"/>
                <a:gd name="connsiteX54" fmla="*/ 5454652 w 5715000"/>
                <a:gd name="connsiteY54" fmla="*/ 3883280 h 4556380"/>
                <a:gd name="connsiteX55" fmla="*/ 5429252 w 5715000"/>
                <a:gd name="connsiteY55" fmla="*/ 3921380 h 4556380"/>
                <a:gd name="connsiteX56" fmla="*/ 5340348 w 5715000"/>
                <a:gd name="connsiteY56" fmla="*/ 4022980 h 4556380"/>
                <a:gd name="connsiteX57" fmla="*/ 5283200 w 5715000"/>
                <a:gd name="connsiteY57" fmla="*/ 3978530 h 4556380"/>
                <a:gd name="connsiteX58" fmla="*/ 5175252 w 5715000"/>
                <a:gd name="connsiteY58" fmla="*/ 4061080 h 4556380"/>
                <a:gd name="connsiteX59" fmla="*/ 5092700 w 5715000"/>
                <a:gd name="connsiteY59" fmla="*/ 4099180 h 4556380"/>
                <a:gd name="connsiteX60" fmla="*/ 5048252 w 5715000"/>
                <a:gd name="connsiteY60" fmla="*/ 4124580 h 4556380"/>
                <a:gd name="connsiteX61" fmla="*/ 4978400 w 5715000"/>
                <a:gd name="connsiteY61" fmla="*/ 4169030 h 4556380"/>
                <a:gd name="connsiteX62" fmla="*/ 4933948 w 5715000"/>
                <a:gd name="connsiteY62" fmla="*/ 4276980 h 4556380"/>
                <a:gd name="connsiteX63" fmla="*/ 4832348 w 5715000"/>
                <a:gd name="connsiteY63" fmla="*/ 4226180 h 4556380"/>
                <a:gd name="connsiteX64" fmla="*/ 4749800 w 5715000"/>
                <a:gd name="connsiteY64" fmla="*/ 4257930 h 4556380"/>
                <a:gd name="connsiteX65" fmla="*/ 4692652 w 5715000"/>
                <a:gd name="connsiteY65" fmla="*/ 4200780 h 4556380"/>
                <a:gd name="connsiteX66" fmla="*/ 4578348 w 5715000"/>
                <a:gd name="connsiteY66" fmla="*/ 4156330 h 4556380"/>
                <a:gd name="connsiteX67" fmla="*/ 4457700 w 5715000"/>
                <a:gd name="connsiteY67" fmla="*/ 4137280 h 4556380"/>
                <a:gd name="connsiteX68" fmla="*/ 4349748 w 5715000"/>
                <a:gd name="connsiteY68" fmla="*/ 3978530 h 4556380"/>
                <a:gd name="connsiteX69" fmla="*/ 4279900 w 5715000"/>
                <a:gd name="connsiteY69" fmla="*/ 3984880 h 4556380"/>
                <a:gd name="connsiteX70" fmla="*/ 4279900 w 5715000"/>
                <a:gd name="connsiteY70" fmla="*/ 4080130 h 4556380"/>
                <a:gd name="connsiteX71" fmla="*/ 4349748 w 5715000"/>
                <a:gd name="connsiteY71" fmla="*/ 4213480 h 4556380"/>
                <a:gd name="connsiteX72" fmla="*/ 4184652 w 5715000"/>
                <a:gd name="connsiteY72" fmla="*/ 4308730 h 4556380"/>
                <a:gd name="connsiteX73" fmla="*/ 4159252 w 5715000"/>
                <a:gd name="connsiteY73" fmla="*/ 4327780 h 4556380"/>
                <a:gd name="connsiteX74" fmla="*/ 4095748 w 5715000"/>
                <a:gd name="connsiteY74" fmla="*/ 4423030 h 4556380"/>
                <a:gd name="connsiteX75" fmla="*/ 4032252 w 5715000"/>
                <a:gd name="connsiteY75" fmla="*/ 4467480 h 4556380"/>
                <a:gd name="connsiteX76" fmla="*/ 3975100 w 5715000"/>
                <a:gd name="connsiteY76" fmla="*/ 4556380 h 4556380"/>
                <a:gd name="connsiteX77" fmla="*/ 3898900 w 5715000"/>
                <a:gd name="connsiteY77" fmla="*/ 4461130 h 4556380"/>
                <a:gd name="connsiteX78" fmla="*/ 3822700 w 5715000"/>
                <a:gd name="connsiteY78" fmla="*/ 4410330 h 4556380"/>
                <a:gd name="connsiteX79" fmla="*/ 3683000 w 5715000"/>
                <a:gd name="connsiteY79" fmla="*/ 4372230 h 4556380"/>
                <a:gd name="connsiteX80" fmla="*/ 3651252 w 5715000"/>
                <a:gd name="connsiteY80" fmla="*/ 4219830 h 4556380"/>
                <a:gd name="connsiteX81" fmla="*/ 3536948 w 5715000"/>
                <a:gd name="connsiteY81" fmla="*/ 4169030 h 4556380"/>
                <a:gd name="connsiteX82" fmla="*/ 3492500 w 5715000"/>
                <a:gd name="connsiteY82" fmla="*/ 4061080 h 4556380"/>
                <a:gd name="connsiteX83" fmla="*/ 3390900 w 5715000"/>
                <a:gd name="connsiteY83" fmla="*/ 4035680 h 4556380"/>
                <a:gd name="connsiteX84" fmla="*/ 3333748 w 5715000"/>
                <a:gd name="connsiteY84" fmla="*/ 4022980 h 4556380"/>
                <a:gd name="connsiteX85" fmla="*/ 3289300 w 5715000"/>
                <a:gd name="connsiteY85" fmla="*/ 3965830 h 4556380"/>
                <a:gd name="connsiteX86" fmla="*/ 3302000 w 5715000"/>
                <a:gd name="connsiteY86" fmla="*/ 3921380 h 4556380"/>
                <a:gd name="connsiteX87" fmla="*/ 3289300 w 5715000"/>
                <a:gd name="connsiteY87" fmla="*/ 3826130 h 4556380"/>
                <a:gd name="connsiteX88" fmla="*/ 3276600 w 5715000"/>
                <a:gd name="connsiteY88" fmla="*/ 3768980 h 4556380"/>
                <a:gd name="connsiteX89" fmla="*/ 3308348 w 5715000"/>
                <a:gd name="connsiteY89" fmla="*/ 3711830 h 4556380"/>
                <a:gd name="connsiteX90" fmla="*/ 3308348 w 5715000"/>
                <a:gd name="connsiteY90" fmla="*/ 3673730 h 4556380"/>
                <a:gd name="connsiteX91" fmla="*/ 3155948 w 5715000"/>
                <a:gd name="connsiteY91" fmla="*/ 3673730 h 4556380"/>
                <a:gd name="connsiteX92" fmla="*/ 3130548 w 5715000"/>
                <a:gd name="connsiteY92" fmla="*/ 3534030 h 4556380"/>
                <a:gd name="connsiteX93" fmla="*/ 3060700 w 5715000"/>
                <a:gd name="connsiteY93" fmla="*/ 3476880 h 4556380"/>
                <a:gd name="connsiteX94" fmla="*/ 2946400 w 5715000"/>
                <a:gd name="connsiteY94" fmla="*/ 3349880 h 4556380"/>
                <a:gd name="connsiteX95" fmla="*/ 2832100 w 5715000"/>
                <a:gd name="connsiteY95" fmla="*/ 3299080 h 4556380"/>
                <a:gd name="connsiteX96" fmla="*/ 2762252 w 5715000"/>
                <a:gd name="connsiteY96" fmla="*/ 3292730 h 4556380"/>
                <a:gd name="connsiteX97" fmla="*/ 2654300 w 5715000"/>
                <a:gd name="connsiteY97" fmla="*/ 3241930 h 4556380"/>
                <a:gd name="connsiteX98" fmla="*/ 2444748 w 5715000"/>
                <a:gd name="connsiteY98" fmla="*/ 3197480 h 4556380"/>
                <a:gd name="connsiteX99" fmla="*/ 2362200 w 5715000"/>
                <a:gd name="connsiteY99" fmla="*/ 3172080 h 4556380"/>
                <a:gd name="connsiteX100" fmla="*/ 2228852 w 5715000"/>
                <a:gd name="connsiteY100" fmla="*/ 3184780 h 4556380"/>
                <a:gd name="connsiteX101" fmla="*/ 2032000 w 5715000"/>
                <a:gd name="connsiteY101" fmla="*/ 3241930 h 4556380"/>
                <a:gd name="connsiteX102" fmla="*/ 1987548 w 5715000"/>
                <a:gd name="connsiteY102" fmla="*/ 3299080 h 4556380"/>
                <a:gd name="connsiteX103" fmla="*/ 2006600 w 5715000"/>
                <a:gd name="connsiteY103" fmla="*/ 3381630 h 4556380"/>
                <a:gd name="connsiteX104" fmla="*/ 2006600 w 5715000"/>
                <a:gd name="connsiteY104" fmla="*/ 3426080 h 4556380"/>
                <a:gd name="connsiteX105" fmla="*/ 1854200 w 5715000"/>
                <a:gd name="connsiteY105" fmla="*/ 3426080 h 4556380"/>
                <a:gd name="connsiteX106" fmla="*/ 1758948 w 5715000"/>
                <a:gd name="connsiteY106" fmla="*/ 3495930 h 4556380"/>
                <a:gd name="connsiteX107" fmla="*/ 1663700 w 5715000"/>
                <a:gd name="connsiteY107" fmla="*/ 3489580 h 4556380"/>
                <a:gd name="connsiteX108" fmla="*/ 1562100 w 5715000"/>
                <a:gd name="connsiteY108" fmla="*/ 3546730 h 4556380"/>
                <a:gd name="connsiteX109" fmla="*/ 1524000 w 5715000"/>
                <a:gd name="connsiteY109" fmla="*/ 3610230 h 4556380"/>
                <a:gd name="connsiteX110" fmla="*/ 1397000 w 5715000"/>
                <a:gd name="connsiteY110" fmla="*/ 3622930 h 4556380"/>
                <a:gd name="connsiteX111" fmla="*/ 1390652 w 5715000"/>
                <a:gd name="connsiteY111" fmla="*/ 3686430 h 4556380"/>
                <a:gd name="connsiteX112" fmla="*/ 1282700 w 5715000"/>
                <a:gd name="connsiteY112" fmla="*/ 3705480 h 4556380"/>
                <a:gd name="connsiteX113" fmla="*/ 1238252 w 5715000"/>
                <a:gd name="connsiteY113" fmla="*/ 3756280 h 4556380"/>
                <a:gd name="connsiteX114" fmla="*/ 1181100 w 5715000"/>
                <a:gd name="connsiteY114" fmla="*/ 3807080 h 4556380"/>
                <a:gd name="connsiteX115" fmla="*/ 996948 w 5715000"/>
                <a:gd name="connsiteY115" fmla="*/ 3889630 h 4556380"/>
                <a:gd name="connsiteX116" fmla="*/ 927100 w 5715000"/>
                <a:gd name="connsiteY116" fmla="*/ 3876930 h 4556380"/>
                <a:gd name="connsiteX117" fmla="*/ 889000 w 5715000"/>
                <a:gd name="connsiteY117" fmla="*/ 3953130 h 4556380"/>
                <a:gd name="connsiteX118" fmla="*/ 755652 w 5715000"/>
                <a:gd name="connsiteY118" fmla="*/ 4016630 h 4556380"/>
                <a:gd name="connsiteX119" fmla="*/ 742948 w 5715000"/>
                <a:gd name="connsiteY119" fmla="*/ 4061080 h 4556380"/>
                <a:gd name="connsiteX120" fmla="*/ 679452 w 5715000"/>
                <a:gd name="connsiteY120" fmla="*/ 4086480 h 4556380"/>
                <a:gd name="connsiteX121" fmla="*/ 654052 w 5715000"/>
                <a:gd name="connsiteY121" fmla="*/ 4099180 h 4556380"/>
                <a:gd name="connsiteX122" fmla="*/ 622300 w 5715000"/>
                <a:gd name="connsiteY122" fmla="*/ 4073780 h 4556380"/>
                <a:gd name="connsiteX123" fmla="*/ 520700 w 5715000"/>
                <a:gd name="connsiteY123" fmla="*/ 4042030 h 4556380"/>
                <a:gd name="connsiteX124" fmla="*/ 317500 w 5715000"/>
                <a:gd name="connsiteY124" fmla="*/ 4003930 h 4556380"/>
                <a:gd name="connsiteX125" fmla="*/ 222252 w 5715000"/>
                <a:gd name="connsiteY125" fmla="*/ 4029330 h 4556380"/>
                <a:gd name="connsiteX126" fmla="*/ 193796 w 5715000"/>
                <a:gd name="connsiteY126" fmla="*/ 4005618 h 4556380"/>
                <a:gd name="connsiteX127" fmla="*/ 190500 w 5715000"/>
                <a:gd name="connsiteY127" fmla="*/ 3986150 h 4556380"/>
                <a:gd name="connsiteX128" fmla="*/ 243840 w 5715000"/>
                <a:gd name="connsiteY128" fmla="*/ 3909950 h 4556380"/>
                <a:gd name="connsiteX129" fmla="*/ 251460 w 5715000"/>
                <a:gd name="connsiteY129" fmla="*/ 3810890 h 4556380"/>
                <a:gd name="connsiteX130" fmla="*/ 243840 w 5715000"/>
                <a:gd name="connsiteY130" fmla="*/ 3711830 h 4556380"/>
                <a:gd name="connsiteX131" fmla="*/ 259080 w 5715000"/>
                <a:gd name="connsiteY131" fmla="*/ 3643250 h 4556380"/>
                <a:gd name="connsiteX132" fmla="*/ 259080 w 5715000"/>
                <a:gd name="connsiteY132" fmla="*/ 3574670 h 4556380"/>
                <a:gd name="connsiteX133" fmla="*/ 205740 w 5715000"/>
                <a:gd name="connsiteY133" fmla="*/ 3376550 h 4556380"/>
                <a:gd name="connsiteX134" fmla="*/ 228600 w 5715000"/>
                <a:gd name="connsiteY134" fmla="*/ 3102230 h 4556380"/>
                <a:gd name="connsiteX135" fmla="*/ 144780 w 5715000"/>
                <a:gd name="connsiteY135" fmla="*/ 2987930 h 4556380"/>
                <a:gd name="connsiteX136" fmla="*/ 60960 w 5715000"/>
                <a:gd name="connsiteY136" fmla="*/ 3026030 h 4556380"/>
                <a:gd name="connsiteX137" fmla="*/ 0 w 5715000"/>
                <a:gd name="connsiteY137" fmla="*/ 2843150 h 4556380"/>
                <a:gd name="connsiteX138" fmla="*/ 152400 w 5715000"/>
                <a:gd name="connsiteY138" fmla="*/ 2667890 h 4556380"/>
                <a:gd name="connsiteX139" fmla="*/ 175260 w 5715000"/>
                <a:gd name="connsiteY139" fmla="*/ 2492630 h 4556380"/>
                <a:gd name="connsiteX140" fmla="*/ 205740 w 5715000"/>
                <a:gd name="connsiteY140" fmla="*/ 2340230 h 4556380"/>
                <a:gd name="connsiteX141" fmla="*/ 198120 w 5715000"/>
                <a:gd name="connsiteY141" fmla="*/ 2271650 h 4556380"/>
                <a:gd name="connsiteX142" fmla="*/ 152400 w 5715000"/>
                <a:gd name="connsiteY142" fmla="*/ 2256410 h 4556380"/>
                <a:gd name="connsiteX143" fmla="*/ 114300 w 5715000"/>
                <a:gd name="connsiteY143" fmla="*/ 2187830 h 4556380"/>
                <a:gd name="connsiteX144" fmla="*/ 144780 w 5715000"/>
                <a:gd name="connsiteY144" fmla="*/ 2058290 h 4556380"/>
                <a:gd name="connsiteX145" fmla="*/ 205740 w 5715000"/>
                <a:gd name="connsiteY145" fmla="*/ 2035430 h 4556380"/>
                <a:gd name="connsiteX146" fmla="*/ 541020 w 5715000"/>
                <a:gd name="connsiteY146" fmla="*/ 1989710 h 4556380"/>
                <a:gd name="connsiteX147" fmla="*/ 609600 w 5715000"/>
                <a:gd name="connsiteY147" fmla="*/ 1974470 h 4556380"/>
                <a:gd name="connsiteX148" fmla="*/ 685800 w 5715000"/>
                <a:gd name="connsiteY148" fmla="*/ 1989710 h 4556380"/>
                <a:gd name="connsiteX149" fmla="*/ 731520 w 5715000"/>
                <a:gd name="connsiteY149" fmla="*/ 1951610 h 4556380"/>
                <a:gd name="connsiteX150" fmla="*/ 746760 w 5715000"/>
                <a:gd name="connsiteY150" fmla="*/ 1799210 h 4556380"/>
                <a:gd name="connsiteX151" fmla="*/ 876300 w 5715000"/>
                <a:gd name="connsiteY151" fmla="*/ 1776350 h 4556380"/>
                <a:gd name="connsiteX152" fmla="*/ 944880 w 5715000"/>
                <a:gd name="connsiteY152" fmla="*/ 1844930 h 4556380"/>
                <a:gd name="connsiteX153" fmla="*/ 1005840 w 5715000"/>
                <a:gd name="connsiteY153" fmla="*/ 1791590 h 4556380"/>
                <a:gd name="connsiteX154" fmla="*/ 1150620 w 5715000"/>
                <a:gd name="connsiteY154" fmla="*/ 1783970 h 4556380"/>
                <a:gd name="connsiteX155" fmla="*/ 1234440 w 5715000"/>
                <a:gd name="connsiteY155" fmla="*/ 1844930 h 4556380"/>
                <a:gd name="connsiteX156" fmla="*/ 1280160 w 5715000"/>
                <a:gd name="connsiteY156" fmla="*/ 1753490 h 4556380"/>
                <a:gd name="connsiteX157" fmla="*/ 1249680 w 5715000"/>
                <a:gd name="connsiteY157" fmla="*/ 1692530 h 4556380"/>
                <a:gd name="connsiteX158" fmla="*/ 1226820 w 5715000"/>
                <a:gd name="connsiteY158" fmla="*/ 1616330 h 4556380"/>
                <a:gd name="connsiteX159" fmla="*/ 1188720 w 5715000"/>
                <a:gd name="connsiteY159" fmla="*/ 1471550 h 4556380"/>
                <a:gd name="connsiteX160" fmla="*/ 1173480 w 5715000"/>
                <a:gd name="connsiteY160" fmla="*/ 1425830 h 4556380"/>
                <a:gd name="connsiteX161" fmla="*/ 1188720 w 5715000"/>
                <a:gd name="connsiteY161" fmla="*/ 1265810 h 4556380"/>
                <a:gd name="connsiteX162" fmla="*/ 1264920 w 5715000"/>
                <a:gd name="connsiteY162" fmla="*/ 1242950 h 4556380"/>
                <a:gd name="connsiteX163" fmla="*/ 1371600 w 5715000"/>
                <a:gd name="connsiteY163" fmla="*/ 1098170 h 4556380"/>
                <a:gd name="connsiteX164" fmla="*/ 1371600 w 5715000"/>
                <a:gd name="connsiteY164" fmla="*/ 1037210 h 4556380"/>
                <a:gd name="connsiteX165" fmla="*/ 1501140 w 5715000"/>
                <a:gd name="connsiteY165" fmla="*/ 922910 h 4556380"/>
                <a:gd name="connsiteX166" fmla="*/ 1493520 w 5715000"/>
                <a:gd name="connsiteY166" fmla="*/ 839090 h 4556380"/>
                <a:gd name="connsiteX167" fmla="*/ 1623060 w 5715000"/>
                <a:gd name="connsiteY167" fmla="*/ 740030 h 4556380"/>
                <a:gd name="connsiteX168" fmla="*/ 1737360 w 5715000"/>
                <a:gd name="connsiteY168" fmla="*/ 587630 h 4556380"/>
                <a:gd name="connsiteX169" fmla="*/ 1874520 w 5715000"/>
                <a:gd name="connsiteY169" fmla="*/ 564770 h 4556380"/>
                <a:gd name="connsiteX170" fmla="*/ 1958340 w 5715000"/>
                <a:gd name="connsiteY170" fmla="*/ 663830 h 4556380"/>
                <a:gd name="connsiteX171" fmla="*/ 2080260 w 5715000"/>
                <a:gd name="connsiteY171" fmla="*/ 602870 h 4556380"/>
                <a:gd name="connsiteX172" fmla="*/ 2179320 w 5715000"/>
                <a:gd name="connsiteY172" fmla="*/ 640970 h 4556380"/>
                <a:gd name="connsiteX173" fmla="*/ 2286000 w 5715000"/>
                <a:gd name="connsiteY173" fmla="*/ 625730 h 4556380"/>
                <a:gd name="connsiteX174" fmla="*/ 2324100 w 5715000"/>
                <a:gd name="connsiteY174" fmla="*/ 564770 h 4556380"/>
                <a:gd name="connsiteX175" fmla="*/ 2407920 w 5715000"/>
                <a:gd name="connsiteY175" fmla="*/ 633350 h 4556380"/>
                <a:gd name="connsiteX176" fmla="*/ 2446020 w 5715000"/>
                <a:gd name="connsiteY176" fmla="*/ 747650 h 4556380"/>
                <a:gd name="connsiteX177" fmla="*/ 2506980 w 5715000"/>
                <a:gd name="connsiteY177" fmla="*/ 831470 h 4556380"/>
                <a:gd name="connsiteX178" fmla="*/ 2659380 w 5715000"/>
                <a:gd name="connsiteY178" fmla="*/ 823850 h 4556380"/>
                <a:gd name="connsiteX179" fmla="*/ 2689860 w 5715000"/>
                <a:gd name="connsiteY179" fmla="*/ 778130 h 4556380"/>
                <a:gd name="connsiteX180" fmla="*/ 2758440 w 5715000"/>
                <a:gd name="connsiteY180" fmla="*/ 831470 h 4556380"/>
                <a:gd name="connsiteX181" fmla="*/ 2758440 w 5715000"/>
                <a:gd name="connsiteY181" fmla="*/ 854330 h 4556380"/>
                <a:gd name="connsiteX182" fmla="*/ 2865120 w 5715000"/>
                <a:gd name="connsiteY182" fmla="*/ 930530 h 4556380"/>
                <a:gd name="connsiteX183" fmla="*/ 2956560 w 5715000"/>
                <a:gd name="connsiteY183" fmla="*/ 922910 h 4556380"/>
                <a:gd name="connsiteX184" fmla="*/ 3009900 w 5715000"/>
                <a:gd name="connsiteY184" fmla="*/ 854330 h 4556380"/>
                <a:gd name="connsiteX185" fmla="*/ 3093720 w 5715000"/>
                <a:gd name="connsiteY185" fmla="*/ 854330 h 4556380"/>
                <a:gd name="connsiteX186" fmla="*/ 3223260 w 5715000"/>
                <a:gd name="connsiteY186" fmla="*/ 892430 h 4556380"/>
                <a:gd name="connsiteX187" fmla="*/ 3451860 w 5715000"/>
                <a:gd name="connsiteY187" fmla="*/ 656210 h 4556380"/>
                <a:gd name="connsiteX188" fmla="*/ 3337560 w 5715000"/>
                <a:gd name="connsiteY188" fmla="*/ 549530 h 4556380"/>
                <a:gd name="connsiteX189" fmla="*/ 3352800 w 5715000"/>
                <a:gd name="connsiteY189" fmla="*/ 488570 h 4556380"/>
                <a:gd name="connsiteX190" fmla="*/ 3383280 w 5715000"/>
                <a:gd name="connsiteY190" fmla="*/ 237110 h 4556380"/>
                <a:gd name="connsiteX191" fmla="*/ 3390900 w 5715000"/>
                <a:gd name="connsiteY191" fmla="*/ 176150 h 4556380"/>
                <a:gd name="connsiteX192" fmla="*/ 3375660 w 5715000"/>
                <a:gd name="connsiteY192" fmla="*/ 8510 h 4556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</a:cxnLst>
              <a:rect l="l" t="t" r="r" b="b"/>
              <a:pathLst>
                <a:path w="5715000" h="4556380">
                  <a:moveTo>
                    <a:pt x="3379588" y="0"/>
                  </a:moveTo>
                  <a:lnTo>
                    <a:pt x="3566160" y="99950"/>
                  </a:lnTo>
                  <a:lnTo>
                    <a:pt x="3695700" y="92330"/>
                  </a:lnTo>
                  <a:lnTo>
                    <a:pt x="3787140" y="890"/>
                  </a:lnTo>
                  <a:lnTo>
                    <a:pt x="3832860" y="92330"/>
                  </a:lnTo>
                  <a:lnTo>
                    <a:pt x="4008120" y="107570"/>
                  </a:lnTo>
                  <a:lnTo>
                    <a:pt x="3977640" y="183770"/>
                  </a:lnTo>
                  <a:lnTo>
                    <a:pt x="3992880" y="252350"/>
                  </a:lnTo>
                  <a:lnTo>
                    <a:pt x="4091940" y="290450"/>
                  </a:lnTo>
                  <a:lnTo>
                    <a:pt x="4297680" y="252350"/>
                  </a:lnTo>
                  <a:lnTo>
                    <a:pt x="4648200" y="336170"/>
                  </a:lnTo>
                  <a:lnTo>
                    <a:pt x="4648200" y="419990"/>
                  </a:lnTo>
                  <a:lnTo>
                    <a:pt x="4648200" y="480950"/>
                  </a:lnTo>
                  <a:lnTo>
                    <a:pt x="4625340" y="648590"/>
                  </a:lnTo>
                  <a:lnTo>
                    <a:pt x="4724400" y="694310"/>
                  </a:lnTo>
                  <a:lnTo>
                    <a:pt x="4732020" y="762890"/>
                  </a:lnTo>
                  <a:lnTo>
                    <a:pt x="4808220" y="762890"/>
                  </a:lnTo>
                  <a:lnTo>
                    <a:pt x="4968240" y="785750"/>
                  </a:lnTo>
                  <a:lnTo>
                    <a:pt x="4937760" y="694310"/>
                  </a:lnTo>
                  <a:lnTo>
                    <a:pt x="5151120" y="694310"/>
                  </a:lnTo>
                  <a:lnTo>
                    <a:pt x="5166360" y="496190"/>
                  </a:lnTo>
                  <a:lnTo>
                    <a:pt x="5166360" y="359030"/>
                  </a:lnTo>
                  <a:lnTo>
                    <a:pt x="5227320" y="305690"/>
                  </a:lnTo>
                  <a:lnTo>
                    <a:pt x="5382788" y="313094"/>
                  </a:lnTo>
                  <a:lnTo>
                    <a:pt x="5384800" y="314580"/>
                  </a:lnTo>
                  <a:lnTo>
                    <a:pt x="5391148" y="428880"/>
                  </a:lnTo>
                  <a:lnTo>
                    <a:pt x="5549900" y="600330"/>
                  </a:lnTo>
                  <a:lnTo>
                    <a:pt x="5549900" y="797180"/>
                  </a:lnTo>
                  <a:lnTo>
                    <a:pt x="5626100" y="873380"/>
                  </a:lnTo>
                  <a:lnTo>
                    <a:pt x="5619748" y="1127380"/>
                  </a:lnTo>
                  <a:lnTo>
                    <a:pt x="5651500" y="1197230"/>
                  </a:lnTo>
                  <a:lnTo>
                    <a:pt x="5651500" y="1254380"/>
                  </a:lnTo>
                  <a:lnTo>
                    <a:pt x="5670548" y="1311530"/>
                  </a:lnTo>
                  <a:lnTo>
                    <a:pt x="5676900" y="1590930"/>
                  </a:lnTo>
                  <a:lnTo>
                    <a:pt x="5689600" y="1679830"/>
                  </a:lnTo>
                  <a:lnTo>
                    <a:pt x="5715000" y="1813180"/>
                  </a:lnTo>
                  <a:lnTo>
                    <a:pt x="5708652" y="1952880"/>
                  </a:lnTo>
                  <a:lnTo>
                    <a:pt x="5695948" y="2035430"/>
                  </a:lnTo>
                  <a:lnTo>
                    <a:pt x="5689600" y="2137030"/>
                  </a:lnTo>
                  <a:lnTo>
                    <a:pt x="5695948" y="2194180"/>
                  </a:lnTo>
                  <a:lnTo>
                    <a:pt x="5695948" y="2264030"/>
                  </a:lnTo>
                  <a:lnTo>
                    <a:pt x="5689600" y="2321180"/>
                  </a:lnTo>
                  <a:lnTo>
                    <a:pt x="5702300" y="2365630"/>
                  </a:lnTo>
                  <a:lnTo>
                    <a:pt x="5670548" y="2492630"/>
                  </a:lnTo>
                  <a:lnTo>
                    <a:pt x="5689600" y="2530730"/>
                  </a:lnTo>
                  <a:lnTo>
                    <a:pt x="5632452" y="2702180"/>
                  </a:lnTo>
                  <a:lnTo>
                    <a:pt x="5657852" y="2854580"/>
                  </a:lnTo>
                  <a:lnTo>
                    <a:pt x="5594348" y="3006980"/>
                  </a:lnTo>
                  <a:lnTo>
                    <a:pt x="5613400" y="3197480"/>
                  </a:lnTo>
                  <a:lnTo>
                    <a:pt x="5613400" y="3318130"/>
                  </a:lnTo>
                  <a:lnTo>
                    <a:pt x="5524500" y="3438780"/>
                  </a:lnTo>
                  <a:lnTo>
                    <a:pt x="5518148" y="3680080"/>
                  </a:lnTo>
                  <a:lnTo>
                    <a:pt x="5537200" y="3737230"/>
                  </a:lnTo>
                  <a:lnTo>
                    <a:pt x="5537200" y="3800730"/>
                  </a:lnTo>
                  <a:lnTo>
                    <a:pt x="5454652" y="3883280"/>
                  </a:lnTo>
                  <a:lnTo>
                    <a:pt x="5429252" y="3921380"/>
                  </a:lnTo>
                  <a:lnTo>
                    <a:pt x="5340348" y="4022980"/>
                  </a:lnTo>
                  <a:lnTo>
                    <a:pt x="5283200" y="3978530"/>
                  </a:lnTo>
                  <a:lnTo>
                    <a:pt x="5175252" y="4061080"/>
                  </a:lnTo>
                  <a:lnTo>
                    <a:pt x="5092700" y="4099180"/>
                  </a:lnTo>
                  <a:lnTo>
                    <a:pt x="5048252" y="4124580"/>
                  </a:lnTo>
                  <a:lnTo>
                    <a:pt x="4978400" y="4169030"/>
                  </a:lnTo>
                  <a:lnTo>
                    <a:pt x="4933948" y="4276980"/>
                  </a:lnTo>
                  <a:lnTo>
                    <a:pt x="4832348" y="4226180"/>
                  </a:lnTo>
                  <a:lnTo>
                    <a:pt x="4749800" y="4257930"/>
                  </a:lnTo>
                  <a:lnTo>
                    <a:pt x="4692652" y="4200780"/>
                  </a:lnTo>
                  <a:lnTo>
                    <a:pt x="4578348" y="4156330"/>
                  </a:lnTo>
                  <a:lnTo>
                    <a:pt x="4457700" y="4137280"/>
                  </a:lnTo>
                  <a:lnTo>
                    <a:pt x="4349748" y="3978530"/>
                  </a:lnTo>
                  <a:lnTo>
                    <a:pt x="4279900" y="3984880"/>
                  </a:lnTo>
                  <a:lnTo>
                    <a:pt x="4279900" y="4080130"/>
                  </a:lnTo>
                  <a:lnTo>
                    <a:pt x="4349748" y="4213480"/>
                  </a:lnTo>
                  <a:lnTo>
                    <a:pt x="4184652" y="4308730"/>
                  </a:lnTo>
                  <a:lnTo>
                    <a:pt x="4159252" y="4327780"/>
                  </a:lnTo>
                  <a:lnTo>
                    <a:pt x="4095748" y="4423030"/>
                  </a:lnTo>
                  <a:lnTo>
                    <a:pt x="4032252" y="4467480"/>
                  </a:lnTo>
                  <a:lnTo>
                    <a:pt x="3975100" y="4556380"/>
                  </a:lnTo>
                  <a:lnTo>
                    <a:pt x="3898900" y="4461130"/>
                  </a:lnTo>
                  <a:lnTo>
                    <a:pt x="3822700" y="4410330"/>
                  </a:lnTo>
                  <a:lnTo>
                    <a:pt x="3683000" y="4372230"/>
                  </a:lnTo>
                  <a:lnTo>
                    <a:pt x="3651252" y="4219830"/>
                  </a:lnTo>
                  <a:lnTo>
                    <a:pt x="3536948" y="4169030"/>
                  </a:lnTo>
                  <a:lnTo>
                    <a:pt x="3492500" y="4061080"/>
                  </a:lnTo>
                  <a:lnTo>
                    <a:pt x="3390900" y="4035680"/>
                  </a:lnTo>
                  <a:lnTo>
                    <a:pt x="3333748" y="4022980"/>
                  </a:lnTo>
                  <a:lnTo>
                    <a:pt x="3289300" y="3965830"/>
                  </a:lnTo>
                  <a:lnTo>
                    <a:pt x="3302000" y="3921380"/>
                  </a:lnTo>
                  <a:lnTo>
                    <a:pt x="3289300" y="3826130"/>
                  </a:lnTo>
                  <a:lnTo>
                    <a:pt x="3276600" y="3768980"/>
                  </a:lnTo>
                  <a:lnTo>
                    <a:pt x="3308348" y="3711830"/>
                  </a:lnTo>
                  <a:lnTo>
                    <a:pt x="3308348" y="3673730"/>
                  </a:lnTo>
                  <a:lnTo>
                    <a:pt x="3155948" y="3673730"/>
                  </a:lnTo>
                  <a:lnTo>
                    <a:pt x="3130548" y="3534030"/>
                  </a:lnTo>
                  <a:lnTo>
                    <a:pt x="3060700" y="3476880"/>
                  </a:lnTo>
                  <a:lnTo>
                    <a:pt x="2946400" y="3349880"/>
                  </a:lnTo>
                  <a:lnTo>
                    <a:pt x="2832100" y="3299080"/>
                  </a:lnTo>
                  <a:lnTo>
                    <a:pt x="2762252" y="3292730"/>
                  </a:lnTo>
                  <a:lnTo>
                    <a:pt x="2654300" y="3241930"/>
                  </a:lnTo>
                  <a:lnTo>
                    <a:pt x="2444748" y="3197480"/>
                  </a:lnTo>
                  <a:lnTo>
                    <a:pt x="2362200" y="3172080"/>
                  </a:lnTo>
                  <a:lnTo>
                    <a:pt x="2228852" y="3184780"/>
                  </a:lnTo>
                  <a:lnTo>
                    <a:pt x="2032000" y="3241930"/>
                  </a:lnTo>
                  <a:lnTo>
                    <a:pt x="1987548" y="3299080"/>
                  </a:lnTo>
                  <a:lnTo>
                    <a:pt x="2006600" y="3381630"/>
                  </a:lnTo>
                  <a:lnTo>
                    <a:pt x="2006600" y="3426080"/>
                  </a:lnTo>
                  <a:lnTo>
                    <a:pt x="1854200" y="3426080"/>
                  </a:lnTo>
                  <a:lnTo>
                    <a:pt x="1758948" y="3495930"/>
                  </a:lnTo>
                  <a:lnTo>
                    <a:pt x="1663700" y="3489580"/>
                  </a:lnTo>
                  <a:lnTo>
                    <a:pt x="1562100" y="3546730"/>
                  </a:lnTo>
                  <a:lnTo>
                    <a:pt x="1524000" y="3610230"/>
                  </a:lnTo>
                  <a:lnTo>
                    <a:pt x="1397000" y="3622930"/>
                  </a:lnTo>
                  <a:lnTo>
                    <a:pt x="1390652" y="3686430"/>
                  </a:lnTo>
                  <a:lnTo>
                    <a:pt x="1282700" y="3705480"/>
                  </a:lnTo>
                  <a:lnTo>
                    <a:pt x="1238252" y="3756280"/>
                  </a:lnTo>
                  <a:lnTo>
                    <a:pt x="1181100" y="3807080"/>
                  </a:lnTo>
                  <a:lnTo>
                    <a:pt x="996948" y="3889630"/>
                  </a:lnTo>
                  <a:lnTo>
                    <a:pt x="927100" y="3876930"/>
                  </a:lnTo>
                  <a:lnTo>
                    <a:pt x="889000" y="3953130"/>
                  </a:lnTo>
                  <a:lnTo>
                    <a:pt x="755652" y="4016630"/>
                  </a:lnTo>
                  <a:lnTo>
                    <a:pt x="742948" y="4061080"/>
                  </a:lnTo>
                  <a:lnTo>
                    <a:pt x="679452" y="4086480"/>
                  </a:lnTo>
                  <a:lnTo>
                    <a:pt x="654052" y="4099180"/>
                  </a:lnTo>
                  <a:lnTo>
                    <a:pt x="622300" y="4073780"/>
                  </a:lnTo>
                  <a:lnTo>
                    <a:pt x="520700" y="4042030"/>
                  </a:lnTo>
                  <a:lnTo>
                    <a:pt x="317500" y="4003930"/>
                  </a:lnTo>
                  <a:lnTo>
                    <a:pt x="222252" y="4029330"/>
                  </a:lnTo>
                  <a:lnTo>
                    <a:pt x="193796" y="4005618"/>
                  </a:lnTo>
                  <a:lnTo>
                    <a:pt x="190500" y="3986150"/>
                  </a:lnTo>
                  <a:lnTo>
                    <a:pt x="243840" y="3909950"/>
                  </a:lnTo>
                  <a:lnTo>
                    <a:pt x="251460" y="3810890"/>
                  </a:lnTo>
                  <a:lnTo>
                    <a:pt x="243840" y="3711830"/>
                  </a:lnTo>
                  <a:lnTo>
                    <a:pt x="259080" y="3643250"/>
                  </a:lnTo>
                  <a:lnTo>
                    <a:pt x="259080" y="3574670"/>
                  </a:lnTo>
                  <a:lnTo>
                    <a:pt x="205740" y="3376550"/>
                  </a:lnTo>
                  <a:lnTo>
                    <a:pt x="228600" y="3102230"/>
                  </a:lnTo>
                  <a:lnTo>
                    <a:pt x="144780" y="2987930"/>
                  </a:lnTo>
                  <a:lnTo>
                    <a:pt x="60960" y="3026030"/>
                  </a:lnTo>
                  <a:lnTo>
                    <a:pt x="0" y="2843150"/>
                  </a:lnTo>
                  <a:lnTo>
                    <a:pt x="152400" y="2667890"/>
                  </a:lnTo>
                  <a:lnTo>
                    <a:pt x="175260" y="2492630"/>
                  </a:lnTo>
                  <a:lnTo>
                    <a:pt x="205740" y="2340230"/>
                  </a:lnTo>
                  <a:lnTo>
                    <a:pt x="198120" y="2271650"/>
                  </a:lnTo>
                  <a:lnTo>
                    <a:pt x="152400" y="2256410"/>
                  </a:lnTo>
                  <a:lnTo>
                    <a:pt x="114300" y="2187830"/>
                  </a:lnTo>
                  <a:lnTo>
                    <a:pt x="144780" y="2058290"/>
                  </a:lnTo>
                  <a:lnTo>
                    <a:pt x="205740" y="2035430"/>
                  </a:lnTo>
                  <a:lnTo>
                    <a:pt x="541020" y="1989710"/>
                  </a:lnTo>
                  <a:lnTo>
                    <a:pt x="609600" y="1974470"/>
                  </a:lnTo>
                  <a:lnTo>
                    <a:pt x="685800" y="1989710"/>
                  </a:lnTo>
                  <a:lnTo>
                    <a:pt x="731520" y="1951610"/>
                  </a:lnTo>
                  <a:lnTo>
                    <a:pt x="746760" y="1799210"/>
                  </a:lnTo>
                  <a:lnTo>
                    <a:pt x="876300" y="1776350"/>
                  </a:lnTo>
                  <a:lnTo>
                    <a:pt x="944880" y="1844930"/>
                  </a:lnTo>
                  <a:lnTo>
                    <a:pt x="1005840" y="1791590"/>
                  </a:lnTo>
                  <a:lnTo>
                    <a:pt x="1150620" y="1783970"/>
                  </a:lnTo>
                  <a:lnTo>
                    <a:pt x="1234440" y="1844930"/>
                  </a:lnTo>
                  <a:lnTo>
                    <a:pt x="1280160" y="1753490"/>
                  </a:lnTo>
                  <a:lnTo>
                    <a:pt x="1249680" y="1692530"/>
                  </a:lnTo>
                  <a:lnTo>
                    <a:pt x="1226820" y="1616330"/>
                  </a:lnTo>
                  <a:lnTo>
                    <a:pt x="1188720" y="1471550"/>
                  </a:lnTo>
                  <a:lnTo>
                    <a:pt x="1173480" y="1425830"/>
                  </a:lnTo>
                  <a:lnTo>
                    <a:pt x="1188720" y="1265810"/>
                  </a:lnTo>
                  <a:lnTo>
                    <a:pt x="1264920" y="1242950"/>
                  </a:lnTo>
                  <a:lnTo>
                    <a:pt x="1371600" y="1098170"/>
                  </a:lnTo>
                  <a:lnTo>
                    <a:pt x="1371600" y="1037210"/>
                  </a:lnTo>
                  <a:lnTo>
                    <a:pt x="1501140" y="922910"/>
                  </a:lnTo>
                  <a:lnTo>
                    <a:pt x="1493520" y="839090"/>
                  </a:lnTo>
                  <a:lnTo>
                    <a:pt x="1623060" y="740030"/>
                  </a:lnTo>
                  <a:lnTo>
                    <a:pt x="1737360" y="587630"/>
                  </a:lnTo>
                  <a:lnTo>
                    <a:pt x="1874520" y="564770"/>
                  </a:lnTo>
                  <a:lnTo>
                    <a:pt x="1958340" y="663830"/>
                  </a:lnTo>
                  <a:lnTo>
                    <a:pt x="2080260" y="602870"/>
                  </a:lnTo>
                  <a:lnTo>
                    <a:pt x="2179320" y="640970"/>
                  </a:lnTo>
                  <a:lnTo>
                    <a:pt x="2286000" y="625730"/>
                  </a:lnTo>
                  <a:lnTo>
                    <a:pt x="2324100" y="564770"/>
                  </a:lnTo>
                  <a:lnTo>
                    <a:pt x="2407920" y="633350"/>
                  </a:lnTo>
                  <a:lnTo>
                    <a:pt x="2446020" y="747650"/>
                  </a:lnTo>
                  <a:lnTo>
                    <a:pt x="2506980" y="831470"/>
                  </a:lnTo>
                  <a:lnTo>
                    <a:pt x="2659380" y="823850"/>
                  </a:lnTo>
                  <a:lnTo>
                    <a:pt x="2689860" y="778130"/>
                  </a:lnTo>
                  <a:lnTo>
                    <a:pt x="2758440" y="831470"/>
                  </a:lnTo>
                  <a:lnTo>
                    <a:pt x="2758440" y="854330"/>
                  </a:lnTo>
                  <a:lnTo>
                    <a:pt x="2865120" y="930530"/>
                  </a:lnTo>
                  <a:lnTo>
                    <a:pt x="2956560" y="922910"/>
                  </a:lnTo>
                  <a:lnTo>
                    <a:pt x="3009900" y="854330"/>
                  </a:lnTo>
                  <a:lnTo>
                    <a:pt x="3093720" y="854330"/>
                  </a:lnTo>
                  <a:lnTo>
                    <a:pt x="3223260" y="892430"/>
                  </a:lnTo>
                  <a:lnTo>
                    <a:pt x="3451860" y="656210"/>
                  </a:lnTo>
                  <a:lnTo>
                    <a:pt x="3337560" y="549530"/>
                  </a:lnTo>
                  <a:lnTo>
                    <a:pt x="3352800" y="488570"/>
                  </a:lnTo>
                  <a:lnTo>
                    <a:pt x="3383280" y="237110"/>
                  </a:lnTo>
                  <a:lnTo>
                    <a:pt x="3390900" y="176150"/>
                  </a:lnTo>
                  <a:lnTo>
                    <a:pt x="3375660" y="851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2588659C-7067-2298-D45A-31F23665AC71}"/>
                </a:ext>
              </a:extLst>
            </p:cNvPr>
            <p:cNvGrpSpPr/>
            <p:nvPr/>
          </p:nvGrpSpPr>
          <p:grpSpPr>
            <a:xfrm>
              <a:off x="859118" y="965198"/>
              <a:ext cx="2325677" cy="2462731"/>
              <a:chOff x="840183" y="1048510"/>
              <a:chExt cx="2325677" cy="2462731"/>
            </a:xfrm>
          </p:grpSpPr>
          <p:sp>
            <p:nvSpPr>
              <p:cNvPr id="5" name="フリーフォーム: 図形 4">
                <a:extLst>
                  <a:ext uri="{FF2B5EF4-FFF2-40B4-BE49-F238E27FC236}">
                    <a16:creationId xmlns:a16="http://schemas.microsoft.com/office/drawing/2014/main" id="{2D71B039-7208-D911-8BB9-4276D25F877A}"/>
                  </a:ext>
                </a:extLst>
              </p:cNvPr>
              <p:cNvSpPr/>
              <p:nvPr/>
            </p:nvSpPr>
            <p:spPr>
              <a:xfrm>
                <a:off x="1814066" y="2498178"/>
                <a:ext cx="559668" cy="687782"/>
              </a:xfrm>
              <a:custGeom>
                <a:avLst/>
                <a:gdLst>
                  <a:gd name="connsiteX0" fmla="*/ 1873252 w 2962912"/>
                  <a:gd name="connsiteY0" fmla="*/ 0 h 3641156"/>
                  <a:gd name="connsiteX1" fmla="*/ 1955800 w 2962912"/>
                  <a:gd name="connsiteY1" fmla="*/ 25400 h 3641156"/>
                  <a:gd name="connsiteX2" fmla="*/ 2165352 w 2962912"/>
                  <a:gd name="connsiteY2" fmla="*/ 69850 h 3641156"/>
                  <a:gd name="connsiteX3" fmla="*/ 2273304 w 2962912"/>
                  <a:gd name="connsiteY3" fmla="*/ 120650 h 3641156"/>
                  <a:gd name="connsiteX4" fmla="*/ 2343152 w 2962912"/>
                  <a:gd name="connsiteY4" fmla="*/ 127000 h 3641156"/>
                  <a:gd name="connsiteX5" fmla="*/ 2457452 w 2962912"/>
                  <a:gd name="connsiteY5" fmla="*/ 177800 h 3641156"/>
                  <a:gd name="connsiteX6" fmla="*/ 2571752 w 2962912"/>
                  <a:gd name="connsiteY6" fmla="*/ 304800 h 3641156"/>
                  <a:gd name="connsiteX7" fmla="*/ 2641600 w 2962912"/>
                  <a:gd name="connsiteY7" fmla="*/ 361950 h 3641156"/>
                  <a:gd name="connsiteX8" fmla="*/ 2667000 w 2962912"/>
                  <a:gd name="connsiteY8" fmla="*/ 501650 h 3641156"/>
                  <a:gd name="connsiteX9" fmla="*/ 2819400 w 2962912"/>
                  <a:gd name="connsiteY9" fmla="*/ 501650 h 3641156"/>
                  <a:gd name="connsiteX10" fmla="*/ 2819400 w 2962912"/>
                  <a:gd name="connsiteY10" fmla="*/ 539750 h 3641156"/>
                  <a:gd name="connsiteX11" fmla="*/ 2787652 w 2962912"/>
                  <a:gd name="connsiteY11" fmla="*/ 596900 h 3641156"/>
                  <a:gd name="connsiteX12" fmla="*/ 2800352 w 2962912"/>
                  <a:gd name="connsiteY12" fmla="*/ 654050 h 3641156"/>
                  <a:gd name="connsiteX13" fmla="*/ 2813052 w 2962912"/>
                  <a:gd name="connsiteY13" fmla="*/ 749300 h 3641156"/>
                  <a:gd name="connsiteX14" fmla="*/ 2800352 w 2962912"/>
                  <a:gd name="connsiteY14" fmla="*/ 793750 h 3641156"/>
                  <a:gd name="connsiteX15" fmla="*/ 2844800 w 2962912"/>
                  <a:gd name="connsiteY15" fmla="*/ 850900 h 3641156"/>
                  <a:gd name="connsiteX16" fmla="*/ 2843092 w 2962912"/>
                  <a:gd name="connsiteY16" fmla="*/ 848704 h 3641156"/>
                  <a:gd name="connsiteX17" fmla="*/ 2818132 w 2962912"/>
                  <a:gd name="connsiteY17" fmla="*/ 882650 h 3641156"/>
                  <a:gd name="connsiteX18" fmla="*/ 2833372 w 2962912"/>
                  <a:gd name="connsiteY18" fmla="*/ 1141730 h 3641156"/>
                  <a:gd name="connsiteX19" fmla="*/ 2886712 w 2962912"/>
                  <a:gd name="connsiteY19" fmla="*/ 1248410 h 3641156"/>
                  <a:gd name="connsiteX20" fmla="*/ 2879092 w 2962912"/>
                  <a:gd name="connsiteY20" fmla="*/ 1393190 h 3641156"/>
                  <a:gd name="connsiteX21" fmla="*/ 2856232 w 2962912"/>
                  <a:gd name="connsiteY21" fmla="*/ 1423670 h 3641156"/>
                  <a:gd name="connsiteX22" fmla="*/ 2848612 w 2962912"/>
                  <a:gd name="connsiteY22" fmla="*/ 1507490 h 3641156"/>
                  <a:gd name="connsiteX23" fmla="*/ 2962912 w 2962912"/>
                  <a:gd name="connsiteY23" fmla="*/ 1697990 h 3641156"/>
                  <a:gd name="connsiteX24" fmla="*/ 2772412 w 2962912"/>
                  <a:gd name="connsiteY24" fmla="*/ 1720850 h 3641156"/>
                  <a:gd name="connsiteX25" fmla="*/ 2734312 w 2962912"/>
                  <a:gd name="connsiteY25" fmla="*/ 1781810 h 3641156"/>
                  <a:gd name="connsiteX26" fmla="*/ 2772412 w 2962912"/>
                  <a:gd name="connsiteY26" fmla="*/ 1888490 h 3641156"/>
                  <a:gd name="connsiteX27" fmla="*/ 2802892 w 2962912"/>
                  <a:gd name="connsiteY27" fmla="*/ 2071370 h 3641156"/>
                  <a:gd name="connsiteX28" fmla="*/ 2787652 w 2962912"/>
                  <a:gd name="connsiteY28" fmla="*/ 2338070 h 3641156"/>
                  <a:gd name="connsiteX29" fmla="*/ 2825752 w 2962912"/>
                  <a:gd name="connsiteY29" fmla="*/ 2429510 h 3641156"/>
                  <a:gd name="connsiteX30" fmla="*/ 2680972 w 2962912"/>
                  <a:gd name="connsiteY30" fmla="*/ 2635250 h 3641156"/>
                  <a:gd name="connsiteX31" fmla="*/ 2673352 w 2962912"/>
                  <a:gd name="connsiteY31" fmla="*/ 2787650 h 3641156"/>
                  <a:gd name="connsiteX32" fmla="*/ 2627632 w 2962912"/>
                  <a:gd name="connsiteY32" fmla="*/ 2863850 h 3641156"/>
                  <a:gd name="connsiteX33" fmla="*/ 2536192 w 2962912"/>
                  <a:gd name="connsiteY33" fmla="*/ 2879090 h 3641156"/>
                  <a:gd name="connsiteX34" fmla="*/ 2475232 w 2962912"/>
                  <a:gd name="connsiteY34" fmla="*/ 2818130 h 3641156"/>
                  <a:gd name="connsiteX35" fmla="*/ 2429512 w 2962912"/>
                  <a:gd name="connsiteY35" fmla="*/ 2818130 h 3641156"/>
                  <a:gd name="connsiteX36" fmla="*/ 2406652 w 2962912"/>
                  <a:gd name="connsiteY36" fmla="*/ 2871470 h 3641156"/>
                  <a:gd name="connsiteX37" fmla="*/ 2261872 w 2962912"/>
                  <a:gd name="connsiteY37" fmla="*/ 2856230 h 3641156"/>
                  <a:gd name="connsiteX38" fmla="*/ 2261872 w 2962912"/>
                  <a:gd name="connsiteY38" fmla="*/ 2917190 h 3641156"/>
                  <a:gd name="connsiteX39" fmla="*/ 2200912 w 2962912"/>
                  <a:gd name="connsiteY39" fmla="*/ 2962910 h 3641156"/>
                  <a:gd name="connsiteX40" fmla="*/ 1995172 w 2962912"/>
                  <a:gd name="connsiteY40" fmla="*/ 3001010 h 3641156"/>
                  <a:gd name="connsiteX41" fmla="*/ 1949452 w 2962912"/>
                  <a:gd name="connsiteY41" fmla="*/ 2970530 h 3641156"/>
                  <a:gd name="connsiteX42" fmla="*/ 1949452 w 2962912"/>
                  <a:gd name="connsiteY42" fmla="*/ 3039110 h 3641156"/>
                  <a:gd name="connsiteX43" fmla="*/ 1781812 w 2962912"/>
                  <a:gd name="connsiteY43" fmla="*/ 3107690 h 3641156"/>
                  <a:gd name="connsiteX44" fmla="*/ 1781812 w 2962912"/>
                  <a:gd name="connsiteY44" fmla="*/ 3237230 h 3641156"/>
                  <a:gd name="connsiteX45" fmla="*/ 1736092 w 2962912"/>
                  <a:gd name="connsiteY45" fmla="*/ 3237230 h 3641156"/>
                  <a:gd name="connsiteX46" fmla="*/ 1667512 w 2962912"/>
                  <a:gd name="connsiteY46" fmla="*/ 3183890 h 3641156"/>
                  <a:gd name="connsiteX47" fmla="*/ 1568452 w 2962912"/>
                  <a:gd name="connsiteY47" fmla="*/ 3237230 h 3641156"/>
                  <a:gd name="connsiteX48" fmla="*/ 1522732 w 2962912"/>
                  <a:gd name="connsiteY48" fmla="*/ 3465830 h 3641156"/>
                  <a:gd name="connsiteX49" fmla="*/ 1248412 w 2962912"/>
                  <a:gd name="connsiteY49" fmla="*/ 3610610 h 3641156"/>
                  <a:gd name="connsiteX50" fmla="*/ 1164592 w 2962912"/>
                  <a:gd name="connsiteY50" fmla="*/ 3610610 h 3641156"/>
                  <a:gd name="connsiteX51" fmla="*/ 1097392 w 2962912"/>
                  <a:gd name="connsiteY51" fmla="*/ 3641156 h 3641156"/>
                  <a:gd name="connsiteX52" fmla="*/ 1009652 w 2962912"/>
                  <a:gd name="connsiteY52" fmla="*/ 3587750 h 3641156"/>
                  <a:gd name="connsiteX53" fmla="*/ 1003304 w 2962912"/>
                  <a:gd name="connsiteY53" fmla="*/ 3543300 h 3641156"/>
                  <a:gd name="connsiteX54" fmla="*/ 933452 w 2962912"/>
                  <a:gd name="connsiteY54" fmla="*/ 3429000 h 3641156"/>
                  <a:gd name="connsiteX55" fmla="*/ 939800 w 2962912"/>
                  <a:gd name="connsiteY55" fmla="*/ 3352800 h 3641156"/>
                  <a:gd name="connsiteX56" fmla="*/ 869952 w 2962912"/>
                  <a:gd name="connsiteY56" fmla="*/ 3359150 h 3641156"/>
                  <a:gd name="connsiteX57" fmla="*/ 857252 w 2962912"/>
                  <a:gd name="connsiteY57" fmla="*/ 3371850 h 3641156"/>
                  <a:gd name="connsiteX58" fmla="*/ 717552 w 2962912"/>
                  <a:gd name="connsiteY58" fmla="*/ 3365500 h 3641156"/>
                  <a:gd name="connsiteX59" fmla="*/ 692152 w 2962912"/>
                  <a:gd name="connsiteY59" fmla="*/ 3340100 h 3641156"/>
                  <a:gd name="connsiteX60" fmla="*/ 615952 w 2962912"/>
                  <a:gd name="connsiteY60" fmla="*/ 3327400 h 3641156"/>
                  <a:gd name="connsiteX61" fmla="*/ 533400 w 2962912"/>
                  <a:gd name="connsiteY61" fmla="*/ 3359150 h 3641156"/>
                  <a:gd name="connsiteX62" fmla="*/ 419104 w 2962912"/>
                  <a:gd name="connsiteY62" fmla="*/ 3359150 h 3641156"/>
                  <a:gd name="connsiteX63" fmla="*/ 260352 w 2962912"/>
                  <a:gd name="connsiteY63" fmla="*/ 3187700 h 3641156"/>
                  <a:gd name="connsiteX64" fmla="*/ 279400 w 2962912"/>
                  <a:gd name="connsiteY64" fmla="*/ 3143250 h 3641156"/>
                  <a:gd name="connsiteX65" fmla="*/ 266704 w 2962912"/>
                  <a:gd name="connsiteY65" fmla="*/ 3111500 h 3641156"/>
                  <a:gd name="connsiteX66" fmla="*/ 203200 w 2962912"/>
                  <a:gd name="connsiteY66" fmla="*/ 3098800 h 3641156"/>
                  <a:gd name="connsiteX67" fmla="*/ 107952 w 2962912"/>
                  <a:gd name="connsiteY67" fmla="*/ 2997200 h 3641156"/>
                  <a:gd name="connsiteX68" fmla="*/ 120652 w 2962912"/>
                  <a:gd name="connsiteY68" fmla="*/ 2876550 h 3641156"/>
                  <a:gd name="connsiteX69" fmla="*/ 241304 w 2962912"/>
                  <a:gd name="connsiteY69" fmla="*/ 2692400 h 3641156"/>
                  <a:gd name="connsiteX70" fmla="*/ 247652 w 2962912"/>
                  <a:gd name="connsiteY70" fmla="*/ 2654300 h 3641156"/>
                  <a:gd name="connsiteX71" fmla="*/ 317504 w 2962912"/>
                  <a:gd name="connsiteY71" fmla="*/ 2635250 h 3641156"/>
                  <a:gd name="connsiteX72" fmla="*/ 330200 w 2962912"/>
                  <a:gd name="connsiteY72" fmla="*/ 2584450 h 3641156"/>
                  <a:gd name="connsiteX73" fmla="*/ 266704 w 2962912"/>
                  <a:gd name="connsiteY73" fmla="*/ 2501900 h 3641156"/>
                  <a:gd name="connsiteX74" fmla="*/ 330200 w 2962912"/>
                  <a:gd name="connsiteY74" fmla="*/ 2400300 h 3641156"/>
                  <a:gd name="connsiteX75" fmla="*/ 336552 w 2962912"/>
                  <a:gd name="connsiteY75" fmla="*/ 2298700 h 3641156"/>
                  <a:gd name="connsiteX76" fmla="*/ 419104 w 2962912"/>
                  <a:gd name="connsiteY76" fmla="*/ 2298700 h 3641156"/>
                  <a:gd name="connsiteX77" fmla="*/ 476252 w 2962912"/>
                  <a:gd name="connsiteY77" fmla="*/ 2197100 h 3641156"/>
                  <a:gd name="connsiteX78" fmla="*/ 425452 w 2962912"/>
                  <a:gd name="connsiteY78" fmla="*/ 2095500 h 3641156"/>
                  <a:gd name="connsiteX79" fmla="*/ 361952 w 2962912"/>
                  <a:gd name="connsiteY79" fmla="*/ 2076450 h 3641156"/>
                  <a:gd name="connsiteX80" fmla="*/ 298452 w 2962912"/>
                  <a:gd name="connsiteY80" fmla="*/ 2120900 h 3641156"/>
                  <a:gd name="connsiteX81" fmla="*/ 266704 w 2962912"/>
                  <a:gd name="connsiteY81" fmla="*/ 2095500 h 3641156"/>
                  <a:gd name="connsiteX82" fmla="*/ 215904 w 2962912"/>
                  <a:gd name="connsiteY82" fmla="*/ 2095500 h 3641156"/>
                  <a:gd name="connsiteX83" fmla="*/ 177800 w 2962912"/>
                  <a:gd name="connsiteY83" fmla="*/ 2076450 h 3641156"/>
                  <a:gd name="connsiteX84" fmla="*/ 95252 w 2962912"/>
                  <a:gd name="connsiteY84" fmla="*/ 2070100 h 3641156"/>
                  <a:gd name="connsiteX85" fmla="*/ 25400 w 2962912"/>
                  <a:gd name="connsiteY85" fmla="*/ 2006600 h 3641156"/>
                  <a:gd name="connsiteX86" fmla="*/ 0 w 2962912"/>
                  <a:gd name="connsiteY86" fmla="*/ 1905000 h 3641156"/>
                  <a:gd name="connsiteX87" fmla="*/ 38104 w 2962912"/>
                  <a:gd name="connsiteY87" fmla="*/ 1828800 h 3641156"/>
                  <a:gd name="connsiteX88" fmla="*/ 12704 w 2962912"/>
                  <a:gd name="connsiteY88" fmla="*/ 1778000 h 3641156"/>
                  <a:gd name="connsiteX89" fmla="*/ 95252 w 2962912"/>
                  <a:gd name="connsiteY89" fmla="*/ 1663700 h 3641156"/>
                  <a:gd name="connsiteX90" fmla="*/ 133352 w 2962912"/>
                  <a:gd name="connsiteY90" fmla="*/ 1581150 h 3641156"/>
                  <a:gd name="connsiteX91" fmla="*/ 69852 w 2962912"/>
                  <a:gd name="connsiteY91" fmla="*/ 1504950 h 3641156"/>
                  <a:gd name="connsiteX92" fmla="*/ 69852 w 2962912"/>
                  <a:gd name="connsiteY92" fmla="*/ 1466850 h 3641156"/>
                  <a:gd name="connsiteX93" fmla="*/ 146052 w 2962912"/>
                  <a:gd name="connsiteY93" fmla="*/ 1397000 h 3641156"/>
                  <a:gd name="connsiteX94" fmla="*/ 234952 w 2962912"/>
                  <a:gd name="connsiteY94" fmla="*/ 1276350 h 3641156"/>
                  <a:gd name="connsiteX95" fmla="*/ 190504 w 2962912"/>
                  <a:gd name="connsiteY95" fmla="*/ 1225550 h 3641156"/>
                  <a:gd name="connsiteX96" fmla="*/ 146052 w 2962912"/>
                  <a:gd name="connsiteY96" fmla="*/ 1219200 h 3641156"/>
                  <a:gd name="connsiteX97" fmla="*/ 76200 w 2962912"/>
                  <a:gd name="connsiteY97" fmla="*/ 1155700 h 3641156"/>
                  <a:gd name="connsiteX98" fmla="*/ 88904 w 2962912"/>
                  <a:gd name="connsiteY98" fmla="*/ 1041400 h 3641156"/>
                  <a:gd name="connsiteX99" fmla="*/ 120652 w 2962912"/>
                  <a:gd name="connsiteY99" fmla="*/ 1035050 h 3641156"/>
                  <a:gd name="connsiteX100" fmla="*/ 133352 w 2962912"/>
                  <a:gd name="connsiteY100" fmla="*/ 990600 h 3641156"/>
                  <a:gd name="connsiteX101" fmla="*/ 177800 w 2962912"/>
                  <a:gd name="connsiteY101" fmla="*/ 971550 h 3641156"/>
                  <a:gd name="connsiteX102" fmla="*/ 177800 w 2962912"/>
                  <a:gd name="connsiteY102" fmla="*/ 920752 h 3641156"/>
                  <a:gd name="connsiteX103" fmla="*/ 190504 w 2962912"/>
                  <a:gd name="connsiteY103" fmla="*/ 914400 h 3641156"/>
                  <a:gd name="connsiteX104" fmla="*/ 254000 w 2962912"/>
                  <a:gd name="connsiteY104" fmla="*/ 889000 h 3641156"/>
                  <a:gd name="connsiteX105" fmla="*/ 266704 w 2962912"/>
                  <a:gd name="connsiteY105" fmla="*/ 844550 h 3641156"/>
                  <a:gd name="connsiteX106" fmla="*/ 400052 w 2962912"/>
                  <a:gd name="connsiteY106" fmla="*/ 781050 h 3641156"/>
                  <a:gd name="connsiteX107" fmla="*/ 438152 w 2962912"/>
                  <a:gd name="connsiteY107" fmla="*/ 704850 h 3641156"/>
                  <a:gd name="connsiteX108" fmla="*/ 508000 w 2962912"/>
                  <a:gd name="connsiteY108" fmla="*/ 717550 h 3641156"/>
                  <a:gd name="connsiteX109" fmla="*/ 692152 w 2962912"/>
                  <a:gd name="connsiteY109" fmla="*/ 635000 h 3641156"/>
                  <a:gd name="connsiteX110" fmla="*/ 749304 w 2962912"/>
                  <a:gd name="connsiteY110" fmla="*/ 584200 h 3641156"/>
                  <a:gd name="connsiteX111" fmla="*/ 793752 w 2962912"/>
                  <a:gd name="connsiteY111" fmla="*/ 533400 h 3641156"/>
                  <a:gd name="connsiteX112" fmla="*/ 901704 w 2962912"/>
                  <a:gd name="connsiteY112" fmla="*/ 514350 h 3641156"/>
                  <a:gd name="connsiteX113" fmla="*/ 908052 w 2962912"/>
                  <a:gd name="connsiteY113" fmla="*/ 450850 h 3641156"/>
                  <a:gd name="connsiteX114" fmla="*/ 1035052 w 2962912"/>
                  <a:gd name="connsiteY114" fmla="*/ 438150 h 3641156"/>
                  <a:gd name="connsiteX115" fmla="*/ 1073152 w 2962912"/>
                  <a:gd name="connsiteY115" fmla="*/ 374650 h 3641156"/>
                  <a:gd name="connsiteX116" fmla="*/ 1174752 w 2962912"/>
                  <a:gd name="connsiteY116" fmla="*/ 317500 h 3641156"/>
                  <a:gd name="connsiteX117" fmla="*/ 1270000 w 2962912"/>
                  <a:gd name="connsiteY117" fmla="*/ 323850 h 3641156"/>
                  <a:gd name="connsiteX118" fmla="*/ 1365252 w 2962912"/>
                  <a:gd name="connsiteY118" fmla="*/ 254000 h 3641156"/>
                  <a:gd name="connsiteX119" fmla="*/ 1517652 w 2962912"/>
                  <a:gd name="connsiteY119" fmla="*/ 254000 h 3641156"/>
                  <a:gd name="connsiteX120" fmla="*/ 1517652 w 2962912"/>
                  <a:gd name="connsiteY120" fmla="*/ 209550 h 3641156"/>
                  <a:gd name="connsiteX121" fmla="*/ 1498600 w 2962912"/>
                  <a:gd name="connsiteY121" fmla="*/ 127000 h 3641156"/>
                  <a:gd name="connsiteX122" fmla="*/ 1543052 w 2962912"/>
                  <a:gd name="connsiteY122" fmla="*/ 69850 h 3641156"/>
                  <a:gd name="connsiteX123" fmla="*/ 1739904 w 2962912"/>
                  <a:gd name="connsiteY123" fmla="*/ 12700 h 3641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</a:cxnLst>
                <a:rect l="l" t="t" r="r" b="b"/>
                <a:pathLst>
                  <a:path w="2962912" h="3641156">
                    <a:moveTo>
                      <a:pt x="1873252" y="0"/>
                    </a:moveTo>
                    <a:lnTo>
                      <a:pt x="1955800" y="25400"/>
                    </a:lnTo>
                    <a:lnTo>
                      <a:pt x="2165352" y="69850"/>
                    </a:lnTo>
                    <a:lnTo>
                      <a:pt x="2273304" y="120650"/>
                    </a:lnTo>
                    <a:lnTo>
                      <a:pt x="2343152" y="127000"/>
                    </a:lnTo>
                    <a:lnTo>
                      <a:pt x="2457452" y="177800"/>
                    </a:lnTo>
                    <a:lnTo>
                      <a:pt x="2571752" y="304800"/>
                    </a:lnTo>
                    <a:lnTo>
                      <a:pt x="2641600" y="361950"/>
                    </a:lnTo>
                    <a:lnTo>
                      <a:pt x="2667000" y="501650"/>
                    </a:lnTo>
                    <a:lnTo>
                      <a:pt x="2819400" y="501650"/>
                    </a:lnTo>
                    <a:lnTo>
                      <a:pt x="2819400" y="539750"/>
                    </a:lnTo>
                    <a:lnTo>
                      <a:pt x="2787652" y="596900"/>
                    </a:lnTo>
                    <a:lnTo>
                      <a:pt x="2800352" y="654050"/>
                    </a:lnTo>
                    <a:lnTo>
                      <a:pt x="2813052" y="749300"/>
                    </a:lnTo>
                    <a:lnTo>
                      <a:pt x="2800352" y="793750"/>
                    </a:lnTo>
                    <a:lnTo>
                      <a:pt x="2844800" y="850900"/>
                    </a:lnTo>
                    <a:lnTo>
                      <a:pt x="2843092" y="848704"/>
                    </a:lnTo>
                    <a:lnTo>
                      <a:pt x="2818132" y="882650"/>
                    </a:lnTo>
                    <a:lnTo>
                      <a:pt x="2833372" y="1141730"/>
                    </a:lnTo>
                    <a:lnTo>
                      <a:pt x="2886712" y="1248410"/>
                    </a:lnTo>
                    <a:lnTo>
                      <a:pt x="2879092" y="1393190"/>
                    </a:lnTo>
                    <a:lnTo>
                      <a:pt x="2856232" y="1423670"/>
                    </a:lnTo>
                    <a:lnTo>
                      <a:pt x="2848612" y="1507490"/>
                    </a:lnTo>
                    <a:lnTo>
                      <a:pt x="2962912" y="1697990"/>
                    </a:lnTo>
                    <a:lnTo>
                      <a:pt x="2772412" y="1720850"/>
                    </a:lnTo>
                    <a:lnTo>
                      <a:pt x="2734312" y="1781810"/>
                    </a:lnTo>
                    <a:lnTo>
                      <a:pt x="2772412" y="1888490"/>
                    </a:lnTo>
                    <a:lnTo>
                      <a:pt x="2802892" y="2071370"/>
                    </a:lnTo>
                    <a:lnTo>
                      <a:pt x="2787652" y="2338070"/>
                    </a:lnTo>
                    <a:lnTo>
                      <a:pt x="2825752" y="2429510"/>
                    </a:lnTo>
                    <a:lnTo>
                      <a:pt x="2680972" y="2635250"/>
                    </a:lnTo>
                    <a:lnTo>
                      <a:pt x="2673352" y="2787650"/>
                    </a:lnTo>
                    <a:lnTo>
                      <a:pt x="2627632" y="2863850"/>
                    </a:lnTo>
                    <a:lnTo>
                      <a:pt x="2536192" y="2879090"/>
                    </a:lnTo>
                    <a:lnTo>
                      <a:pt x="2475232" y="2818130"/>
                    </a:lnTo>
                    <a:lnTo>
                      <a:pt x="2429512" y="2818130"/>
                    </a:lnTo>
                    <a:lnTo>
                      <a:pt x="2406652" y="2871470"/>
                    </a:lnTo>
                    <a:lnTo>
                      <a:pt x="2261872" y="2856230"/>
                    </a:lnTo>
                    <a:lnTo>
                      <a:pt x="2261872" y="2917190"/>
                    </a:lnTo>
                    <a:lnTo>
                      <a:pt x="2200912" y="2962910"/>
                    </a:lnTo>
                    <a:lnTo>
                      <a:pt x="1995172" y="3001010"/>
                    </a:lnTo>
                    <a:lnTo>
                      <a:pt x="1949452" y="2970530"/>
                    </a:lnTo>
                    <a:lnTo>
                      <a:pt x="1949452" y="3039110"/>
                    </a:lnTo>
                    <a:lnTo>
                      <a:pt x="1781812" y="3107690"/>
                    </a:lnTo>
                    <a:lnTo>
                      <a:pt x="1781812" y="3237230"/>
                    </a:lnTo>
                    <a:lnTo>
                      <a:pt x="1736092" y="3237230"/>
                    </a:lnTo>
                    <a:lnTo>
                      <a:pt x="1667512" y="3183890"/>
                    </a:lnTo>
                    <a:lnTo>
                      <a:pt x="1568452" y="3237230"/>
                    </a:lnTo>
                    <a:lnTo>
                      <a:pt x="1522732" y="3465830"/>
                    </a:lnTo>
                    <a:lnTo>
                      <a:pt x="1248412" y="3610610"/>
                    </a:lnTo>
                    <a:lnTo>
                      <a:pt x="1164592" y="3610610"/>
                    </a:lnTo>
                    <a:lnTo>
                      <a:pt x="1097392" y="3641156"/>
                    </a:lnTo>
                    <a:lnTo>
                      <a:pt x="1009652" y="3587750"/>
                    </a:lnTo>
                    <a:lnTo>
                      <a:pt x="1003304" y="3543300"/>
                    </a:lnTo>
                    <a:lnTo>
                      <a:pt x="933452" y="3429000"/>
                    </a:lnTo>
                    <a:lnTo>
                      <a:pt x="939800" y="3352800"/>
                    </a:lnTo>
                    <a:lnTo>
                      <a:pt x="869952" y="3359150"/>
                    </a:lnTo>
                    <a:lnTo>
                      <a:pt x="857252" y="3371850"/>
                    </a:lnTo>
                    <a:lnTo>
                      <a:pt x="717552" y="3365500"/>
                    </a:lnTo>
                    <a:lnTo>
                      <a:pt x="692152" y="3340100"/>
                    </a:lnTo>
                    <a:lnTo>
                      <a:pt x="615952" y="3327400"/>
                    </a:lnTo>
                    <a:lnTo>
                      <a:pt x="533400" y="3359150"/>
                    </a:lnTo>
                    <a:lnTo>
                      <a:pt x="419104" y="3359150"/>
                    </a:lnTo>
                    <a:lnTo>
                      <a:pt x="260352" y="3187700"/>
                    </a:lnTo>
                    <a:lnTo>
                      <a:pt x="279400" y="3143250"/>
                    </a:lnTo>
                    <a:lnTo>
                      <a:pt x="266704" y="3111500"/>
                    </a:lnTo>
                    <a:lnTo>
                      <a:pt x="203200" y="3098800"/>
                    </a:lnTo>
                    <a:lnTo>
                      <a:pt x="107952" y="2997200"/>
                    </a:lnTo>
                    <a:lnTo>
                      <a:pt x="120652" y="2876550"/>
                    </a:lnTo>
                    <a:lnTo>
                      <a:pt x="241304" y="2692400"/>
                    </a:lnTo>
                    <a:lnTo>
                      <a:pt x="247652" y="2654300"/>
                    </a:lnTo>
                    <a:lnTo>
                      <a:pt x="317504" y="2635250"/>
                    </a:lnTo>
                    <a:lnTo>
                      <a:pt x="330200" y="2584450"/>
                    </a:lnTo>
                    <a:lnTo>
                      <a:pt x="266704" y="2501900"/>
                    </a:lnTo>
                    <a:lnTo>
                      <a:pt x="330200" y="2400300"/>
                    </a:lnTo>
                    <a:lnTo>
                      <a:pt x="336552" y="2298700"/>
                    </a:lnTo>
                    <a:lnTo>
                      <a:pt x="419104" y="2298700"/>
                    </a:lnTo>
                    <a:lnTo>
                      <a:pt x="476252" y="2197100"/>
                    </a:lnTo>
                    <a:lnTo>
                      <a:pt x="425452" y="2095500"/>
                    </a:lnTo>
                    <a:lnTo>
                      <a:pt x="361952" y="2076450"/>
                    </a:lnTo>
                    <a:lnTo>
                      <a:pt x="298452" y="2120900"/>
                    </a:lnTo>
                    <a:lnTo>
                      <a:pt x="266704" y="2095500"/>
                    </a:lnTo>
                    <a:lnTo>
                      <a:pt x="215904" y="2095500"/>
                    </a:lnTo>
                    <a:lnTo>
                      <a:pt x="177800" y="2076450"/>
                    </a:lnTo>
                    <a:lnTo>
                      <a:pt x="95252" y="2070100"/>
                    </a:lnTo>
                    <a:lnTo>
                      <a:pt x="25400" y="2006600"/>
                    </a:lnTo>
                    <a:lnTo>
                      <a:pt x="0" y="1905000"/>
                    </a:lnTo>
                    <a:lnTo>
                      <a:pt x="38104" y="1828800"/>
                    </a:lnTo>
                    <a:lnTo>
                      <a:pt x="12704" y="1778000"/>
                    </a:lnTo>
                    <a:lnTo>
                      <a:pt x="95252" y="1663700"/>
                    </a:lnTo>
                    <a:lnTo>
                      <a:pt x="133352" y="1581150"/>
                    </a:lnTo>
                    <a:lnTo>
                      <a:pt x="69852" y="1504950"/>
                    </a:lnTo>
                    <a:lnTo>
                      <a:pt x="69852" y="1466850"/>
                    </a:lnTo>
                    <a:lnTo>
                      <a:pt x="146052" y="1397000"/>
                    </a:lnTo>
                    <a:lnTo>
                      <a:pt x="234952" y="1276350"/>
                    </a:lnTo>
                    <a:lnTo>
                      <a:pt x="190504" y="1225550"/>
                    </a:lnTo>
                    <a:lnTo>
                      <a:pt x="146052" y="1219200"/>
                    </a:lnTo>
                    <a:lnTo>
                      <a:pt x="76200" y="1155700"/>
                    </a:lnTo>
                    <a:lnTo>
                      <a:pt x="88904" y="1041400"/>
                    </a:lnTo>
                    <a:lnTo>
                      <a:pt x="120652" y="1035050"/>
                    </a:lnTo>
                    <a:lnTo>
                      <a:pt x="133352" y="990600"/>
                    </a:lnTo>
                    <a:lnTo>
                      <a:pt x="177800" y="971550"/>
                    </a:lnTo>
                    <a:lnTo>
                      <a:pt x="177800" y="920752"/>
                    </a:lnTo>
                    <a:lnTo>
                      <a:pt x="190504" y="914400"/>
                    </a:lnTo>
                    <a:lnTo>
                      <a:pt x="254000" y="889000"/>
                    </a:lnTo>
                    <a:lnTo>
                      <a:pt x="266704" y="844550"/>
                    </a:lnTo>
                    <a:lnTo>
                      <a:pt x="400052" y="781050"/>
                    </a:lnTo>
                    <a:lnTo>
                      <a:pt x="438152" y="704850"/>
                    </a:lnTo>
                    <a:lnTo>
                      <a:pt x="508000" y="717550"/>
                    </a:lnTo>
                    <a:lnTo>
                      <a:pt x="692152" y="635000"/>
                    </a:lnTo>
                    <a:lnTo>
                      <a:pt x="749304" y="584200"/>
                    </a:lnTo>
                    <a:lnTo>
                      <a:pt x="793752" y="533400"/>
                    </a:lnTo>
                    <a:lnTo>
                      <a:pt x="901704" y="514350"/>
                    </a:lnTo>
                    <a:lnTo>
                      <a:pt x="908052" y="450850"/>
                    </a:lnTo>
                    <a:lnTo>
                      <a:pt x="1035052" y="438150"/>
                    </a:lnTo>
                    <a:lnTo>
                      <a:pt x="1073152" y="374650"/>
                    </a:lnTo>
                    <a:lnTo>
                      <a:pt x="1174752" y="317500"/>
                    </a:lnTo>
                    <a:lnTo>
                      <a:pt x="1270000" y="323850"/>
                    </a:lnTo>
                    <a:lnTo>
                      <a:pt x="1365252" y="254000"/>
                    </a:lnTo>
                    <a:lnTo>
                      <a:pt x="1517652" y="254000"/>
                    </a:lnTo>
                    <a:lnTo>
                      <a:pt x="1517652" y="209550"/>
                    </a:lnTo>
                    <a:lnTo>
                      <a:pt x="1498600" y="127000"/>
                    </a:lnTo>
                    <a:lnTo>
                      <a:pt x="1543052" y="69850"/>
                    </a:lnTo>
                    <a:lnTo>
                      <a:pt x="1739904" y="12700"/>
                    </a:ln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" name="フリーフォーム: 図形 5">
                <a:extLst>
                  <a:ext uri="{FF2B5EF4-FFF2-40B4-BE49-F238E27FC236}">
                    <a16:creationId xmlns:a16="http://schemas.microsoft.com/office/drawing/2014/main" id="{4BD1DE0F-89DD-153E-CA23-6C87F2FD7337}"/>
                  </a:ext>
                </a:extLst>
              </p:cNvPr>
              <p:cNvSpPr/>
              <p:nvPr/>
            </p:nvSpPr>
            <p:spPr>
              <a:xfrm>
                <a:off x="1940490" y="1048510"/>
                <a:ext cx="634754" cy="1026257"/>
              </a:xfrm>
              <a:custGeom>
                <a:avLst/>
                <a:gdLst>
                  <a:gd name="connsiteX0" fmla="*/ 1554480 w 3360420"/>
                  <a:gd name="connsiteY0" fmla="*/ 0 h 5433060"/>
                  <a:gd name="connsiteX1" fmla="*/ 1592580 w 3360420"/>
                  <a:gd name="connsiteY1" fmla="*/ 167640 h 5433060"/>
                  <a:gd name="connsiteX2" fmla="*/ 1714500 w 3360420"/>
                  <a:gd name="connsiteY2" fmla="*/ 213360 h 5433060"/>
                  <a:gd name="connsiteX3" fmla="*/ 1775460 w 3360420"/>
                  <a:gd name="connsiteY3" fmla="*/ 259080 h 5433060"/>
                  <a:gd name="connsiteX4" fmla="*/ 1874520 w 3360420"/>
                  <a:gd name="connsiteY4" fmla="*/ 304800 h 5433060"/>
                  <a:gd name="connsiteX5" fmla="*/ 1981200 w 3360420"/>
                  <a:gd name="connsiteY5" fmla="*/ 281940 h 5433060"/>
                  <a:gd name="connsiteX6" fmla="*/ 2019300 w 3360420"/>
                  <a:gd name="connsiteY6" fmla="*/ 358140 h 5433060"/>
                  <a:gd name="connsiteX7" fmla="*/ 2133600 w 3360420"/>
                  <a:gd name="connsiteY7" fmla="*/ 396240 h 5433060"/>
                  <a:gd name="connsiteX8" fmla="*/ 2225040 w 3360420"/>
                  <a:gd name="connsiteY8" fmla="*/ 373380 h 5433060"/>
                  <a:gd name="connsiteX9" fmla="*/ 2331720 w 3360420"/>
                  <a:gd name="connsiteY9" fmla="*/ 457200 h 5433060"/>
                  <a:gd name="connsiteX10" fmla="*/ 2392680 w 3360420"/>
                  <a:gd name="connsiteY10" fmla="*/ 381000 h 5433060"/>
                  <a:gd name="connsiteX11" fmla="*/ 2529840 w 3360420"/>
                  <a:gd name="connsiteY11" fmla="*/ 472440 h 5433060"/>
                  <a:gd name="connsiteX12" fmla="*/ 2590800 w 3360420"/>
                  <a:gd name="connsiteY12" fmla="*/ 533400 h 5433060"/>
                  <a:gd name="connsiteX13" fmla="*/ 2705100 w 3360420"/>
                  <a:gd name="connsiteY13" fmla="*/ 548640 h 5433060"/>
                  <a:gd name="connsiteX14" fmla="*/ 2766060 w 3360420"/>
                  <a:gd name="connsiteY14" fmla="*/ 647700 h 5433060"/>
                  <a:gd name="connsiteX15" fmla="*/ 2766060 w 3360420"/>
                  <a:gd name="connsiteY15" fmla="*/ 807720 h 5433060"/>
                  <a:gd name="connsiteX16" fmla="*/ 2865120 w 3360420"/>
                  <a:gd name="connsiteY16" fmla="*/ 838200 h 5433060"/>
                  <a:gd name="connsiteX17" fmla="*/ 2887980 w 3360420"/>
                  <a:gd name="connsiteY17" fmla="*/ 899160 h 5433060"/>
                  <a:gd name="connsiteX18" fmla="*/ 3040380 w 3360420"/>
                  <a:gd name="connsiteY18" fmla="*/ 922020 h 5433060"/>
                  <a:gd name="connsiteX19" fmla="*/ 3092984 w 3360420"/>
                  <a:gd name="connsiteY19" fmla="*/ 987773 h 5433060"/>
                  <a:gd name="connsiteX20" fmla="*/ 3078480 w 3360420"/>
                  <a:gd name="connsiteY20" fmla="*/ 1082040 h 5433060"/>
                  <a:gd name="connsiteX21" fmla="*/ 3124200 w 3360420"/>
                  <a:gd name="connsiteY21" fmla="*/ 1127760 h 5433060"/>
                  <a:gd name="connsiteX22" fmla="*/ 3230880 w 3360420"/>
                  <a:gd name="connsiteY22" fmla="*/ 1203960 h 5433060"/>
                  <a:gd name="connsiteX23" fmla="*/ 3200400 w 3360420"/>
                  <a:gd name="connsiteY23" fmla="*/ 1295400 h 5433060"/>
                  <a:gd name="connsiteX24" fmla="*/ 3246120 w 3360420"/>
                  <a:gd name="connsiteY24" fmla="*/ 1386840 h 5433060"/>
                  <a:gd name="connsiteX25" fmla="*/ 3329940 w 3360420"/>
                  <a:gd name="connsiteY25" fmla="*/ 1386840 h 5433060"/>
                  <a:gd name="connsiteX26" fmla="*/ 3360420 w 3360420"/>
                  <a:gd name="connsiteY26" fmla="*/ 1417320 h 5433060"/>
                  <a:gd name="connsiteX27" fmla="*/ 3230880 w 3360420"/>
                  <a:gd name="connsiteY27" fmla="*/ 1615440 h 5433060"/>
                  <a:gd name="connsiteX28" fmla="*/ 3238500 w 3360420"/>
                  <a:gd name="connsiteY28" fmla="*/ 1676400 h 5433060"/>
                  <a:gd name="connsiteX29" fmla="*/ 3307080 w 3360420"/>
                  <a:gd name="connsiteY29" fmla="*/ 1699260 h 5433060"/>
                  <a:gd name="connsiteX30" fmla="*/ 3246120 w 3360420"/>
                  <a:gd name="connsiteY30" fmla="*/ 1859280 h 5433060"/>
                  <a:gd name="connsiteX31" fmla="*/ 3169920 w 3360420"/>
                  <a:gd name="connsiteY31" fmla="*/ 1958340 h 5433060"/>
                  <a:gd name="connsiteX32" fmla="*/ 3055620 w 3360420"/>
                  <a:gd name="connsiteY32" fmla="*/ 1882140 h 5433060"/>
                  <a:gd name="connsiteX33" fmla="*/ 3025140 w 3360420"/>
                  <a:gd name="connsiteY33" fmla="*/ 1981200 h 5433060"/>
                  <a:gd name="connsiteX34" fmla="*/ 3093720 w 3360420"/>
                  <a:gd name="connsiteY34" fmla="*/ 2057400 h 5433060"/>
                  <a:gd name="connsiteX35" fmla="*/ 3139440 w 3360420"/>
                  <a:gd name="connsiteY35" fmla="*/ 2217420 h 5433060"/>
                  <a:gd name="connsiteX36" fmla="*/ 3086100 w 3360420"/>
                  <a:gd name="connsiteY36" fmla="*/ 2331720 h 5433060"/>
                  <a:gd name="connsiteX37" fmla="*/ 3124200 w 3360420"/>
                  <a:gd name="connsiteY37" fmla="*/ 2392680 h 5433060"/>
                  <a:gd name="connsiteX38" fmla="*/ 3108960 w 3360420"/>
                  <a:gd name="connsiteY38" fmla="*/ 2461260 h 5433060"/>
                  <a:gd name="connsiteX39" fmla="*/ 3238500 w 3360420"/>
                  <a:gd name="connsiteY39" fmla="*/ 2552700 h 5433060"/>
                  <a:gd name="connsiteX40" fmla="*/ 3253740 w 3360420"/>
                  <a:gd name="connsiteY40" fmla="*/ 2628900 h 5433060"/>
                  <a:gd name="connsiteX41" fmla="*/ 3238500 w 3360420"/>
                  <a:gd name="connsiteY41" fmla="*/ 2697480 h 5433060"/>
                  <a:gd name="connsiteX42" fmla="*/ 3154680 w 3360420"/>
                  <a:gd name="connsiteY42" fmla="*/ 2712720 h 5433060"/>
                  <a:gd name="connsiteX43" fmla="*/ 3108960 w 3360420"/>
                  <a:gd name="connsiteY43" fmla="*/ 2926080 h 5433060"/>
                  <a:gd name="connsiteX44" fmla="*/ 2987040 w 3360420"/>
                  <a:gd name="connsiteY44" fmla="*/ 3063240 h 5433060"/>
                  <a:gd name="connsiteX45" fmla="*/ 2987040 w 3360420"/>
                  <a:gd name="connsiteY45" fmla="*/ 3192780 h 5433060"/>
                  <a:gd name="connsiteX46" fmla="*/ 2887980 w 3360420"/>
                  <a:gd name="connsiteY46" fmla="*/ 3268980 h 5433060"/>
                  <a:gd name="connsiteX47" fmla="*/ 2887980 w 3360420"/>
                  <a:gd name="connsiteY47" fmla="*/ 3368040 h 5433060"/>
                  <a:gd name="connsiteX48" fmla="*/ 2827020 w 3360420"/>
                  <a:gd name="connsiteY48" fmla="*/ 3383280 h 5433060"/>
                  <a:gd name="connsiteX49" fmla="*/ 2827020 w 3360420"/>
                  <a:gd name="connsiteY49" fmla="*/ 3749040 h 5433060"/>
                  <a:gd name="connsiteX50" fmla="*/ 2758440 w 3360420"/>
                  <a:gd name="connsiteY50" fmla="*/ 3817620 h 5433060"/>
                  <a:gd name="connsiteX51" fmla="*/ 2750820 w 3360420"/>
                  <a:gd name="connsiteY51" fmla="*/ 3886200 h 5433060"/>
                  <a:gd name="connsiteX52" fmla="*/ 2697480 w 3360420"/>
                  <a:gd name="connsiteY52" fmla="*/ 3924300 h 5433060"/>
                  <a:gd name="connsiteX53" fmla="*/ 2659380 w 3360420"/>
                  <a:gd name="connsiteY53" fmla="*/ 4038600 h 5433060"/>
                  <a:gd name="connsiteX54" fmla="*/ 2659380 w 3360420"/>
                  <a:gd name="connsiteY54" fmla="*/ 4114800 h 5433060"/>
                  <a:gd name="connsiteX55" fmla="*/ 2644140 w 3360420"/>
                  <a:gd name="connsiteY55" fmla="*/ 4137660 h 5433060"/>
                  <a:gd name="connsiteX56" fmla="*/ 2567940 w 3360420"/>
                  <a:gd name="connsiteY56" fmla="*/ 4160520 h 5433060"/>
                  <a:gd name="connsiteX57" fmla="*/ 2529840 w 3360420"/>
                  <a:gd name="connsiteY57" fmla="*/ 4183380 h 5433060"/>
                  <a:gd name="connsiteX58" fmla="*/ 2255520 w 3360420"/>
                  <a:gd name="connsiteY58" fmla="*/ 4183380 h 5433060"/>
                  <a:gd name="connsiteX59" fmla="*/ 2232660 w 3360420"/>
                  <a:gd name="connsiteY59" fmla="*/ 4297680 h 5433060"/>
                  <a:gd name="connsiteX60" fmla="*/ 2263140 w 3360420"/>
                  <a:gd name="connsiteY60" fmla="*/ 4411980 h 5433060"/>
                  <a:gd name="connsiteX61" fmla="*/ 2217420 w 3360420"/>
                  <a:gd name="connsiteY61" fmla="*/ 4511040 h 5433060"/>
                  <a:gd name="connsiteX62" fmla="*/ 2232660 w 3360420"/>
                  <a:gd name="connsiteY62" fmla="*/ 4678680 h 5433060"/>
                  <a:gd name="connsiteX63" fmla="*/ 2225040 w 3360420"/>
                  <a:gd name="connsiteY63" fmla="*/ 4739640 h 5433060"/>
                  <a:gd name="connsiteX64" fmla="*/ 2194560 w 3360420"/>
                  <a:gd name="connsiteY64" fmla="*/ 4991100 h 5433060"/>
                  <a:gd name="connsiteX65" fmla="*/ 2179320 w 3360420"/>
                  <a:gd name="connsiteY65" fmla="*/ 5052060 h 5433060"/>
                  <a:gd name="connsiteX66" fmla="*/ 2293620 w 3360420"/>
                  <a:gd name="connsiteY66" fmla="*/ 5158740 h 5433060"/>
                  <a:gd name="connsiteX67" fmla="*/ 2065020 w 3360420"/>
                  <a:gd name="connsiteY67" fmla="*/ 5394960 h 5433060"/>
                  <a:gd name="connsiteX68" fmla="*/ 1935480 w 3360420"/>
                  <a:gd name="connsiteY68" fmla="*/ 5356860 h 5433060"/>
                  <a:gd name="connsiteX69" fmla="*/ 1851660 w 3360420"/>
                  <a:gd name="connsiteY69" fmla="*/ 5356860 h 5433060"/>
                  <a:gd name="connsiteX70" fmla="*/ 1798320 w 3360420"/>
                  <a:gd name="connsiteY70" fmla="*/ 5425440 h 5433060"/>
                  <a:gd name="connsiteX71" fmla="*/ 1706880 w 3360420"/>
                  <a:gd name="connsiteY71" fmla="*/ 5433060 h 5433060"/>
                  <a:gd name="connsiteX72" fmla="*/ 1600200 w 3360420"/>
                  <a:gd name="connsiteY72" fmla="*/ 5356860 h 5433060"/>
                  <a:gd name="connsiteX73" fmla="*/ 1600200 w 3360420"/>
                  <a:gd name="connsiteY73" fmla="*/ 5334000 h 5433060"/>
                  <a:gd name="connsiteX74" fmla="*/ 1531620 w 3360420"/>
                  <a:gd name="connsiteY74" fmla="*/ 5280660 h 5433060"/>
                  <a:gd name="connsiteX75" fmla="*/ 1501140 w 3360420"/>
                  <a:gd name="connsiteY75" fmla="*/ 5326380 h 5433060"/>
                  <a:gd name="connsiteX76" fmla="*/ 1348740 w 3360420"/>
                  <a:gd name="connsiteY76" fmla="*/ 5334000 h 5433060"/>
                  <a:gd name="connsiteX77" fmla="*/ 1287780 w 3360420"/>
                  <a:gd name="connsiteY77" fmla="*/ 5250180 h 5433060"/>
                  <a:gd name="connsiteX78" fmla="*/ 1249680 w 3360420"/>
                  <a:gd name="connsiteY78" fmla="*/ 5135880 h 5433060"/>
                  <a:gd name="connsiteX79" fmla="*/ 1165860 w 3360420"/>
                  <a:gd name="connsiteY79" fmla="*/ 5067300 h 5433060"/>
                  <a:gd name="connsiteX80" fmla="*/ 1127760 w 3360420"/>
                  <a:gd name="connsiteY80" fmla="*/ 5128260 h 5433060"/>
                  <a:gd name="connsiteX81" fmla="*/ 1021080 w 3360420"/>
                  <a:gd name="connsiteY81" fmla="*/ 5143500 h 5433060"/>
                  <a:gd name="connsiteX82" fmla="*/ 922020 w 3360420"/>
                  <a:gd name="connsiteY82" fmla="*/ 5105400 h 5433060"/>
                  <a:gd name="connsiteX83" fmla="*/ 800100 w 3360420"/>
                  <a:gd name="connsiteY83" fmla="*/ 5166360 h 5433060"/>
                  <a:gd name="connsiteX84" fmla="*/ 716280 w 3360420"/>
                  <a:gd name="connsiteY84" fmla="*/ 5067300 h 5433060"/>
                  <a:gd name="connsiteX85" fmla="*/ 579120 w 3360420"/>
                  <a:gd name="connsiteY85" fmla="*/ 5090160 h 5433060"/>
                  <a:gd name="connsiteX86" fmla="*/ 487680 w 3360420"/>
                  <a:gd name="connsiteY86" fmla="*/ 4983480 h 5433060"/>
                  <a:gd name="connsiteX87" fmla="*/ 441960 w 3360420"/>
                  <a:gd name="connsiteY87" fmla="*/ 4991100 h 5433060"/>
                  <a:gd name="connsiteX88" fmla="*/ 335280 w 3360420"/>
                  <a:gd name="connsiteY88" fmla="*/ 4922520 h 5433060"/>
                  <a:gd name="connsiteX89" fmla="*/ 259080 w 3360420"/>
                  <a:gd name="connsiteY89" fmla="*/ 4808220 h 5433060"/>
                  <a:gd name="connsiteX90" fmla="*/ 243840 w 3360420"/>
                  <a:gd name="connsiteY90" fmla="*/ 4732020 h 5433060"/>
                  <a:gd name="connsiteX91" fmla="*/ 243840 w 3360420"/>
                  <a:gd name="connsiteY91" fmla="*/ 4678680 h 5433060"/>
                  <a:gd name="connsiteX92" fmla="*/ 297180 w 3360420"/>
                  <a:gd name="connsiteY92" fmla="*/ 4556760 h 5433060"/>
                  <a:gd name="connsiteX93" fmla="*/ 289560 w 3360420"/>
                  <a:gd name="connsiteY93" fmla="*/ 4511040 h 5433060"/>
                  <a:gd name="connsiteX94" fmla="*/ 281940 w 3360420"/>
                  <a:gd name="connsiteY94" fmla="*/ 4450080 h 5433060"/>
                  <a:gd name="connsiteX95" fmla="*/ 320040 w 3360420"/>
                  <a:gd name="connsiteY95" fmla="*/ 4404360 h 5433060"/>
                  <a:gd name="connsiteX96" fmla="*/ 320040 w 3360420"/>
                  <a:gd name="connsiteY96" fmla="*/ 4259580 h 5433060"/>
                  <a:gd name="connsiteX97" fmla="*/ 388620 w 3360420"/>
                  <a:gd name="connsiteY97" fmla="*/ 4251960 h 5433060"/>
                  <a:gd name="connsiteX98" fmla="*/ 434340 w 3360420"/>
                  <a:gd name="connsiteY98" fmla="*/ 4175760 h 5433060"/>
                  <a:gd name="connsiteX99" fmla="*/ 434340 w 3360420"/>
                  <a:gd name="connsiteY99" fmla="*/ 4107180 h 5433060"/>
                  <a:gd name="connsiteX100" fmla="*/ 396240 w 3360420"/>
                  <a:gd name="connsiteY100" fmla="*/ 4038600 h 5433060"/>
                  <a:gd name="connsiteX101" fmla="*/ 426720 w 3360420"/>
                  <a:gd name="connsiteY101" fmla="*/ 3977640 h 5433060"/>
                  <a:gd name="connsiteX102" fmla="*/ 434340 w 3360420"/>
                  <a:gd name="connsiteY102" fmla="*/ 3810000 h 5433060"/>
                  <a:gd name="connsiteX103" fmla="*/ 403860 w 3360420"/>
                  <a:gd name="connsiteY103" fmla="*/ 3741420 h 5433060"/>
                  <a:gd name="connsiteX104" fmla="*/ 464820 w 3360420"/>
                  <a:gd name="connsiteY104" fmla="*/ 3665220 h 5433060"/>
                  <a:gd name="connsiteX105" fmla="*/ 464820 w 3360420"/>
                  <a:gd name="connsiteY105" fmla="*/ 3634740 h 5433060"/>
                  <a:gd name="connsiteX106" fmla="*/ 510540 w 3360420"/>
                  <a:gd name="connsiteY106" fmla="*/ 3627120 h 5433060"/>
                  <a:gd name="connsiteX107" fmla="*/ 632460 w 3360420"/>
                  <a:gd name="connsiteY107" fmla="*/ 3649980 h 5433060"/>
                  <a:gd name="connsiteX108" fmla="*/ 739140 w 3360420"/>
                  <a:gd name="connsiteY108" fmla="*/ 3665220 h 5433060"/>
                  <a:gd name="connsiteX109" fmla="*/ 815340 w 3360420"/>
                  <a:gd name="connsiteY109" fmla="*/ 3596640 h 5433060"/>
                  <a:gd name="connsiteX110" fmla="*/ 967740 w 3360420"/>
                  <a:gd name="connsiteY110" fmla="*/ 3512820 h 5433060"/>
                  <a:gd name="connsiteX111" fmla="*/ 1005840 w 3360420"/>
                  <a:gd name="connsiteY111" fmla="*/ 3398520 h 5433060"/>
                  <a:gd name="connsiteX112" fmla="*/ 1066800 w 3360420"/>
                  <a:gd name="connsiteY112" fmla="*/ 3345180 h 5433060"/>
                  <a:gd name="connsiteX113" fmla="*/ 1059180 w 3360420"/>
                  <a:gd name="connsiteY113" fmla="*/ 3261360 h 5433060"/>
                  <a:gd name="connsiteX114" fmla="*/ 1028700 w 3360420"/>
                  <a:gd name="connsiteY114" fmla="*/ 3230880 h 5433060"/>
                  <a:gd name="connsiteX115" fmla="*/ 914400 w 3360420"/>
                  <a:gd name="connsiteY115" fmla="*/ 3101340 h 5433060"/>
                  <a:gd name="connsiteX116" fmla="*/ 792480 w 3360420"/>
                  <a:gd name="connsiteY116" fmla="*/ 3032760 h 5433060"/>
                  <a:gd name="connsiteX117" fmla="*/ 701040 w 3360420"/>
                  <a:gd name="connsiteY117" fmla="*/ 3055620 h 5433060"/>
                  <a:gd name="connsiteX118" fmla="*/ 556260 w 3360420"/>
                  <a:gd name="connsiteY118" fmla="*/ 2971800 h 5433060"/>
                  <a:gd name="connsiteX119" fmla="*/ 548640 w 3360420"/>
                  <a:gd name="connsiteY119" fmla="*/ 2880360 h 5433060"/>
                  <a:gd name="connsiteX120" fmla="*/ 487680 w 3360420"/>
                  <a:gd name="connsiteY120" fmla="*/ 2903220 h 5433060"/>
                  <a:gd name="connsiteX121" fmla="*/ 487680 w 3360420"/>
                  <a:gd name="connsiteY121" fmla="*/ 2827020 h 5433060"/>
                  <a:gd name="connsiteX122" fmla="*/ 518160 w 3360420"/>
                  <a:gd name="connsiteY122" fmla="*/ 2788920 h 5433060"/>
                  <a:gd name="connsiteX123" fmla="*/ 541020 w 3360420"/>
                  <a:gd name="connsiteY123" fmla="*/ 2621280 h 5433060"/>
                  <a:gd name="connsiteX124" fmla="*/ 502920 w 3360420"/>
                  <a:gd name="connsiteY124" fmla="*/ 2552700 h 5433060"/>
                  <a:gd name="connsiteX125" fmla="*/ 556260 w 3360420"/>
                  <a:gd name="connsiteY125" fmla="*/ 2491740 h 5433060"/>
                  <a:gd name="connsiteX126" fmla="*/ 464820 w 3360420"/>
                  <a:gd name="connsiteY126" fmla="*/ 2446020 h 5433060"/>
                  <a:gd name="connsiteX127" fmla="*/ 396240 w 3360420"/>
                  <a:gd name="connsiteY127" fmla="*/ 2446020 h 5433060"/>
                  <a:gd name="connsiteX128" fmla="*/ 289560 w 3360420"/>
                  <a:gd name="connsiteY128" fmla="*/ 2423160 h 5433060"/>
                  <a:gd name="connsiteX129" fmla="*/ 259080 w 3360420"/>
                  <a:gd name="connsiteY129" fmla="*/ 2362200 h 5433060"/>
                  <a:gd name="connsiteX130" fmla="*/ 182880 w 3360420"/>
                  <a:gd name="connsiteY130" fmla="*/ 2392680 h 5433060"/>
                  <a:gd name="connsiteX131" fmla="*/ 7620 w 3360420"/>
                  <a:gd name="connsiteY131" fmla="*/ 2301240 h 5433060"/>
                  <a:gd name="connsiteX132" fmla="*/ 0 w 3360420"/>
                  <a:gd name="connsiteY132" fmla="*/ 2232660 h 5433060"/>
                  <a:gd name="connsiteX133" fmla="*/ 91440 w 3360420"/>
                  <a:gd name="connsiteY133" fmla="*/ 2057400 h 5433060"/>
                  <a:gd name="connsiteX134" fmla="*/ 160020 w 3360420"/>
                  <a:gd name="connsiteY134" fmla="*/ 1836420 h 5433060"/>
                  <a:gd name="connsiteX135" fmla="*/ 259080 w 3360420"/>
                  <a:gd name="connsiteY135" fmla="*/ 1752600 h 5433060"/>
                  <a:gd name="connsiteX136" fmla="*/ 342900 w 3360420"/>
                  <a:gd name="connsiteY136" fmla="*/ 1722120 h 5433060"/>
                  <a:gd name="connsiteX137" fmla="*/ 396240 w 3360420"/>
                  <a:gd name="connsiteY137" fmla="*/ 1615440 h 5433060"/>
                  <a:gd name="connsiteX138" fmla="*/ 480060 w 3360420"/>
                  <a:gd name="connsiteY138" fmla="*/ 1546860 h 5433060"/>
                  <a:gd name="connsiteX139" fmla="*/ 525780 w 3360420"/>
                  <a:gd name="connsiteY139" fmla="*/ 1463040 h 5433060"/>
                  <a:gd name="connsiteX140" fmla="*/ 617220 w 3360420"/>
                  <a:gd name="connsiteY140" fmla="*/ 1394460 h 5433060"/>
                  <a:gd name="connsiteX141" fmla="*/ 670560 w 3360420"/>
                  <a:gd name="connsiteY141" fmla="*/ 1272540 h 5433060"/>
                  <a:gd name="connsiteX142" fmla="*/ 792480 w 3360420"/>
                  <a:gd name="connsiteY142" fmla="*/ 845820 h 5433060"/>
                  <a:gd name="connsiteX143" fmla="*/ 800100 w 3360420"/>
                  <a:gd name="connsiteY143" fmla="*/ 754380 h 5433060"/>
                  <a:gd name="connsiteX144" fmla="*/ 861060 w 3360420"/>
                  <a:gd name="connsiteY144" fmla="*/ 662940 h 5433060"/>
                  <a:gd name="connsiteX145" fmla="*/ 838200 w 3360420"/>
                  <a:gd name="connsiteY145" fmla="*/ 617220 h 5433060"/>
                  <a:gd name="connsiteX146" fmla="*/ 883920 w 3360420"/>
                  <a:gd name="connsiteY146" fmla="*/ 541020 h 5433060"/>
                  <a:gd name="connsiteX147" fmla="*/ 922020 w 3360420"/>
                  <a:gd name="connsiteY147" fmla="*/ 434340 h 5433060"/>
                  <a:gd name="connsiteX148" fmla="*/ 952500 w 3360420"/>
                  <a:gd name="connsiteY148" fmla="*/ 381000 h 5433060"/>
                  <a:gd name="connsiteX149" fmla="*/ 1005840 w 3360420"/>
                  <a:gd name="connsiteY149" fmla="*/ 175260 h 5433060"/>
                  <a:gd name="connsiteX150" fmla="*/ 982980 w 3360420"/>
                  <a:gd name="connsiteY150" fmla="*/ 38100 h 5433060"/>
                  <a:gd name="connsiteX151" fmla="*/ 993236 w 3360420"/>
                  <a:gd name="connsiteY151" fmla="*/ 32688 h 5433060"/>
                  <a:gd name="connsiteX152" fmla="*/ 989512 w 3360420"/>
                  <a:gd name="connsiteY152" fmla="*/ 45720 h 5433060"/>
                  <a:gd name="connsiteX153" fmla="*/ 1264920 w 3360420"/>
                  <a:gd name="connsiteY153" fmla="*/ 45720 h 5433060"/>
                  <a:gd name="connsiteX154" fmla="*/ 1379220 w 3360420"/>
                  <a:gd name="connsiteY154" fmla="*/ 91440 h 5433060"/>
                  <a:gd name="connsiteX155" fmla="*/ 1394460 w 3360420"/>
                  <a:gd name="connsiteY155" fmla="*/ 22860 h 5433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</a:cxnLst>
                <a:rect l="l" t="t" r="r" b="b"/>
                <a:pathLst>
                  <a:path w="3360420" h="5433060">
                    <a:moveTo>
                      <a:pt x="1554480" y="0"/>
                    </a:moveTo>
                    <a:lnTo>
                      <a:pt x="1592580" y="167640"/>
                    </a:lnTo>
                    <a:lnTo>
                      <a:pt x="1714500" y="213360"/>
                    </a:lnTo>
                    <a:lnTo>
                      <a:pt x="1775460" y="259080"/>
                    </a:lnTo>
                    <a:lnTo>
                      <a:pt x="1874520" y="304800"/>
                    </a:lnTo>
                    <a:lnTo>
                      <a:pt x="1981200" y="281940"/>
                    </a:lnTo>
                    <a:lnTo>
                      <a:pt x="2019300" y="358140"/>
                    </a:lnTo>
                    <a:lnTo>
                      <a:pt x="2133600" y="396240"/>
                    </a:lnTo>
                    <a:lnTo>
                      <a:pt x="2225040" y="373380"/>
                    </a:lnTo>
                    <a:lnTo>
                      <a:pt x="2331720" y="457200"/>
                    </a:lnTo>
                    <a:lnTo>
                      <a:pt x="2392680" y="381000"/>
                    </a:lnTo>
                    <a:lnTo>
                      <a:pt x="2529840" y="472440"/>
                    </a:lnTo>
                    <a:lnTo>
                      <a:pt x="2590800" y="533400"/>
                    </a:lnTo>
                    <a:lnTo>
                      <a:pt x="2705100" y="548640"/>
                    </a:lnTo>
                    <a:lnTo>
                      <a:pt x="2766060" y="647700"/>
                    </a:lnTo>
                    <a:lnTo>
                      <a:pt x="2766060" y="807720"/>
                    </a:lnTo>
                    <a:lnTo>
                      <a:pt x="2865120" y="838200"/>
                    </a:lnTo>
                    <a:lnTo>
                      <a:pt x="2887980" y="899160"/>
                    </a:lnTo>
                    <a:lnTo>
                      <a:pt x="3040380" y="922020"/>
                    </a:lnTo>
                    <a:lnTo>
                      <a:pt x="3092984" y="987773"/>
                    </a:lnTo>
                    <a:lnTo>
                      <a:pt x="3078480" y="1082040"/>
                    </a:lnTo>
                    <a:lnTo>
                      <a:pt x="3124200" y="1127760"/>
                    </a:lnTo>
                    <a:lnTo>
                      <a:pt x="3230880" y="1203960"/>
                    </a:lnTo>
                    <a:lnTo>
                      <a:pt x="3200400" y="1295400"/>
                    </a:lnTo>
                    <a:lnTo>
                      <a:pt x="3246120" y="1386840"/>
                    </a:lnTo>
                    <a:lnTo>
                      <a:pt x="3329940" y="1386840"/>
                    </a:lnTo>
                    <a:lnTo>
                      <a:pt x="3360420" y="1417320"/>
                    </a:lnTo>
                    <a:lnTo>
                      <a:pt x="3230880" y="1615440"/>
                    </a:lnTo>
                    <a:lnTo>
                      <a:pt x="3238500" y="1676400"/>
                    </a:lnTo>
                    <a:lnTo>
                      <a:pt x="3307080" y="1699260"/>
                    </a:lnTo>
                    <a:lnTo>
                      <a:pt x="3246120" y="1859280"/>
                    </a:lnTo>
                    <a:lnTo>
                      <a:pt x="3169920" y="1958340"/>
                    </a:lnTo>
                    <a:lnTo>
                      <a:pt x="3055620" y="1882140"/>
                    </a:lnTo>
                    <a:lnTo>
                      <a:pt x="3025140" y="1981200"/>
                    </a:lnTo>
                    <a:lnTo>
                      <a:pt x="3093720" y="2057400"/>
                    </a:lnTo>
                    <a:lnTo>
                      <a:pt x="3139440" y="2217420"/>
                    </a:lnTo>
                    <a:lnTo>
                      <a:pt x="3086100" y="2331720"/>
                    </a:lnTo>
                    <a:lnTo>
                      <a:pt x="3124200" y="2392680"/>
                    </a:lnTo>
                    <a:lnTo>
                      <a:pt x="3108960" y="2461260"/>
                    </a:lnTo>
                    <a:lnTo>
                      <a:pt x="3238500" y="2552700"/>
                    </a:lnTo>
                    <a:lnTo>
                      <a:pt x="3253740" y="2628900"/>
                    </a:lnTo>
                    <a:lnTo>
                      <a:pt x="3238500" y="2697480"/>
                    </a:lnTo>
                    <a:lnTo>
                      <a:pt x="3154680" y="2712720"/>
                    </a:lnTo>
                    <a:lnTo>
                      <a:pt x="3108960" y="2926080"/>
                    </a:lnTo>
                    <a:lnTo>
                      <a:pt x="2987040" y="3063240"/>
                    </a:lnTo>
                    <a:lnTo>
                      <a:pt x="2987040" y="3192780"/>
                    </a:lnTo>
                    <a:lnTo>
                      <a:pt x="2887980" y="3268980"/>
                    </a:lnTo>
                    <a:lnTo>
                      <a:pt x="2887980" y="3368040"/>
                    </a:lnTo>
                    <a:lnTo>
                      <a:pt x="2827020" y="3383280"/>
                    </a:lnTo>
                    <a:lnTo>
                      <a:pt x="2827020" y="3749040"/>
                    </a:lnTo>
                    <a:lnTo>
                      <a:pt x="2758440" y="3817620"/>
                    </a:lnTo>
                    <a:lnTo>
                      <a:pt x="2750820" y="3886200"/>
                    </a:lnTo>
                    <a:lnTo>
                      <a:pt x="2697480" y="3924300"/>
                    </a:lnTo>
                    <a:lnTo>
                      <a:pt x="2659380" y="4038600"/>
                    </a:lnTo>
                    <a:lnTo>
                      <a:pt x="2659380" y="4114800"/>
                    </a:lnTo>
                    <a:lnTo>
                      <a:pt x="2644140" y="4137660"/>
                    </a:lnTo>
                    <a:lnTo>
                      <a:pt x="2567940" y="4160520"/>
                    </a:lnTo>
                    <a:lnTo>
                      <a:pt x="2529840" y="4183380"/>
                    </a:lnTo>
                    <a:lnTo>
                      <a:pt x="2255520" y="4183380"/>
                    </a:lnTo>
                    <a:lnTo>
                      <a:pt x="2232660" y="4297680"/>
                    </a:lnTo>
                    <a:lnTo>
                      <a:pt x="2263140" y="4411980"/>
                    </a:lnTo>
                    <a:lnTo>
                      <a:pt x="2217420" y="4511040"/>
                    </a:lnTo>
                    <a:lnTo>
                      <a:pt x="2232660" y="4678680"/>
                    </a:lnTo>
                    <a:lnTo>
                      <a:pt x="2225040" y="4739640"/>
                    </a:lnTo>
                    <a:lnTo>
                      <a:pt x="2194560" y="4991100"/>
                    </a:lnTo>
                    <a:lnTo>
                      <a:pt x="2179320" y="5052060"/>
                    </a:lnTo>
                    <a:lnTo>
                      <a:pt x="2293620" y="5158740"/>
                    </a:lnTo>
                    <a:lnTo>
                      <a:pt x="2065020" y="5394960"/>
                    </a:lnTo>
                    <a:lnTo>
                      <a:pt x="1935480" y="5356860"/>
                    </a:lnTo>
                    <a:lnTo>
                      <a:pt x="1851660" y="5356860"/>
                    </a:lnTo>
                    <a:lnTo>
                      <a:pt x="1798320" y="5425440"/>
                    </a:lnTo>
                    <a:lnTo>
                      <a:pt x="1706880" y="5433060"/>
                    </a:lnTo>
                    <a:lnTo>
                      <a:pt x="1600200" y="5356860"/>
                    </a:lnTo>
                    <a:lnTo>
                      <a:pt x="1600200" y="5334000"/>
                    </a:lnTo>
                    <a:lnTo>
                      <a:pt x="1531620" y="5280660"/>
                    </a:lnTo>
                    <a:lnTo>
                      <a:pt x="1501140" y="5326380"/>
                    </a:lnTo>
                    <a:lnTo>
                      <a:pt x="1348740" y="5334000"/>
                    </a:lnTo>
                    <a:lnTo>
                      <a:pt x="1287780" y="5250180"/>
                    </a:lnTo>
                    <a:lnTo>
                      <a:pt x="1249680" y="5135880"/>
                    </a:lnTo>
                    <a:lnTo>
                      <a:pt x="1165860" y="5067300"/>
                    </a:lnTo>
                    <a:lnTo>
                      <a:pt x="1127760" y="5128260"/>
                    </a:lnTo>
                    <a:lnTo>
                      <a:pt x="1021080" y="5143500"/>
                    </a:lnTo>
                    <a:lnTo>
                      <a:pt x="922020" y="5105400"/>
                    </a:lnTo>
                    <a:lnTo>
                      <a:pt x="800100" y="5166360"/>
                    </a:lnTo>
                    <a:lnTo>
                      <a:pt x="716280" y="5067300"/>
                    </a:lnTo>
                    <a:lnTo>
                      <a:pt x="579120" y="5090160"/>
                    </a:lnTo>
                    <a:lnTo>
                      <a:pt x="487680" y="4983480"/>
                    </a:lnTo>
                    <a:lnTo>
                      <a:pt x="441960" y="4991100"/>
                    </a:lnTo>
                    <a:lnTo>
                      <a:pt x="335280" y="4922520"/>
                    </a:lnTo>
                    <a:lnTo>
                      <a:pt x="259080" y="4808220"/>
                    </a:lnTo>
                    <a:lnTo>
                      <a:pt x="243840" y="4732020"/>
                    </a:lnTo>
                    <a:lnTo>
                      <a:pt x="243840" y="4678680"/>
                    </a:lnTo>
                    <a:lnTo>
                      <a:pt x="297180" y="4556760"/>
                    </a:lnTo>
                    <a:lnTo>
                      <a:pt x="289560" y="4511040"/>
                    </a:lnTo>
                    <a:lnTo>
                      <a:pt x="281940" y="4450080"/>
                    </a:lnTo>
                    <a:lnTo>
                      <a:pt x="320040" y="4404360"/>
                    </a:lnTo>
                    <a:lnTo>
                      <a:pt x="320040" y="4259580"/>
                    </a:lnTo>
                    <a:lnTo>
                      <a:pt x="388620" y="4251960"/>
                    </a:lnTo>
                    <a:lnTo>
                      <a:pt x="434340" y="4175760"/>
                    </a:lnTo>
                    <a:lnTo>
                      <a:pt x="434340" y="4107180"/>
                    </a:lnTo>
                    <a:lnTo>
                      <a:pt x="396240" y="4038600"/>
                    </a:lnTo>
                    <a:lnTo>
                      <a:pt x="426720" y="3977640"/>
                    </a:lnTo>
                    <a:lnTo>
                      <a:pt x="434340" y="3810000"/>
                    </a:lnTo>
                    <a:lnTo>
                      <a:pt x="403860" y="3741420"/>
                    </a:lnTo>
                    <a:lnTo>
                      <a:pt x="464820" y="3665220"/>
                    </a:lnTo>
                    <a:lnTo>
                      <a:pt x="464820" y="3634740"/>
                    </a:lnTo>
                    <a:lnTo>
                      <a:pt x="510540" y="3627120"/>
                    </a:lnTo>
                    <a:lnTo>
                      <a:pt x="632460" y="3649980"/>
                    </a:lnTo>
                    <a:lnTo>
                      <a:pt x="739140" y="3665220"/>
                    </a:lnTo>
                    <a:lnTo>
                      <a:pt x="815340" y="3596640"/>
                    </a:lnTo>
                    <a:lnTo>
                      <a:pt x="967740" y="3512820"/>
                    </a:lnTo>
                    <a:lnTo>
                      <a:pt x="1005840" y="3398520"/>
                    </a:lnTo>
                    <a:lnTo>
                      <a:pt x="1066800" y="3345180"/>
                    </a:lnTo>
                    <a:lnTo>
                      <a:pt x="1059180" y="3261360"/>
                    </a:lnTo>
                    <a:lnTo>
                      <a:pt x="1028700" y="3230880"/>
                    </a:lnTo>
                    <a:lnTo>
                      <a:pt x="914400" y="3101340"/>
                    </a:lnTo>
                    <a:lnTo>
                      <a:pt x="792480" y="3032760"/>
                    </a:lnTo>
                    <a:lnTo>
                      <a:pt x="701040" y="3055620"/>
                    </a:lnTo>
                    <a:lnTo>
                      <a:pt x="556260" y="2971800"/>
                    </a:lnTo>
                    <a:lnTo>
                      <a:pt x="548640" y="2880360"/>
                    </a:lnTo>
                    <a:lnTo>
                      <a:pt x="487680" y="2903220"/>
                    </a:lnTo>
                    <a:lnTo>
                      <a:pt x="487680" y="2827020"/>
                    </a:lnTo>
                    <a:lnTo>
                      <a:pt x="518160" y="2788920"/>
                    </a:lnTo>
                    <a:lnTo>
                      <a:pt x="541020" y="2621280"/>
                    </a:lnTo>
                    <a:lnTo>
                      <a:pt x="502920" y="2552700"/>
                    </a:lnTo>
                    <a:lnTo>
                      <a:pt x="556260" y="2491740"/>
                    </a:lnTo>
                    <a:lnTo>
                      <a:pt x="464820" y="2446020"/>
                    </a:lnTo>
                    <a:lnTo>
                      <a:pt x="396240" y="2446020"/>
                    </a:lnTo>
                    <a:lnTo>
                      <a:pt x="289560" y="2423160"/>
                    </a:lnTo>
                    <a:lnTo>
                      <a:pt x="259080" y="2362200"/>
                    </a:lnTo>
                    <a:lnTo>
                      <a:pt x="182880" y="2392680"/>
                    </a:lnTo>
                    <a:lnTo>
                      <a:pt x="7620" y="2301240"/>
                    </a:lnTo>
                    <a:lnTo>
                      <a:pt x="0" y="2232660"/>
                    </a:lnTo>
                    <a:lnTo>
                      <a:pt x="91440" y="2057400"/>
                    </a:lnTo>
                    <a:lnTo>
                      <a:pt x="160020" y="1836420"/>
                    </a:lnTo>
                    <a:lnTo>
                      <a:pt x="259080" y="1752600"/>
                    </a:lnTo>
                    <a:lnTo>
                      <a:pt x="342900" y="1722120"/>
                    </a:lnTo>
                    <a:lnTo>
                      <a:pt x="396240" y="1615440"/>
                    </a:lnTo>
                    <a:lnTo>
                      <a:pt x="480060" y="1546860"/>
                    </a:lnTo>
                    <a:lnTo>
                      <a:pt x="525780" y="1463040"/>
                    </a:lnTo>
                    <a:lnTo>
                      <a:pt x="617220" y="1394460"/>
                    </a:lnTo>
                    <a:lnTo>
                      <a:pt x="670560" y="1272540"/>
                    </a:lnTo>
                    <a:lnTo>
                      <a:pt x="792480" y="845820"/>
                    </a:lnTo>
                    <a:lnTo>
                      <a:pt x="800100" y="754380"/>
                    </a:lnTo>
                    <a:lnTo>
                      <a:pt x="861060" y="662940"/>
                    </a:lnTo>
                    <a:lnTo>
                      <a:pt x="838200" y="617220"/>
                    </a:lnTo>
                    <a:lnTo>
                      <a:pt x="883920" y="541020"/>
                    </a:lnTo>
                    <a:lnTo>
                      <a:pt x="922020" y="434340"/>
                    </a:lnTo>
                    <a:lnTo>
                      <a:pt x="952500" y="381000"/>
                    </a:lnTo>
                    <a:lnTo>
                      <a:pt x="1005840" y="175260"/>
                    </a:lnTo>
                    <a:lnTo>
                      <a:pt x="982980" y="38100"/>
                    </a:lnTo>
                    <a:lnTo>
                      <a:pt x="993236" y="32688"/>
                    </a:lnTo>
                    <a:lnTo>
                      <a:pt x="989512" y="45720"/>
                    </a:lnTo>
                    <a:lnTo>
                      <a:pt x="1264920" y="45720"/>
                    </a:lnTo>
                    <a:lnTo>
                      <a:pt x="1379220" y="91440"/>
                    </a:lnTo>
                    <a:lnTo>
                      <a:pt x="1394460" y="22860"/>
                    </a:ln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63C1C810-48B4-6C9F-0F19-559FC2C0A9FD}"/>
                  </a:ext>
                </a:extLst>
              </p:cNvPr>
              <p:cNvSpPr/>
              <p:nvPr/>
            </p:nvSpPr>
            <p:spPr>
              <a:xfrm>
                <a:off x="2360084" y="1141589"/>
                <a:ext cx="805776" cy="905832"/>
              </a:xfrm>
              <a:custGeom>
                <a:avLst/>
                <a:gdLst>
                  <a:gd name="connsiteX0" fmla="*/ 3707012 w 4265812"/>
                  <a:gd name="connsiteY0" fmla="*/ 0 h 4795520"/>
                  <a:gd name="connsiteX1" fmla="*/ 3783212 w 4265812"/>
                  <a:gd name="connsiteY1" fmla="*/ 0 h 4795520"/>
                  <a:gd name="connsiteX2" fmla="*/ 4037212 w 4265812"/>
                  <a:gd name="connsiteY2" fmla="*/ 50800 h 4795520"/>
                  <a:gd name="connsiteX3" fmla="*/ 4151436 w 4265812"/>
                  <a:gd name="connsiteY3" fmla="*/ 101566 h 4795520"/>
                  <a:gd name="connsiteX4" fmla="*/ 4265812 w 4265812"/>
                  <a:gd name="connsiteY4" fmla="*/ 527050 h 4795520"/>
                  <a:gd name="connsiteX5" fmla="*/ 4253112 w 4265812"/>
                  <a:gd name="connsiteY5" fmla="*/ 590550 h 4795520"/>
                  <a:gd name="connsiteX6" fmla="*/ 4126112 w 4265812"/>
                  <a:gd name="connsiteY6" fmla="*/ 425450 h 4795520"/>
                  <a:gd name="connsiteX7" fmla="*/ 4157864 w 4265812"/>
                  <a:gd name="connsiteY7" fmla="*/ 654050 h 4795520"/>
                  <a:gd name="connsiteX8" fmla="*/ 4145160 w 4265812"/>
                  <a:gd name="connsiteY8" fmla="*/ 692150 h 4795520"/>
                  <a:gd name="connsiteX9" fmla="*/ 4043560 w 4265812"/>
                  <a:gd name="connsiteY9" fmla="*/ 527050 h 4795520"/>
                  <a:gd name="connsiteX10" fmla="*/ 4011812 w 4265812"/>
                  <a:gd name="connsiteY10" fmla="*/ 609600 h 4795520"/>
                  <a:gd name="connsiteX11" fmla="*/ 4024512 w 4265812"/>
                  <a:gd name="connsiteY11" fmla="*/ 723900 h 4795520"/>
                  <a:gd name="connsiteX12" fmla="*/ 3954664 w 4265812"/>
                  <a:gd name="connsiteY12" fmla="*/ 762000 h 4795520"/>
                  <a:gd name="connsiteX13" fmla="*/ 3814960 w 4265812"/>
                  <a:gd name="connsiteY13" fmla="*/ 844550 h 4795520"/>
                  <a:gd name="connsiteX14" fmla="*/ 3789560 w 4265812"/>
                  <a:gd name="connsiteY14" fmla="*/ 908050 h 4795520"/>
                  <a:gd name="connsiteX15" fmla="*/ 3865760 w 4265812"/>
                  <a:gd name="connsiteY15" fmla="*/ 1009650 h 4795520"/>
                  <a:gd name="connsiteX16" fmla="*/ 3948312 w 4265812"/>
                  <a:gd name="connsiteY16" fmla="*/ 1054100 h 4795520"/>
                  <a:gd name="connsiteX17" fmla="*/ 3935612 w 4265812"/>
                  <a:gd name="connsiteY17" fmla="*/ 1187450 h 4795520"/>
                  <a:gd name="connsiteX18" fmla="*/ 3834012 w 4265812"/>
                  <a:gd name="connsiteY18" fmla="*/ 1174750 h 4795520"/>
                  <a:gd name="connsiteX19" fmla="*/ 3821312 w 4265812"/>
                  <a:gd name="connsiteY19" fmla="*/ 1219200 h 4795520"/>
                  <a:gd name="connsiteX20" fmla="*/ 3751464 w 4265812"/>
                  <a:gd name="connsiteY20" fmla="*/ 1225550 h 4795520"/>
                  <a:gd name="connsiteX21" fmla="*/ 3726064 w 4265812"/>
                  <a:gd name="connsiteY21" fmla="*/ 1289050 h 4795520"/>
                  <a:gd name="connsiteX22" fmla="*/ 3573664 w 4265812"/>
                  <a:gd name="connsiteY22" fmla="*/ 1333500 h 4795520"/>
                  <a:gd name="connsiteX23" fmla="*/ 3573664 w 4265812"/>
                  <a:gd name="connsiteY23" fmla="*/ 1403350 h 4795520"/>
                  <a:gd name="connsiteX24" fmla="*/ 3694312 w 4265812"/>
                  <a:gd name="connsiteY24" fmla="*/ 1409700 h 4795520"/>
                  <a:gd name="connsiteX25" fmla="*/ 3808612 w 4265812"/>
                  <a:gd name="connsiteY25" fmla="*/ 1460500 h 4795520"/>
                  <a:gd name="connsiteX26" fmla="*/ 3834012 w 4265812"/>
                  <a:gd name="connsiteY26" fmla="*/ 1543050 h 4795520"/>
                  <a:gd name="connsiteX27" fmla="*/ 3649864 w 4265812"/>
                  <a:gd name="connsiteY27" fmla="*/ 1701800 h 4795520"/>
                  <a:gd name="connsiteX28" fmla="*/ 3649864 w 4265812"/>
                  <a:gd name="connsiteY28" fmla="*/ 1746250 h 4795520"/>
                  <a:gd name="connsiteX29" fmla="*/ 3726064 w 4265812"/>
                  <a:gd name="connsiteY29" fmla="*/ 1765300 h 4795520"/>
                  <a:gd name="connsiteX30" fmla="*/ 3757812 w 4265812"/>
                  <a:gd name="connsiteY30" fmla="*/ 1822450 h 4795520"/>
                  <a:gd name="connsiteX31" fmla="*/ 3859412 w 4265812"/>
                  <a:gd name="connsiteY31" fmla="*/ 1803400 h 4795520"/>
                  <a:gd name="connsiteX32" fmla="*/ 3884812 w 4265812"/>
                  <a:gd name="connsiteY32" fmla="*/ 1885950 h 4795520"/>
                  <a:gd name="connsiteX33" fmla="*/ 3814960 w 4265812"/>
                  <a:gd name="connsiteY33" fmla="*/ 1981200 h 4795520"/>
                  <a:gd name="connsiteX34" fmla="*/ 3764160 w 4265812"/>
                  <a:gd name="connsiteY34" fmla="*/ 1943100 h 4795520"/>
                  <a:gd name="connsiteX35" fmla="*/ 3707012 w 4265812"/>
                  <a:gd name="connsiteY35" fmla="*/ 1949450 h 4795520"/>
                  <a:gd name="connsiteX36" fmla="*/ 3738760 w 4265812"/>
                  <a:gd name="connsiteY36" fmla="*/ 2019300 h 4795520"/>
                  <a:gd name="connsiteX37" fmla="*/ 3726064 w 4265812"/>
                  <a:gd name="connsiteY37" fmla="*/ 2114550 h 4795520"/>
                  <a:gd name="connsiteX38" fmla="*/ 3764160 w 4265812"/>
                  <a:gd name="connsiteY38" fmla="*/ 2197100 h 4795520"/>
                  <a:gd name="connsiteX39" fmla="*/ 3624464 w 4265812"/>
                  <a:gd name="connsiteY39" fmla="*/ 2222500 h 4795520"/>
                  <a:gd name="connsiteX40" fmla="*/ 3656212 w 4265812"/>
                  <a:gd name="connsiteY40" fmla="*/ 2292350 h 4795520"/>
                  <a:gd name="connsiteX41" fmla="*/ 3656212 w 4265812"/>
                  <a:gd name="connsiteY41" fmla="*/ 2362200 h 4795520"/>
                  <a:gd name="connsiteX42" fmla="*/ 3757812 w 4265812"/>
                  <a:gd name="connsiteY42" fmla="*/ 2362200 h 4795520"/>
                  <a:gd name="connsiteX43" fmla="*/ 3770512 w 4265812"/>
                  <a:gd name="connsiteY43" fmla="*/ 2393950 h 4795520"/>
                  <a:gd name="connsiteX44" fmla="*/ 3745112 w 4265812"/>
                  <a:gd name="connsiteY44" fmla="*/ 2463800 h 4795520"/>
                  <a:gd name="connsiteX45" fmla="*/ 3834012 w 4265812"/>
                  <a:gd name="connsiteY45" fmla="*/ 2501900 h 4795520"/>
                  <a:gd name="connsiteX46" fmla="*/ 3834012 w 4265812"/>
                  <a:gd name="connsiteY46" fmla="*/ 2616200 h 4795520"/>
                  <a:gd name="connsiteX47" fmla="*/ 3853064 w 4265812"/>
                  <a:gd name="connsiteY47" fmla="*/ 2717800 h 4795520"/>
                  <a:gd name="connsiteX48" fmla="*/ 3821312 w 4265812"/>
                  <a:gd name="connsiteY48" fmla="*/ 2863850 h 4795520"/>
                  <a:gd name="connsiteX49" fmla="*/ 3783212 w 4265812"/>
                  <a:gd name="connsiteY49" fmla="*/ 2876550 h 4795520"/>
                  <a:gd name="connsiteX50" fmla="*/ 3757812 w 4265812"/>
                  <a:gd name="connsiteY50" fmla="*/ 2844800 h 4795520"/>
                  <a:gd name="connsiteX51" fmla="*/ 3713360 w 4265812"/>
                  <a:gd name="connsiteY51" fmla="*/ 2781300 h 4795520"/>
                  <a:gd name="connsiteX52" fmla="*/ 3707012 w 4265812"/>
                  <a:gd name="connsiteY52" fmla="*/ 2743200 h 4795520"/>
                  <a:gd name="connsiteX53" fmla="*/ 3656212 w 4265812"/>
                  <a:gd name="connsiteY53" fmla="*/ 2743200 h 4795520"/>
                  <a:gd name="connsiteX54" fmla="*/ 3599064 w 4265812"/>
                  <a:gd name="connsiteY54" fmla="*/ 2698750 h 4795520"/>
                  <a:gd name="connsiteX55" fmla="*/ 3624464 w 4265812"/>
                  <a:gd name="connsiteY55" fmla="*/ 2622550 h 4795520"/>
                  <a:gd name="connsiteX56" fmla="*/ 3624464 w 4265812"/>
                  <a:gd name="connsiteY56" fmla="*/ 2584450 h 4795520"/>
                  <a:gd name="connsiteX57" fmla="*/ 3529212 w 4265812"/>
                  <a:gd name="connsiteY57" fmla="*/ 2571750 h 4795520"/>
                  <a:gd name="connsiteX58" fmla="*/ 3491112 w 4265812"/>
                  <a:gd name="connsiteY58" fmla="*/ 2559050 h 4795520"/>
                  <a:gd name="connsiteX59" fmla="*/ 3560960 w 4265812"/>
                  <a:gd name="connsiteY59" fmla="*/ 2495550 h 4795520"/>
                  <a:gd name="connsiteX60" fmla="*/ 3522864 w 4265812"/>
                  <a:gd name="connsiteY60" fmla="*/ 2444750 h 4795520"/>
                  <a:gd name="connsiteX61" fmla="*/ 3535560 w 4265812"/>
                  <a:gd name="connsiteY61" fmla="*/ 2413000 h 4795520"/>
                  <a:gd name="connsiteX62" fmla="*/ 3453012 w 4265812"/>
                  <a:gd name="connsiteY62" fmla="*/ 2374900 h 4795520"/>
                  <a:gd name="connsiteX63" fmla="*/ 3383160 w 4265812"/>
                  <a:gd name="connsiteY63" fmla="*/ 2432050 h 4795520"/>
                  <a:gd name="connsiteX64" fmla="*/ 3345064 w 4265812"/>
                  <a:gd name="connsiteY64" fmla="*/ 2413000 h 4795520"/>
                  <a:gd name="connsiteX65" fmla="*/ 3351412 w 4265812"/>
                  <a:gd name="connsiteY65" fmla="*/ 2330450 h 4795520"/>
                  <a:gd name="connsiteX66" fmla="*/ 3179960 w 4265812"/>
                  <a:gd name="connsiteY66" fmla="*/ 2311400 h 4795520"/>
                  <a:gd name="connsiteX67" fmla="*/ 3052960 w 4265812"/>
                  <a:gd name="connsiteY67" fmla="*/ 2349500 h 4795520"/>
                  <a:gd name="connsiteX68" fmla="*/ 2932312 w 4265812"/>
                  <a:gd name="connsiteY68" fmla="*/ 2355850 h 4795520"/>
                  <a:gd name="connsiteX69" fmla="*/ 2856112 w 4265812"/>
                  <a:gd name="connsiteY69" fmla="*/ 2393950 h 4795520"/>
                  <a:gd name="connsiteX70" fmla="*/ 2710064 w 4265812"/>
                  <a:gd name="connsiteY70" fmla="*/ 2495550 h 4795520"/>
                  <a:gd name="connsiteX71" fmla="*/ 2703712 w 4265812"/>
                  <a:gd name="connsiteY71" fmla="*/ 2584450 h 4795520"/>
                  <a:gd name="connsiteX72" fmla="*/ 2659264 w 4265812"/>
                  <a:gd name="connsiteY72" fmla="*/ 2622550 h 4795520"/>
                  <a:gd name="connsiteX73" fmla="*/ 2646560 w 4265812"/>
                  <a:gd name="connsiteY73" fmla="*/ 2559050 h 4795520"/>
                  <a:gd name="connsiteX74" fmla="*/ 2621160 w 4265812"/>
                  <a:gd name="connsiteY74" fmla="*/ 2533650 h 4795520"/>
                  <a:gd name="connsiteX75" fmla="*/ 2621160 w 4265812"/>
                  <a:gd name="connsiteY75" fmla="*/ 2444750 h 4795520"/>
                  <a:gd name="connsiteX76" fmla="*/ 2538612 w 4265812"/>
                  <a:gd name="connsiteY76" fmla="*/ 2438400 h 4795520"/>
                  <a:gd name="connsiteX77" fmla="*/ 2430664 w 4265812"/>
                  <a:gd name="connsiteY77" fmla="*/ 2438400 h 4795520"/>
                  <a:gd name="connsiteX78" fmla="*/ 2405264 w 4265812"/>
                  <a:gd name="connsiteY78" fmla="*/ 2552700 h 4795520"/>
                  <a:gd name="connsiteX79" fmla="*/ 2354464 w 4265812"/>
                  <a:gd name="connsiteY79" fmla="*/ 2603500 h 4795520"/>
                  <a:gd name="connsiteX80" fmla="*/ 2373512 w 4265812"/>
                  <a:gd name="connsiteY80" fmla="*/ 2647950 h 4795520"/>
                  <a:gd name="connsiteX81" fmla="*/ 2341760 w 4265812"/>
                  <a:gd name="connsiteY81" fmla="*/ 2679700 h 4795520"/>
                  <a:gd name="connsiteX82" fmla="*/ 2398912 w 4265812"/>
                  <a:gd name="connsiteY82" fmla="*/ 2711450 h 4795520"/>
                  <a:gd name="connsiteX83" fmla="*/ 2443360 w 4265812"/>
                  <a:gd name="connsiteY83" fmla="*/ 2673350 h 4795520"/>
                  <a:gd name="connsiteX84" fmla="*/ 2487812 w 4265812"/>
                  <a:gd name="connsiteY84" fmla="*/ 2755900 h 4795520"/>
                  <a:gd name="connsiteX85" fmla="*/ 2449712 w 4265812"/>
                  <a:gd name="connsiteY85" fmla="*/ 2806700 h 4795520"/>
                  <a:gd name="connsiteX86" fmla="*/ 2278264 w 4265812"/>
                  <a:gd name="connsiteY86" fmla="*/ 2870200 h 4795520"/>
                  <a:gd name="connsiteX87" fmla="*/ 2287268 w 4265812"/>
                  <a:gd name="connsiteY87" fmla="*/ 2890162 h 4795520"/>
                  <a:gd name="connsiteX88" fmla="*/ 2266832 w 4265812"/>
                  <a:gd name="connsiteY88" fmla="*/ 2882900 h 4795520"/>
                  <a:gd name="connsiteX89" fmla="*/ 2205872 w 4265812"/>
                  <a:gd name="connsiteY89" fmla="*/ 3004820 h 4795520"/>
                  <a:gd name="connsiteX90" fmla="*/ 2137292 w 4265812"/>
                  <a:gd name="connsiteY90" fmla="*/ 3164840 h 4795520"/>
                  <a:gd name="connsiteX91" fmla="*/ 2007752 w 4265812"/>
                  <a:gd name="connsiteY91" fmla="*/ 3561080 h 4795520"/>
                  <a:gd name="connsiteX92" fmla="*/ 1962032 w 4265812"/>
                  <a:gd name="connsiteY92" fmla="*/ 3858260 h 4795520"/>
                  <a:gd name="connsiteX93" fmla="*/ 1962032 w 4265812"/>
                  <a:gd name="connsiteY93" fmla="*/ 4102100 h 4795520"/>
                  <a:gd name="connsiteX94" fmla="*/ 2007752 w 4265812"/>
                  <a:gd name="connsiteY94" fmla="*/ 4323080 h 4795520"/>
                  <a:gd name="connsiteX95" fmla="*/ 1847732 w 4265812"/>
                  <a:gd name="connsiteY95" fmla="*/ 4315460 h 4795520"/>
                  <a:gd name="connsiteX96" fmla="*/ 1786772 w 4265812"/>
                  <a:gd name="connsiteY96" fmla="*/ 4368800 h 4795520"/>
                  <a:gd name="connsiteX97" fmla="*/ 1786772 w 4265812"/>
                  <a:gd name="connsiteY97" fmla="*/ 4505960 h 4795520"/>
                  <a:gd name="connsiteX98" fmla="*/ 1771532 w 4265812"/>
                  <a:gd name="connsiteY98" fmla="*/ 4704080 h 4795520"/>
                  <a:gd name="connsiteX99" fmla="*/ 1558172 w 4265812"/>
                  <a:gd name="connsiteY99" fmla="*/ 4704080 h 4795520"/>
                  <a:gd name="connsiteX100" fmla="*/ 1588652 w 4265812"/>
                  <a:gd name="connsiteY100" fmla="*/ 4795520 h 4795520"/>
                  <a:gd name="connsiteX101" fmla="*/ 1428632 w 4265812"/>
                  <a:gd name="connsiteY101" fmla="*/ 4772660 h 4795520"/>
                  <a:gd name="connsiteX102" fmla="*/ 1352432 w 4265812"/>
                  <a:gd name="connsiteY102" fmla="*/ 4772660 h 4795520"/>
                  <a:gd name="connsiteX103" fmla="*/ 1344812 w 4265812"/>
                  <a:gd name="connsiteY103" fmla="*/ 4704080 h 4795520"/>
                  <a:gd name="connsiteX104" fmla="*/ 1245752 w 4265812"/>
                  <a:gd name="connsiteY104" fmla="*/ 4658360 h 4795520"/>
                  <a:gd name="connsiteX105" fmla="*/ 1268612 w 4265812"/>
                  <a:gd name="connsiteY105" fmla="*/ 4490720 h 4795520"/>
                  <a:gd name="connsiteX106" fmla="*/ 1268612 w 4265812"/>
                  <a:gd name="connsiteY106" fmla="*/ 4429760 h 4795520"/>
                  <a:gd name="connsiteX107" fmla="*/ 1268612 w 4265812"/>
                  <a:gd name="connsiteY107" fmla="*/ 4345940 h 4795520"/>
                  <a:gd name="connsiteX108" fmla="*/ 918092 w 4265812"/>
                  <a:gd name="connsiteY108" fmla="*/ 4262120 h 4795520"/>
                  <a:gd name="connsiteX109" fmla="*/ 712352 w 4265812"/>
                  <a:gd name="connsiteY109" fmla="*/ 4300220 h 4795520"/>
                  <a:gd name="connsiteX110" fmla="*/ 613292 w 4265812"/>
                  <a:gd name="connsiteY110" fmla="*/ 4262120 h 4795520"/>
                  <a:gd name="connsiteX111" fmla="*/ 598052 w 4265812"/>
                  <a:gd name="connsiteY111" fmla="*/ 4193540 h 4795520"/>
                  <a:gd name="connsiteX112" fmla="*/ 628532 w 4265812"/>
                  <a:gd name="connsiteY112" fmla="*/ 4117340 h 4795520"/>
                  <a:gd name="connsiteX113" fmla="*/ 453272 w 4265812"/>
                  <a:gd name="connsiteY113" fmla="*/ 4102100 h 4795520"/>
                  <a:gd name="connsiteX114" fmla="*/ 407552 w 4265812"/>
                  <a:gd name="connsiteY114" fmla="*/ 4010660 h 4795520"/>
                  <a:gd name="connsiteX115" fmla="*/ 316112 w 4265812"/>
                  <a:gd name="connsiteY115" fmla="*/ 4102100 h 4795520"/>
                  <a:gd name="connsiteX116" fmla="*/ 186572 w 4265812"/>
                  <a:gd name="connsiteY116" fmla="*/ 4109720 h 4795520"/>
                  <a:gd name="connsiteX117" fmla="*/ 0 w 4265812"/>
                  <a:gd name="connsiteY117" fmla="*/ 4009770 h 4795520"/>
                  <a:gd name="connsiteX118" fmla="*/ 41792 w 4265812"/>
                  <a:gd name="connsiteY118" fmla="*/ 3919220 h 4795520"/>
                  <a:gd name="connsiteX119" fmla="*/ 11312 w 4265812"/>
                  <a:gd name="connsiteY119" fmla="*/ 3804920 h 4795520"/>
                  <a:gd name="connsiteX120" fmla="*/ 34172 w 4265812"/>
                  <a:gd name="connsiteY120" fmla="*/ 3690620 h 4795520"/>
                  <a:gd name="connsiteX121" fmla="*/ 308492 w 4265812"/>
                  <a:gd name="connsiteY121" fmla="*/ 3690620 h 4795520"/>
                  <a:gd name="connsiteX122" fmla="*/ 346592 w 4265812"/>
                  <a:gd name="connsiteY122" fmla="*/ 3667760 h 4795520"/>
                  <a:gd name="connsiteX123" fmla="*/ 422792 w 4265812"/>
                  <a:gd name="connsiteY123" fmla="*/ 3644900 h 4795520"/>
                  <a:gd name="connsiteX124" fmla="*/ 438032 w 4265812"/>
                  <a:gd name="connsiteY124" fmla="*/ 3622040 h 4795520"/>
                  <a:gd name="connsiteX125" fmla="*/ 438032 w 4265812"/>
                  <a:gd name="connsiteY125" fmla="*/ 3545840 h 4795520"/>
                  <a:gd name="connsiteX126" fmla="*/ 476132 w 4265812"/>
                  <a:gd name="connsiteY126" fmla="*/ 3431540 h 4795520"/>
                  <a:gd name="connsiteX127" fmla="*/ 529472 w 4265812"/>
                  <a:gd name="connsiteY127" fmla="*/ 3393440 h 4795520"/>
                  <a:gd name="connsiteX128" fmla="*/ 537092 w 4265812"/>
                  <a:gd name="connsiteY128" fmla="*/ 3324860 h 4795520"/>
                  <a:gd name="connsiteX129" fmla="*/ 605672 w 4265812"/>
                  <a:gd name="connsiteY129" fmla="*/ 3256280 h 4795520"/>
                  <a:gd name="connsiteX130" fmla="*/ 605672 w 4265812"/>
                  <a:gd name="connsiteY130" fmla="*/ 2890520 h 4795520"/>
                  <a:gd name="connsiteX131" fmla="*/ 666632 w 4265812"/>
                  <a:gd name="connsiteY131" fmla="*/ 2875280 h 4795520"/>
                  <a:gd name="connsiteX132" fmla="*/ 666632 w 4265812"/>
                  <a:gd name="connsiteY132" fmla="*/ 2776220 h 4795520"/>
                  <a:gd name="connsiteX133" fmla="*/ 765692 w 4265812"/>
                  <a:gd name="connsiteY133" fmla="*/ 2700020 h 4795520"/>
                  <a:gd name="connsiteX134" fmla="*/ 765692 w 4265812"/>
                  <a:gd name="connsiteY134" fmla="*/ 2570480 h 4795520"/>
                  <a:gd name="connsiteX135" fmla="*/ 887612 w 4265812"/>
                  <a:gd name="connsiteY135" fmla="*/ 2433320 h 4795520"/>
                  <a:gd name="connsiteX136" fmla="*/ 933332 w 4265812"/>
                  <a:gd name="connsiteY136" fmla="*/ 2219960 h 4795520"/>
                  <a:gd name="connsiteX137" fmla="*/ 1017152 w 4265812"/>
                  <a:gd name="connsiteY137" fmla="*/ 2204720 h 4795520"/>
                  <a:gd name="connsiteX138" fmla="*/ 1032392 w 4265812"/>
                  <a:gd name="connsiteY138" fmla="*/ 2136140 h 4795520"/>
                  <a:gd name="connsiteX139" fmla="*/ 1017152 w 4265812"/>
                  <a:gd name="connsiteY139" fmla="*/ 2059940 h 4795520"/>
                  <a:gd name="connsiteX140" fmla="*/ 887612 w 4265812"/>
                  <a:gd name="connsiteY140" fmla="*/ 1968500 h 4795520"/>
                  <a:gd name="connsiteX141" fmla="*/ 902852 w 4265812"/>
                  <a:gd name="connsiteY141" fmla="*/ 1899920 h 4795520"/>
                  <a:gd name="connsiteX142" fmla="*/ 864752 w 4265812"/>
                  <a:gd name="connsiteY142" fmla="*/ 1838960 h 4795520"/>
                  <a:gd name="connsiteX143" fmla="*/ 918092 w 4265812"/>
                  <a:gd name="connsiteY143" fmla="*/ 1724660 h 4795520"/>
                  <a:gd name="connsiteX144" fmla="*/ 872372 w 4265812"/>
                  <a:gd name="connsiteY144" fmla="*/ 1564640 h 4795520"/>
                  <a:gd name="connsiteX145" fmla="*/ 803792 w 4265812"/>
                  <a:gd name="connsiteY145" fmla="*/ 1488440 h 4795520"/>
                  <a:gd name="connsiteX146" fmla="*/ 834272 w 4265812"/>
                  <a:gd name="connsiteY146" fmla="*/ 1389380 h 4795520"/>
                  <a:gd name="connsiteX147" fmla="*/ 948572 w 4265812"/>
                  <a:gd name="connsiteY147" fmla="*/ 1465580 h 4795520"/>
                  <a:gd name="connsiteX148" fmla="*/ 1024772 w 4265812"/>
                  <a:gd name="connsiteY148" fmla="*/ 1366520 h 4795520"/>
                  <a:gd name="connsiteX149" fmla="*/ 1085732 w 4265812"/>
                  <a:gd name="connsiteY149" fmla="*/ 1206500 h 4795520"/>
                  <a:gd name="connsiteX150" fmla="*/ 1017152 w 4265812"/>
                  <a:gd name="connsiteY150" fmla="*/ 1183640 h 4795520"/>
                  <a:gd name="connsiteX151" fmla="*/ 1009532 w 4265812"/>
                  <a:gd name="connsiteY151" fmla="*/ 1122680 h 4795520"/>
                  <a:gd name="connsiteX152" fmla="*/ 1139072 w 4265812"/>
                  <a:gd name="connsiteY152" fmla="*/ 924560 h 4795520"/>
                  <a:gd name="connsiteX153" fmla="*/ 1108592 w 4265812"/>
                  <a:gd name="connsiteY153" fmla="*/ 894080 h 4795520"/>
                  <a:gd name="connsiteX154" fmla="*/ 1024772 w 4265812"/>
                  <a:gd name="connsiteY154" fmla="*/ 894080 h 4795520"/>
                  <a:gd name="connsiteX155" fmla="*/ 979052 w 4265812"/>
                  <a:gd name="connsiteY155" fmla="*/ 802640 h 4795520"/>
                  <a:gd name="connsiteX156" fmla="*/ 1009532 w 4265812"/>
                  <a:gd name="connsiteY156" fmla="*/ 711200 h 4795520"/>
                  <a:gd name="connsiteX157" fmla="*/ 902852 w 4265812"/>
                  <a:gd name="connsiteY157" fmla="*/ 635000 h 4795520"/>
                  <a:gd name="connsiteX158" fmla="*/ 857132 w 4265812"/>
                  <a:gd name="connsiteY158" fmla="*/ 589280 h 4795520"/>
                  <a:gd name="connsiteX159" fmla="*/ 871636 w 4265812"/>
                  <a:gd name="connsiteY159" fmla="*/ 495015 h 4795520"/>
                  <a:gd name="connsiteX160" fmla="*/ 879992 w 4265812"/>
                  <a:gd name="connsiteY160" fmla="*/ 505460 h 4795520"/>
                  <a:gd name="connsiteX161" fmla="*/ 1032392 w 4265812"/>
                  <a:gd name="connsiteY161" fmla="*/ 421640 h 4795520"/>
                  <a:gd name="connsiteX162" fmla="*/ 1146692 w 4265812"/>
                  <a:gd name="connsiteY162" fmla="*/ 474980 h 4795520"/>
                  <a:gd name="connsiteX163" fmla="*/ 1253372 w 4265812"/>
                  <a:gd name="connsiteY163" fmla="*/ 345440 h 4795520"/>
                  <a:gd name="connsiteX164" fmla="*/ 1344812 w 4265812"/>
                  <a:gd name="connsiteY164" fmla="*/ 322580 h 4795520"/>
                  <a:gd name="connsiteX165" fmla="*/ 1428632 w 4265812"/>
                  <a:gd name="connsiteY165" fmla="*/ 185420 h 4795520"/>
                  <a:gd name="connsiteX166" fmla="*/ 1512452 w 4265812"/>
                  <a:gd name="connsiteY166" fmla="*/ 177800 h 4795520"/>
                  <a:gd name="connsiteX167" fmla="*/ 1700412 w 4265812"/>
                  <a:gd name="connsiteY167" fmla="*/ 177800 h 4795520"/>
                  <a:gd name="connsiteX168" fmla="*/ 1878212 w 4265812"/>
                  <a:gd name="connsiteY168" fmla="*/ 317500 h 4795520"/>
                  <a:gd name="connsiteX169" fmla="*/ 1967112 w 4265812"/>
                  <a:gd name="connsiteY169" fmla="*/ 292100 h 4795520"/>
                  <a:gd name="connsiteX170" fmla="*/ 2119512 w 4265812"/>
                  <a:gd name="connsiteY170" fmla="*/ 381000 h 4795520"/>
                  <a:gd name="connsiteX171" fmla="*/ 2170312 w 4265812"/>
                  <a:gd name="connsiteY171" fmla="*/ 495300 h 4795520"/>
                  <a:gd name="connsiteX172" fmla="*/ 2500512 w 4265812"/>
                  <a:gd name="connsiteY172" fmla="*/ 457200 h 4795520"/>
                  <a:gd name="connsiteX173" fmla="*/ 2652912 w 4265812"/>
                  <a:gd name="connsiteY173" fmla="*/ 482600 h 4795520"/>
                  <a:gd name="connsiteX174" fmla="*/ 2678312 w 4265812"/>
                  <a:gd name="connsiteY174" fmla="*/ 609600 h 4795520"/>
                  <a:gd name="connsiteX175" fmla="*/ 2538612 w 4265812"/>
                  <a:gd name="connsiteY175" fmla="*/ 711200 h 4795520"/>
                  <a:gd name="connsiteX176" fmla="*/ 2652912 w 4265812"/>
                  <a:gd name="connsiteY176" fmla="*/ 736600 h 4795520"/>
                  <a:gd name="connsiteX177" fmla="*/ 2652912 w 4265812"/>
                  <a:gd name="connsiteY177" fmla="*/ 812800 h 4795520"/>
                  <a:gd name="connsiteX178" fmla="*/ 2843412 w 4265812"/>
                  <a:gd name="connsiteY178" fmla="*/ 889000 h 4795520"/>
                  <a:gd name="connsiteX179" fmla="*/ 2856112 w 4265812"/>
                  <a:gd name="connsiteY179" fmla="*/ 965200 h 4795520"/>
                  <a:gd name="connsiteX180" fmla="*/ 2919612 w 4265812"/>
                  <a:gd name="connsiteY180" fmla="*/ 977900 h 4795520"/>
                  <a:gd name="connsiteX181" fmla="*/ 2983112 w 4265812"/>
                  <a:gd name="connsiteY181" fmla="*/ 977900 h 4795520"/>
                  <a:gd name="connsiteX182" fmla="*/ 3046612 w 4265812"/>
                  <a:gd name="connsiteY182" fmla="*/ 838200 h 4795520"/>
                  <a:gd name="connsiteX183" fmla="*/ 3148212 w 4265812"/>
                  <a:gd name="connsiteY183" fmla="*/ 825500 h 4795520"/>
                  <a:gd name="connsiteX184" fmla="*/ 3173612 w 4265812"/>
                  <a:gd name="connsiteY184" fmla="*/ 723900 h 4795520"/>
                  <a:gd name="connsiteX185" fmla="*/ 3237112 w 4265812"/>
                  <a:gd name="connsiteY185" fmla="*/ 774700 h 4795520"/>
                  <a:gd name="connsiteX186" fmla="*/ 3313312 w 4265812"/>
                  <a:gd name="connsiteY186" fmla="*/ 774700 h 4795520"/>
                  <a:gd name="connsiteX187" fmla="*/ 3440312 w 4265812"/>
                  <a:gd name="connsiteY187" fmla="*/ 850900 h 4795520"/>
                  <a:gd name="connsiteX188" fmla="*/ 3478412 w 4265812"/>
                  <a:gd name="connsiteY188" fmla="*/ 850900 h 4795520"/>
                  <a:gd name="connsiteX189" fmla="*/ 3503812 w 4265812"/>
                  <a:gd name="connsiteY189" fmla="*/ 774700 h 4795520"/>
                  <a:gd name="connsiteX190" fmla="*/ 3580012 w 4265812"/>
                  <a:gd name="connsiteY190" fmla="*/ 736600 h 4795520"/>
                  <a:gd name="connsiteX191" fmla="*/ 3656212 w 4265812"/>
                  <a:gd name="connsiteY191" fmla="*/ 596900 h 4795520"/>
                  <a:gd name="connsiteX192" fmla="*/ 3605412 w 4265812"/>
                  <a:gd name="connsiteY192" fmla="*/ 533400 h 4795520"/>
                  <a:gd name="connsiteX193" fmla="*/ 3707012 w 4265812"/>
                  <a:gd name="connsiteY193" fmla="*/ 368300 h 4795520"/>
                  <a:gd name="connsiteX194" fmla="*/ 3732412 w 4265812"/>
                  <a:gd name="connsiteY194" fmla="*/ 203200 h 4795520"/>
                  <a:gd name="connsiteX195" fmla="*/ 3681612 w 4265812"/>
                  <a:gd name="connsiteY195" fmla="*/ 114300 h 4795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</a:cxnLst>
                <a:rect l="l" t="t" r="r" b="b"/>
                <a:pathLst>
                  <a:path w="4265812" h="4795520">
                    <a:moveTo>
                      <a:pt x="3707012" y="0"/>
                    </a:moveTo>
                    <a:lnTo>
                      <a:pt x="3783212" y="0"/>
                    </a:lnTo>
                    <a:lnTo>
                      <a:pt x="4037212" y="50800"/>
                    </a:lnTo>
                    <a:lnTo>
                      <a:pt x="4151436" y="101566"/>
                    </a:lnTo>
                    <a:lnTo>
                      <a:pt x="4265812" y="527050"/>
                    </a:lnTo>
                    <a:lnTo>
                      <a:pt x="4253112" y="590550"/>
                    </a:lnTo>
                    <a:lnTo>
                      <a:pt x="4126112" y="425450"/>
                    </a:lnTo>
                    <a:lnTo>
                      <a:pt x="4157864" y="654050"/>
                    </a:lnTo>
                    <a:lnTo>
                      <a:pt x="4145160" y="692150"/>
                    </a:lnTo>
                    <a:lnTo>
                      <a:pt x="4043560" y="527050"/>
                    </a:lnTo>
                    <a:lnTo>
                      <a:pt x="4011812" y="609600"/>
                    </a:lnTo>
                    <a:lnTo>
                      <a:pt x="4024512" y="723900"/>
                    </a:lnTo>
                    <a:lnTo>
                      <a:pt x="3954664" y="762000"/>
                    </a:lnTo>
                    <a:lnTo>
                      <a:pt x="3814960" y="844550"/>
                    </a:lnTo>
                    <a:lnTo>
                      <a:pt x="3789560" y="908050"/>
                    </a:lnTo>
                    <a:lnTo>
                      <a:pt x="3865760" y="1009650"/>
                    </a:lnTo>
                    <a:lnTo>
                      <a:pt x="3948312" y="1054100"/>
                    </a:lnTo>
                    <a:lnTo>
                      <a:pt x="3935612" y="1187450"/>
                    </a:lnTo>
                    <a:lnTo>
                      <a:pt x="3834012" y="1174750"/>
                    </a:lnTo>
                    <a:lnTo>
                      <a:pt x="3821312" y="1219200"/>
                    </a:lnTo>
                    <a:lnTo>
                      <a:pt x="3751464" y="1225550"/>
                    </a:lnTo>
                    <a:lnTo>
                      <a:pt x="3726064" y="1289050"/>
                    </a:lnTo>
                    <a:lnTo>
                      <a:pt x="3573664" y="1333500"/>
                    </a:lnTo>
                    <a:lnTo>
                      <a:pt x="3573664" y="1403350"/>
                    </a:lnTo>
                    <a:lnTo>
                      <a:pt x="3694312" y="1409700"/>
                    </a:lnTo>
                    <a:lnTo>
                      <a:pt x="3808612" y="1460500"/>
                    </a:lnTo>
                    <a:lnTo>
                      <a:pt x="3834012" y="1543050"/>
                    </a:lnTo>
                    <a:lnTo>
                      <a:pt x="3649864" y="1701800"/>
                    </a:lnTo>
                    <a:lnTo>
                      <a:pt x="3649864" y="1746250"/>
                    </a:lnTo>
                    <a:lnTo>
                      <a:pt x="3726064" y="1765300"/>
                    </a:lnTo>
                    <a:lnTo>
                      <a:pt x="3757812" y="1822450"/>
                    </a:lnTo>
                    <a:lnTo>
                      <a:pt x="3859412" y="1803400"/>
                    </a:lnTo>
                    <a:lnTo>
                      <a:pt x="3884812" y="1885950"/>
                    </a:lnTo>
                    <a:lnTo>
                      <a:pt x="3814960" y="1981200"/>
                    </a:lnTo>
                    <a:lnTo>
                      <a:pt x="3764160" y="1943100"/>
                    </a:lnTo>
                    <a:lnTo>
                      <a:pt x="3707012" y="1949450"/>
                    </a:lnTo>
                    <a:lnTo>
                      <a:pt x="3738760" y="2019300"/>
                    </a:lnTo>
                    <a:lnTo>
                      <a:pt x="3726064" y="2114550"/>
                    </a:lnTo>
                    <a:lnTo>
                      <a:pt x="3764160" y="2197100"/>
                    </a:lnTo>
                    <a:lnTo>
                      <a:pt x="3624464" y="2222500"/>
                    </a:lnTo>
                    <a:lnTo>
                      <a:pt x="3656212" y="2292350"/>
                    </a:lnTo>
                    <a:lnTo>
                      <a:pt x="3656212" y="2362200"/>
                    </a:lnTo>
                    <a:lnTo>
                      <a:pt x="3757812" y="2362200"/>
                    </a:lnTo>
                    <a:lnTo>
                      <a:pt x="3770512" y="2393950"/>
                    </a:lnTo>
                    <a:lnTo>
                      <a:pt x="3745112" y="2463800"/>
                    </a:lnTo>
                    <a:lnTo>
                      <a:pt x="3834012" y="2501900"/>
                    </a:lnTo>
                    <a:lnTo>
                      <a:pt x="3834012" y="2616200"/>
                    </a:lnTo>
                    <a:lnTo>
                      <a:pt x="3853064" y="2717800"/>
                    </a:lnTo>
                    <a:lnTo>
                      <a:pt x="3821312" y="2863850"/>
                    </a:lnTo>
                    <a:lnTo>
                      <a:pt x="3783212" y="2876550"/>
                    </a:lnTo>
                    <a:lnTo>
                      <a:pt x="3757812" y="2844800"/>
                    </a:lnTo>
                    <a:lnTo>
                      <a:pt x="3713360" y="2781300"/>
                    </a:lnTo>
                    <a:lnTo>
                      <a:pt x="3707012" y="2743200"/>
                    </a:lnTo>
                    <a:lnTo>
                      <a:pt x="3656212" y="2743200"/>
                    </a:lnTo>
                    <a:lnTo>
                      <a:pt x="3599064" y="2698750"/>
                    </a:lnTo>
                    <a:lnTo>
                      <a:pt x="3624464" y="2622550"/>
                    </a:lnTo>
                    <a:lnTo>
                      <a:pt x="3624464" y="2584450"/>
                    </a:lnTo>
                    <a:lnTo>
                      <a:pt x="3529212" y="2571750"/>
                    </a:lnTo>
                    <a:lnTo>
                      <a:pt x="3491112" y="2559050"/>
                    </a:lnTo>
                    <a:lnTo>
                      <a:pt x="3560960" y="2495550"/>
                    </a:lnTo>
                    <a:lnTo>
                      <a:pt x="3522864" y="2444750"/>
                    </a:lnTo>
                    <a:lnTo>
                      <a:pt x="3535560" y="2413000"/>
                    </a:lnTo>
                    <a:lnTo>
                      <a:pt x="3453012" y="2374900"/>
                    </a:lnTo>
                    <a:lnTo>
                      <a:pt x="3383160" y="2432050"/>
                    </a:lnTo>
                    <a:lnTo>
                      <a:pt x="3345064" y="2413000"/>
                    </a:lnTo>
                    <a:lnTo>
                      <a:pt x="3351412" y="2330450"/>
                    </a:lnTo>
                    <a:lnTo>
                      <a:pt x="3179960" y="2311400"/>
                    </a:lnTo>
                    <a:lnTo>
                      <a:pt x="3052960" y="2349500"/>
                    </a:lnTo>
                    <a:lnTo>
                      <a:pt x="2932312" y="2355850"/>
                    </a:lnTo>
                    <a:lnTo>
                      <a:pt x="2856112" y="2393950"/>
                    </a:lnTo>
                    <a:lnTo>
                      <a:pt x="2710064" y="2495550"/>
                    </a:lnTo>
                    <a:lnTo>
                      <a:pt x="2703712" y="2584450"/>
                    </a:lnTo>
                    <a:lnTo>
                      <a:pt x="2659264" y="2622550"/>
                    </a:lnTo>
                    <a:lnTo>
                      <a:pt x="2646560" y="2559050"/>
                    </a:lnTo>
                    <a:lnTo>
                      <a:pt x="2621160" y="2533650"/>
                    </a:lnTo>
                    <a:lnTo>
                      <a:pt x="2621160" y="2444750"/>
                    </a:lnTo>
                    <a:lnTo>
                      <a:pt x="2538612" y="2438400"/>
                    </a:lnTo>
                    <a:lnTo>
                      <a:pt x="2430664" y="2438400"/>
                    </a:lnTo>
                    <a:lnTo>
                      <a:pt x="2405264" y="2552700"/>
                    </a:lnTo>
                    <a:lnTo>
                      <a:pt x="2354464" y="2603500"/>
                    </a:lnTo>
                    <a:lnTo>
                      <a:pt x="2373512" y="2647950"/>
                    </a:lnTo>
                    <a:lnTo>
                      <a:pt x="2341760" y="2679700"/>
                    </a:lnTo>
                    <a:lnTo>
                      <a:pt x="2398912" y="2711450"/>
                    </a:lnTo>
                    <a:lnTo>
                      <a:pt x="2443360" y="2673350"/>
                    </a:lnTo>
                    <a:lnTo>
                      <a:pt x="2487812" y="2755900"/>
                    </a:lnTo>
                    <a:lnTo>
                      <a:pt x="2449712" y="2806700"/>
                    </a:lnTo>
                    <a:lnTo>
                      <a:pt x="2278264" y="2870200"/>
                    </a:lnTo>
                    <a:lnTo>
                      <a:pt x="2287268" y="2890162"/>
                    </a:lnTo>
                    <a:lnTo>
                      <a:pt x="2266832" y="2882900"/>
                    </a:lnTo>
                    <a:lnTo>
                      <a:pt x="2205872" y="3004820"/>
                    </a:lnTo>
                    <a:lnTo>
                      <a:pt x="2137292" y="3164840"/>
                    </a:lnTo>
                    <a:lnTo>
                      <a:pt x="2007752" y="3561080"/>
                    </a:lnTo>
                    <a:lnTo>
                      <a:pt x="1962032" y="3858260"/>
                    </a:lnTo>
                    <a:lnTo>
                      <a:pt x="1962032" y="4102100"/>
                    </a:lnTo>
                    <a:lnTo>
                      <a:pt x="2007752" y="4323080"/>
                    </a:lnTo>
                    <a:lnTo>
                      <a:pt x="1847732" y="4315460"/>
                    </a:lnTo>
                    <a:lnTo>
                      <a:pt x="1786772" y="4368800"/>
                    </a:lnTo>
                    <a:lnTo>
                      <a:pt x="1786772" y="4505960"/>
                    </a:lnTo>
                    <a:lnTo>
                      <a:pt x="1771532" y="4704080"/>
                    </a:lnTo>
                    <a:lnTo>
                      <a:pt x="1558172" y="4704080"/>
                    </a:lnTo>
                    <a:lnTo>
                      <a:pt x="1588652" y="4795520"/>
                    </a:lnTo>
                    <a:lnTo>
                      <a:pt x="1428632" y="4772660"/>
                    </a:lnTo>
                    <a:lnTo>
                      <a:pt x="1352432" y="4772660"/>
                    </a:lnTo>
                    <a:lnTo>
                      <a:pt x="1344812" y="4704080"/>
                    </a:lnTo>
                    <a:lnTo>
                      <a:pt x="1245752" y="4658360"/>
                    </a:lnTo>
                    <a:lnTo>
                      <a:pt x="1268612" y="4490720"/>
                    </a:lnTo>
                    <a:lnTo>
                      <a:pt x="1268612" y="4429760"/>
                    </a:lnTo>
                    <a:lnTo>
                      <a:pt x="1268612" y="4345940"/>
                    </a:lnTo>
                    <a:lnTo>
                      <a:pt x="918092" y="4262120"/>
                    </a:lnTo>
                    <a:lnTo>
                      <a:pt x="712352" y="4300220"/>
                    </a:lnTo>
                    <a:lnTo>
                      <a:pt x="613292" y="4262120"/>
                    </a:lnTo>
                    <a:lnTo>
                      <a:pt x="598052" y="4193540"/>
                    </a:lnTo>
                    <a:lnTo>
                      <a:pt x="628532" y="4117340"/>
                    </a:lnTo>
                    <a:lnTo>
                      <a:pt x="453272" y="4102100"/>
                    </a:lnTo>
                    <a:lnTo>
                      <a:pt x="407552" y="4010660"/>
                    </a:lnTo>
                    <a:lnTo>
                      <a:pt x="316112" y="4102100"/>
                    </a:lnTo>
                    <a:lnTo>
                      <a:pt x="186572" y="4109720"/>
                    </a:lnTo>
                    <a:lnTo>
                      <a:pt x="0" y="4009770"/>
                    </a:lnTo>
                    <a:lnTo>
                      <a:pt x="41792" y="3919220"/>
                    </a:lnTo>
                    <a:lnTo>
                      <a:pt x="11312" y="3804920"/>
                    </a:lnTo>
                    <a:lnTo>
                      <a:pt x="34172" y="3690620"/>
                    </a:lnTo>
                    <a:lnTo>
                      <a:pt x="308492" y="3690620"/>
                    </a:lnTo>
                    <a:lnTo>
                      <a:pt x="346592" y="3667760"/>
                    </a:lnTo>
                    <a:lnTo>
                      <a:pt x="422792" y="3644900"/>
                    </a:lnTo>
                    <a:lnTo>
                      <a:pt x="438032" y="3622040"/>
                    </a:lnTo>
                    <a:lnTo>
                      <a:pt x="438032" y="3545840"/>
                    </a:lnTo>
                    <a:lnTo>
                      <a:pt x="476132" y="3431540"/>
                    </a:lnTo>
                    <a:lnTo>
                      <a:pt x="529472" y="3393440"/>
                    </a:lnTo>
                    <a:lnTo>
                      <a:pt x="537092" y="3324860"/>
                    </a:lnTo>
                    <a:lnTo>
                      <a:pt x="605672" y="3256280"/>
                    </a:lnTo>
                    <a:lnTo>
                      <a:pt x="605672" y="2890520"/>
                    </a:lnTo>
                    <a:lnTo>
                      <a:pt x="666632" y="2875280"/>
                    </a:lnTo>
                    <a:lnTo>
                      <a:pt x="666632" y="2776220"/>
                    </a:lnTo>
                    <a:lnTo>
                      <a:pt x="765692" y="2700020"/>
                    </a:lnTo>
                    <a:lnTo>
                      <a:pt x="765692" y="2570480"/>
                    </a:lnTo>
                    <a:lnTo>
                      <a:pt x="887612" y="2433320"/>
                    </a:lnTo>
                    <a:lnTo>
                      <a:pt x="933332" y="2219960"/>
                    </a:lnTo>
                    <a:lnTo>
                      <a:pt x="1017152" y="2204720"/>
                    </a:lnTo>
                    <a:lnTo>
                      <a:pt x="1032392" y="2136140"/>
                    </a:lnTo>
                    <a:lnTo>
                      <a:pt x="1017152" y="2059940"/>
                    </a:lnTo>
                    <a:lnTo>
                      <a:pt x="887612" y="1968500"/>
                    </a:lnTo>
                    <a:lnTo>
                      <a:pt x="902852" y="1899920"/>
                    </a:lnTo>
                    <a:lnTo>
                      <a:pt x="864752" y="1838960"/>
                    </a:lnTo>
                    <a:lnTo>
                      <a:pt x="918092" y="1724660"/>
                    </a:lnTo>
                    <a:lnTo>
                      <a:pt x="872372" y="1564640"/>
                    </a:lnTo>
                    <a:lnTo>
                      <a:pt x="803792" y="1488440"/>
                    </a:lnTo>
                    <a:lnTo>
                      <a:pt x="834272" y="1389380"/>
                    </a:lnTo>
                    <a:lnTo>
                      <a:pt x="948572" y="1465580"/>
                    </a:lnTo>
                    <a:lnTo>
                      <a:pt x="1024772" y="1366520"/>
                    </a:lnTo>
                    <a:lnTo>
                      <a:pt x="1085732" y="1206500"/>
                    </a:lnTo>
                    <a:lnTo>
                      <a:pt x="1017152" y="1183640"/>
                    </a:lnTo>
                    <a:lnTo>
                      <a:pt x="1009532" y="1122680"/>
                    </a:lnTo>
                    <a:lnTo>
                      <a:pt x="1139072" y="924560"/>
                    </a:lnTo>
                    <a:lnTo>
                      <a:pt x="1108592" y="894080"/>
                    </a:lnTo>
                    <a:lnTo>
                      <a:pt x="1024772" y="894080"/>
                    </a:lnTo>
                    <a:lnTo>
                      <a:pt x="979052" y="802640"/>
                    </a:lnTo>
                    <a:lnTo>
                      <a:pt x="1009532" y="711200"/>
                    </a:lnTo>
                    <a:lnTo>
                      <a:pt x="902852" y="635000"/>
                    </a:lnTo>
                    <a:lnTo>
                      <a:pt x="857132" y="589280"/>
                    </a:lnTo>
                    <a:lnTo>
                      <a:pt x="871636" y="495015"/>
                    </a:lnTo>
                    <a:lnTo>
                      <a:pt x="879992" y="505460"/>
                    </a:lnTo>
                    <a:lnTo>
                      <a:pt x="1032392" y="421640"/>
                    </a:lnTo>
                    <a:lnTo>
                      <a:pt x="1146692" y="474980"/>
                    </a:lnTo>
                    <a:lnTo>
                      <a:pt x="1253372" y="345440"/>
                    </a:lnTo>
                    <a:lnTo>
                      <a:pt x="1344812" y="322580"/>
                    </a:lnTo>
                    <a:lnTo>
                      <a:pt x="1428632" y="185420"/>
                    </a:lnTo>
                    <a:lnTo>
                      <a:pt x="1512452" y="177800"/>
                    </a:lnTo>
                    <a:lnTo>
                      <a:pt x="1700412" y="177800"/>
                    </a:lnTo>
                    <a:lnTo>
                      <a:pt x="1878212" y="317500"/>
                    </a:lnTo>
                    <a:lnTo>
                      <a:pt x="1967112" y="292100"/>
                    </a:lnTo>
                    <a:lnTo>
                      <a:pt x="2119512" y="381000"/>
                    </a:lnTo>
                    <a:lnTo>
                      <a:pt x="2170312" y="495300"/>
                    </a:lnTo>
                    <a:lnTo>
                      <a:pt x="2500512" y="457200"/>
                    </a:lnTo>
                    <a:lnTo>
                      <a:pt x="2652912" y="482600"/>
                    </a:lnTo>
                    <a:lnTo>
                      <a:pt x="2678312" y="609600"/>
                    </a:lnTo>
                    <a:lnTo>
                      <a:pt x="2538612" y="711200"/>
                    </a:lnTo>
                    <a:lnTo>
                      <a:pt x="2652912" y="736600"/>
                    </a:lnTo>
                    <a:lnTo>
                      <a:pt x="2652912" y="812800"/>
                    </a:lnTo>
                    <a:lnTo>
                      <a:pt x="2843412" y="889000"/>
                    </a:lnTo>
                    <a:lnTo>
                      <a:pt x="2856112" y="965200"/>
                    </a:lnTo>
                    <a:lnTo>
                      <a:pt x="2919612" y="977900"/>
                    </a:lnTo>
                    <a:lnTo>
                      <a:pt x="2983112" y="977900"/>
                    </a:lnTo>
                    <a:lnTo>
                      <a:pt x="3046612" y="838200"/>
                    </a:lnTo>
                    <a:lnTo>
                      <a:pt x="3148212" y="825500"/>
                    </a:lnTo>
                    <a:lnTo>
                      <a:pt x="3173612" y="723900"/>
                    </a:lnTo>
                    <a:lnTo>
                      <a:pt x="3237112" y="774700"/>
                    </a:lnTo>
                    <a:lnTo>
                      <a:pt x="3313312" y="774700"/>
                    </a:lnTo>
                    <a:lnTo>
                      <a:pt x="3440312" y="850900"/>
                    </a:lnTo>
                    <a:lnTo>
                      <a:pt x="3478412" y="850900"/>
                    </a:lnTo>
                    <a:lnTo>
                      <a:pt x="3503812" y="774700"/>
                    </a:lnTo>
                    <a:lnTo>
                      <a:pt x="3580012" y="736600"/>
                    </a:lnTo>
                    <a:lnTo>
                      <a:pt x="3656212" y="596900"/>
                    </a:lnTo>
                    <a:lnTo>
                      <a:pt x="3605412" y="533400"/>
                    </a:lnTo>
                    <a:lnTo>
                      <a:pt x="3707012" y="368300"/>
                    </a:lnTo>
                    <a:lnTo>
                      <a:pt x="3732412" y="203200"/>
                    </a:lnTo>
                    <a:lnTo>
                      <a:pt x="3681612" y="114300"/>
                    </a:ln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1DF575F2-30F6-5D9D-6789-1111663E5E06}"/>
                  </a:ext>
                </a:extLst>
              </p:cNvPr>
              <p:cNvSpPr/>
              <p:nvPr/>
            </p:nvSpPr>
            <p:spPr>
              <a:xfrm>
                <a:off x="840183" y="1483537"/>
                <a:ext cx="1301816" cy="1314505"/>
              </a:xfrm>
              <a:custGeom>
                <a:avLst/>
                <a:gdLst>
                  <a:gd name="connsiteX0" fmla="*/ 5836172 w 6891872"/>
                  <a:gd name="connsiteY0" fmla="*/ 0 h 6959054"/>
                  <a:gd name="connsiteX1" fmla="*/ 6007952 w 6891872"/>
                  <a:gd name="connsiteY1" fmla="*/ 89624 h 6959054"/>
                  <a:gd name="connsiteX2" fmla="*/ 6084152 w 6891872"/>
                  <a:gd name="connsiteY2" fmla="*/ 59144 h 6959054"/>
                  <a:gd name="connsiteX3" fmla="*/ 6114632 w 6891872"/>
                  <a:gd name="connsiteY3" fmla="*/ 120104 h 6959054"/>
                  <a:gd name="connsiteX4" fmla="*/ 6221312 w 6891872"/>
                  <a:gd name="connsiteY4" fmla="*/ 142964 h 6959054"/>
                  <a:gd name="connsiteX5" fmla="*/ 6289892 w 6891872"/>
                  <a:gd name="connsiteY5" fmla="*/ 142964 h 6959054"/>
                  <a:gd name="connsiteX6" fmla="*/ 6381332 w 6891872"/>
                  <a:gd name="connsiteY6" fmla="*/ 188684 h 6959054"/>
                  <a:gd name="connsiteX7" fmla="*/ 6327992 w 6891872"/>
                  <a:gd name="connsiteY7" fmla="*/ 249644 h 6959054"/>
                  <a:gd name="connsiteX8" fmla="*/ 6366092 w 6891872"/>
                  <a:gd name="connsiteY8" fmla="*/ 318224 h 6959054"/>
                  <a:gd name="connsiteX9" fmla="*/ 6343232 w 6891872"/>
                  <a:gd name="connsiteY9" fmla="*/ 485864 h 6959054"/>
                  <a:gd name="connsiteX10" fmla="*/ 6312752 w 6891872"/>
                  <a:gd name="connsiteY10" fmla="*/ 523964 h 6959054"/>
                  <a:gd name="connsiteX11" fmla="*/ 6312752 w 6891872"/>
                  <a:gd name="connsiteY11" fmla="*/ 600164 h 6959054"/>
                  <a:gd name="connsiteX12" fmla="*/ 6373712 w 6891872"/>
                  <a:gd name="connsiteY12" fmla="*/ 577304 h 6959054"/>
                  <a:gd name="connsiteX13" fmla="*/ 6381332 w 6891872"/>
                  <a:gd name="connsiteY13" fmla="*/ 668744 h 6959054"/>
                  <a:gd name="connsiteX14" fmla="*/ 6526112 w 6891872"/>
                  <a:gd name="connsiteY14" fmla="*/ 752564 h 6959054"/>
                  <a:gd name="connsiteX15" fmla="*/ 6617552 w 6891872"/>
                  <a:gd name="connsiteY15" fmla="*/ 729704 h 6959054"/>
                  <a:gd name="connsiteX16" fmla="*/ 6739472 w 6891872"/>
                  <a:gd name="connsiteY16" fmla="*/ 798284 h 6959054"/>
                  <a:gd name="connsiteX17" fmla="*/ 6853772 w 6891872"/>
                  <a:gd name="connsiteY17" fmla="*/ 927824 h 6959054"/>
                  <a:gd name="connsiteX18" fmla="*/ 6884252 w 6891872"/>
                  <a:gd name="connsiteY18" fmla="*/ 958304 h 6959054"/>
                  <a:gd name="connsiteX19" fmla="*/ 6891872 w 6891872"/>
                  <a:gd name="connsiteY19" fmla="*/ 1042124 h 6959054"/>
                  <a:gd name="connsiteX20" fmla="*/ 6830912 w 6891872"/>
                  <a:gd name="connsiteY20" fmla="*/ 1095464 h 6959054"/>
                  <a:gd name="connsiteX21" fmla="*/ 6792812 w 6891872"/>
                  <a:gd name="connsiteY21" fmla="*/ 1209764 h 6959054"/>
                  <a:gd name="connsiteX22" fmla="*/ 6640412 w 6891872"/>
                  <a:gd name="connsiteY22" fmla="*/ 1293584 h 6959054"/>
                  <a:gd name="connsiteX23" fmla="*/ 6564212 w 6891872"/>
                  <a:gd name="connsiteY23" fmla="*/ 1362164 h 6959054"/>
                  <a:gd name="connsiteX24" fmla="*/ 6457532 w 6891872"/>
                  <a:gd name="connsiteY24" fmla="*/ 1346924 h 6959054"/>
                  <a:gd name="connsiteX25" fmla="*/ 6335612 w 6891872"/>
                  <a:gd name="connsiteY25" fmla="*/ 1324064 h 6959054"/>
                  <a:gd name="connsiteX26" fmla="*/ 6289892 w 6891872"/>
                  <a:gd name="connsiteY26" fmla="*/ 1331684 h 6959054"/>
                  <a:gd name="connsiteX27" fmla="*/ 6289892 w 6891872"/>
                  <a:gd name="connsiteY27" fmla="*/ 1362164 h 6959054"/>
                  <a:gd name="connsiteX28" fmla="*/ 6228932 w 6891872"/>
                  <a:gd name="connsiteY28" fmla="*/ 1438364 h 6959054"/>
                  <a:gd name="connsiteX29" fmla="*/ 6259412 w 6891872"/>
                  <a:gd name="connsiteY29" fmla="*/ 1506944 h 6959054"/>
                  <a:gd name="connsiteX30" fmla="*/ 6251792 w 6891872"/>
                  <a:gd name="connsiteY30" fmla="*/ 1674584 h 6959054"/>
                  <a:gd name="connsiteX31" fmla="*/ 6221312 w 6891872"/>
                  <a:gd name="connsiteY31" fmla="*/ 1735544 h 6959054"/>
                  <a:gd name="connsiteX32" fmla="*/ 6259412 w 6891872"/>
                  <a:gd name="connsiteY32" fmla="*/ 1804124 h 6959054"/>
                  <a:gd name="connsiteX33" fmla="*/ 6259412 w 6891872"/>
                  <a:gd name="connsiteY33" fmla="*/ 1872704 h 6959054"/>
                  <a:gd name="connsiteX34" fmla="*/ 6213692 w 6891872"/>
                  <a:gd name="connsiteY34" fmla="*/ 1948904 h 6959054"/>
                  <a:gd name="connsiteX35" fmla="*/ 6145112 w 6891872"/>
                  <a:gd name="connsiteY35" fmla="*/ 1956524 h 6959054"/>
                  <a:gd name="connsiteX36" fmla="*/ 6145112 w 6891872"/>
                  <a:gd name="connsiteY36" fmla="*/ 2101304 h 6959054"/>
                  <a:gd name="connsiteX37" fmla="*/ 6107012 w 6891872"/>
                  <a:gd name="connsiteY37" fmla="*/ 2147024 h 6959054"/>
                  <a:gd name="connsiteX38" fmla="*/ 6114632 w 6891872"/>
                  <a:gd name="connsiteY38" fmla="*/ 2207984 h 6959054"/>
                  <a:gd name="connsiteX39" fmla="*/ 6122252 w 6891872"/>
                  <a:gd name="connsiteY39" fmla="*/ 2253704 h 6959054"/>
                  <a:gd name="connsiteX40" fmla="*/ 6068912 w 6891872"/>
                  <a:gd name="connsiteY40" fmla="*/ 2375624 h 6959054"/>
                  <a:gd name="connsiteX41" fmla="*/ 6068912 w 6891872"/>
                  <a:gd name="connsiteY41" fmla="*/ 2428964 h 6959054"/>
                  <a:gd name="connsiteX42" fmla="*/ 6084152 w 6891872"/>
                  <a:gd name="connsiteY42" fmla="*/ 2505164 h 6959054"/>
                  <a:gd name="connsiteX43" fmla="*/ 6160352 w 6891872"/>
                  <a:gd name="connsiteY43" fmla="*/ 2619464 h 6959054"/>
                  <a:gd name="connsiteX44" fmla="*/ 6267032 w 6891872"/>
                  <a:gd name="connsiteY44" fmla="*/ 2688044 h 6959054"/>
                  <a:gd name="connsiteX45" fmla="*/ 6312752 w 6891872"/>
                  <a:gd name="connsiteY45" fmla="*/ 2680424 h 6959054"/>
                  <a:gd name="connsiteX46" fmla="*/ 6404192 w 6891872"/>
                  <a:gd name="connsiteY46" fmla="*/ 2787104 h 6959054"/>
                  <a:gd name="connsiteX47" fmla="*/ 6289892 w 6891872"/>
                  <a:gd name="connsiteY47" fmla="*/ 2939504 h 6959054"/>
                  <a:gd name="connsiteX48" fmla="*/ 6160352 w 6891872"/>
                  <a:gd name="connsiteY48" fmla="*/ 3038564 h 6959054"/>
                  <a:gd name="connsiteX49" fmla="*/ 6167972 w 6891872"/>
                  <a:gd name="connsiteY49" fmla="*/ 3122384 h 6959054"/>
                  <a:gd name="connsiteX50" fmla="*/ 6038432 w 6891872"/>
                  <a:gd name="connsiteY50" fmla="*/ 3236684 h 6959054"/>
                  <a:gd name="connsiteX51" fmla="*/ 6038432 w 6891872"/>
                  <a:gd name="connsiteY51" fmla="*/ 3297644 h 6959054"/>
                  <a:gd name="connsiteX52" fmla="*/ 5931752 w 6891872"/>
                  <a:gd name="connsiteY52" fmla="*/ 3442424 h 6959054"/>
                  <a:gd name="connsiteX53" fmla="*/ 5855552 w 6891872"/>
                  <a:gd name="connsiteY53" fmla="*/ 3465284 h 6959054"/>
                  <a:gd name="connsiteX54" fmla="*/ 5840312 w 6891872"/>
                  <a:gd name="connsiteY54" fmla="*/ 3625304 h 6959054"/>
                  <a:gd name="connsiteX55" fmla="*/ 5855552 w 6891872"/>
                  <a:gd name="connsiteY55" fmla="*/ 3671024 h 6959054"/>
                  <a:gd name="connsiteX56" fmla="*/ 5893652 w 6891872"/>
                  <a:gd name="connsiteY56" fmla="*/ 3815804 h 6959054"/>
                  <a:gd name="connsiteX57" fmla="*/ 5916512 w 6891872"/>
                  <a:gd name="connsiteY57" fmla="*/ 3892004 h 6959054"/>
                  <a:gd name="connsiteX58" fmla="*/ 5946992 w 6891872"/>
                  <a:gd name="connsiteY58" fmla="*/ 3952964 h 6959054"/>
                  <a:gd name="connsiteX59" fmla="*/ 5901272 w 6891872"/>
                  <a:gd name="connsiteY59" fmla="*/ 4044404 h 6959054"/>
                  <a:gd name="connsiteX60" fmla="*/ 5817452 w 6891872"/>
                  <a:gd name="connsiteY60" fmla="*/ 3983444 h 6959054"/>
                  <a:gd name="connsiteX61" fmla="*/ 5672672 w 6891872"/>
                  <a:gd name="connsiteY61" fmla="*/ 3991064 h 6959054"/>
                  <a:gd name="connsiteX62" fmla="*/ 5611712 w 6891872"/>
                  <a:gd name="connsiteY62" fmla="*/ 4044404 h 6959054"/>
                  <a:gd name="connsiteX63" fmla="*/ 5543132 w 6891872"/>
                  <a:gd name="connsiteY63" fmla="*/ 3975824 h 6959054"/>
                  <a:gd name="connsiteX64" fmla="*/ 5413592 w 6891872"/>
                  <a:gd name="connsiteY64" fmla="*/ 3998684 h 6959054"/>
                  <a:gd name="connsiteX65" fmla="*/ 5398352 w 6891872"/>
                  <a:gd name="connsiteY65" fmla="*/ 4151084 h 6959054"/>
                  <a:gd name="connsiteX66" fmla="*/ 5352632 w 6891872"/>
                  <a:gd name="connsiteY66" fmla="*/ 4189184 h 6959054"/>
                  <a:gd name="connsiteX67" fmla="*/ 5276432 w 6891872"/>
                  <a:gd name="connsiteY67" fmla="*/ 4173944 h 6959054"/>
                  <a:gd name="connsiteX68" fmla="*/ 5207852 w 6891872"/>
                  <a:gd name="connsiteY68" fmla="*/ 4189184 h 6959054"/>
                  <a:gd name="connsiteX69" fmla="*/ 4872572 w 6891872"/>
                  <a:gd name="connsiteY69" fmla="*/ 4234904 h 6959054"/>
                  <a:gd name="connsiteX70" fmla="*/ 4811612 w 6891872"/>
                  <a:gd name="connsiteY70" fmla="*/ 4257764 h 6959054"/>
                  <a:gd name="connsiteX71" fmla="*/ 4781132 w 6891872"/>
                  <a:gd name="connsiteY71" fmla="*/ 4387304 h 6959054"/>
                  <a:gd name="connsiteX72" fmla="*/ 4819232 w 6891872"/>
                  <a:gd name="connsiteY72" fmla="*/ 4455884 h 6959054"/>
                  <a:gd name="connsiteX73" fmla="*/ 4864952 w 6891872"/>
                  <a:gd name="connsiteY73" fmla="*/ 4471124 h 6959054"/>
                  <a:gd name="connsiteX74" fmla="*/ 4872572 w 6891872"/>
                  <a:gd name="connsiteY74" fmla="*/ 4539704 h 6959054"/>
                  <a:gd name="connsiteX75" fmla="*/ 4842092 w 6891872"/>
                  <a:gd name="connsiteY75" fmla="*/ 4692104 h 6959054"/>
                  <a:gd name="connsiteX76" fmla="*/ 4819232 w 6891872"/>
                  <a:gd name="connsiteY76" fmla="*/ 4867364 h 6959054"/>
                  <a:gd name="connsiteX77" fmla="*/ 4666832 w 6891872"/>
                  <a:gd name="connsiteY77" fmla="*/ 5042624 h 6959054"/>
                  <a:gd name="connsiteX78" fmla="*/ 4727792 w 6891872"/>
                  <a:gd name="connsiteY78" fmla="*/ 5225504 h 6959054"/>
                  <a:gd name="connsiteX79" fmla="*/ 4811612 w 6891872"/>
                  <a:gd name="connsiteY79" fmla="*/ 5187404 h 6959054"/>
                  <a:gd name="connsiteX80" fmla="*/ 4895432 w 6891872"/>
                  <a:gd name="connsiteY80" fmla="*/ 5301704 h 6959054"/>
                  <a:gd name="connsiteX81" fmla="*/ 4872572 w 6891872"/>
                  <a:gd name="connsiteY81" fmla="*/ 5576024 h 6959054"/>
                  <a:gd name="connsiteX82" fmla="*/ 4925912 w 6891872"/>
                  <a:gd name="connsiteY82" fmla="*/ 5774144 h 6959054"/>
                  <a:gd name="connsiteX83" fmla="*/ 4925912 w 6891872"/>
                  <a:gd name="connsiteY83" fmla="*/ 5842724 h 6959054"/>
                  <a:gd name="connsiteX84" fmla="*/ 4910672 w 6891872"/>
                  <a:gd name="connsiteY84" fmla="*/ 5911304 h 6959054"/>
                  <a:gd name="connsiteX85" fmla="*/ 4918292 w 6891872"/>
                  <a:gd name="connsiteY85" fmla="*/ 6010364 h 6959054"/>
                  <a:gd name="connsiteX86" fmla="*/ 4910672 w 6891872"/>
                  <a:gd name="connsiteY86" fmla="*/ 6109424 h 6959054"/>
                  <a:gd name="connsiteX87" fmla="*/ 4899272 w 6891872"/>
                  <a:gd name="connsiteY87" fmla="*/ 6125710 h 6959054"/>
                  <a:gd name="connsiteX88" fmla="*/ 4819232 w 6891872"/>
                  <a:gd name="connsiteY88" fmla="*/ 6114504 h 6959054"/>
                  <a:gd name="connsiteX89" fmla="*/ 4774780 w 6891872"/>
                  <a:gd name="connsiteY89" fmla="*/ 6120854 h 6959054"/>
                  <a:gd name="connsiteX90" fmla="*/ 4717632 w 6891872"/>
                  <a:gd name="connsiteY90" fmla="*/ 6095454 h 6959054"/>
                  <a:gd name="connsiteX91" fmla="*/ 4685884 w 6891872"/>
                  <a:gd name="connsiteY91" fmla="*/ 6057354 h 6959054"/>
                  <a:gd name="connsiteX92" fmla="*/ 4679532 w 6891872"/>
                  <a:gd name="connsiteY92" fmla="*/ 5949404 h 6959054"/>
                  <a:gd name="connsiteX93" fmla="*/ 4622380 w 6891872"/>
                  <a:gd name="connsiteY93" fmla="*/ 5936704 h 6959054"/>
                  <a:gd name="connsiteX94" fmla="*/ 4571580 w 6891872"/>
                  <a:gd name="connsiteY94" fmla="*/ 5854154 h 6959054"/>
                  <a:gd name="connsiteX95" fmla="*/ 4514432 w 6891872"/>
                  <a:gd name="connsiteY95" fmla="*/ 5784304 h 6959054"/>
                  <a:gd name="connsiteX96" fmla="*/ 4457284 w 6891872"/>
                  <a:gd name="connsiteY96" fmla="*/ 5746204 h 6959054"/>
                  <a:gd name="connsiteX97" fmla="*/ 4425532 w 6891872"/>
                  <a:gd name="connsiteY97" fmla="*/ 5790654 h 6959054"/>
                  <a:gd name="connsiteX98" fmla="*/ 4419180 w 6891872"/>
                  <a:gd name="connsiteY98" fmla="*/ 5911304 h 6959054"/>
                  <a:gd name="connsiteX99" fmla="*/ 4247732 w 6891872"/>
                  <a:gd name="connsiteY99" fmla="*/ 6019254 h 6959054"/>
                  <a:gd name="connsiteX100" fmla="*/ 4082632 w 6891872"/>
                  <a:gd name="connsiteY100" fmla="*/ 6031954 h 6959054"/>
                  <a:gd name="connsiteX101" fmla="*/ 4044532 w 6891872"/>
                  <a:gd name="connsiteY101" fmla="*/ 6063704 h 6959054"/>
                  <a:gd name="connsiteX102" fmla="*/ 4038180 w 6891872"/>
                  <a:gd name="connsiteY102" fmla="*/ 6203404 h 6959054"/>
                  <a:gd name="connsiteX103" fmla="*/ 4088980 w 6891872"/>
                  <a:gd name="connsiteY103" fmla="*/ 6254204 h 6959054"/>
                  <a:gd name="connsiteX104" fmla="*/ 4088980 w 6891872"/>
                  <a:gd name="connsiteY104" fmla="*/ 6387554 h 6959054"/>
                  <a:gd name="connsiteX105" fmla="*/ 4000084 w 6891872"/>
                  <a:gd name="connsiteY105" fmla="*/ 6374854 h 6959054"/>
                  <a:gd name="connsiteX106" fmla="*/ 3936580 w 6891872"/>
                  <a:gd name="connsiteY106" fmla="*/ 6393904 h 6959054"/>
                  <a:gd name="connsiteX107" fmla="*/ 3904832 w 6891872"/>
                  <a:gd name="connsiteY107" fmla="*/ 6432004 h 6959054"/>
                  <a:gd name="connsiteX108" fmla="*/ 3923884 w 6891872"/>
                  <a:gd name="connsiteY108" fmla="*/ 6546304 h 6959054"/>
                  <a:gd name="connsiteX109" fmla="*/ 3911180 w 6891872"/>
                  <a:gd name="connsiteY109" fmla="*/ 6609804 h 6959054"/>
                  <a:gd name="connsiteX110" fmla="*/ 3873084 w 6891872"/>
                  <a:gd name="connsiteY110" fmla="*/ 6622504 h 6959054"/>
                  <a:gd name="connsiteX111" fmla="*/ 3758780 w 6891872"/>
                  <a:gd name="connsiteY111" fmla="*/ 6616154 h 6959054"/>
                  <a:gd name="connsiteX112" fmla="*/ 3714332 w 6891872"/>
                  <a:gd name="connsiteY112" fmla="*/ 6666954 h 6959054"/>
                  <a:gd name="connsiteX113" fmla="*/ 3612732 w 6891872"/>
                  <a:gd name="connsiteY113" fmla="*/ 6666954 h 6959054"/>
                  <a:gd name="connsiteX114" fmla="*/ 3631780 w 6891872"/>
                  <a:gd name="connsiteY114" fmla="*/ 6781254 h 6959054"/>
                  <a:gd name="connsiteX115" fmla="*/ 3580980 w 6891872"/>
                  <a:gd name="connsiteY115" fmla="*/ 6857454 h 6959054"/>
                  <a:gd name="connsiteX116" fmla="*/ 3542884 w 6891872"/>
                  <a:gd name="connsiteY116" fmla="*/ 6863804 h 6959054"/>
                  <a:gd name="connsiteX117" fmla="*/ 3511132 w 6891872"/>
                  <a:gd name="connsiteY117" fmla="*/ 6920954 h 6959054"/>
                  <a:gd name="connsiteX118" fmla="*/ 3466684 w 6891872"/>
                  <a:gd name="connsiteY118" fmla="*/ 6920954 h 6959054"/>
                  <a:gd name="connsiteX119" fmla="*/ 3339684 w 6891872"/>
                  <a:gd name="connsiteY119" fmla="*/ 6876504 h 6959054"/>
                  <a:gd name="connsiteX120" fmla="*/ 3301580 w 6891872"/>
                  <a:gd name="connsiteY120" fmla="*/ 6882854 h 6959054"/>
                  <a:gd name="connsiteX121" fmla="*/ 3263484 w 6891872"/>
                  <a:gd name="connsiteY121" fmla="*/ 6959054 h 6959054"/>
                  <a:gd name="connsiteX122" fmla="*/ 3206332 w 6891872"/>
                  <a:gd name="connsiteY122" fmla="*/ 6959054 h 6959054"/>
                  <a:gd name="connsiteX123" fmla="*/ 3187284 w 6891872"/>
                  <a:gd name="connsiteY123" fmla="*/ 6844754 h 6959054"/>
                  <a:gd name="connsiteX124" fmla="*/ 3136484 w 6891872"/>
                  <a:gd name="connsiteY124" fmla="*/ 6825704 h 6959054"/>
                  <a:gd name="connsiteX125" fmla="*/ 3136484 w 6891872"/>
                  <a:gd name="connsiteY125" fmla="*/ 6787604 h 6959054"/>
                  <a:gd name="connsiteX126" fmla="*/ 3199980 w 6891872"/>
                  <a:gd name="connsiteY126" fmla="*/ 6755854 h 6959054"/>
                  <a:gd name="connsiteX127" fmla="*/ 3206332 w 6891872"/>
                  <a:gd name="connsiteY127" fmla="*/ 6692354 h 6959054"/>
                  <a:gd name="connsiteX128" fmla="*/ 3180932 w 6891872"/>
                  <a:gd name="connsiteY128" fmla="*/ 6628854 h 6959054"/>
                  <a:gd name="connsiteX129" fmla="*/ 3206332 w 6891872"/>
                  <a:gd name="connsiteY129" fmla="*/ 6533604 h 6959054"/>
                  <a:gd name="connsiteX130" fmla="*/ 3168232 w 6891872"/>
                  <a:gd name="connsiteY130" fmla="*/ 6463754 h 6959054"/>
                  <a:gd name="connsiteX131" fmla="*/ 3104732 w 6891872"/>
                  <a:gd name="connsiteY131" fmla="*/ 6476454 h 6959054"/>
                  <a:gd name="connsiteX132" fmla="*/ 2977732 w 6891872"/>
                  <a:gd name="connsiteY132" fmla="*/ 6387554 h 6959054"/>
                  <a:gd name="connsiteX133" fmla="*/ 2977732 w 6891872"/>
                  <a:gd name="connsiteY133" fmla="*/ 6311354 h 6959054"/>
                  <a:gd name="connsiteX134" fmla="*/ 2914232 w 6891872"/>
                  <a:gd name="connsiteY134" fmla="*/ 6311354 h 6959054"/>
                  <a:gd name="connsiteX135" fmla="*/ 2901532 w 6891872"/>
                  <a:gd name="connsiteY135" fmla="*/ 6273254 h 6959054"/>
                  <a:gd name="connsiteX136" fmla="*/ 2895180 w 6891872"/>
                  <a:gd name="connsiteY136" fmla="*/ 6235154 h 6959054"/>
                  <a:gd name="connsiteX137" fmla="*/ 2869780 w 6891872"/>
                  <a:gd name="connsiteY137" fmla="*/ 6000204 h 6959054"/>
                  <a:gd name="connsiteX138" fmla="*/ 2844380 w 6891872"/>
                  <a:gd name="connsiteY138" fmla="*/ 5955754 h 6959054"/>
                  <a:gd name="connsiteX139" fmla="*/ 2838032 w 6891872"/>
                  <a:gd name="connsiteY139" fmla="*/ 5879554 h 6959054"/>
                  <a:gd name="connsiteX140" fmla="*/ 2691980 w 6891872"/>
                  <a:gd name="connsiteY140" fmla="*/ 5866854 h 6959054"/>
                  <a:gd name="connsiteX141" fmla="*/ 2660232 w 6891872"/>
                  <a:gd name="connsiteY141" fmla="*/ 5841454 h 6959054"/>
                  <a:gd name="connsiteX142" fmla="*/ 2279232 w 6891872"/>
                  <a:gd name="connsiteY142" fmla="*/ 5974804 h 6959054"/>
                  <a:gd name="connsiteX143" fmla="*/ 2234780 w 6891872"/>
                  <a:gd name="connsiteY143" fmla="*/ 6063704 h 6959054"/>
                  <a:gd name="connsiteX144" fmla="*/ 2222084 w 6891872"/>
                  <a:gd name="connsiteY144" fmla="*/ 6178004 h 6959054"/>
                  <a:gd name="connsiteX145" fmla="*/ 2101432 w 6891872"/>
                  <a:gd name="connsiteY145" fmla="*/ 6241504 h 6959054"/>
                  <a:gd name="connsiteX146" fmla="*/ 2056980 w 6891872"/>
                  <a:gd name="connsiteY146" fmla="*/ 6260554 h 6959054"/>
                  <a:gd name="connsiteX147" fmla="*/ 1987132 w 6891872"/>
                  <a:gd name="connsiteY147" fmla="*/ 6330404 h 6959054"/>
                  <a:gd name="connsiteX148" fmla="*/ 2006180 w 6891872"/>
                  <a:gd name="connsiteY148" fmla="*/ 6425654 h 6959054"/>
                  <a:gd name="connsiteX149" fmla="*/ 1987132 w 6891872"/>
                  <a:gd name="connsiteY149" fmla="*/ 6463754 h 6959054"/>
                  <a:gd name="connsiteX150" fmla="*/ 2006180 w 6891872"/>
                  <a:gd name="connsiteY150" fmla="*/ 6520904 h 6959054"/>
                  <a:gd name="connsiteX151" fmla="*/ 1942684 w 6891872"/>
                  <a:gd name="connsiteY151" fmla="*/ 6571704 h 6959054"/>
                  <a:gd name="connsiteX152" fmla="*/ 1923632 w 6891872"/>
                  <a:gd name="connsiteY152" fmla="*/ 6501854 h 6959054"/>
                  <a:gd name="connsiteX153" fmla="*/ 1853780 w 6891872"/>
                  <a:gd name="connsiteY153" fmla="*/ 6457404 h 6959054"/>
                  <a:gd name="connsiteX154" fmla="*/ 1822032 w 6891872"/>
                  <a:gd name="connsiteY154" fmla="*/ 6482804 h 6959054"/>
                  <a:gd name="connsiteX155" fmla="*/ 1733132 w 6891872"/>
                  <a:gd name="connsiteY155" fmla="*/ 6476454 h 6959054"/>
                  <a:gd name="connsiteX156" fmla="*/ 1669632 w 6891872"/>
                  <a:gd name="connsiteY156" fmla="*/ 6533604 h 6959054"/>
                  <a:gd name="connsiteX157" fmla="*/ 1561684 w 6891872"/>
                  <a:gd name="connsiteY157" fmla="*/ 6552654 h 6959054"/>
                  <a:gd name="connsiteX158" fmla="*/ 1472780 w 6891872"/>
                  <a:gd name="connsiteY158" fmla="*/ 6539954 h 6959054"/>
                  <a:gd name="connsiteX159" fmla="*/ 1409284 w 6891872"/>
                  <a:gd name="connsiteY159" fmla="*/ 6539954 h 6959054"/>
                  <a:gd name="connsiteX160" fmla="*/ 1326732 w 6891872"/>
                  <a:gd name="connsiteY160" fmla="*/ 6641554 h 6959054"/>
                  <a:gd name="connsiteX161" fmla="*/ 1326732 w 6891872"/>
                  <a:gd name="connsiteY161" fmla="*/ 6692354 h 6959054"/>
                  <a:gd name="connsiteX162" fmla="*/ 1282284 w 6891872"/>
                  <a:gd name="connsiteY162" fmla="*/ 6705054 h 6959054"/>
                  <a:gd name="connsiteX163" fmla="*/ 1098132 w 6891872"/>
                  <a:gd name="connsiteY163" fmla="*/ 6622504 h 6959054"/>
                  <a:gd name="connsiteX164" fmla="*/ 1142580 w 6891872"/>
                  <a:gd name="connsiteY164" fmla="*/ 6552654 h 6959054"/>
                  <a:gd name="connsiteX165" fmla="*/ 1136232 w 6891872"/>
                  <a:gd name="connsiteY165" fmla="*/ 6514554 h 6959054"/>
                  <a:gd name="connsiteX166" fmla="*/ 1174332 w 6891872"/>
                  <a:gd name="connsiteY166" fmla="*/ 6444704 h 6959054"/>
                  <a:gd name="connsiteX167" fmla="*/ 1167980 w 6891872"/>
                  <a:gd name="connsiteY167" fmla="*/ 6374854 h 6959054"/>
                  <a:gd name="connsiteX168" fmla="*/ 1136232 w 6891872"/>
                  <a:gd name="connsiteY168" fmla="*/ 6374854 h 6959054"/>
                  <a:gd name="connsiteX169" fmla="*/ 1110832 w 6891872"/>
                  <a:gd name="connsiteY169" fmla="*/ 6336754 h 6959054"/>
                  <a:gd name="connsiteX170" fmla="*/ 1079084 w 6891872"/>
                  <a:gd name="connsiteY170" fmla="*/ 6336754 h 6959054"/>
                  <a:gd name="connsiteX171" fmla="*/ 1072732 w 6891872"/>
                  <a:gd name="connsiteY171" fmla="*/ 6298654 h 6959054"/>
                  <a:gd name="connsiteX172" fmla="*/ 1015580 w 6891872"/>
                  <a:gd name="connsiteY172" fmla="*/ 6292304 h 6959054"/>
                  <a:gd name="connsiteX173" fmla="*/ 971132 w 6891872"/>
                  <a:gd name="connsiteY173" fmla="*/ 6330404 h 6959054"/>
                  <a:gd name="connsiteX174" fmla="*/ 818732 w 6891872"/>
                  <a:gd name="connsiteY174" fmla="*/ 6266904 h 6959054"/>
                  <a:gd name="connsiteX175" fmla="*/ 755232 w 6891872"/>
                  <a:gd name="connsiteY175" fmla="*/ 6311354 h 6959054"/>
                  <a:gd name="connsiteX176" fmla="*/ 685380 w 6891872"/>
                  <a:gd name="connsiteY176" fmla="*/ 6292304 h 6959054"/>
                  <a:gd name="connsiteX177" fmla="*/ 666332 w 6891872"/>
                  <a:gd name="connsiteY177" fmla="*/ 6387554 h 6959054"/>
                  <a:gd name="connsiteX178" fmla="*/ 698084 w 6891872"/>
                  <a:gd name="connsiteY178" fmla="*/ 6432004 h 6959054"/>
                  <a:gd name="connsiteX179" fmla="*/ 698084 w 6891872"/>
                  <a:gd name="connsiteY179" fmla="*/ 6489154 h 6959054"/>
                  <a:gd name="connsiteX180" fmla="*/ 647284 w 6891872"/>
                  <a:gd name="connsiteY180" fmla="*/ 6552654 h 6959054"/>
                  <a:gd name="connsiteX181" fmla="*/ 507580 w 6891872"/>
                  <a:gd name="connsiteY181" fmla="*/ 6743154 h 6959054"/>
                  <a:gd name="connsiteX182" fmla="*/ 469484 w 6891872"/>
                  <a:gd name="connsiteY182" fmla="*/ 6781254 h 6959054"/>
                  <a:gd name="connsiteX183" fmla="*/ 456780 w 6891872"/>
                  <a:gd name="connsiteY183" fmla="*/ 6813004 h 6959054"/>
                  <a:gd name="connsiteX184" fmla="*/ 374232 w 6891872"/>
                  <a:gd name="connsiteY184" fmla="*/ 6857454 h 6959054"/>
                  <a:gd name="connsiteX185" fmla="*/ 323432 w 6891872"/>
                  <a:gd name="connsiteY185" fmla="*/ 6806654 h 6959054"/>
                  <a:gd name="connsiteX186" fmla="*/ 361532 w 6891872"/>
                  <a:gd name="connsiteY186" fmla="*/ 6736804 h 6959054"/>
                  <a:gd name="connsiteX187" fmla="*/ 278980 w 6891872"/>
                  <a:gd name="connsiteY187" fmla="*/ 6622504 h 6959054"/>
                  <a:gd name="connsiteX188" fmla="*/ 278980 w 6891872"/>
                  <a:gd name="connsiteY188" fmla="*/ 6432004 h 6959054"/>
                  <a:gd name="connsiteX189" fmla="*/ 209132 w 6891872"/>
                  <a:gd name="connsiteY189" fmla="*/ 6381204 h 6959054"/>
                  <a:gd name="connsiteX190" fmla="*/ 190084 w 6891872"/>
                  <a:gd name="connsiteY190" fmla="*/ 6324054 h 6959054"/>
                  <a:gd name="connsiteX191" fmla="*/ 240884 w 6891872"/>
                  <a:gd name="connsiteY191" fmla="*/ 6305004 h 6959054"/>
                  <a:gd name="connsiteX192" fmla="*/ 240884 w 6891872"/>
                  <a:gd name="connsiteY192" fmla="*/ 6235154 h 6959054"/>
                  <a:gd name="connsiteX193" fmla="*/ 202780 w 6891872"/>
                  <a:gd name="connsiteY193" fmla="*/ 6171654 h 6959054"/>
                  <a:gd name="connsiteX194" fmla="*/ 75780 w 6891872"/>
                  <a:gd name="connsiteY194" fmla="*/ 6146254 h 6959054"/>
                  <a:gd name="connsiteX195" fmla="*/ 0 w 6891872"/>
                  <a:gd name="connsiteY195" fmla="*/ 6043408 h 6959054"/>
                  <a:gd name="connsiteX196" fmla="*/ 4344 w 6891872"/>
                  <a:gd name="connsiteY196" fmla="*/ 6044654 h 6959054"/>
                  <a:gd name="connsiteX197" fmla="*/ 537744 w 6891872"/>
                  <a:gd name="connsiteY197" fmla="*/ 5839868 h 6959054"/>
                  <a:gd name="connsiteX198" fmla="*/ 599656 w 6891872"/>
                  <a:gd name="connsiteY198" fmla="*/ 5768428 h 6959054"/>
                  <a:gd name="connsiteX199" fmla="*/ 733008 w 6891872"/>
                  <a:gd name="connsiteY199" fmla="*/ 5773192 h 6959054"/>
                  <a:gd name="connsiteX200" fmla="*/ 904456 w 6891872"/>
                  <a:gd name="connsiteY200" fmla="*/ 5677942 h 6959054"/>
                  <a:gd name="connsiteX201" fmla="*/ 928268 w 6891872"/>
                  <a:gd name="connsiteY201" fmla="*/ 5644604 h 6959054"/>
                  <a:gd name="connsiteX202" fmla="*/ 966372 w 6891872"/>
                  <a:gd name="connsiteY202" fmla="*/ 5625554 h 6959054"/>
                  <a:gd name="connsiteX203" fmla="*/ 1085432 w 6891872"/>
                  <a:gd name="connsiteY203" fmla="*/ 5516016 h 6959054"/>
                  <a:gd name="connsiteX204" fmla="*/ 1180684 w 6891872"/>
                  <a:gd name="connsiteY204" fmla="*/ 5511254 h 6959054"/>
                  <a:gd name="connsiteX205" fmla="*/ 1375944 w 6891872"/>
                  <a:gd name="connsiteY205" fmla="*/ 5306468 h 6959054"/>
                  <a:gd name="connsiteX206" fmla="*/ 1475956 w 6891872"/>
                  <a:gd name="connsiteY206" fmla="*/ 5311228 h 6959054"/>
                  <a:gd name="connsiteX207" fmla="*/ 1518820 w 6891872"/>
                  <a:gd name="connsiteY207" fmla="*/ 5349328 h 6959054"/>
                  <a:gd name="connsiteX208" fmla="*/ 1699796 w 6891872"/>
                  <a:gd name="connsiteY208" fmla="*/ 5311228 h 6959054"/>
                  <a:gd name="connsiteX209" fmla="*/ 1747420 w 6891872"/>
                  <a:gd name="connsiteY209" fmla="*/ 5306468 h 6959054"/>
                  <a:gd name="connsiteX210" fmla="*/ 1814096 w 6891872"/>
                  <a:gd name="connsiteY210" fmla="*/ 5296942 h 6959054"/>
                  <a:gd name="connsiteX211" fmla="*/ 1861720 w 6891872"/>
                  <a:gd name="connsiteY211" fmla="*/ 5215980 h 6959054"/>
                  <a:gd name="connsiteX212" fmla="*/ 1966496 w 6891872"/>
                  <a:gd name="connsiteY212" fmla="*/ 5182642 h 6959054"/>
                  <a:gd name="connsiteX213" fmla="*/ 2261772 w 6891872"/>
                  <a:gd name="connsiteY213" fmla="*/ 4915942 h 6959054"/>
                  <a:gd name="connsiteX214" fmla="*/ 2371308 w 6891872"/>
                  <a:gd name="connsiteY214" fmla="*/ 4763542 h 6959054"/>
                  <a:gd name="connsiteX215" fmla="*/ 2609432 w 6891872"/>
                  <a:gd name="connsiteY215" fmla="*/ 4596854 h 6959054"/>
                  <a:gd name="connsiteX216" fmla="*/ 2766596 w 6891872"/>
                  <a:gd name="connsiteY216" fmla="*/ 4520654 h 6959054"/>
                  <a:gd name="connsiteX217" fmla="*/ 2885656 w 6891872"/>
                  <a:gd name="connsiteY217" fmla="*/ 4339680 h 6959054"/>
                  <a:gd name="connsiteX218" fmla="*/ 2966620 w 6891872"/>
                  <a:gd name="connsiteY218" fmla="*/ 4134892 h 6959054"/>
                  <a:gd name="connsiteX219" fmla="*/ 3066632 w 6891872"/>
                  <a:gd name="connsiteY219" fmla="*/ 4049168 h 6959054"/>
                  <a:gd name="connsiteX220" fmla="*/ 3085684 w 6891872"/>
                  <a:gd name="connsiteY220" fmla="*/ 3977728 h 6959054"/>
                  <a:gd name="connsiteX221" fmla="*/ 3223796 w 6891872"/>
                  <a:gd name="connsiteY221" fmla="*/ 3834854 h 6959054"/>
                  <a:gd name="connsiteX222" fmla="*/ 3290468 w 6891872"/>
                  <a:gd name="connsiteY222" fmla="*/ 3753892 h 6959054"/>
                  <a:gd name="connsiteX223" fmla="*/ 3323808 w 6891872"/>
                  <a:gd name="connsiteY223" fmla="*/ 3677692 h 6959054"/>
                  <a:gd name="connsiteX224" fmla="*/ 3414296 w 6891872"/>
                  <a:gd name="connsiteY224" fmla="*/ 3558628 h 6959054"/>
                  <a:gd name="connsiteX225" fmla="*/ 3452396 w 6891872"/>
                  <a:gd name="connsiteY225" fmla="*/ 3401468 h 6959054"/>
                  <a:gd name="connsiteX226" fmla="*/ 3504780 w 6891872"/>
                  <a:gd name="connsiteY226" fmla="*/ 3191916 h 6959054"/>
                  <a:gd name="connsiteX227" fmla="*/ 3504780 w 6891872"/>
                  <a:gd name="connsiteY227" fmla="*/ 3144292 h 6959054"/>
                  <a:gd name="connsiteX228" fmla="*/ 3501616 w 6891872"/>
                  <a:gd name="connsiteY228" fmla="*/ 3120396 h 6959054"/>
                  <a:gd name="connsiteX229" fmla="*/ 3623844 w 6891872"/>
                  <a:gd name="connsiteY229" fmla="*/ 2844254 h 6959054"/>
                  <a:gd name="connsiteX230" fmla="*/ 3833396 w 6891872"/>
                  <a:gd name="connsiteY230" fmla="*/ 2658516 h 6959054"/>
                  <a:gd name="connsiteX231" fmla="*/ 4100096 w 6891872"/>
                  <a:gd name="connsiteY231" fmla="*/ 2506116 h 6959054"/>
                  <a:gd name="connsiteX232" fmla="*/ 4371556 w 6891872"/>
                  <a:gd name="connsiteY232" fmla="*/ 2301328 h 6959054"/>
                  <a:gd name="connsiteX233" fmla="*/ 4581108 w 6891872"/>
                  <a:gd name="connsiteY233" fmla="*/ 2229892 h 6959054"/>
                  <a:gd name="connsiteX234" fmla="*/ 4790656 w 6891872"/>
                  <a:gd name="connsiteY234" fmla="*/ 2177504 h 6959054"/>
                  <a:gd name="connsiteX235" fmla="*/ 4866856 w 6891872"/>
                  <a:gd name="connsiteY235" fmla="*/ 2072728 h 6959054"/>
                  <a:gd name="connsiteX236" fmla="*/ 4900196 w 6891872"/>
                  <a:gd name="connsiteY236" fmla="*/ 2067968 h 6959054"/>
                  <a:gd name="connsiteX237" fmla="*/ 5028780 w 6891872"/>
                  <a:gd name="connsiteY237" fmla="*/ 2006054 h 6959054"/>
                  <a:gd name="connsiteX238" fmla="*/ 5219284 w 6891872"/>
                  <a:gd name="connsiteY238" fmla="*/ 1801268 h 6959054"/>
                  <a:gd name="connsiteX239" fmla="*/ 5390732 w 6891872"/>
                  <a:gd name="connsiteY239" fmla="*/ 1567904 h 6959054"/>
                  <a:gd name="connsiteX240" fmla="*/ 5471696 w 6891872"/>
                  <a:gd name="connsiteY240" fmla="*/ 1382168 h 6959054"/>
                  <a:gd name="connsiteX241" fmla="*/ 5471696 w 6891872"/>
                  <a:gd name="connsiteY241" fmla="*/ 1291680 h 6959054"/>
                  <a:gd name="connsiteX242" fmla="*/ 5528844 w 6891872"/>
                  <a:gd name="connsiteY242" fmla="*/ 1182142 h 6959054"/>
                  <a:gd name="connsiteX243" fmla="*/ 5533608 w 6891872"/>
                  <a:gd name="connsiteY243" fmla="*/ 572542 h 69590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</a:cxnLst>
                <a:rect l="l" t="t" r="r" b="b"/>
                <a:pathLst>
                  <a:path w="6891872" h="6959054">
                    <a:moveTo>
                      <a:pt x="5836172" y="0"/>
                    </a:moveTo>
                    <a:lnTo>
                      <a:pt x="6007952" y="89624"/>
                    </a:lnTo>
                    <a:lnTo>
                      <a:pt x="6084152" y="59144"/>
                    </a:lnTo>
                    <a:lnTo>
                      <a:pt x="6114632" y="120104"/>
                    </a:lnTo>
                    <a:lnTo>
                      <a:pt x="6221312" y="142964"/>
                    </a:lnTo>
                    <a:lnTo>
                      <a:pt x="6289892" y="142964"/>
                    </a:lnTo>
                    <a:lnTo>
                      <a:pt x="6381332" y="188684"/>
                    </a:lnTo>
                    <a:lnTo>
                      <a:pt x="6327992" y="249644"/>
                    </a:lnTo>
                    <a:lnTo>
                      <a:pt x="6366092" y="318224"/>
                    </a:lnTo>
                    <a:lnTo>
                      <a:pt x="6343232" y="485864"/>
                    </a:lnTo>
                    <a:lnTo>
                      <a:pt x="6312752" y="523964"/>
                    </a:lnTo>
                    <a:lnTo>
                      <a:pt x="6312752" y="600164"/>
                    </a:lnTo>
                    <a:lnTo>
                      <a:pt x="6373712" y="577304"/>
                    </a:lnTo>
                    <a:lnTo>
                      <a:pt x="6381332" y="668744"/>
                    </a:lnTo>
                    <a:lnTo>
                      <a:pt x="6526112" y="752564"/>
                    </a:lnTo>
                    <a:lnTo>
                      <a:pt x="6617552" y="729704"/>
                    </a:lnTo>
                    <a:lnTo>
                      <a:pt x="6739472" y="798284"/>
                    </a:lnTo>
                    <a:lnTo>
                      <a:pt x="6853772" y="927824"/>
                    </a:lnTo>
                    <a:lnTo>
                      <a:pt x="6884252" y="958304"/>
                    </a:lnTo>
                    <a:lnTo>
                      <a:pt x="6891872" y="1042124"/>
                    </a:lnTo>
                    <a:lnTo>
                      <a:pt x="6830912" y="1095464"/>
                    </a:lnTo>
                    <a:lnTo>
                      <a:pt x="6792812" y="1209764"/>
                    </a:lnTo>
                    <a:lnTo>
                      <a:pt x="6640412" y="1293584"/>
                    </a:lnTo>
                    <a:lnTo>
                      <a:pt x="6564212" y="1362164"/>
                    </a:lnTo>
                    <a:lnTo>
                      <a:pt x="6457532" y="1346924"/>
                    </a:lnTo>
                    <a:lnTo>
                      <a:pt x="6335612" y="1324064"/>
                    </a:lnTo>
                    <a:lnTo>
                      <a:pt x="6289892" y="1331684"/>
                    </a:lnTo>
                    <a:lnTo>
                      <a:pt x="6289892" y="1362164"/>
                    </a:lnTo>
                    <a:lnTo>
                      <a:pt x="6228932" y="1438364"/>
                    </a:lnTo>
                    <a:lnTo>
                      <a:pt x="6259412" y="1506944"/>
                    </a:lnTo>
                    <a:lnTo>
                      <a:pt x="6251792" y="1674584"/>
                    </a:lnTo>
                    <a:lnTo>
                      <a:pt x="6221312" y="1735544"/>
                    </a:lnTo>
                    <a:lnTo>
                      <a:pt x="6259412" y="1804124"/>
                    </a:lnTo>
                    <a:lnTo>
                      <a:pt x="6259412" y="1872704"/>
                    </a:lnTo>
                    <a:lnTo>
                      <a:pt x="6213692" y="1948904"/>
                    </a:lnTo>
                    <a:lnTo>
                      <a:pt x="6145112" y="1956524"/>
                    </a:lnTo>
                    <a:lnTo>
                      <a:pt x="6145112" y="2101304"/>
                    </a:lnTo>
                    <a:lnTo>
                      <a:pt x="6107012" y="2147024"/>
                    </a:lnTo>
                    <a:lnTo>
                      <a:pt x="6114632" y="2207984"/>
                    </a:lnTo>
                    <a:lnTo>
                      <a:pt x="6122252" y="2253704"/>
                    </a:lnTo>
                    <a:lnTo>
                      <a:pt x="6068912" y="2375624"/>
                    </a:lnTo>
                    <a:lnTo>
                      <a:pt x="6068912" y="2428964"/>
                    </a:lnTo>
                    <a:lnTo>
                      <a:pt x="6084152" y="2505164"/>
                    </a:lnTo>
                    <a:lnTo>
                      <a:pt x="6160352" y="2619464"/>
                    </a:lnTo>
                    <a:lnTo>
                      <a:pt x="6267032" y="2688044"/>
                    </a:lnTo>
                    <a:lnTo>
                      <a:pt x="6312752" y="2680424"/>
                    </a:lnTo>
                    <a:lnTo>
                      <a:pt x="6404192" y="2787104"/>
                    </a:lnTo>
                    <a:lnTo>
                      <a:pt x="6289892" y="2939504"/>
                    </a:lnTo>
                    <a:lnTo>
                      <a:pt x="6160352" y="3038564"/>
                    </a:lnTo>
                    <a:lnTo>
                      <a:pt x="6167972" y="3122384"/>
                    </a:lnTo>
                    <a:lnTo>
                      <a:pt x="6038432" y="3236684"/>
                    </a:lnTo>
                    <a:lnTo>
                      <a:pt x="6038432" y="3297644"/>
                    </a:lnTo>
                    <a:lnTo>
                      <a:pt x="5931752" y="3442424"/>
                    </a:lnTo>
                    <a:lnTo>
                      <a:pt x="5855552" y="3465284"/>
                    </a:lnTo>
                    <a:lnTo>
                      <a:pt x="5840312" y="3625304"/>
                    </a:lnTo>
                    <a:lnTo>
                      <a:pt x="5855552" y="3671024"/>
                    </a:lnTo>
                    <a:lnTo>
                      <a:pt x="5893652" y="3815804"/>
                    </a:lnTo>
                    <a:lnTo>
                      <a:pt x="5916512" y="3892004"/>
                    </a:lnTo>
                    <a:lnTo>
                      <a:pt x="5946992" y="3952964"/>
                    </a:lnTo>
                    <a:lnTo>
                      <a:pt x="5901272" y="4044404"/>
                    </a:lnTo>
                    <a:lnTo>
                      <a:pt x="5817452" y="3983444"/>
                    </a:lnTo>
                    <a:lnTo>
                      <a:pt x="5672672" y="3991064"/>
                    </a:lnTo>
                    <a:lnTo>
                      <a:pt x="5611712" y="4044404"/>
                    </a:lnTo>
                    <a:lnTo>
                      <a:pt x="5543132" y="3975824"/>
                    </a:lnTo>
                    <a:lnTo>
                      <a:pt x="5413592" y="3998684"/>
                    </a:lnTo>
                    <a:lnTo>
                      <a:pt x="5398352" y="4151084"/>
                    </a:lnTo>
                    <a:lnTo>
                      <a:pt x="5352632" y="4189184"/>
                    </a:lnTo>
                    <a:lnTo>
                      <a:pt x="5276432" y="4173944"/>
                    </a:lnTo>
                    <a:lnTo>
                      <a:pt x="5207852" y="4189184"/>
                    </a:lnTo>
                    <a:lnTo>
                      <a:pt x="4872572" y="4234904"/>
                    </a:lnTo>
                    <a:lnTo>
                      <a:pt x="4811612" y="4257764"/>
                    </a:lnTo>
                    <a:lnTo>
                      <a:pt x="4781132" y="4387304"/>
                    </a:lnTo>
                    <a:lnTo>
                      <a:pt x="4819232" y="4455884"/>
                    </a:lnTo>
                    <a:lnTo>
                      <a:pt x="4864952" y="4471124"/>
                    </a:lnTo>
                    <a:lnTo>
                      <a:pt x="4872572" y="4539704"/>
                    </a:lnTo>
                    <a:lnTo>
                      <a:pt x="4842092" y="4692104"/>
                    </a:lnTo>
                    <a:lnTo>
                      <a:pt x="4819232" y="4867364"/>
                    </a:lnTo>
                    <a:lnTo>
                      <a:pt x="4666832" y="5042624"/>
                    </a:lnTo>
                    <a:lnTo>
                      <a:pt x="4727792" y="5225504"/>
                    </a:lnTo>
                    <a:lnTo>
                      <a:pt x="4811612" y="5187404"/>
                    </a:lnTo>
                    <a:lnTo>
                      <a:pt x="4895432" y="5301704"/>
                    </a:lnTo>
                    <a:lnTo>
                      <a:pt x="4872572" y="5576024"/>
                    </a:lnTo>
                    <a:lnTo>
                      <a:pt x="4925912" y="5774144"/>
                    </a:lnTo>
                    <a:lnTo>
                      <a:pt x="4925912" y="5842724"/>
                    </a:lnTo>
                    <a:lnTo>
                      <a:pt x="4910672" y="5911304"/>
                    </a:lnTo>
                    <a:lnTo>
                      <a:pt x="4918292" y="6010364"/>
                    </a:lnTo>
                    <a:lnTo>
                      <a:pt x="4910672" y="6109424"/>
                    </a:lnTo>
                    <a:lnTo>
                      <a:pt x="4899272" y="6125710"/>
                    </a:lnTo>
                    <a:lnTo>
                      <a:pt x="4819232" y="6114504"/>
                    </a:lnTo>
                    <a:lnTo>
                      <a:pt x="4774780" y="6120854"/>
                    </a:lnTo>
                    <a:lnTo>
                      <a:pt x="4717632" y="6095454"/>
                    </a:lnTo>
                    <a:lnTo>
                      <a:pt x="4685884" y="6057354"/>
                    </a:lnTo>
                    <a:lnTo>
                      <a:pt x="4679532" y="5949404"/>
                    </a:lnTo>
                    <a:lnTo>
                      <a:pt x="4622380" y="5936704"/>
                    </a:lnTo>
                    <a:lnTo>
                      <a:pt x="4571580" y="5854154"/>
                    </a:lnTo>
                    <a:lnTo>
                      <a:pt x="4514432" y="5784304"/>
                    </a:lnTo>
                    <a:lnTo>
                      <a:pt x="4457284" y="5746204"/>
                    </a:lnTo>
                    <a:lnTo>
                      <a:pt x="4425532" y="5790654"/>
                    </a:lnTo>
                    <a:lnTo>
                      <a:pt x="4419180" y="5911304"/>
                    </a:lnTo>
                    <a:lnTo>
                      <a:pt x="4247732" y="6019254"/>
                    </a:lnTo>
                    <a:lnTo>
                      <a:pt x="4082632" y="6031954"/>
                    </a:lnTo>
                    <a:lnTo>
                      <a:pt x="4044532" y="6063704"/>
                    </a:lnTo>
                    <a:lnTo>
                      <a:pt x="4038180" y="6203404"/>
                    </a:lnTo>
                    <a:lnTo>
                      <a:pt x="4088980" y="6254204"/>
                    </a:lnTo>
                    <a:lnTo>
                      <a:pt x="4088980" y="6387554"/>
                    </a:lnTo>
                    <a:lnTo>
                      <a:pt x="4000084" y="6374854"/>
                    </a:lnTo>
                    <a:lnTo>
                      <a:pt x="3936580" y="6393904"/>
                    </a:lnTo>
                    <a:lnTo>
                      <a:pt x="3904832" y="6432004"/>
                    </a:lnTo>
                    <a:lnTo>
                      <a:pt x="3923884" y="6546304"/>
                    </a:lnTo>
                    <a:lnTo>
                      <a:pt x="3911180" y="6609804"/>
                    </a:lnTo>
                    <a:lnTo>
                      <a:pt x="3873084" y="6622504"/>
                    </a:lnTo>
                    <a:lnTo>
                      <a:pt x="3758780" y="6616154"/>
                    </a:lnTo>
                    <a:lnTo>
                      <a:pt x="3714332" y="6666954"/>
                    </a:lnTo>
                    <a:lnTo>
                      <a:pt x="3612732" y="6666954"/>
                    </a:lnTo>
                    <a:lnTo>
                      <a:pt x="3631780" y="6781254"/>
                    </a:lnTo>
                    <a:lnTo>
                      <a:pt x="3580980" y="6857454"/>
                    </a:lnTo>
                    <a:lnTo>
                      <a:pt x="3542884" y="6863804"/>
                    </a:lnTo>
                    <a:lnTo>
                      <a:pt x="3511132" y="6920954"/>
                    </a:lnTo>
                    <a:lnTo>
                      <a:pt x="3466684" y="6920954"/>
                    </a:lnTo>
                    <a:lnTo>
                      <a:pt x="3339684" y="6876504"/>
                    </a:lnTo>
                    <a:lnTo>
                      <a:pt x="3301580" y="6882854"/>
                    </a:lnTo>
                    <a:lnTo>
                      <a:pt x="3263484" y="6959054"/>
                    </a:lnTo>
                    <a:lnTo>
                      <a:pt x="3206332" y="6959054"/>
                    </a:lnTo>
                    <a:lnTo>
                      <a:pt x="3187284" y="6844754"/>
                    </a:lnTo>
                    <a:lnTo>
                      <a:pt x="3136484" y="6825704"/>
                    </a:lnTo>
                    <a:lnTo>
                      <a:pt x="3136484" y="6787604"/>
                    </a:lnTo>
                    <a:lnTo>
                      <a:pt x="3199980" y="6755854"/>
                    </a:lnTo>
                    <a:lnTo>
                      <a:pt x="3206332" y="6692354"/>
                    </a:lnTo>
                    <a:lnTo>
                      <a:pt x="3180932" y="6628854"/>
                    </a:lnTo>
                    <a:lnTo>
                      <a:pt x="3206332" y="6533604"/>
                    </a:lnTo>
                    <a:lnTo>
                      <a:pt x="3168232" y="6463754"/>
                    </a:lnTo>
                    <a:lnTo>
                      <a:pt x="3104732" y="6476454"/>
                    </a:lnTo>
                    <a:lnTo>
                      <a:pt x="2977732" y="6387554"/>
                    </a:lnTo>
                    <a:lnTo>
                      <a:pt x="2977732" y="6311354"/>
                    </a:lnTo>
                    <a:lnTo>
                      <a:pt x="2914232" y="6311354"/>
                    </a:lnTo>
                    <a:lnTo>
                      <a:pt x="2901532" y="6273254"/>
                    </a:lnTo>
                    <a:lnTo>
                      <a:pt x="2895180" y="6235154"/>
                    </a:lnTo>
                    <a:lnTo>
                      <a:pt x="2869780" y="6000204"/>
                    </a:lnTo>
                    <a:lnTo>
                      <a:pt x="2844380" y="5955754"/>
                    </a:lnTo>
                    <a:lnTo>
                      <a:pt x="2838032" y="5879554"/>
                    </a:lnTo>
                    <a:lnTo>
                      <a:pt x="2691980" y="5866854"/>
                    </a:lnTo>
                    <a:lnTo>
                      <a:pt x="2660232" y="5841454"/>
                    </a:lnTo>
                    <a:lnTo>
                      <a:pt x="2279232" y="5974804"/>
                    </a:lnTo>
                    <a:lnTo>
                      <a:pt x="2234780" y="6063704"/>
                    </a:lnTo>
                    <a:lnTo>
                      <a:pt x="2222084" y="6178004"/>
                    </a:lnTo>
                    <a:lnTo>
                      <a:pt x="2101432" y="6241504"/>
                    </a:lnTo>
                    <a:lnTo>
                      <a:pt x="2056980" y="6260554"/>
                    </a:lnTo>
                    <a:lnTo>
                      <a:pt x="1987132" y="6330404"/>
                    </a:lnTo>
                    <a:lnTo>
                      <a:pt x="2006180" y="6425654"/>
                    </a:lnTo>
                    <a:lnTo>
                      <a:pt x="1987132" y="6463754"/>
                    </a:lnTo>
                    <a:lnTo>
                      <a:pt x="2006180" y="6520904"/>
                    </a:lnTo>
                    <a:lnTo>
                      <a:pt x="1942684" y="6571704"/>
                    </a:lnTo>
                    <a:lnTo>
                      <a:pt x="1923632" y="6501854"/>
                    </a:lnTo>
                    <a:lnTo>
                      <a:pt x="1853780" y="6457404"/>
                    </a:lnTo>
                    <a:lnTo>
                      <a:pt x="1822032" y="6482804"/>
                    </a:lnTo>
                    <a:lnTo>
                      <a:pt x="1733132" y="6476454"/>
                    </a:lnTo>
                    <a:lnTo>
                      <a:pt x="1669632" y="6533604"/>
                    </a:lnTo>
                    <a:lnTo>
                      <a:pt x="1561684" y="6552654"/>
                    </a:lnTo>
                    <a:lnTo>
                      <a:pt x="1472780" y="6539954"/>
                    </a:lnTo>
                    <a:lnTo>
                      <a:pt x="1409284" y="6539954"/>
                    </a:lnTo>
                    <a:lnTo>
                      <a:pt x="1326732" y="6641554"/>
                    </a:lnTo>
                    <a:lnTo>
                      <a:pt x="1326732" y="6692354"/>
                    </a:lnTo>
                    <a:lnTo>
                      <a:pt x="1282284" y="6705054"/>
                    </a:lnTo>
                    <a:lnTo>
                      <a:pt x="1098132" y="6622504"/>
                    </a:lnTo>
                    <a:lnTo>
                      <a:pt x="1142580" y="6552654"/>
                    </a:lnTo>
                    <a:lnTo>
                      <a:pt x="1136232" y="6514554"/>
                    </a:lnTo>
                    <a:lnTo>
                      <a:pt x="1174332" y="6444704"/>
                    </a:lnTo>
                    <a:lnTo>
                      <a:pt x="1167980" y="6374854"/>
                    </a:lnTo>
                    <a:lnTo>
                      <a:pt x="1136232" y="6374854"/>
                    </a:lnTo>
                    <a:lnTo>
                      <a:pt x="1110832" y="6336754"/>
                    </a:lnTo>
                    <a:lnTo>
                      <a:pt x="1079084" y="6336754"/>
                    </a:lnTo>
                    <a:lnTo>
                      <a:pt x="1072732" y="6298654"/>
                    </a:lnTo>
                    <a:lnTo>
                      <a:pt x="1015580" y="6292304"/>
                    </a:lnTo>
                    <a:lnTo>
                      <a:pt x="971132" y="6330404"/>
                    </a:lnTo>
                    <a:lnTo>
                      <a:pt x="818732" y="6266904"/>
                    </a:lnTo>
                    <a:lnTo>
                      <a:pt x="755232" y="6311354"/>
                    </a:lnTo>
                    <a:lnTo>
                      <a:pt x="685380" y="6292304"/>
                    </a:lnTo>
                    <a:lnTo>
                      <a:pt x="666332" y="6387554"/>
                    </a:lnTo>
                    <a:lnTo>
                      <a:pt x="698084" y="6432004"/>
                    </a:lnTo>
                    <a:lnTo>
                      <a:pt x="698084" y="6489154"/>
                    </a:lnTo>
                    <a:lnTo>
                      <a:pt x="647284" y="6552654"/>
                    </a:lnTo>
                    <a:lnTo>
                      <a:pt x="507580" y="6743154"/>
                    </a:lnTo>
                    <a:lnTo>
                      <a:pt x="469484" y="6781254"/>
                    </a:lnTo>
                    <a:lnTo>
                      <a:pt x="456780" y="6813004"/>
                    </a:lnTo>
                    <a:lnTo>
                      <a:pt x="374232" y="6857454"/>
                    </a:lnTo>
                    <a:lnTo>
                      <a:pt x="323432" y="6806654"/>
                    </a:lnTo>
                    <a:lnTo>
                      <a:pt x="361532" y="6736804"/>
                    </a:lnTo>
                    <a:lnTo>
                      <a:pt x="278980" y="6622504"/>
                    </a:lnTo>
                    <a:lnTo>
                      <a:pt x="278980" y="6432004"/>
                    </a:lnTo>
                    <a:lnTo>
                      <a:pt x="209132" y="6381204"/>
                    </a:lnTo>
                    <a:lnTo>
                      <a:pt x="190084" y="6324054"/>
                    </a:lnTo>
                    <a:lnTo>
                      <a:pt x="240884" y="6305004"/>
                    </a:lnTo>
                    <a:lnTo>
                      <a:pt x="240884" y="6235154"/>
                    </a:lnTo>
                    <a:lnTo>
                      <a:pt x="202780" y="6171654"/>
                    </a:lnTo>
                    <a:lnTo>
                      <a:pt x="75780" y="6146254"/>
                    </a:lnTo>
                    <a:lnTo>
                      <a:pt x="0" y="6043408"/>
                    </a:lnTo>
                    <a:lnTo>
                      <a:pt x="4344" y="6044654"/>
                    </a:lnTo>
                    <a:lnTo>
                      <a:pt x="537744" y="5839868"/>
                    </a:lnTo>
                    <a:lnTo>
                      <a:pt x="599656" y="5768428"/>
                    </a:lnTo>
                    <a:lnTo>
                      <a:pt x="733008" y="5773192"/>
                    </a:lnTo>
                    <a:lnTo>
                      <a:pt x="904456" y="5677942"/>
                    </a:lnTo>
                    <a:lnTo>
                      <a:pt x="928268" y="5644604"/>
                    </a:lnTo>
                    <a:lnTo>
                      <a:pt x="966372" y="5625554"/>
                    </a:lnTo>
                    <a:lnTo>
                      <a:pt x="1085432" y="5516016"/>
                    </a:lnTo>
                    <a:lnTo>
                      <a:pt x="1180684" y="5511254"/>
                    </a:lnTo>
                    <a:lnTo>
                      <a:pt x="1375944" y="5306468"/>
                    </a:lnTo>
                    <a:lnTo>
                      <a:pt x="1475956" y="5311228"/>
                    </a:lnTo>
                    <a:lnTo>
                      <a:pt x="1518820" y="5349328"/>
                    </a:lnTo>
                    <a:lnTo>
                      <a:pt x="1699796" y="5311228"/>
                    </a:lnTo>
                    <a:lnTo>
                      <a:pt x="1747420" y="5306468"/>
                    </a:lnTo>
                    <a:lnTo>
                      <a:pt x="1814096" y="5296942"/>
                    </a:lnTo>
                    <a:lnTo>
                      <a:pt x="1861720" y="5215980"/>
                    </a:lnTo>
                    <a:lnTo>
                      <a:pt x="1966496" y="5182642"/>
                    </a:lnTo>
                    <a:lnTo>
                      <a:pt x="2261772" y="4915942"/>
                    </a:lnTo>
                    <a:lnTo>
                      <a:pt x="2371308" y="4763542"/>
                    </a:lnTo>
                    <a:lnTo>
                      <a:pt x="2609432" y="4596854"/>
                    </a:lnTo>
                    <a:lnTo>
                      <a:pt x="2766596" y="4520654"/>
                    </a:lnTo>
                    <a:lnTo>
                      <a:pt x="2885656" y="4339680"/>
                    </a:lnTo>
                    <a:lnTo>
                      <a:pt x="2966620" y="4134892"/>
                    </a:lnTo>
                    <a:lnTo>
                      <a:pt x="3066632" y="4049168"/>
                    </a:lnTo>
                    <a:lnTo>
                      <a:pt x="3085684" y="3977728"/>
                    </a:lnTo>
                    <a:lnTo>
                      <a:pt x="3223796" y="3834854"/>
                    </a:lnTo>
                    <a:lnTo>
                      <a:pt x="3290468" y="3753892"/>
                    </a:lnTo>
                    <a:lnTo>
                      <a:pt x="3323808" y="3677692"/>
                    </a:lnTo>
                    <a:lnTo>
                      <a:pt x="3414296" y="3558628"/>
                    </a:lnTo>
                    <a:lnTo>
                      <a:pt x="3452396" y="3401468"/>
                    </a:lnTo>
                    <a:lnTo>
                      <a:pt x="3504780" y="3191916"/>
                    </a:lnTo>
                    <a:lnTo>
                      <a:pt x="3504780" y="3144292"/>
                    </a:lnTo>
                    <a:lnTo>
                      <a:pt x="3501616" y="3120396"/>
                    </a:lnTo>
                    <a:lnTo>
                      <a:pt x="3623844" y="2844254"/>
                    </a:lnTo>
                    <a:lnTo>
                      <a:pt x="3833396" y="2658516"/>
                    </a:lnTo>
                    <a:lnTo>
                      <a:pt x="4100096" y="2506116"/>
                    </a:lnTo>
                    <a:lnTo>
                      <a:pt x="4371556" y="2301328"/>
                    </a:lnTo>
                    <a:lnTo>
                      <a:pt x="4581108" y="2229892"/>
                    </a:lnTo>
                    <a:lnTo>
                      <a:pt x="4790656" y="2177504"/>
                    </a:lnTo>
                    <a:lnTo>
                      <a:pt x="4866856" y="2072728"/>
                    </a:lnTo>
                    <a:lnTo>
                      <a:pt x="4900196" y="2067968"/>
                    </a:lnTo>
                    <a:lnTo>
                      <a:pt x="5028780" y="2006054"/>
                    </a:lnTo>
                    <a:lnTo>
                      <a:pt x="5219284" y="1801268"/>
                    </a:lnTo>
                    <a:lnTo>
                      <a:pt x="5390732" y="1567904"/>
                    </a:lnTo>
                    <a:lnTo>
                      <a:pt x="5471696" y="1382168"/>
                    </a:lnTo>
                    <a:lnTo>
                      <a:pt x="5471696" y="1291680"/>
                    </a:lnTo>
                    <a:lnTo>
                      <a:pt x="5528844" y="1182142"/>
                    </a:lnTo>
                    <a:cubicBezTo>
                      <a:pt x="5530432" y="978942"/>
                      <a:pt x="5532020" y="775742"/>
                      <a:pt x="5533608" y="572542"/>
                    </a:cubicBez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C77E3EF6-5ECF-77C2-0549-257247571CBF}"/>
                  </a:ext>
                </a:extLst>
              </p:cNvPr>
              <p:cNvSpPr/>
              <p:nvPr/>
            </p:nvSpPr>
            <p:spPr>
              <a:xfrm>
                <a:off x="2018215" y="2650509"/>
                <a:ext cx="679374" cy="860732"/>
              </a:xfrm>
              <a:custGeom>
                <a:avLst/>
                <a:gdLst>
                  <a:gd name="connsiteX0" fmla="*/ 2780028 w 3596640"/>
                  <a:gd name="connsiteY0" fmla="*/ 0 h 4556760"/>
                  <a:gd name="connsiteX1" fmla="*/ 2887980 w 3596640"/>
                  <a:gd name="connsiteY1" fmla="*/ 158750 h 4556760"/>
                  <a:gd name="connsiteX2" fmla="*/ 3008628 w 3596640"/>
                  <a:gd name="connsiteY2" fmla="*/ 177800 h 4556760"/>
                  <a:gd name="connsiteX3" fmla="*/ 3122932 w 3596640"/>
                  <a:gd name="connsiteY3" fmla="*/ 222250 h 4556760"/>
                  <a:gd name="connsiteX4" fmla="*/ 3180080 w 3596640"/>
                  <a:gd name="connsiteY4" fmla="*/ 279400 h 4556760"/>
                  <a:gd name="connsiteX5" fmla="*/ 3262628 w 3596640"/>
                  <a:gd name="connsiteY5" fmla="*/ 247650 h 4556760"/>
                  <a:gd name="connsiteX6" fmla="*/ 3364228 w 3596640"/>
                  <a:gd name="connsiteY6" fmla="*/ 298450 h 4556760"/>
                  <a:gd name="connsiteX7" fmla="*/ 3369792 w 3596640"/>
                  <a:gd name="connsiteY7" fmla="*/ 284942 h 4556760"/>
                  <a:gd name="connsiteX8" fmla="*/ 3421380 w 3596640"/>
                  <a:gd name="connsiteY8" fmla="*/ 373380 h 4556760"/>
                  <a:gd name="connsiteX9" fmla="*/ 3421380 w 3596640"/>
                  <a:gd name="connsiteY9" fmla="*/ 441960 h 4556760"/>
                  <a:gd name="connsiteX10" fmla="*/ 3337560 w 3596640"/>
                  <a:gd name="connsiteY10" fmla="*/ 472440 h 4556760"/>
                  <a:gd name="connsiteX11" fmla="*/ 3200400 w 3596640"/>
                  <a:gd name="connsiteY11" fmla="*/ 739140 h 4556760"/>
                  <a:gd name="connsiteX12" fmla="*/ 3192780 w 3596640"/>
                  <a:gd name="connsiteY12" fmla="*/ 883920 h 4556760"/>
                  <a:gd name="connsiteX13" fmla="*/ 3147060 w 3596640"/>
                  <a:gd name="connsiteY13" fmla="*/ 944880 h 4556760"/>
                  <a:gd name="connsiteX14" fmla="*/ 3154680 w 3596640"/>
                  <a:gd name="connsiteY14" fmla="*/ 1082040 h 4556760"/>
                  <a:gd name="connsiteX15" fmla="*/ 3078480 w 3596640"/>
                  <a:gd name="connsiteY15" fmla="*/ 1196340 h 4556760"/>
                  <a:gd name="connsiteX16" fmla="*/ 3032760 w 3596640"/>
                  <a:gd name="connsiteY16" fmla="*/ 1264920 h 4556760"/>
                  <a:gd name="connsiteX17" fmla="*/ 2895600 w 3596640"/>
                  <a:gd name="connsiteY17" fmla="*/ 1607820 h 4556760"/>
                  <a:gd name="connsiteX18" fmla="*/ 2895600 w 3596640"/>
                  <a:gd name="connsiteY18" fmla="*/ 1699260 h 4556760"/>
                  <a:gd name="connsiteX19" fmla="*/ 2849880 w 3596640"/>
                  <a:gd name="connsiteY19" fmla="*/ 1767840 h 4556760"/>
                  <a:gd name="connsiteX20" fmla="*/ 2842260 w 3596640"/>
                  <a:gd name="connsiteY20" fmla="*/ 1836420 h 4556760"/>
                  <a:gd name="connsiteX21" fmla="*/ 2849880 w 3596640"/>
                  <a:gd name="connsiteY21" fmla="*/ 1935480 h 4556760"/>
                  <a:gd name="connsiteX22" fmla="*/ 2933700 w 3596640"/>
                  <a:gd name="connsiteY22" fmla="*/ 2087880 h 4556760"/>
                  <a:gd name="connsiteX23" fmla="*/ 2895600 w 3596640"/>
                  <a:gd name="connsiteY23" fmla="*/ 2194560 h 4556760"/>
                  <a:gd name="connsiteX24" fmla="*/ 2819400 w 3596640"/>
                  <a:gd name="connsiteY24" fmla="*/ 2278380 h 4556760"/>
                  <a:gd name="connsiteX25" fmla="*/ 2796540 w 3596640"/>
                  <a:gd name="connsiteY25" fmla="*/ 2354580 h 4556760"/>
                  <a:gd name="connsiteX26" fmla="*/ 2773680 w 3596640"/>
                  <a:gd name="connsiteY26" fmla="*/ 2423160 h 4556760"/>
                  <a:gd name="connsiteX27" fmla="*/ 2689860 w 3596640"/>
                  <a:gd name="connsiteY27" fmla="*/ 2438400 h 4556760"/>
                  <a:gd name="connsiteX28" fmla="*/ 2682240 w 3596640"/>
                  <a:gd name="connsiteY28" fmla="*/ 2552700 h 4556760"/>
                  <a:gd name="connsiteX29" fmla="*/ 2712720 w 3596640"/>
                  <a:gd name="connsiteY29" fmla="*/ 2872740 h 4556760"/>
                  <a:gd name="connsiteX30" fmla="*/ 2842260 w 3596640"/>
                  <a:gd name="connsiteY30" fmla="*/ 3246120 h 4556760"/>
                  <a:gd name="connsiteX31" fmla="*/ 3032760 w 3596640"/>
                  <a:gd name="connsiteY31" fmla="*/ 3688080 h 4556760"/>
                  <a:gd name="connsiteX32" fmla="*/ 3147060 w 3596640"/>
                  <a:gd name="connsiteY32" fmla="*/ 3764280 h 4556760"/>
                  <a:gd name="connsiteX33" fmla="*/ 3162300 w 3596640"/>
                  <a:gd name="connsiteY33" fmla="*/ 3924300 h 4556760"/>
                  <a:gd name="connsiteX34" fmla="*/ 3230880 w 3596640"/>
                  <a:gd name="connsiteY34" fmla="*/ 4046220 h 4556760"/>
                  <a:gd name="connsiteX35" fmla="*/ 3482340 w 3596640"/>
                  <a:gd name="connsiteY35" fmla="*/ 4488180 h 4556760"/>
                  <a:gd name="connsiteX36" fmla="*/ 3596640 w 3596640"/>
                  <a:gd name="connsiteY36" fmla="*/ 4556760 h 4556760"/>
                  <a:gd name="connsiteX37" fmla="*/ 3489960 w 3596640"/>
                  <a:gd name="connsiteY37" fmla="*/ 4556760 h 4556760"/>
                  <a:gd name="connsiteX38" fmla="*/ 3421380 w 3596640"/>
                  <a:gd name="connsiteY38" fmla="*/ 4541520 h 4556760"/>
                  <a:gd name="connsiteX39" fmla="*/ 3177540 w 3596640"/>
                  <a:gd name="connsiteY39" fmla="*/ 4343400 h 4556760"/>
                  <a:gd name="connsiteX40" fmla="*/ 3162300 w 3596640"/>
                  <a:gd name="connsiteY40" fmla="*/ 4274820 h 4556760"/>
                  <a:gd name="connsiteX41" fmla="*/ 3124200 w 3596640"/>
                  <a:gd name="connsiteY41" fmla="*/ 4191000 h 4556760"/>
                  <a:gd name="connsiteX42" fmla="*/ 3009900 w 3596640"/>
                  <a:gd name="connsiteY42" fmla="*/ 4145280 h 4556760"/>
                  <a:gd name="connsiteX43" fmla="*/ 2910840 w 3596640"/>
                  <a:gd name="connsiteY43" fmla="*/ 4122420 h 4556760"/>
                  <a:gd name="connsiteX44" fmla="*/ 2796540 w 3596640"/>
                  <a:gd name="connsiteY44" fmla="*/ 3931920 h 4556760"/>
                  <a:gd name="connsiteX45" fmla="*/ 2522220 w 3596640"/>
                  <a:gd name="connsiteY45" fmla="*/ 3756660 h 4556760"/>
                  <a:gd name="connsiteX46" fmla="*/ 2468880 w 3596640"/>
                  <a:gd name="connsiteY46" fmla="*/ 3855720 h 4556760"/>
                  <a:gd name="connsiteX47" fmla="*/ 2468880 w 3596640"/>
                  <a:gd name="connsiteY47" fmla="*/ 3947160 h 4556760"/>
                  <a:gd name="connsiteX48" fmla="*/ 2369820 w 3596640"/>
                  <a:gd name="connsiteY48" fmla="*/ 3870960 h 4556760"/>
                  <a:gd name="connsiteX49" fmla="*/ 2301240 w 3596640"/>
                  <a:gd name="connsiteY49" fmla="*/ 3939540 h 4556760"/>
                  <a:gd name="connsiteX50" fmla="*/ 2202180 w 3596640"/>
                  <a:gd name="connsiteY50" fmla="*/ 3939540 h 4556760"/>
                  <a:gd name="connsiteX51" fmla="*/ 2057400 w 3596640"/>
                  <a:gd name="connsiteY51" fmla="*/ 3970020 h 4556760"/>
                  <a:gd name="connsiteX52" fmla="*/ 2004060 w 3596640"/>
                  <a:gd name="connsiteY52" fmla="*/ 4091940 h 4556760"/>
                  <a:gd name="connsiteX53" fmla="*/ 1897380 w 3596640"/>
                  <a:gd name="connsiteY53" fmla="*/ 4091940 h 4556760"/>
                  <a:gd name="connsiteX54" fmla="*/ 1844040 w 3596640"/>
                  <a:gd name="connsiteY54" fmla="*/ 4069080 h 4556760"/>
                  <a:gd name="connsiteX55" fmla="*/ 1790700 w 3596640"/>
                  <a:gd name="connsiteY55" fmla="*/ 4069080 h 4556760"/>
                  <a:gd name="connsiteX56" fmla="*/ 1722120 w 3596640"/>
                  <a:gd name="connsiteY56" fmla="*/ 4122420 h 4556760"/>
                  <a:gd name="connsiteX57" fmla="*/ 1638300 w 3596640"/>
                  <a:gd name="connsiteY57" fmla="*/ 4122420 h 4556760"/>
                  <a:gd name="connsiteX58" fmla="*/ 1577340 w 3596640"/>
                  <a:gd name="connsiteY58" fmla="*/ 4114800 h 4556760"/>
                  <a:gd name="connsiteX59" fmla="*/ 1432560 w 3596640"/>
                  <a:gd name="connsiteY59" fmla="*/ 4183380 h 4556760"/>
                  <a:gd name="connsiteX60" fmla="*/ 1356360 w 3596640"/>
                  <a:gd name="connsiteY60" fmla="*/ 4053840 h 4556760"/>
                  <a:gd name="connsiteX61" fmla="*/ 1272540 w 3596640"/>
                  <a:gd name="connsiteY61" fmla="*/ 4030980 h 4556760"/>
                  <a:gd name="connsiteX62" fmla="*/ 1196340 w 3596640"/>
                  <a:gd name="connsiteY62" fmla="*/ 4030980 h 4556760"/>
                  <a:gd name="connsiteX63" fmla="*/ 1021080 w 3596640"/>
                  <a:gd name="connsiteY63" fmla="*/ 3931920 h 4556760"/>
                  <a:gd name="connsiteX64" fmla="*/ 967740 w 3596640"/>
                  <a:gd name="connsiteY64" fmla="*/ 3954780 h 4556760"/>
                  <a:gd name="connsiteX65" fmla="*/ 769620 w 3596640"/>
                  <a:gd name="connsiteY65" fmla="*/ 3817620 h 4556760"/>
                  <a:gd name="connsiteX66" fmla="*/ 762000 w 3596640"/>
                  <a:gd name="connsiteY66" fmla="*/ 3710940 h 4556760"/>
                  <a:gd name="connsiteX67" fmla="*/ 647700 w 3596640"/>
                  <a:gd name="connsiteY67" fmla="*/ 3680460 h 4556760"/>
                  <a:gd name="connsiteX68" fmla="*/ 586740 w 3596640"/>
                  <a:gd name="connsiteY68" fmla="*/ 3512820 h 4556760"/>
                  <a:gd name="connsiteX69" fmla="*/ 495300 w 3596640"/>
                  <a:gd name="connsiteY69" fmla="*/ 3451860 h 4556760"/>
                  <a:gd name="connsiteX70" fmla="*/ 419100 w 3596640"/>
                  <a:gd name="connsiteY70" fmla="*/ 3360420 h 4556760"/>
                  <a:gd name="connsiteX71" fmla="*/ 350520 w 3596640"/>
                  <a:gd name="connsiteY71" fmla="*/ 3208020 h 4556760"/>
                  <a:gd name="connsiteX72" fmla="*/ 289560 w 3596640"/>
                  <a:gd name="connsiteY72" fmla="*/ 3223260 h 4556760"/>
                  <a:gd name="connsiteX73" fmla="*/ 289560 w 3596640"/>
                  <a:gd name="connsiteY73" fmla="*/ 3284220 h 4556760"/>
                  <a:gd name="connsiteX74" fmla="*/ 137160 w 3596640"/>
                  <a:gd name="connsiteY74" fmla="*/ 3238500 h 4556760"/>
                  <a:gd name="connsiteX75" fmla="*/ 137160 w 3596640"/>
                  <a:gd name="connsiteY75" fmla="*/ 3162300 h 4556760"/>
                  <a:gd name="connsiteX76" fmla="*/ 68580 w 3596640"/>
                  <a:gd name="connsiteY76" fmla="*/ 3025140 h 4556760"/>
                  <a:gd name="connsiteX77" fmla="*/ 0 w 3596640"/>
                  <a:gd name="connsiteY77" fmla="*/ 2842260 h 4556760"/>
                  <a:gd name="connsiteX78" fmla="*/ 83820 w 3596640"/>
                  <a:gd name="connsiteY78" fmla="*/ 2804160 h 4556760"/>
                  <a:gd name="connsiteX79" fmla="*/ 167640 w 3596640"/>
                  <a:gd name="connsiteY79" fmla="*/ 2804160 h 4556760"/>
                  <a:gd name="connsiteX80" fmla="*/ 441960 w 3596640"/>
                  <a:gd name="connsiteY80" fmla="*/ 2659380 h 4556760"/>
                  <a:gd name="connsiteX81" fmla="*/ 487680 w 3596640"/>
                  <a:gd name="connsiteY81" fmla="*/ 2430780 h 4556760"/>
                  <a:gd name="connsiteX82" fmla="*/ 586740 w 3596640"/>
                  <a:gd name="connsiteY82" fmla="*/ 2377440 h 4556760"/>
                  <a:gd name="connsiteX83" fmla="*/ 655320 w 3596640"/>
                  <a:gd name="connsiteY83" fmla="*/ 2430780 h 4556760"/>
                  <a:gd name="connsiteX84" fmla="*/ 701040 w 3596640"/>
                  <a:gd name="connsiteY84" fmla="*/ 2430780 h 4556760"/>
                  <a:gd name="connsiteX85" fmla="*/ 701040 w 3596640"/>
                  <a:gd name="connsiteY85" fmla="*/ 2301240 h 4556760"/>
                  <a:gd name="connsiteX86" fmla="*/ 868680 w 3596640"/>
                  <a:gd name="connsiteY86" fmla="*/ 2232660 h 4556760"/>
                  <a:gd name="connsiteX87" fmla="*/ 868680 w 3596640"/>
                  <a:gd name="connsiteY87" fmla="*/ 2164080 h 4556760"/>
                  <a:gd name="connsiteX88" fmla="*/ 914400 w 3596640"/>
                  <a:gd name="connsiteY88" fmla="*/ 2194560 h 4556760"/>
                  <a:gd name="connsiteX89" fmla="*/ 1120140 w 3596640"/>
                  <a:gd name="connsiteY89" fmla="*/ 2156460 h 4556760"/>
                  <a:gd name="connsiteX90" fmla="*/ 1181100 w 3596640"/>
                  <a:gd name="connsiteY90" fmla="*/ 2110740 h 4556760"/>
                  <a:gd name="connsiteX91" fmla="*/ 1181100 w 3596640"/>
                  <a:gd name="connsiteY91" fmla="*/ 2049780 h 4556760"/>
                  <a:gd name="connsiteX92" fmla="*/ 1325880 w 3596640"/>
                  <a:gd name="connsiteY92" fmla="*/ 2065020 h 4556760"/>
                  <a:gd name="connsiteX93" fmla="*/ 1348740 w 3596640"/>
                  <a:gd name="connsiteY93" fmla="*/ 2011680 h 4556760"/>
                  <a:gd name="connsiteX94" fmla="*/ 1394460 w 3596640"/>
                  <a:gd name="connsiteY94" fmla="*/ 2011680 h 4556760"/>
                  <a:gd name="connsiteX95" fmla="*/ 1455420 w 3596640"/>
                  <a:gd name="connsiteY95" fmla="*/ 2072640 h 4556760"/>
                  <a:gd name="connsiteX96" fmla="*/ 1546860 w 3596640"/>
                  <a:gd name="connsiteY96" fmla="*/ 2057400 h 4556760"/>
                  <a:gd name="connsiteX97" fmla="*/ 1592580 w 3596640"/>
                  <a:gd name="connsiteY97" fmla="*/ 1981200 h 4556760"/>
                  <a:gd name="connsiteX98" fmla="*/ 1600200 w 3596640"/>
                  <a:gd name="connsiteY98" fmla="*/ 1828800 h 4556760"/>
                  <a:gd name="connsiteX99" fmla="*/ 1744980 w 3596640"/>
                  <a:gd name="connsiteY99" fmla="*/ 1623060 h 4556760"/>
                  <a:gd name="connsiteX100" fmla="*/ 1706880 w 3596640"/>
                  <a:gd name="connsiteY100" fmla="*/ 1531620 h 4556760"/>
                  <a:gd name="connsiteX101" fmla="*/ 1722120 w 3596640"/>
                  <a:gd name="connsiteY101" fmla="*/ 1264920 h 4556760"/>
                  <a:gd name="connsiteX102" fmla="*/ 1691640 w 3596640"/>
                  <a:gd name="connsiteY102" fmla="*/ 1082040 h 4556760"/>
                  <a:gd name="connsiteX103" fmla="*/ 1653540 w 3596640"/>
                  <a:gd name="connsiteY103" fmla="*/ 975360 h 4556760"/>
                  <a:gd name="connsiteX104" fmla="*/ 1691640 w 3596640"/>
                  <a:gd name="connsiteY104" fmla="*/ 914400 h 4556760"/>
                  <a:gd name="connsiteX105" fmla="*/ 1882140 w 3596640"/>
                  <a:gd name="connsiteY105" fmla="*/ 891540 h 4556760"/>
                  <a:gd name="connsiteX106" fmla="*/ 1767840 w 3596640"/>
                  <a:gd name="connsiteY106" fmla="*/ 701040 h 4556760"/>
                  <a:gd name="connsiteX107" fmla="*/ 1775460 w 3596640"/>
                  <a:gd name="connsiteY107" fmla="*/ 617220 h 4556760"/>
                  <a:gd name="connsiteX108" fmla="*/ 1798320 w 3596640"/>
                  <a:gd name="connsiteY108" fmla="*/ 586740 h 4556760"/>
                  <a:gd name="connsiteX109" fmla="*/ 1805940 w 3596640"/>
                  <a:gd name="connsiteY109" fmla="*/ 441960 h 4556760"/>
                  <a:gd name="connsiteX110" fmla="*/ 1752600 w 3596640"/>
                  <a:gd name="connsiteY110" fmla="*/ 335280 h 4556760"/>
                  <a:gd name="connsiteX111" fmla="*/ 1737360 w 3596640"/>
                  <a:gd name="connsiteY111" fmla="*/ 76200 h 4556760"/>
                  <a:gd name="connsiteX112" fmla="*/ 1762320 w 3596640"/>
                  <a:gd name="connsiteY112" fmla="*/ 42254 h 4556760"/>
                  <a:gd name="connsiteX113" fmla="*/ 1764028 w 3596640"/>
                  <a:gd name="connsiteY113" fmla="*/ 44450 h 4556760"/>
                  <a:gd name="connsiteX114" fmla="*/ 1821180 w 3596640"/>
                  <a:gd name="connsiteY114" fmla="*/ 57150 h 4556760"/>
                  <a:gd name="connsiteX115" fmla="*/ 1922780 w 3596640"/>
                  <a:gd name="connsiteY115" fmla="*/ 82550 h 4556760"/>
                  <a:gd name="connsiteX116" fmla="*/ 1967228 w 3596640"/>
                  <a:gd name="connsiteY116" fmla="*/ 190500 h 4556760"/>
                  <a:gd name="connsiteX117" fmla="*/ 2081532 w 3596640"/>
                  <a:gd name="connsiteY117" fmla="*/ 241300 h 4556760"/>
                  <a:gd name="connsiteX118" fmla="*/ 2113280 w 3596640"/>
                  <a:gd name="connsiteY118" fmla="*/ 393700 h 4556760"/>
                  <a:gd name="connsiteX119" fmla="*/ 2252980 w 3596640"/>
                  <a:gd name="connsiteY119" fmla="*/ 431800 h 4556760"/>
                  <a:gd name="connsiteX120" fmla="*/ 2329180 w 3596640"/>
                  <a:gd name="connsiteY120" fmla="*/ 482600 h 4556760"/>
                  <a:gd name="connsiteX121" fmla="*/ 2405380 w 3596640"/>
                  <a:gd name="connsiteY121" fmla="*/ 577850 h 4556760"/>
                  <a:gd name="connsiteX122" fmla="*/ 2462532 w 3596640"/>
                  <a:gd name="connsiteY122" fmla="*/ 488950 h 4556760"/>
                  <a:gd name="connsiteX123" fmla="*/ 2526028 w 3596640"/>
                  <a:gd name="connsiteY123" fmla="*/ 444500 h 4556760"/>
                  <a:gd name="connsiteX124" fmla="*/ 2589532 w 3596640"/>
                  <a:gd name="connsiteY124" fmla="*/ 349250 h 4556760"/>
                  <a:gd name="connsiteX125" fmla="*/ 2614932 w 3596640"/>
                  <a:gd name="connsiteY125" fmla="*/ 330200 h 4556760"/>
                  <a:gd name="connsiteX126" fmla="*/ 2780028 w 3596640"/>
                  <a:gd name="connsiteY126" fmla="*/ 234950 h 4556760"/>
                  <a:gd name="connsiteX127" fmla="*/ 2710180 w 3596640"/>
                  <a:gd name="connsiteY127" fmla="*/ 101600 h 4556760"/>
                  <a:gd name="connsiteX128" fmla="*/ 2710180 w 3596640"/>
                  <a:gd name="connsiteY128" fmla="*/ 6350 h 4556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</a:cxnLst>
                <a:rect l="l" t="t" r="r" b="b"/>
                <a:pathLst>
                  <a:path w="3596640" h="4556760">
                    <a:moveTo>
                      <a:pt x="2780028" y="0"/>
                    </a:moveTo>
                    <a:lnTo>
                      <a:pt x="2887980" y="158750"/>
                    </a:lnTo>
                    <a:lnTo>
                      <a:pt x="3008628" y="177800"/>
                    </a:lnTo>
                    <a:lnTo>
                      <a:pt x="3122932" y="222250"/>
                    </a:lnTo>
                    <a:lnTo>
                      <a:pt x="3180080" y="279400"/>
                    </a:lnTo>
                    <a:lnTo>
                      <a:pt x="3262628" y="247650"/>
                    </a:lnTo>
                    <a:lnTo>
                      <a:pt x="3364228" y="298450"/>
                    </a:lnTo>
                    <a:lnTo>
                      <a:pt x="3369792" y="284942"/>
                    </a:lnTo>
                    <a:lnTo>
                      <a:pt x="3421380" y="373380"/>
                    </a:lnTo>
                    <a:lnTo>
                      <a:pt x="3421380" y="441960"/>
                    </a:lnTo>
                    <a:lnTo>
                      <a:pt x="3337560" y="472440"/>
                    </a:lnTo>
                    <a:lnTo>
                      <a:pt x="3200400" y="739140"/>
                    </a:lnTo>
                    <a:lnTo>
                      <a:pt x="3192780" y="883920"/>
                    </a:lnTo>
                    <a:lnTo>
                      <a:pt x="3147060" y="944880"/>
                    </a:lnTo>
                    <a:lnTo>
                      <a:pt x="3154680" y="1082040"/>
                    </a:lnTo>
                    <a:lnTo>
                      <a:pt x="3078480" y="1196340"/>
                    </a:lnTo>
                    <a:lnTo>
                      <a:pt x="3032760" y="1264920"/>
                    </a:lnTo>
                    <a:lnTo>
                      <a:pt x="2895600" y="1607820"/>
                    </a:lnTo>
                    <a:lnTo>
                      <a:pt x="2895600" y="1699260"/>
                    </a:lnTo>
                    <a:lnTo>
                      <a:pt x="2849880" y="1767840"/>
                    </a:lnTo>
                    <a:lnTo>
                      <a:pt x="2842260" y="1836420"/>
                    </a:lnTo>
                    <a:lnTo>
                      <a:pt x="2849880" y="1935480"/>
                    </a:lnTo>
                    <a:lnTo>
                      <a:pt x="2933700" y="2087880"/>
                    </a:lnTo>
                    <a:lnTo>
                      <a:pt x="2895600" y="2194560"/>
                    </a:lnTo>
                    <a:lnTo>
                      <a:pt x="2819400" y="2278380"/>
                    </a:lnTo>
                    <a:lnTo>
                      <a:pt x="2796540" y="2354580"/>
                    </a:lnTo>
                    <a:lnTo>
                      <a:pt x="2773680" y="2423160"/>
                    </a:lnTo>
                    <a:lnTo>
                      <a:pt x="2689860" y="2438400"/>
                    </a:lnTo>
                    <a:lnTo>
                      <a:pt x="2682240" y="2552700"/>
                    </a:lnTo>
                    <a:lnTo>
                      <a:pt x="2712720" y="2872740"/>
                    </a:lnTo>
                    <a:lnTo>
                      <a:pt x="2842260" y="3246120"/>
                    </a:lnTo>
                    <a:lnTo>
                      <a:pt x="3032760" y="3688080"/>
                    </a:lnTo>
                    <a:lnTo>
                      <a:pt x="3147060" y="3764280"/>
                    </a:lnTo>
                    <a:lnTo>
                      <a:pt x="3162300" y="3924300"/>
                    </a:lnTo>
                    <a:lnTo>
                      <a:pt x="3230880" y="4046220"/>
                    </a:lnTo>
                    <a:lnTo>
                      <a:pt x="3482340" y="4488180"/>
                    </a:lnTo>
                    <a:lnTo>
                      <a:pt x="3596640" y="4556760"/>
                    </a:lnTo>
                    <a:lnTo>
                      <a:pt x="3489960" y="4556760"/>
                    </a:lnTo>
                    <a:lnTo>
                      <a:pt x="3421380" y="4541520"/>
                    </a:lnTo>
                    <a:lnTo>
                      <a:pt x="3177540" y="4343400"/>
                    </a:lnTo>
                    <a:lnTo>
                      <a:pt x="3162300" y="4274820"/>
                    </a:lnTo>
                    <a:lnTo>
                      <a:pt x="3124200" y="4191000"/>
                    </a:lnTo>
                    <a:lnTo>
                      <a:pt x="3009900" y="4145280"/>
                    </a:lnTo>
                    <a:lnTo>
                      <a:pt x="2910840" y="4122420"/>
                    </a:lnTo>
                    <a:lnTo>
                      <a:pt x="2796540" y="3931920"/>
                    </a:lnTo>
                    <a:lnTo>
                      <a:pt x="2522220" y="3756660"/>
                    </a:lnTo>
                    <a:lnTo>
                      <a:pt x="2468880" y="3855720"/>
                    </a:lnTo>
                    <a:lnTo>
                      <a:pt x="2468880" y="3947160"/>
                    </a:lnTo>
                    <a:lnTo>
                      <a:pt x="2369820" y="3870960"/>
                    </a:lnTo>
                    <a:lnTo>
                      <a:pt x="2301240" y="3939540"/>
                    </a:lnTo>
                    <a:lnTo>
                      <a:pt x="2202180" y="3939540"/>
                    </a:lnTo>
                    <a:lnTo>
                      <a:pt x="2057400" y="3970020"/>
                    </a:lnTo>
                    <a:lnTo>
                      <a:pt x="2004060" y="4091940"/>
                    </a:lnTo>
                    <a:lnTo>
                      <a:pt x="1897380" y="4091940"/>
                    </a:lnTo>
                    <a:lnTo>
                      <a:pt x="1844040" y="4069080"/>
                    </a:lnTo>
                    <a:lnTo>
                      <a:pt x="1790700" y="4069080"/>
                    </a:lnTo>
                    <a:lnTo>
                      <a:pt x="1722120" y="4122420"/>
                    </a:lnTo>
                    <a:lnTo>
                      <a:pt x="1638300" y="4122420"/>
                    </a:lnTo>
                    <a:lnTo>
                      <a:pt x="1577340" y="4114800"/>
                    </a:lnTo>
                    <a:lnTo>
                      <a:pt x="1432560" y="4183380"/>
                    </a:lnTo>
                    <a:lnTo>
                      <a:pt x="1356360" y="4053840"/>
                    </a:lnTo>
                    <a:lnTo>
                      <a:pt x="1272540" y="4030980"/>
                    </a:lnTo>
                    <a:lnTo>
                      <a:pt x="1196340" y="4030980"/>
                    </a:lnTo>
                    <a:lnTo>
                      <a:pt x="1021080" y="3931920"/>
                    </a:lnTo>
                    <a:lnTo>
                      <a:pt x="967740" y="3954780"/>
                    </a:lnTo>
                    <a:lnTo>
                      <a:pt x="769620" y="3817620"/>
                    </a:lnTo>
                    <a:lnTo>
                      <a:pt x="762000" y="3710940"/>
                    </a:lnTo>
                    <a:lnTo>
                      <a:pt x="647700" y="3680460"/>
                    </a:lnTo>
                    <a:lnTo>
                      <a:pt x="586740" y="3512820"/>
                    </a:lnTo>
                    <a:lnTo>
                      <a:pt x="495300" y="3451860"/>
                    </a:lnTo>
                    <a:lnTo>
                      <a:pt x="419100" y="3360420"/>
                    </a:lnTo>
                    <a:lnTo>
                      <a:pt x="350520" y="3208020"/>
                    </a:lnTo>
                    <a:lnTo>
                      <a:pt x="289560" y="3223260"/>
                    </a:lnTo>
                    <a:lnTo>
                      <a:pt x="289560" y="3284220"/>
                    </a:lnTo>
                    <a:lnTo>
                      <a:pt x="137160" y="3238500"/>
                    </a:lnTo>
                    <a:lnTo>
                      <a:pt x="137160" y="3162300"/>
                    </a:lnTo>
                    <a:lnTo>
                      <a:pt x="68580" y="3025140"/>
                    </a:lnTo>
                    <a:lnTo>
                      <a:pt x="0" y="2842260"/>
                    </a:lnTo>
                    <a:lnTo>
                      <a:pt x="83820" y="2804160"/>
                    </a:lnTo>
                    <a:lnTo>
                      <a:pt x="167640" y="2804160"/>
                    </a:lnTo>
                    <a:lnTo>
                      <a:pt x="441960" y="2659380"/>
                    </a:lnTo>
                    <a:lnTo>
                      <a:pt x="487680" y="2430780"/>
                    </a:lnTo>
                    <a:lnTo>
                      <a:pt x="586740" y="2377440"/>
                    </a:lnTo>
                    <a:lnTo>
                      <a:pt x="655320" y="2430780"/>
                    </a:lnTo>
                    <a:lnTo>
                      <a:pt x="701040" y="2430780"/>
                    </a:lnTo>
                    <a:lnTo>
                      <a:pt x="701040" y="2301240"/>
                    </a:lnTo>
                    <a:lnTo>
                      <a:pt x="868680" y="2232660"/>
                    </a:lnTo>
                    <a:lnTo>
                      <a:pt x="868680" y="2164080"/>
                    </a:lnTo>
                    <a:lnTo>
                      <a:pt x="914400" y="2194560"/>
                    </a:lnTo>
                    <a:lnTo>
                      <a:pt x="1120140" y="2156460"/>
                    </a:lnTo>
                    <a:lnTo>
                      <a:pt x="1181100" y="2110740"/>
                    </a:lnTo>
                    <a:lnTo>
                      <a:pt x="1181100" y="2049780"/>
                    </a:lnTo>
                    <a:lnTo>
                      <a:pt x="1325880" y="2065020"/>
                    </a:lnTo>
                    <a:lnTo>
                      <a:pt x="1348740" y="2011680"/>
                    </a:lnTo>
                    <a:lnTo>
                      <a:pt x="1394460" y="2011680"/>
                    </a:lnTo>
                    <a:lnTo>
                      <a:pt x="1455420" y="2072640"/>
                    </a:lnTo>
                    <a:lnTo>
                      <a:pt x="1546860" y="2057400"/>
                    </a:lnTo>
                    <a:lnTo>
                      <a:pt x="1592580" y="1981200"/>
                    </a:lnTo>
                    <a:lnTo>
                      <a:pt x="1600200" y="1828800"/>
                    </a:lnTo>
                    <a:lnTo>
                      <a:pt x="1744980" y="1623060"/>
                    </a:lnTo>
                    <a:lnTo>
                      <a:pt x="1706880" y="1531620"/>
                    </a:lnTo>
                    <a:lnTo>
                      <a:pt x="1722120" y="1264920"/>
                    </a:lnTo>
                    <a:lnTo>
                      <a:pt x="1691640" y="1082040"/>
                    </a:lnTo>
                    <a:lnTo>
                      <a:pt x="1653540" y="975360"/>
                    </a:lnTo>
                    <a:lnTo>
                      <a:pt x="1691640" y="914400"/>
                    </a:lnTo>
                    <a:lnTo>
                      <a:pt x="1882140" y="891540"/>
                    </a:lnTo>
                    <a:lnTo>
                      <a:pt x="1767840" y="701040"/>
                    </a:lnTo>
                    <a:lnTo>
                      <a:pt x="1775460" y="617220"/>
                    </a:lnTo>
                    <a:lnTo>
                      <a:pt x="1798320" y="586740"/>
                    </a:lnTo>
                    <a:lnTo>
                      <a:pt x="1805940" y="441960"/>
                    </a:lnTo>
                    <a:lnTo>
                      <a:pt x="1752600" y="335280"/>
                    </a:lnTo>
                    <a:lnTo>
                      <a:pt x="1737360" y="76200"/>
                    </a:lnTo>
                    <a:lnTo>
                      <a:pt x="1762320" y="42254"/>
                    </a:lnTo>
                    <a:lnTo>
                      <a:pt x="1764028" y="44450"/>
                    </a:lnTo>
                    <a:lnTo>
                      <a:pt x="1821180" y="57150"/>
                    </a:lnTo>
                    <a:lnTo>
                      <a:pt x="1922780" y="82550"/>
                    </a:lnTo>
                    <a:lnTo>
                      <a:pt x="1967228" y="190500"/>
                    </a:lnTo>
                    <a:lnTo>
                      <a:pt x="2081532" y="241300"/>
                    </a:lnTo>
                    <a:lnTo>
                      <a:pt x="2113280" y="393700"/>
                    </a:lnTo>
                    <a:lnTo>
                      <a:pt x="2252980" y="431800"/>
                    </a:lnTo>
                    <a:lnTo>
                      <a:pt x="2329180" y="482600"/>
                    </a:lnTo>
                    <a:lnTo>
                      <a:pt x="2405380" y="577850"/>
                    </a:lnTo>
                    <a:lnTo>
                      <a:pt x="2462532" y="488950"/>
                    </a:lnTo>
                    <a:lnTo>
                      <a:pt x="2526028" y="444500"/>
                    </a:lnTo>
                    <a:lnTo>
                      <a:pt x="2589532" y="349250"/>
                    </a:lnTo>
                    <a:lnTo>
                      <a:pt x="2614932" y="330200"/>
                    </a:lnTo>
                    <a:lnTo>
                      <a:pt x="2780028" y="234950"/>
                    </a:lnTo>
                    <a:lnTo>
                      <a:pt x="2710180" y="101600"/>
                    </a:lnTo>
                    <a:lnTo>
                      <a:pt x="2710180" y="6350"/>
                    </a:ln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DFD8245E-DC9A-1076-B4EB-102D7A39411C}"/>
                  </a:ext>
                </a:extLst>
              </p:cNvPr>
              <p:cNvSpPr/>
              <p:nvPr/>
            </p:nvSpPr>
            <p:spPr>
              <a:xfrm>
                <a:off x="1278387" y="2568945"/>
                <a:ext cx="727296" cy="771012"/>
              </a:xfrm>
              <a:custGeom>
                <a:avLst/>
                <a:gdLst>
                  <a:gd name="connsiteX0" fmla="*/ 2137412 w 3850336"/>
                  <a:gd name="connsiteY0" fmla="*/ 0 h 4081780"/>
                  <a:gd name="connsiteX1" fmla="*/ 2194560 w 3850336"/>
                  <a:gd name="connsiteY1" fmla="*/ 38100 h 4081780"/>
                  <a:gd name="connsiteX2" fmla="*/ 2251708 w 3850336"/>
                  <a:gd name="connsiteY2" fmla="*/ 107950 h 4081780"/>
                  <a:gd name="connsiteX3" fmla="*/ 2302508 w 3850336"/>
                  <a:gd name="connsiteY3" fmla="*/ 190500 h 4081780"/>
                  <a:gd name="connsiteX4" fmla="*/ 2359660 w 3850336"/>
                  <a:gd name="connsiteY4" fmla="*/ 203200 h 4081780"/>
                  <a:gd name="connsiteX5" fmla="*/ 2366012 w 3850336"/>
                  <a:gd name="connsiteY5" fmla="*/ 311150 h 4081780"/>
                  <a:gd name="connsiteX6" fmla="*/ 2397760 w 3850336"/>
                  <a:gd name="connsiteY6" fmla="*/ 349250 h 4081780"/>
                  <a:gd name="connsiteX7" fmla="*/ 2454908 w 3850336"/>
                  <a:gd name="connsiteY7" fmla="*/ 374650 h 4081780"/>
                  <a:gd name="connsiteX8" fmla="*/ 2499360 w 3850336"/>
                  <a:gd name="connsiteY8" fmla="*/ 368300 h 4081780"/>
                  <a:gd name="connsiteX9" fmla="*/ 2579400 w 3850336"/>
                  <a:gd name="connsiteY9" fmla="*/ 379506 h 4081780"/>
                  <a:gd name="connsiteX10" fmla="*/ 2537460 w 3850336"/>
                  <a:gd name="connsiteY10" fmla="*/ 439420 h 4081780"/>
                  <a:gd name="connsiteX11" fmla="*/ 2540756 w 3850336"/>
                  <a:gd name="connsiteY11" fmla="*/ 458888 h 4081780"/>
                  <a:gd name="connsiteX12" fmla="*/ 2569212 w 3850336"/>
                  <a:gd name="connsiteY12" fmla="*/ 482600 h 4081780"/>
                  <a:gd name="connsiteX13" fmla="*/ 2664460 w 3850336"/>
                  <a:gd name="connsiteY13" fmla="*/ 457200 h 4081780"/>
                  <a:gd name="connsiteX14" fmla="*/ 2867660 w 3850336"/>
                  <a:gd name="connsiteY14" fmla="*/ 495300 h 4081780"/>
                  <a:gd name="connsiteX15" fmla="*/ 2969260 w 3850336"/>
                  <a:gd name="connsiteY15" fmla="*/ 527050 h 4081780"/>
                  <a:gd name="connsiteX16" fmla="*/ 3001012 w 3850336"/>
                  <a:gd name="connsiteY16" fmla="*/ 552450 h 4081780"/>
                  <a:gd name="connsiteX17" fmla="*/ 3013708 w 3850336"/>
                  <a:gd name="connsiteY17" fmla="*/ 546102 h 4081780"/>
                  <a:gd name="connsiteX18" fmla="*/ 3013708 w 3850336"/>
                  <a:gd name="connsiteY18" fmla="*/ 596900 h 4081780"/>
                  <a:gd name="connsiteX19" fmla="*/ 2969260 w 3850336"/>
                  <a:gd name="connsiteY19" fmla="*/ 615950 h 4081780"/>
                  <a:gd name="connsiteX20" fmla="*/ 2956560 w 3850336"/>
                  <a:gd name="connsiteY20" fmla="*/ 660400 h 4081780"/>
                  <a:gd name="connsiteX21" fmla="*/ 2924812 w 3850336"/>
                  <a:gd name="connsiteY21" fmla="*/ 666750 h 4081780"/>
                  <a:gd name="connsiteX22" fmla="*/ 2912108 w 3850336"/>
                  <a:gd name="connsiteY22" fmla="*/ 781050 h 4081780"/>
                  <a:gd name="connsiteX23" fmla="*/ 2981960 w 3850336"/>
                  <a:gd name="connsiteY23" fmla="*/ 844550 h 4081780"/>
                  <a:gd name="connsiteX24" fmla="*/ 3026412 w 3850336"/>
                  <a:gd name="connsiteY24" fmla="*/ 850900 h 4081780"/>
                  <a:gd name="connsiteX25" fmla="*/ 3070860 w 3850336"/>
                  <a:gd name="connsiteY25" fmla="*/ 901700 h 4081780"/>
                  <a:gd name="connsiteX26" fmla="*/ 2981960 w 3850336"/>
                  <a:gd name="connsiteY26" fmla="*/ 1022350 h 4081780"/>
                  <a:gd name="connsiteX27" fmla="*/ 2905760 w 3850336"/>
                  <a:gd name="connsiteY27" fmla="*/ 1092200 h 4081780"/>
                  <a:gd name="connsiteX28" fmla="*/ 2905760 w 3850336"/>
                  <a:gd name="connsiteY28" fmla="*/ 1130300 h 4081780"/>
                  <a:gd name="connsiteX29" fmla="*/ 2969260 w 3850336"/>
                  <a:gd name="connsiteY29" fmla="*/ 1206500 h 4081780"/>
                  <a:gd name="connsiteX30" fmla="*/ 2931160 w 3850336"/>
                  <a:gd name="connsiteY30" fmla="*/ 1289050 h 4081780"/>
                  <a:gd name="connsiteX31" fmla="*/ 2848612 w 3850336"/>
                  <a:gd name="connsiteY31" fmla="*/ 1403350 h 4081780"/>
                  <a:gd name="connsiteX32" fmla="*/ 2874012 w 3850336"/>
                  <a:gd name="connsiteY32" fmla="*/ 1454150 h 4081780"/>
                  <a:gd name="connsiteX33" fmla="*/ 2835908 w 3850336"/>
                  <a:gd name="connsiteY33" fmla="*/ 1530350 h 4081780"/>
                  <a:gd name="connsiteX34" fmla="*/ 2861308 w 3850336"/>
                  <a:gd name="connsiteY34" fmla="*/ 1631950 h 4081780"/>
                  <a:gd name="connsiteX35" fmla="*/ 2931160 w 3850336"/>
                  <a:gd name="connsiteY35" fmla="*/ 1695450 h 4081780"/>
                  <a:gd name="connsiteX36" fmla="*/ 3013708 w 3850336"/>
                  <a:gd name="connsiteY36" fmla="*/ 1701800 h 4081780"/>
                  <a:gd name="connsiteX37" fmla="*/ 3051812 w 3850336"/>
                  <a:gd name="connsiteY37" fmla="*/ 1720850 h 4081780"/>
                  <a:gd name="connsiteX38" fmla="*/ 3102612 w 3850336"/>
                  <a:gd name="connsiteY38" fmla="*/ 1720850 h 4081780"/>
                  <a:gd name="connsiteX39" fmla="*/ 3134360 w 3850336"/>
                  <a:gd name="connsiteY39" fmla="*/ 1746250 h 4081780"/>
                  <a:gd name="connsiteX40" fmla="*/ 3197860 w 3850336"/>
                  <a:gd name="connsiteY40" fmla="*/ 1701800 h 4081780"/>
                  <a:gd name="connsiteX41" fmla="*/ 3261360 w 3850336"/>
                  <a:gd name="connsiteY41" fmla="*/ 1720850 h 4081780"/>
                  <a:gd name="connsiteX42" fmla="*/ 3312160 w 3850336"/>
                  <a:gd name="connsiteY42" fmla="*/ 1822450 h 4081780"/>
                  <a:gd name="connsiteX43" fmla="*/ 3255012 w 3850336"/>
                  <a:gd name="connsiteY43" fmla="*/ 1924050 h 4081780"/>
                  <a:gd name="connsiteX44" fmla="*/ 3172460 w 3850336"/>
                  <a:gd name="connsiteY44" fmla="*/ 1924050 h 4081780"/>
                  <a:gd name="connsiteX45" fmla="*/ 3166108 w 3850336"/>
                  <a:gd name="connsiteY45" fmla="*/ 2025650 h 4081780"/>
                  <a:gd name="connsiteX46" fmla="*/ 3102612 w 3850336"/>
                  <a:gd name="connsiteY46" fmla="*/ 2127250 h 4081780"/>
                  <a:gd name="connsiteX47" fmla="*/ 3166108 w 3850336"/>
                  <a:gd name="connsiteY47" fmla="*/ 2209800 h 4081780"/>
                  <a:gd name="connsiteX48" fmla="*/ 3153412 w 3850336"/>
                  <a:gd name="connsiteY48" fmla="*/ 2260600 h 4081780"/>
                  <a:gd name="connsiteX49" fmla="*/ 3083560 w 3850336"/>
                  <a:gd name="connsiteY49" fmla="*/ 2279650 h 4081780"/>
                  <a:gd name="connsiteX50" fmla="*/ 3077212 w 3850336"/>
                  <a:gd name="connsiteY50" fmla="*/ 2317750 h 4081780"/>
                  <a:gd name="connsiteX51" fmla="*/ 2956560 w 3850336"/>
                  <a:gd name="connsiteY51" fmla="*/ 2501900 h 4081780"/>
                  <a:gd name="connsiteX52" fmla="*/ 2943860 w 3850336"/>
                  <a:gd name="connsiteY52" fmla="*/ 2622550 h 4081780"/>
                  <a:gd name="connsiteX53" fmla="*/ 3039108 w 3850336"/>
                  <a:gd name="connsiteY53" fmla="*/ 2724150 h 4081780"/>
                  <a:gd name="connsiteX54" fmla="*/ 3102612 w 3850336"/>
                  <a:gd name="connsiteY54" fmla="*/ 2736850 h 4081780"/>
                  <a:gd name="connsiteX55" fmla="*/ 3115308 w 3850336"/>
                  <a:gd name="connsiteY55" fmla="*/ 2768600 h 4081780"/>
                  <a:gd name="connsiteX56" fmla="*/ 3096260 w 3850336"/>
                  <a:gd name="connsiteY56" fmla="*/ 2813050 h 4081780"/>
                  <a:gd name="connsiteX57" fmla="*/ 3255012 w 3850336"/>
                  <a:gd name="connsiteY57" fmla="*/ 2984500 h 4081780"/>
                  <a:gd name="connsiteX58" fmla="*/ 3369308 w 3850336"/>
                  <a:gd name="connsiteY58" fmla="*/ 2984500 h 4081780"/>
                  <a:gd name="connsiteX59" fmla="*/ 3451860 w 3850336"/>
                  <a:gd name="connsiteY59" fmla="*/ 2952750 h 4081780"/>
                  <a:gd name="connsiteX60" fmla="*/ 3528060 w 3850336"/>
                  <a:gd name="connsiteY60" fmla="*/ 2965450 h 4081780"/>
                  <a:gd name="connsiteX61" fmla="*/ 3553460 w 3850336"/>
                  <a:gd name="connsiteY61" fmla="*/ 2990850 h 4081780"/>
                  <a:gd name="connsiteX62" fmla="*/ 3693160 w 3850336"/>
                  <a:gd name="connsiteY62" fmla="*/ 2997200 h 4081780"/>
                  <a:gd name="connsiteX63" fmla="*/ 3705860 w 3850336"/>
                  <a:gd name="connsiteY63" fmla="*/ 2984500 h 4081780"/>
                  <a:gd name="connsiteX64" fmla="*/ 3775708 w 3850336"/>
                  <a:gd name="connsiteY64" fmla="*/ 2978150 h 4081780"/>
                  <a:gd name="connsiteX65" fmla="*/ 3769360 w 3850336"/>
                  <a:gd name="connsiteY65" fmla="*/ 3054350 h 4081780"/>
                  <a:gd name="connsiteX66" fmla="*/ 3839212 w 3850336"/>
                  <a:gd name="connsiteY66" fmla="*/ 3168650 h 4081780"/>
                  <a:gd name="connsiteX67" fmla="*/ 3845560 w 3850336"/>
                  <a:gd name="connsiteY67" fmla="*/ 3213100 h 4081780"/>
                  <a:gd name="connsiteX68" fmla="*/ 3850336 w 3850336"/>
                  <a:gd name="connsiteY68" fmla="*/ 3216008 h 4081780"/>
                  <a:gd name="connsiteX69" fmla="*/ 3802380 w 3850336"/>
                  <a:gd name="connsiteY69" fmla="*/ 3274060 h 4081780"/>
                  <a:gd name="connsiteX70" fmla="*/ 3741420 w 3850336"/>
                  <a:gd name="connsiteY70" fmla="*/ 3296920 h 4081780"/>
                  <a:gd name="connsiteX71" fmla="*/ 3672840 w 3850336"/>
                  <a:gd name="connsiteY71" fmla="*/ 3251200 h 4081780"/>
                  <a:gd name="connsiteX72" fmla="*/ 3627120 w 3850336"/>
                  <a:gd name="connsiteY72" fmla="*/ 3235960 h 4081780"/>
                  <a:gd name="connsiteX73" fmla="*/ 3421380 w 3850336"/>
                  <a:gd name="connsiteY73" fmla="*/ 3289300 h 4081780"/>
                  <a:gd name="connsiteX74" fmla="*/ 3360420 w 3850336"/>
                  <a:gd name="connsiteY74" fmla="*/ 3281680 h 4081780"/>
                  <a:gd name="connsiteX75" fmla="*/ 3329940 w 3850336"/>
                  <a:gd name="connsiteY75" fmla="*/ 3304540 h 4081780"/>
                  <a:gd name="connsiteX76" fmla="*/ 3223260 w 3850336"/>
                  <a:gd name="connsiteY76" fmla="*/ 3304540 h 4081780"/>
                  <a:gd name="connsiteX77" fmla="*/ 3032760 w 3850336"/>
                  <a:gd name="connsiteY77" fmla="*/ 3152140 h 4081780"/>
                  <a:gd name="connsiteX78" fmla="*/ 2903220 w 3850336"/>
                  <a:gd name="connsiteY78" fmla="*/ 3068320 h 4081780"/>
                  <a:gd name="connsiteX79" fmla="*/ 2796540 w 3850336"/>
                  <a:gd name="connsiteY79" fmla="*/ 3114040 h 4081780"/>
                  <a:gd name="connsiteX80" fmla="*/ 2606040 w 3850336"/>
                  <a:gd name="connsiteY80" fmla="*/ 3091180 h 4081780"/>
                  <a:gd name="connsiteX81" fmla="*/ 2529840 w 3850336"/>
                  <a:gd name="connsiteY81" fmla="*/ 3060700 h 4081780"/>
                  <a:gd name="connsiteX82" fmla="*/ 2339340 w 3850336"/>
                  <a:gd name="connsiteY82" fmla="*/ 2961640 h 4081780"/>
                  <a:gd name="connsiteX83" fmla="*/ 2217420 w 3850336"/>
                  <a:gd name="connsiteY83" fmla="*/ 2969260 h 4081780"/>
                  <a:gd name="connsiteX84" fmla="*/ 2004060 w 3850336"/>
                  <a:gd name="connsiteY84" fmla="*/ 3304540 h 4081780"/>
                  <a:gd name="connsiteX85" fmla="*/ 2004060 w 3850336"/>
                  <a:gd name="connsiteY85" fmla="*/ 3456940 h 4081780"/>
                  <a:gd name="connsiteX86" fmla="*/ 1958340 w 3850336"/>
                  <a:gd name="connsiteY86" fmla="*/ 3456940 h 4081780"/>
                  <a:gd name="connsiteX87" fmla="*/ 1950720 w 3850336"/>
                  <a:gd name="connsiteY87" fmla="*/ 3517900 h 4081780"/>
                  <a:gd name="connsiteX88" fmla="*/ 1882140 w 3850336"/>
                  <a:gd name="connsiteY88" fmla="*/ 3517900 h 4081780"/>
                  <a:gd name="connsiteX89" fmla="*/ 1760220 w 3850336"/>
                  <a:gd name="connsiteY89" fmla="*/ 3571240 h 4081780"/>
                  <a:gd name="connsiteX90" fmla="*/ 1706880 w 3850336"/>
                  <a:gd name="connsiteY90" fmla="*/ 3548380 h 4081780"/>
                  <a:gd name="connsiteX91" fmla="*/ 1684020 w 3850336"/>
                  <a:gd name="connsiteY91" fmla="*/ 3624580 h 4081780"/>
                  <a:gd name="connsiteX92" fmla="*/ 1623060 w 3850336"/>
                  <a:gd name="connsiteY92" fmla="*/ 3693160 h 4081780"/>
                  <a:gd name="connsiteX93" fmla="*/ 1546860 w 3850336"/>
                  <a:gd name="connsiteY93" fmla="*/ 3670300 h 4081780"/>
                  <a:gd name="connsiteX94" fmla="*/ 1386840 w 3850336"/>
                  <a:gd name="connsiteY94" fmla="*/ 3738880 h 4081780"/>
                  <a:gd name="connsiteX95" fmla="*/ 1318260 w 3850336"/>
                  <a:gd name="connsiteY95" fmla="*/ 3807460 h 4081780"/>
                  <a:gd name="connsiteX96" fmla="*/ 1303020 w 3850336"/>
                  <a:gd name="connsiteY96" fmla="*/ 3883660 h 4081780"/>
                  <a:gd name="connsiteX97" fmla="*/ 1181100 w 3850336"/>
                  <a:gd name="connsiteY97" fmla="*/ 3883660 h 4081780"/>
                  <a:gd name="connsiteX98" fmla="*/ 1120140 w 3850336"/>
                  <a:gd name="connsiteY98" fmla="*/ 3860800 h 4081780"/>
                  <a:gd name="connsiteX99" fmla="*/ 1074420 w 3850336"/>
                  <a:gd name="connsiteY99" fmla="*/ 3898900 h 4081780"/>
                  <a:gd name="connsiteX100" fmla="*/ 1043940 w 3850336"/>
                  <a:gd name="connsiteY100" fmla="*/ 4005580 h 4081780"/>
                  <a:gd name="connsiteX101" fmla="*/ 952500 w 3850336"/>
                  <a:gd name="connsiteY101" fmla="*/ 4081780 h 4081780"/>
                  <a:gd name="connsiteX102" fmla="*/ 723900 w 3850336"/>
                  <a:gd name="connsiteY102" fmla="*/ 3914140 h 4081780"/>
                  <a:gd name="connsiteX103" fmla="*/ 739140 w 3850336"/>
                  <a:gd name="connsiteY103" fmla="*/ 3792220 h 4081780"/>
                  <a:gd name="connsiteX104" fmla="*/ 708660 w 3850336"/>
                  <a:gd name="connsiteY104" fmla="*/ 3685540 h 4081780"/>
                  <a:gd name="connsiteX105" fmla="*/ 762000 w 3850336"/>
                  <a:gd name="connsiteY105" fmla="*/ 3616960 h 4081780"/>
                  <a:gd name="connsiteX106" fmla="*/ 723900 w 3850336"/>
                  <a:gd name="connsiteY106" fmla="*/ 3517900 h 4081780"/>
                  <a:gd name="connsiteX107" fmla="*/ 601980 w 3850336"/>
                  <a:gd name="connsiteY107" fmla="*/ 3510280 h 4081780"/>
                  <a:gd name="connsiteX108" fmla="*/ 571500 w 3850336"/>
                  <a:gd name="connsiteY108" fmla="*/ 3395980 h 4081780"/>
                  <a:gd name="connsiteX109" fmla="*/ 708660 w 3850336"/>
                  <a:gd name="connsiteY109" fmla="*/ 3365500 h 4081780"/>
                  <a:gd name="connsiteX110" fmla="*/ 693420 w 3850336"/>
                  <a:gd name="connsiteY110" fmla="*/ 3281680 h 4081780"/>
                  <a:gd name="connsiteX111" fmla="*/ 701040 w 3850336"/>
                  <a:gd name="connsiteY111" fmla="*/ 3205480 h 4081780"/>
                  <a:gd name="connsiteX112" fmla="*/ 701040 w 3850336"/>
                  <a:gd name="connsiteY112" fmla="*/ 3175000 h 4081780"/>
                  <a:gd name="connsiteX113" fmla="*/ 624840 w 3850336"/>
                  <a:gd name="connsiteY113" fmla="*/ 3098800 h 4081780"/>
                  <a:gd name="connsiteX114" fmla="*/ 609600 w 3850336"/>
                  <a:gd name="connsiteY114" fmla="*/ 2992120 h 4081780"/>
                  <a:gd name="connsiteX115" fmla="*/ 731520 w 3850336"/>
                  <a:gd name="connsiteY115" fmla="*/ 2931160 h 4081780"/>
                  <a:gd name="connsiteX116" fmla="*/ 769620 w 3850336"/>
                  <a:gd name="connsiteY116" fmla="*/ 2885440 h 4081780"/>
                  <a:gd name="connsiteX117" fmla="*/ 769620 w 3850336"/>
                  <a:gd name="connsiteY117" fmla="*/ 2725420 h 4081780"/>
                  <a:gd name="connsiteX118" fmla="*/ 754380 w 3850336"/>
                  <a:gd name="connsiteY118" fmla="*/ 2512060 h 4081780"/>
                  <a:gd name="connsiteX119" fmla="*/ 701040 w 3850336"/>
                  <a:gd name="connsiteY119" fmla="*/ 2435860 h 4081780"/>
                  <a:gd name="connsiteX120" fmla="*/ 518160 w 3850336"/>
                  <a:gd name="connsiteY120" fmla="*/ 2428240 h 4081780"/>
                  <a:gd name="connsiteX121" fmla="*/ 396240 w 3850336"/>
                  <a:gd name="connsiteY121" fmla="*/ 2504440 h 4081780"/>
                  <a:gd name="connsiteX122" fmla="*/ 281940 w 3850336"/>
                  <a:gd name="connsiteY122" fmla="*/ 2443480 h 4081780"/>
                  <a:gd name="connsiteX123" fmla="*/ 266700 w 3850336"/>
                  <a:gd name="connsiteY123" fmla="*/ 2496820 h 4081780"/>
                  <a:gd name="connsiteX124" fmla="*/ 198120 w 3850336"/>
                  <a:gd name="connsiteY124" fmla="*/ 2489200 h 4081780"/>
                  <a:gd name="connsiteX125" fmla="*/ 144780 w 3850336"/>
                  <a:gd name="connsiteY125" fmla="*/ 2420620 h 4081780"/>
                  <a:gd name="connsiteX126" fmla="*/ 0 w 3850336"/>
                  <a:gd name="connsiteY126" fmla="*/ 2367280 h 4081780"/>
                  <a:gd name="connsiteX127" fmla="*/ 15240 w 3850336"/>
                  <a:gd name="connsiteY127" fmla="*/ 2009140 h 4081780"/>
                  <a:gd name="connsiteX128" fmla="*/ 83820 w 3850336"/>
                  <a:gd name="connsiteY128" fmla="*/ 1902460 h 4081780"/>
                  <a:gd name="connsiteX129" fmla="*/ 60960 w 3850336"/>
                  <a:gd name="connsiteY129" fmla="*/ 1818640 h 4081780"/>
                  <a:gd name="connsiteX130" fmla="*/ 83820 w 3850336"/>
                  <a:gd name="connsiteY130" fmla="*/ 1757680 h 4081780"/>
                  <a:gd name="connsiteX131" fmla="*/ 175260 w 3850336"/>
                  <a:gd name="connsiteY131" fmla="*/ 1658620 h 4081780"/>
                  <a:gd name="connsiteX132" fmla="*/ 205740 w 3850336"/>
                  <a:gd name="connsiteY132" fmla="*/ 1597660 h 4081780"/>
                  <a:gd name="connsiteX133" fmla="*/ 358140 w 3850336"/>
                  <a:gd name="connsiteY133" fmla="*/ 1567180 h 4081780"/>
                  <a:gd name="connsiteX134" fmla="*/ 373380 w 3850336"/>
                  <a:gd name="connsiteY134" fmla="*/ 1460500 h 4081780"/>
                  <a:gd name="connsiteX135" fmla="*/ 373380 w 3850336"/>
                  <a:gd name="connsiteY135" fmla="*/ 1384300 h 4081780"/>
                  <a:gd name="connsiteX136" fmla="*/ 495300 w 3850336"/>
                  <a:gd name="connsiteY136" fmla="*/ 1338580 h 4081780"/>
                  <a:gd name="connsiteX137" fmla="*/ 586740 w 3850336"/>
                  <a:gd name="connsiteY137" fmla="*/ 1361440 h 4081780"/>
                  <a:gd name="connsiteX138" fmla="*/ 640080 w 3850336"/>
                  <a:gd name="connsiteY138" fmla="*/ 1285240 h 4081780"/>
                  <a:gd name="connsiteX139" fmla="*/ 886100 w 3850336"/>
                  <a:gd name="connsiteY139" fmla="*/ 1210688 h 4081780"/>
                  <a:gd name="connsiteX140" fmla="*/ 886460 w 3850336"/>
                  <a:gd name="connsiteY140" fmla="*/ 1212850 h 4081780"/>
                  <a:gd name="connsiteX141" fmla="*/ 943612 w 3850336"/>
                  <a:gd name="connsiteY141" fmla="*/ 1212850 h 4081780"/>
                  <a:gd name="connsiteX142" fmla="*/ 981708 w 3850336"/>
                  <a:gd name="connsiteY142" fmla="*/ 1136650 h 4081780"/>
                  <a:gd name="connsiteX143" fmla="*/ 1019812 w 3850336"/>
                  <a:gd name="connsiteY143" fmla="*/ 1130300 h 4081780"/>
                  <a:gd name="connsiteX144" fmla="*/ 1146812 w 3850336"/>
                  <a:gd name="connsiteY144" fmla="*/ 1174750 h 4081780"/>
                  <a:gd name="connsiteX145" fmla="*/ 1191260 w 3850336"/>
                  <a:gd name="connsiteY145" fmla="*/ 1174750 h 4081780"/>
                  <a:gd name="connsiteX146" fmla="*/ 1223012 w 3850336"/>
                  <a:gd name="connsiteY146" fmla="*/ 1117600 h 4081780"/>
                  <a:gd name="connsiteX147" fmla="*/ 1261108 w 3850336"/>
                  <a:gd name="connsiteY147" fmla="*/ 1111250 h 4081780"/>
                  <a:gd name="connsiteX148" fmla="*/ 1311908 w 3850336"/>
                  <a:gd name="connsiteY148" fmla="*/ 1035050 h 4081780"/>
                  <a:gd name="connsiteX149" fmla="*/ 1292860 w 3850336"/>
                  <a:gd name="connsiteY149" fmla="*/ 920750 h 4081780"/>
                  <a:gd name="connsiteX150" fmla="*/ 1394460 w 3850336"/>
                  <a:gd name="connsiteY150" fmla="*/ 920750 h 4081780"/>
                  <a:gd name="connsiteX151" fmla="*/ 1438908 w 3850336"/>
                  <a:gd name="connsiteY151" fmla="*/ 869950 h 4081780"/>
                  <a:gd name="connsiteX152" fmla="*/ 1553212 w 3850336"/>
                  <a:gd name="connsiteY152" fmla="*/ 876300 h 4081780"/>
                  <a:gd name="connsiteX153" fmla="*/ 1591308 w 3850336"/>
                  <a:gd name="connsiteY153" fmla="*/ 863600 h 4081780"/>
                  <a:gd name="connsiteX154" fmla="*/ 1604012 w 3850336"/>
                  <a:gd name="connsiteY154" fmla="*/ 800100 h 4081780"/>
                  <a:gd name="connsiteX155" fmla="*/ 1584960 w 3850336"/>
                  <a:gd name="connsiteY155" fmla="*/ 685800 h 4081780"/>
                  <a:gd name="connsiteX156" fmla="*/ 1616708 w 3850336"/>
                  <a:gd name="connsiteY156" fmla="*/ 647700 h 4081780"/>
                  <a:gd name="connsiteX157" fmla="*/ 1680212 w 3850336"/>
                  <a:gd name="connsiteY157" fmla="*/ 628650 h 4081780"/>
                  <a:gd name="connsiteX158" fmla="*/ 1769108 w 3850336"/>
                  <a:gd name="connsiteY158" fmla="*/ 641350 h 4081780"/>
                  <a:gd name="connsiteX159" fmla="*/ 1769108 w 3850336"/>
                  <a:gd name="connsiteY159" fmla="*/ 508000 h 4081780"/>
                  <a:gd name="connsiteX160" fmla="*/ 1718308 w 3850336"/>
                  <a:gd name="connsiteY160" fmla="*/ 457200 h 4081780"/>
                  <a:gd name="connsiteX161" fmla="*/ 1724660 w 3850336"/>
                  <a:gd name="connsiteY161" fmla="*/ 317500 h 4081780"/>
                  <a:gd name="connsiteX162" fmla="*/ 1762760 w 3850336"/>
                  <a:gd name="connsiteY162" fmla="*/ 285750 h 4081780"/>
                  <a:gd name="connsiteX163" fmla="*/ 1927860 w 3850336"/>
                  <a:gd name="connsiteY163" fmla="*/ 273050 h 4081780"/>
                  <a:gd name="connsiteX164" fmla="*/ 2099308 w 3850336"/>
                  <a:gd name="connsiteY164" fmla="*/ 165100 h 4081780"/>
                  <a:gd name="connsiteX165" fmla="*/ 2105660 w 3850336"/>
                  <a:gd name="connsiteY165" fmla="*/ 44450 h 4081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</a:cxnLst>
                <a:rect l="l" t="t" r="r" b="b"/>
                <a:pathLst>
                  <a:path w="3850336" h="4081780">
                    <a:moveTo>
                      <a:pt x="2137412" y="0"/>
                    </a:moveTo>
                    <a:lnTo>
                      <a:pt x="2194560" y="38100"/>
                    </a:lnTo>
                    <a:lnTo>
                      <a:pt x="2251708" y="107950"/>
                    </a:lnTo>
                    <a:lnTo>
                      <a:pt x="2302508" y="190500"/>
                    </a:lnTo>
                    <a:lnTo>
                      <a:pt x="2359660" y="203200"/>
                    </a:lnTo>
                    <a:lnTo>
                      <a:pt x="2366012" y="311150"/>
                    </a:lnTo>
                    <a:lnTo>
                      <a:pt x="2397760" y="349250"/>
                    </a:lnTo>
                    <a:lnTo>
                      <a:pt x="2454908" y="374650"/>
                    </a:lnTo>
                    <a:lnTo>
                      <a:pt x="2499360" y="368300"/>
                    </a:lnTo>
                    <a:lnTo>
                      <a:pt x="2579400" y="379506"/>
                    </a:lnTo>
                    <a:lnTo>
                      <a:pt x="2537460" y="439420"/>
                    </a:lnTo>
                    <a:lnTo>
                      <a:pt x="2540756" y="458888"/>
                    </a:lnTo>
                    <a:lnTo>
                      <a:pt x="2569212" y="482600"/>
                    </a:lnTo>
                    <a:lnTo>
                      <a:pt x="2664460" y="457200"/>
                    </a:lnTo>
                    <a:lnTo>
                      <a:pt x="2867660" y="495300"/>
                    </a:lnTo>
                    <a:lnTo>
                      <a:pt x="2969260" y="527050"/>
                    </a:lnTo>
                    <a:lnTo>
                      <a:pt x="3001012" y="552450"/>
                    </a:lnTo>
                    <a:lnTo>
                      <a:pt x="3013708" y="546102"/>
                    </a:lnTo>
                    <a:lnTo>
                      <a:pt x="3013708" y="596900"/>
                    </a:lnTo>
                    <a:lnTo>
                      <a:pt x="2969260" y="615950"/>
                    </a:lnTo>
                    <a:lnTo>
                      <a:pt x="2956560" y="660400"/>
                    </a:lnTo>
                    <a:lnTo>
                      <a:pt x="2924812" y="666750"/>
                    </a:lnTo>
                    <a:lnTo>
                      <a:pt x="2912108" y="781050"/>
                    </a:lnTo>
                    <a:lnTo>
                      <a:pt x="2981960" y="844550"/>
                    </a:lnTo>
                    <a:lnTo>
                      <a:pt x="3026412" y="850900"/>
                    </a:lnTo>
                    <a:lnTo>
                      <a:pt x="3070860" y="901700"/>
                    </a:lnTo>
                    <a:lnTo>
                      <a:pt x="2981960" y="1022350"/>
                    </a:lnTo>
                    <a:lnTo>
                      <a:pt x="2905760" y="1092200"/>
                    </a:lnTo>
                    <a:lnTo>
                      <a:pt x="2905760" y="1130300"/>
                    </a:lnTo>
                    <a:lnTo>
                      <a:pt x="2969260" y="1206500"/>
                    </a:lnTo>
                    <a:lnTo>
                      <a:pt x="2931160" y="1289050"/>
                    </a:lnTo>
                    <a:lnTo>
                      <a:pt x="2848612" y="1403350"/>
                    </a:lnTo>
                    <a:lnTo>
                      <a:pt x="2874012" y="1454150"/>
                    </a:lnTo>
                    <a:lnTo>
                      <a:pt x="2835908" y="1530350"/>
                    </a:lnTo>
                    <a:lnTo>
                      <a:pt x="2861308" y="1631950"/>
                    </a:lnTo>
                    <a:lnTo>
                      <a:pt x="2931160" y="1695450"/>
                    </a:lnTo>
                    <a:lnTo>
                      <a:pt x="3013708" y="1701800"/>
                    </a:lnTo>
                    <a:lnTo>
                      <a:pt x="3051812" y="1720850"/>
                    </a:lnTo>
                    <a:lnTo>
                      <a:pt x="3102612" y="1720850"/>
                    </a:lnTo>
                    <a:lnTo>
                      <a:pt x="3134360" y="1746250"/>
                    </a:lnTo>
                    <a:lnTo>
                      <a:pt x="3197860" y="1701800"/>
                    </a:lnTo>
                    <a:lnTo>
                      <a:pt x="3261360" y="1720850"/>
                    </a:lnTo>
                    <a:lnTo>
                      <a:pt x="3312160" y="1822450"/>
                    </a:lnTo>
                    <a:lnTo>
                      <a:pt x="3255012" y="1924050"/>
                    </a:lnTo>
                    <a:lnTo>
                      <a:pt x="3172460" y="1924050"/>
                    </a:lnTo>
                    <a:lnTo>
                      <a:pt x="3166108" y="2025650"/>
                    </a:lnTo>
                    <a:lnTo>
                      <a:pt x="3102612" y="2127250"/>
                    </a:lnTo>
                    <a:lnTo>
                      <a:pt x="3166108" y="2209800"/>
                    </a:lnTo>
                    <a:lnTo>
                      <a:pt x="3153412" y="2260600"/>
                    </a:lnTo>
                    <a:lnTo>
                      <a:pt x="3083560" y="2279650"/>
                    </a:lnTo>
                    <a:lnTo>
                      <a:pt x="3077212" y="2317750"/>
                    </a:lnTo>
                    <a:lnTo>
                      <a:pt x="2956560" y="2501900"/>
                    </a:lnTo>
                    <a:lnTo>
                      <a:pt x="2943860" y="2622550"/>
                    </a:lnTo>
                    <a:lnTo>
                      <a:pt x="3039108" y="2724150"/>
                    </a:lnTo>
                    <a:lnTo>
                      <a:pt x="3102612" y="2736850"/>
                    </a:lnTo>
                    <a:lnTo>
                      <a:pt x="3115308" y="2768600"/>
                    </a:lnTo>
                    <a:lnTo>
                      <a:pt x="3096260" y="2813050"/>
                    </a:lnTo>
                    <a:lnTo>
                      <a:pt x="3255012" y="2984500"/>
                    </a:lnTo>
                    <a:lnTo>
                      <a:pt x="3369308" y="2984500"/>
                    </a:lnTo>
                    <a:lnTo>
                      <a:pt x="3451860" y="2952750"/>
                    </a:lnTo>
                    <a:lnTo>
                      <a:pt x="3528060" y="2965450"/>
                    </a:lnTo>
                    <a:lnTo>
                      <a:pt x="3553460" y="2990850"/>
                    </a:lnTo>
                    <a:lnTo>
                      <a:pt x="3693160" y="2997200"/>
                    </a:lnTo>
                    <a:lnTo>
                      <a:pt x="3705860" y="2984500"/>
                    </a:lnTo>
                    <a:lnTo>
                      <a:pt x="3775708" y="2978150"/>
                    </a:lnTo>
                    <a:lnTo>
                      <a:pt x="3769360" y="3054350"/>
                    </a:lnTo>
                    <a:lnTo>
                      <a:pt x="3839212" y="3168650"/>
                    </a:lnTo>
                    <a:lnTo>
                      <a:pt x="3845560" y="3213100"/>
                    </a:lnTo>
                    <a:lnTo>
                      <a:pt x="3850336" y="3216008"/>
                    </a:lnTo>
                    <a:lnTo>
                      <a:pt x="3802380" y="3274060"/>
                    </a:lnTo>
                    <a:lnTo>
                      <a:pt x="3741420" y="3296920"/>
                    </a:lnTo>
                    <a:lnTo>
                      <a:pt x="3672840" y="3251200"/>
                    </a:lnTo>
                    <a:lnTo>
                      <a:pt x="3627120" y="3235960"/>
                    </a:lnTo>
                    <a:lnTo>
                      <a:pt x="3421380" y="3289300"/>
                    </a:lnTo>
                    <a:lnTo>
                      <a:pt x="3360420" y="3281680"/>
                    </a:lnTo>
                    <a:lnTo>
                      <a:pt x="3329940" y="3304540"/>
                    </a:lnTo>
                    <a:lnTo>
                      <a:pt x="3223260" y="3304540"/>
                    </a:lnTo>
                    <a:lnTo>
                      <a:pt x="3032760" y="3152140"/>
                    </a:lnTo>
                    <a:lnTo>
                      <a:pt x="2903220" y="3068320"/>
                    </a:lnTo>
                    <a:lnTo>
                      <a:pt x="2796540" y="3114040"/>
                    </a:lnTo>
                    <a:lnTo>
                      <a:pt x="2606040" y="3091180"/>
                    </a:lnTo>
                    <a:lnTo>
                      <a:pt x="2529840" y="3060700"/>
                    </a:lnTo>
                    <a:lnTo>
                      <a:pt x="2339340" y="2961640"/>
                    </a:lnTo>
                    <a:lnTo>
                      <a:pt x="2217420" y="2969260"/>
                    </a:lnTo>
                    <a:lnTo>
                      <a:pt x="2004060" y="3304540"/>
                    </a:lnTo>
                    <a:lnTo>
                      <a:pt x="2004060" y="3456940"/>
                    </a:lnTo>
                    <a:lnTo>
                      <a:pt x="1958340" y="3456940"/>
                    </a:lnTo>
                    <a:lnTo>
                      <a:pt x="1950720" y="3517900"/>
                    </a:lnTo>
                    <a:lnTo>
                      <a:pt x="1882140" y="3517900"/>
                    </a:lnTo>
                    <a:lnTo>
                      <a:pt x="1760220" y="3571240"/>
                    </a:lnTo>
                    <a:lnTo>
                      <a:pt x="1706880" y="3548380"/>
                    </a:lnTo>
                    <a:lnTo>
                      <a:pt x="1684020" y="3624580"/>
                    </a:lnTo>
                    <a:lnTo>
                      <a:pt x="1623060" y="3693160"/>
                    </a:lnTo>
                    <a:lnTo>
                      <a:pt x="1546860" y="3670300"/>
                    </a:lnTo>
                    <a:lnTo>
                      <a:pt x="1386840" y="3738880"/>
                    </a:lnTo>
                    <a:lnTo>
                      <a:pt x="1318260" y="3807460"/>
                    </a:lnTo>
                    <a:lnTo>
                      <a:pt x="1303020" y="3883660"/>
                    </a:lnTo>
                    <a:lnTo>
                      <a:pt x="1181100" y="3883660"/>
                    </a:lnTo>
                    <a:lnTo>
                      <a:pt x="1120140" y="3860800"/>
                    </a:lnTo>
                    <a:lnTo>
                      <a:pt x="1074420" y="3898900"/>
                    </a:lnTo>
                    <a:lnTo>
                      <a:pt x="1043940" y="4005580"/>
                    </a:lnTo>
                    <a:lnTo>
                      <a:pt x="952500" y="4081780"/>
                    </a:lnTo>
                    <a:lnTo>
                      <a:pt x="723900" y="3914140"/>
                    </a:lnTo>
                    <a:lnTo>
                      <a:pt x="739140" y="3792220"/>
                    </a:lnTo>
                    <a:lnTo>
                      <a:pt x="708660" y="3685540"/>
                    </a:lnTo>
                    <a:lnTo>
                      <a:pt x="762000" y="3616960"/>
                    </a:lnTo>
                    <a:lnTo>
                      <a:pt x="723900" y="3517900"/>
                    </a:lnTo>
                    <a:lnTo>
                      <a:pt x="601980" y="3510280"/>
                    </a:lnTo>
                    <a:lnTo>
                      <a:pt x="571500" y="3395980"/>
                    </a:lnTo>
                    <a:lnTo>
                      <a:pt x="708660" y="3365500"/>
                    </a:lnTo>
                    <a:lnTo>
                      <a:pt x="693420" y="3281680"/>
                    </a:lnTo>
                    <a:lnTo>
                      <a:pt x="701040" y="3205480"/>
                    </a:lnTo>
                    <a:lnTo>
                      <a:pt x="701040" y="3175000"/>
                    </a:lnTo>
                    <a:lnTo>
                      <a:pt x="624840" y="3098800"/>
                    </a:lnTo>
                    <a:lnTo>
                      <a:pt x="609600" y="2992120"/>
                    </a:lnTo>
                    <a:lnTo>
                      <a:pt x="731520" y="2931160"/>
                    </a:lnTo>
                    <a:lnTo>
                      <a:pt x="769620" y="2885440"/>
                    </a:lnTo>
                    <a:lnTo>
                      <a:pt x="769620" y="2725420"/>
                    </a:lnTo>
                    <a:lnTo>
                      <a:pt x="754380" y="2512060"/>
                    </a:lnTo>
                    <a:lnTo>
                      <a:pt x="701040" y="2435860"/>
                    </a:lnTo>
                    <a:lnTo>
                      <a:pt x="518160" y="2428240"/>
                    </a:lnTo>
                    <a:lnTo>
                      <a:pt x="396240" y="2504440"/>
                    </a:lnTo>
                    <a:lnTo>
                      <a:pt x="281940" y="2443480"/>
                    </a:lnTo>
                    <a:lnTo>
                      <a:pt x="266700" y="2496820"/>
                    </a:lnTo>
                    <a:lnTo>
                      <a:pt x="198120" y="2489200"/>
                    </a:lnTo>
                    <a:lnTo>
                      <a:pt x="144780" y="2420620"/>
                    </a:lnTo>
                    <a:lnTo>
                      <a:pt x="0" y="2367280"/>
                    </a:lnTo>
                    <a:lnTo>
                      <a:pt x="15240" y="2009140"/>
                    </a:lnTo>
                    <a:lnTo>
                      <a:pt x="83820" y="1902460"/>
                    </a:lnTo>
                    <a:lnTo>
                      <a:pt x="60960" y="1818640"/>
                    </a:lnTo>
                    <a:lnTo>
                      <a:pt x="83820" y="1757680"/>
                    </a:lnTo>
                    <a:lnTo>
                      <a:pt x="175260" y="1658620"/>
                    </a:lnTo>
                    <a:lnTo>
                      <a:pt x="205740" y="1597660"/>
                    </a:lnTo>
                    <a:lnTo>
                      <a:pt x="358140" y="1567180"/>
                    </a:lnTo>
                    <a:lnTo>
                      <a:pt x="373380" y="1460500"/>
                    </a:lnTo>
                    <a:lnTo>
                      <a:pt x="373380" y="1384300"/>
                    </a:lnTo>
                    <a:lnTo>
                      <a:pt x="495300" y="1338580"/>
                    </a:lnTo>
                    <a:lnTo>
                      <a:pt x="586740" y="1361440"/>
                    </a:lnTo>
                    <a:lnTo>
                      <a:pt x="640080" y="1285240"/>
                    </a:lnTo>
                    <a:lnTo>
                      <a:pt x="886100" y="1210688"/>
                    </a:lnTo>
                    <a:lnTo>
                      <a:pt x="886460" y="1212850"/>
                    </a:lnTo>
                    <a:lnTo>
                      <a:pt x="943612" y="1212850"/>
                    </a:lnTo>
                    <a:lnTo>
                      <a:pt x="981708" y="1136650"/>
                    </a:lnTo>
                    <a:lnTo>
                      <a:pt x="1019812" y="1130300"/>
                    </a:lnTo>
                    <a:lnTo>
                      <a:pt x="1146812" y="1174750"/>
                    </a:lnTo>
                    <a:lnTo>
                      <a:pt x="1191260" y="1174750"/>
                    </a:lnTo>
                    <a:lnTo>
                      <a:pt x="1223012" y="1117600"/>
                    </a:lnTo>
                    <a:lnTo>
                      <a:pt x="1261108" y="1111250"/>
                    </a:lnTo>
                    <a:lnTo>
                      <a:pt x="1311908" y="1035050"/>
                    </a:lnTo>
                    <a:lnTo>
                      <a:pt x="1292860" y="920750"/>
                    </a:lnTo>
                    <a:lnTo>
                      <a:pt x="1394460" y="920750"/>
                    </a:lnTo>
                    <a:lnTo>
                      <a:pt x="1438908" y="869950"/>
                    </a:lnTo>
                    <a:lnTo>
                      <a:pt x="1553212" y="876300"/>
                    </a:lnTo>
                    <a:lnTo>
                      <a:pt x="1591308" y="863600"/>
                    </a:lnTo>
                    <a:lnTo>
                      <a:pt x="1604012" y="800100"/>
                    </a:lnTo>
                    <a:lnTo>
                      <a:pt x="1584960" y="685800"/>
                    </a:lnTo>
                    <a:lnTo>
                      <a:pt x="1616708" y="647700"/>
                    </a:lnTo>
                    <a:lnTo>
                      <a:pt x="1680212" y="628650"/>
                    </a:lnTo>
                    <a:lnTo>
                      <a:pt x="1769108" y="641350"/>
                    </a:lnTo>
                    <a:lnTo>
                      <a:pt x="1769108" y="508000"/>
                    </a:lnTo>
                    <a:lnTo>
                      <a:pt x="1718308" y="457200"/>
                    </a:lnTo>
                    <a:lnTo>
                      <a:pt x="1724660" y="317500"/>
                    </a:lnTo>
                    <a:lnTo>
                      <a:pt x="1762760" y="285750"/>
                    </a:lnTo>
                    <a:lnTo>
                      <a:pt x="1927860" y="273050"/>
                    </a:lnTo>
                    <a:lnTo>
                      <a:pt x="2099308" y="165100"/>
                    </a:lnTo>
                    <a:lnTo>
                      <a:pt x="2105660" y="44450"/>
                    </a:ln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918" name="グループ化 917">
              <a:extLst>
                <a:ext uri="{FF2B5EF4-FFF2-40B4-BE49-F238E27FC236}">
                  <a16:creationId xmlns:a16="http://schemas.microsoft.com/office/drawing/2014/main" id="{2930BB90-EB8D-ACD8-693E-F2447808E2E1}"/>
                </a:ext>
              </a:extLst>
            </p:cNvPr>
            <p:cNvGrpSpPr/>
            <p:nvPr/>
          </p:nvGrpSpPr>
          <p:grpSpPr>
            <a:xfrm>
              <a:off x="1567161" y="1926899"/>
              <a:ext cx="346965" cy="156435"/>
              <a:chOff x="1259213" y="2809716"/>
              <a:chExt cx="486781" cy="219473"/>
            </a:xfrm>
          </p:grpSpPr>
          <p:sp>
            <p:nvSpPr>
              <p:cNvPr id="919" name="楕円 918">
                <a:extLst>
                  <a:ext uri="{FF2B5EF4-FFF2-40B4-BE49-F238E27FC236}">
                    <a16:creationId xmlns:a16="http://schemas.microsoft.com/office/drawing/2014/main" id="{0D5885C9-6D74-2810-13EA-606A1FB57902}"/>
                  </a:ext>
                </a:extLst>
              </p:cNvPr>
              <p:cNvSpPr/>
              <p:nvPr/>
            </p:nvSpPr>
            <p:spPr>
              <a:xfrm>
                <a:off x="1259213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920" name="楕円 919">
                <a:extLst>
                  <a:ext uri="{FF2B5EF4-FFF2-40B4-BE49-F238E27FC236}">
                    <a16:creationId xmlns:a16="http://schemas.microsoft.com/office/drawing/2014/main" id="{EBCFD2EE-252E-9208-AFC4-E7A47B93009D}"/>
                  </a:ext>
                </a:extLst>
              </p:cNvPr>
              <p:cNvSpPr/>
              <p:nvPr/>
            </p:nvSpPr>
            <p:spPr>
              <a:xfrm>
                <a:off x="1526521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921" name="楕円 920">
                <a:extLst>
                  <a:ext uri="{FF2B5EF4-FFF2-40B4-BE49-F238E27FC236}">
                    <a16:creationId xmlns:a16="http://schemas.microsoft.com/office/drawing/2014/main" id="{CBB18D3D-B5F9-7F5D-3490-BAC42C4C76B7}"/>
                  </a:ext>
                </a:extLst>
              </p:cNvPr>
              <p:cNvSpPr/>
              <p:nvPr/>
            </p:nvSpPr>
            <p:spPr>
              <a:xfrm>
                <a:off x="1369521" y="2862375"/>
                <a:ext cx="84412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2" name="楕円 921">
                <a:extLst>
                  <a:ext uri="{FF2B5EF4-FFF2-40B4-BE49-F238E27FC236}">
                    <a16:creationId xmlns:a16="http://schemas.microsoft.com/office/drawing/2014/main" id="{47A47549-F5EA-31BC-7353-933A23452A1D}"/>
                  </a:ext>
                </a:extLst>
              </p:cNvPr>
              <p:cNvSpPr/>
              <p:nvPr/>
            </p:nvSpPr>
            <p:spPr>
              <a:xfrm>
                <a:off x="1636828" y="2862375"/>
                <a:ext cx="84412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23" name="グループ化 922">
              <a:extLst>
                <a:ext uri="{FF2B5EF4-FFF2-40B4-BE49-F238E27FC236}">
                  <a16:creationId xmlns:a16="http://schemas.microsoft.com/office/drawing/2014/main" id="{63C5F069-BD54-D275-7994-1DC9B1B1FD6C}"/>
                </a:ext>
              </a:extLst>
            </p:cNvPr>
            <p:cNvGrpSpPr/>
            <p:nvPr/>
          </p:nvGrpSpPr>
          <p:grpSpPr>
            <a:xfrm flipH="1">
              <a:off x="1946841" y="2598129"/>
              <a:ext cx="346965" cy="156435"/>
              <a:chOff x="1259213" y="2809716"/>
              <a:chExt cx="486781" cy="219473"/>
            </a:xfrm>
          </p:grpSpPr>
          <p:sp>
            <p:nvSpPr>
              <p:cNvPr id="924" name="楕円 923">
                <a:extLst>
                  <a:ext uri="{FF2B5EF4-FFF2-40B4-BE49-F238E27FC236}">
                    <a16:creationId xmlns:a16="http://schemas.microsoft.com/office/drawing/2014/main" id="{37B138F8-99CC-029B-FD3B-02265CD15706}"/>
                  </a:ext>
                </a:extLst>
              </p:cNvPr>
              <p:cNvSpPr/>
              <p:nvPr/>
            </p:nvSpPr>
            <p:spPr>
              <a:xfrm>
                <a:off x="1259213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925" name="楕円 924">
                <a:extLst>
                  <a:ext uri="{FF2B5EF4-FFF2-40B4-BE49-F238E27FC236}">
                    <a16:creationId xmlns:a16="http://schemas.microsoft.com/office/drawing/2014/main" id="{FDD3FD70-B34C-4612-51C0-E98C2B83946A}"/>
                  </a:ext>
                </a:extLst>
              </p:cNvPr>
              <p:cNvSpPr/>
              <p:nvPr/>
            </p:nvSpPr>
            <p:spPr>
              <a:xfrm>
                <a:off x="1526521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926" name="楕円 925">
                <a:extLst>
                  <a:ext uri="{FF2B5EF4-FFF2-40B4-BE49-F238E27FC236}">
                    <a16:creationId xmlns:a16="http://schemas.microsoft.com/office/drawing/2014/main" id="{B2E10958-DA0C-E2F4-2A04-00A4F08B71A7}"/>
                  </a:ext>
                </a:extLst>
              </p:cNvPr>
              <p:cNvSpPr/>
              <p:nvPr/>
            </p:nvSpPr>
            <p:spPr>
              <a:xfrm>
                <a:off x="1307158" y="2826740"/>
                <a:ext cx="84412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7" name="楕円 926">
                <a:extLst>
                  <a:ext uri="{FF2B5EF4-FFF2-40B4-BE49-F238E27FC236}">
                    <a16:creationId xmlns:a16="http://schemas.microsoft.com/office/drawing/2014/main" id="{4CA01752-F5AB-4EEC-6EC1-5643EF497FAB}"/>
                  </a:ext>
                </a:extLst>
              </p:cNvPr>
              <p:cNvSpPr/>
              <p:nvPr/>
            </p:nvSpPr>
            <p:spPr>
              <a:xfrm>
                <a:off x="1574466" y="2826740"/>
                <a:ext cx="84412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28" name="グループ化 927">
              <a:extLst>
                <a:ext uri="{FF2B5EF4-FFF2-40B4-BE49-F238E27FC236}">
                  <a16:creationId xmlns:a16="http://schemas.microsoft.com/office/drawing/2014/main" id="{14428754-60B4-3C36-F277-32A46C0D725E}"/>
                </a:ext>
              </a:extLst>
            </p:cNvPr>
            <p:cNvGrpSpPr/>
            <p:nvPr/>
          </p:nvGrpSpPr>
          <p:grpSpPr>
            <a:xfrm flipH="1">
              <a:off x="2176457" y="3038746"/>
              <a:ext cx="346965" cy="156435"/>
              <a:chOff x="1259213" y="2809716"/>
              <a:chExt cx="486781" cy="219473"/>
            </a:xfrm>
          </p:grpSpPr>
          <p:sp>
            <p:nvSpPr>
              <p:cNvPr id="929" name="楕円 928">
                <a:extLst>
                  <a:ext uri="{FF2B5EF4-FFF2-40B4-BE49-F238E27FC236}">
                    <a16:creationId xmlns:a16="http://schemas.microsoft.com/office/drawing/2014/main" id="{045A53F4-D977-F61D-7049-04570CC0DE7A}"/>
                  </a:ext>
                </a:extLst>
              </p:cNvPr>
              <p:cNvSpPr/>
              <p:nvPr/>
            </p:nvSpPr>
            <p:spPr>
              <a:xfrm>
                <a:off x="1259213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930" name="楕円 929">
                <a:extLst>
                  <a:ext uri="{FF2B5EF4-FFF2-40B4-BE49-F238E27FC236}">
                    <a16:creationId xmlns:a16="http://schemas.microsoft.com/office/drawing/2014/main" id="{0B9FDBB7-405C-DE2B-8F08-1CCB0412D480}"/>
                  </a:ext>
                </a:extLst>
              </p:cNvPr>
              <p:cNvSpPr/>
              <p:nvPr/>
            </p:nvSpPr>
            <p:spPr>
              <a:xfrm>
                <a:off x="1526521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931" name="楕円 930">
                <a:extLst>
                  <a:ext uri="{FF2B5EF4-FFF2-40B4-BE49-F238E27FC236}">
                    <a16:creationId xmlns:a16="http://schemas.microsoft.com/office/drawing/2014/main" id="{6A3A052B-AB80-593D-B7B1-27E60DB32AE2}"/>
                  </a:ext>
                </a:extLst>
              </p:cNvPr>
              <p:cNvSpPr/>
              <p:nvPr/>
            </p:nvSpPr>
            <p:spPr>
              <a:xfrm>
                <a:off x="1369521" y="2862375"/>
                <a:ext cx="84412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2" name="楕円 931">
                <a:extLst>
                  <a:ext uri="{FF2B5EF4-FFF2-40B4-BE49-F238E27FC236}">
                    <a16:creationId xmlns:a16="http://schemas.microsoft.com/office/drawing/2014/main" id="{29C5DBD6-463A-3F04-668B-A74AE4E2B190}"/>
                  </a:ext>
                </a:extLst>
              </p:cNvPr>
              <p:cNvSpPr/>
              <p:nvPr/>
            </p:nvSpPr>
            <p:spPr>
              <a:xfrm>
                <a:off x="1636828" y="2862375"/>
                <a:ext cx="84412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33" name="グループ化 932">
              <a:extLst>
                <a:ext uri="{FF2B5EF4-FFF2-40B4-BE49-F238E27FC236}">
                  <a16:creationId xmlns:a16="http://schemas.microsoft.com/office/drawing/2014/main" id="{5012738D-8675-3CA8-98AE-82263EC2CE72}"/>
                </a:ext>
              </a:extLst>
            </p:cNvPr>
            <p:cNvGrpSpPr/>
            <p:nvPr/>
          </p:nvGrpSpPr>
          <p:grpSpPr>
            <a:xfrm>
              <a:off x="2152538" y="1196912"/>
              <a:ext cx="346965" cy="156435"/>
              <a:chOff x="1259213" y="2809716"/>
              <a:chExt cx="486781" cy="219473"/>
            </a:xfrm>
          </p:grpSpPr>
          <p:sp>
            <p:nvSpPr>
              <p:cNvPr id="934" name="楕円 933">
                <a:extLst>
                  <a:ext uri="{FF2B5EF4-FFF2-40B4-BE49-F238E27FC236}">
                    <a16:creationId xmlns:a16="http://schemas.microsoft.com/office/drawing/2014/main" id="{8DCAE29A-0D81-627D-A1D5-3D7D61E35B36}"/>
                  </a:ext>
                </a:extLst>
              </p:cNvPr>
              <p:cNvSpPr/>
              <p:nvPr/>
            </p:nvSpPr>
            <p:spPr>
              <a:xfrm>
                <a:off x="1259213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935" name="楕円 934">
                <a:extLst>
                  <a:ext uri="{FF2B5EF4-FFF2-40B4-BE49-F238E27FC236}">
                    <a16:creationId xmlns:a16="http://schemas.microsoft.com/office/drawing/2014/main" id="{C490578F-70CC-545B-2A65-19E850F0098C}"/>
                  </a:ext>
                </a:extLst>
              </p:cNvPr>
              <p:cNvSpPr/>
              <p:nvPr/>
            </p:nvSpPr>
            <p:spPr>
              <a:xfrm>
                <a:off x="1526521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936" name="楕円 935">
                <a:extLst>
                  <a:ext uri="{FF2B5EF4-FFF2-40B4-BE49-F238E27FC236}">
                    <a16:creationId xmlns:a16="http://schemas.microsoft.com/office/drawing/2014/main" id="{10043805-35C8-050D-111A-C2471A65DAC7}"/>
                  </a:ext>
                </a:extLst>
              </p:cNvPr>
              <p:cNvSpPr/>
              <p:nvPr/>
            </p:nvSpPr>
            <p:spPr>
              <a:xfrm>
                <a:off x="1376202" y="2909146"/>
                <a:ext cx="84412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7" name="楕円 936">
                <a:extLst>
                  <a:ext uri="{FF2B5EF4-FFF2-40B4-BE49-F238E27FC236}">
                    <a16:creationId xmlns:a16="http://schemas.microsoft.com/office/drawing/2014/main" id="{02183269-D07E-A76E-FF9E-27452EEF6A2E}"/>
                  </a:ext>
                </a:extLst>
              </p:cNvPr>
              <p:cNvSpPr/>
              <p:nvPr/>
            </p:nvSpPr>
            <p:spPr>
              <a:xfrm>
                <a:off x="1643509" y="2909146"/>
                <a:ext cx="84412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38" name="グループ化 937">
              <a:extLst>
                <a:ext uri="{FF2B5EF4-FFF2-40B4-BE49-F238E27FC236}">
                  <a16:creationId xmlns:a16="http://schemas.microsoft.com/office/drawing/2014/main" id="{448BE0FB-5B01-AC17-3675-9C2E2436113A}"/>
                </a:ext>
              </a:extLst>
            </p:cNvPr>
            <p:cNvGrpSpPr/>
            <p:nvPr/>
          </p:nvGrpSpPr>
          <p:grpSpPr>
            <a:xfrm>
              <a:off x="2627835" y="1212152"/>
              <a:ext cx="346965" cy="156435"/>
              <a:chOff x="1259213" y="2809716"/>
              <a:chExt cx="486781" cy="219473"/>
            </a:xfrm>
          </p:grpSpPr>
          <p:sp>
            <p:nvSpPr>
              <p:cNvPr id="939" name="楕円 938">
                <a:extLst>
                  <a:ext uri="{FF2B5EF4-FFF2-40B4-BE49-F238E27FC236}">
                    <a16:creationId xmlns:a16="http://schemas.microsoft.com/office/drawing/2014/main" id="{DA9B8A24-3160-70D1-7FDD-2A7F36D91D9C}"/>
                  </a:ext>
                </a:extLst>
              </p:cNvPr>
              <p:cNvSpPr/>
              <p:nvPr/>
            </p:nvSpPr>
            <p:spPr>
              <a:xfrm>
                <a:off x="1259213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940" name="楕円 939">
                <a:extLst>
                  <a:ext uri="{FF2B5EF4-FFF2-40B4-BE49-F238E27FC236}">
                    <a16:creationId xmlns:a16="http://schemas.microsoft.com/office/drawing/2014/main" id="{E42B64F8-9279-1B37-8B4C-70E6523CD3BE}"/>
                  </a:ext>
                </a:extLst>
              </p:cNvPr>
              <p:cNvSpPr/>
              <p:nvPr/>
            </p:nvSpPr>
            <p:spPr>
              <a:xfrm>
                <a:off x="1526521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941" name="楕円 940">
                <a:extLst>
                  <a:ext uri="{FF2B5EF4-FFF2-40B4-BE49-F238E27FC236}">
                    <a16:creationId xmlns:a16="http://schemas.microsoft.com/office/drawing/2014/main" id="{1E61C60F-0D16-DB92-ABD0-38FC54416215}"/>
                  </a:ext>
                </a:extLst>
              </p:cNvPr>
              <p:cNvSpPr/>
              <p:nvPr/>
            </p:nvSpPr>
            <p:spPr>
              <a:xfrm>
                <a:off x="1322749" y="2918055"/>
                <a:ext cx="84413" cy="84413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2" name="楕円 941">
                <a:extLst>
                  <a:ext uri="{FF2B5EF4-FFF2-40B4-BE49-F238E27FC236}">
                    <a16:creationId xmlns:a16="http://schemas.microsoft.com/office/drawing/2014/main" id="{458AF8DF-BEA9-E121-A8F3-412D9A484E5C}"/>
                  </a:ext>
                </a:extLst>
              </p:cNvPr>
              <p:cNvSpPr/>
              <p:nvPr/>
            </p:nvSpPr>
            <p:spPr>
              <a:xfrm>
                <a:off x="1590056" y="2918055"/>
                <a:ext cx="84413" cy="84413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43" name="グループ化 942">
              <a:extLst>
                <a:ext uri="{FF2B5EF4-FFF2-40B4-BE49-F238E27FC236}">
                  <a16:creationId xmlns:a16="http://schemas.microsoft.com/office/drawing/2014/main" id="{2CCA7D15-EB8A-AEC5-EF7E-08C3C95C0B27}"/>
                </a:ext>
              </a:extLst>
            </p:cNvPr>
            <p:cNvGrpSpPr/>
            <p:nvPr/>
          </p:nvGrpSpPr>
          <p:grpSpPr>
            <a:xfrm flipH="1">
              <a:off x="1438841" y="2744179"/>
              <a:ext cx="346965" cy="156435"/>
              <a:chOff x="1259213" y="2809716"/>
              <a:chExt cx="486781" cy="219473"/>
            </a:xfrm>
          </p:grpSpPr>
          <p:sp>
            <p:nvSpPr>
              <p:cNvPr id="944" name="楕円 943">
                <a:extLst>
                  <a:ext uri="{FF2B5EF4-FFF2-40B4-BE49-F238E27FC236}">
                    <a16:creationId xmlns:a16="http://schemas.microsoft.com/office/drawing/2014/main" id="{5D51C99E-7D93-BE03-8531-38BF983F6147}"/>
                  </a:ext>
                </a:extLst>
              </p:cNvPr>
              <p:cNvSpPr/>
              <p:nvPr/>
            </p:nvSpPr>
            <p:spPr>
              <a:xfrm>
                <a:off x="1259213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945" name="楕円 944">
                <a:extLst>
                  <a:ext uri="{FF2B5EF4-FFF2-40B4-BE49-F238E27FC236}">
                    <a16:creationId xmlns:a16="http://schemas.microsoft.com/office/drawing/2014/main" id="{53397206-22C1-8EC1-74FB-E8B8399A32AF}"/>
                  </a:ext>
                </a:extLst>
              </p:cNvPr>
              <p:cNvSpPr/>
              <p:nvPr/>
            </p:nvSpPr>
            <p:spPr>
              <a:xfrm>
                <a:off x="1526521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946" name="楕円 945">
                <a:extLst>
                  <a:ext uri="{FF2B5EF4-FFF2-40B4-BE49-F238E27FC236}">
                    <a16:creationId xmlns:a16="http://schemas.microsoft.com/office/drawing/2014/main" id="{04A2F464-AECD-2FA2-E90B-72408368FAB5}"/>
                  </a:ext>
                </a:extLst>
              </p:cNvPr>
              <p:cNvSpPr/>
              <p:nvPr/>
            </p:nvSpPr>
            <p:spPr>
              <a:xfrm>
                <a:off x="1307158" y="2826740"/>
                <a:ext cx="84412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7" name="楕円 946">
                <a:extLst>
                  <a:ext uri="{FF2B5EF4-FFF2-40B4-BE49-F238E27FC236}">
                    <a16:creationId xmlns:a16="http://schemas.microsoft.com/office/drawing/2014/main" id="{07D066C4-7035-742A-9708-E67A937A5F87}"/>
                  </a:ext>
                </a:extLst>
              </p:cNvPr>
              <p:cNvSpPr/>
              <p:nvPr/>
            </p:nvSpPr>
            <p:spPr>
              <a:xfrm>
                <a:off x="1574466" y="2826740"/>
                <a:ext cx="84412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48" name="グループ化 947">
              <a:extLst>
                <a:ext uri="{FF2B5EF4-FFF2-40B4-BE49-F238E27FC236}">
                  <a16:creationId xmlns:a16="http://schemas.microsoft.com/office/drawing/2014/main" id="{D3D01CCD-74DB-FDE7-DE41-554159CCC176}"/>
                </a:ext>
              </a:extLst>
            </p:cNvPr>
            <p:cNvGrpSpPr/>
            <p:nvPr/>
          </p:nvGrpSpPr>
          <p:grpSpPr>
            <a:xfrm flipH="1">
              <a:off x="2239957" y="2092596"/>
              <a:ext cx="346965" cy="156435"/>
              <a:chOff x="1259213" y="2809716"/>
              <a:chExt cx="486781" cy="219473"/>
            </a:xfrm>
          </p:grpSpPr>
          <p:sp>
            <p:nvSpPr>
              <p:cNvPr id="949" name="楕円 948">
                <a:extLst>
                  <a:ext uri="{FF2B5EF4-FFF2-40B4-BE49-F238E27FC236}">
                    <a16:creationId xmlns:a16="http://schemas.microsoft.com/office/drawing/2014/main" id="{B3BDEB3C-9117-DB3B-3DA6-840CAAC4B7CB}"/>
                  </a:ext>
                </a:extLst>
              </p:cNvPr>
              <p:cNvSpPr/>
              <p:nvPr/>
            </p:nvSpPr>
            <p:spPr>
              <a:xfrm>
                <a:off x="1259213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950" name="楕円 949">
                <a:extLst>
                  <a:ext uri="{FF2B5EF4-FFF2-40B4-BE49-F238E27FC236}">
                    <a16:creationId xmlns:a16="http://schemas.microsoft.com/office/drawing/2014/main" id="{E15BD81A-8077-3E8E-1E9C-C292466335BB}"/>
                  </a:ext>
                </a:extLst>
              </p:cNvPr>
              <p:cNvSpPr/>
              <p:nvPr/>
            </p:nvSpPr>
            <p:spPr>
              <a:xfrm>
                <a:off x="1526521" y="2809716"/>
                <a:ext cx="219473" cy="21947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951" name="楕円 950">
                <a:extLst>
                  <a:ext uri="{FF2B5EF4-FFF2-40B4-BE49-F238E27FC236}">
                    <a16:creationId xmlns:a16="http://schemas.microsoft.com/office/drawing/2014/main" id="{7D1567EF-023F-047A-5F60-EA204C40FE3A}"/>
                  </a:ext>
                </a:extLst>
              </p:cNvPr>
              <p:cNvSpPr/>
              <p:nvPr/>
            </p:nvSpPr>
            <p:spPr>
              <a:xfrm>
                <a:off x="1322749" y="2875738"/>
                <a:ext cx="84412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2" name="楕円 951">
                <a:extLst>
                  <a:ext uri="{FF2B5EF4-FFF2-40B4-BE49-F238E27FC236}">
                    <a16:creationId xmlns:a16="http://schemas.microsoft.com/office/drawing/2014/main" id="{F5E7FA97-BE5C-EB47-E870-8F629DABD52E}"/>
                  </a:ext>
                </a:extLst>
              </p:cNvPr>
              <p:cNvSpPr/>
              <p:nvPr/>
            </p:nvSpPr>
            <p:spPr>
              <a:xfrm>
                <a:off x="1590057" y="2875738"/>
                <a:ext cx="84412" cy="844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797080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163131</TotalTime>
  <Words>120</Words>
  <Application>Microsoft Office PowerPoint</Application>
  <PresentationFormat>A4 210 x 297 mm</PresentationFormat>
  <Paragraphs>83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游ゴシック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pptxn42_福島県のおとなり、隣接する県</dc:title>
  <dc:subject>pptxn42_福島県のおとなり、隣接する県</dc:subject>
  <dc:creator>でじけろお</dc:creator>
  <cp:revision>1</cp:revision>
  <dcterms:created xsi:type="dcterms:W3CDTF">2018-05-20T00:31:01Z</dcterms:created>
  <dcterms:modified xsi:type="dcterms:W3CDTF">2025-01-18T09:36:16Z</dcterms:modified>
  <cp:version>1</cp:version>
</cp:coreProperties>
</file>