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11" r:id="rId2"/>
    <p:sldId id="9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27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AAB11E0-FFE3-3D33-E495-89D71B5F9691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岩手県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D89F610-8A34-D7D8-5CBC-4850699346C8}"/>
              </a:ext>
            </a:extLst>
          </p:cNvPr>
          <p:cNvGrpSpPr/>
          <p:nvPr/>
        </p:nvGrpSpPr>
        <p:grpSpPr>
          <a:xfrm>
            <a:off x="867706" y="834299"/>
            <a:ext cx="2059644" cy="2729195"/>
            <a:chOff x="867706" y="834299"/>
            <a:chExt cx="2059644" cy="272919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5BF40B5-86F6-0174-7E5A-353ABE4D93CC}"/>
                </a:ext>
              </a:extLst>
            </p:cNvPr>
            <p:cNvSpPr/>
            <p:nvPr/>
          </p:nvSpPr>
          <p:spPr>
            <a:xfrm>
              <a:off x="1749650" y="834299"/>
              <a:ext cx="971070" cy="93648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5881A1C-8DE0-F57C-FCC8-426A24D48666}"/>
                </a:ext>
              </a:extLst>
            </p:cNvPr>
            <p:cNvSpPr/>
            <p:nvPr/>
          </p:nvSpPr>
          <p:spPr>
            <a:xfrm>
              <a:off x="1661855" y="1575238"/>
              <a:ext cx="694382" cy="1128037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EB949507-CE28-DFF3-DCB1-C25BB04ECDB8}"/>
                </a:ext>
              </a:extLst>
            </p:cNvPr>
            <p:cNvSpPr/>
            <p:nvPr/>
          </p:nvSpPr>
          <p:spPr>
            <a:xfrm>
              <a:off x="2170004" y="1612643"/>
              <a:ext cx="757346" cy="117310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772F7E9-D898-87C2-0674-2D8C50C7137B}"/>
                </a:ext>
              </a:extLst>
            </p:cNvPr>
            <p:cNvSpPr/>
            <p:nvPr/>
          </p:nvSpPr>
          <p:spPr>
            <a:xfrm>
              <a:off x="1582040" y="2529016"/>
              <a:ext cx="586632" cy="948456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81A3BEB-6A62-DA6E-62F3-847446CBC77C}"/>
                </a:ext>
              </a:extLst>
            </p:cNvPr>
            <p:cNvSpPr/>
            <p:nvPr/>
          </p:nvSpPr>
          <p:spPr>
            <a:xfrm>
              <a:off x="1969825" y="2615038"/>
              <a:ext cx="744688" cy="83716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B0CE5FB-E51B-9498-877A-56FC137D4E82}"/>
                </a:ext>
              </a:extLst>
            </p:cNvPr>
            <p:cNvSpPr/>
            <p:nvPr/>
          </p:nvSpPr>
          <p:spPr>
            <a:xfrm>
              <a:off x="867706" y="3069090"/>
              <a:ext cx="191553" cy="360494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8CB4AA2F-45C6-1AD5-2D12-0546A8D31193}"/>
                </a:ext>
              </a:extLst>
            </p:cNvPr>
            <p:cNvSpPr/>
            <p:nvPr/>
          </p:nvSpPr>
          <p:spPr>
            <a:xfrm rot="836583">
              <a:off x="2446710" y="1952975"/>
              <a:ext cx="211597" cy="49244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6ACF76-1296-5395-1505-6FDEDE8A4C29}"/>
                </a:ext>
              </a:extLst>
            </p:cNvPr>
            <p:cNvSpPr/>
            <p:nvPr/>
          </p:nvSpPr>
          <p:spPr>
            <a:xfrm rot="1511888">
              <a:off x="2203424" y="2922466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04E37C97-D2C0-F075-43A2-98E52A770824}"/>
                </a:ext>
              </a:extLst>
            </p:cNvPr>
            <p:cNvSpPr/>
            <p:nvPr/>
          </p:nvSpPr>
          <p:spPr>
            <a:xfrm rot="362872">
              <a:off x="1976073" y="1951227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661F29E-50F2-CBEB-9958-ABA4912E5F8F}"/>
                </a:ext>
              </a:extLst>
            </p:cNvPr>
            <p:cNvSpPr/>
            <p:nvPr/>
          </p:nvSpPr>
          <p:spPr>
            <a:xfrm>
              <a:off x="2087453" y="1419414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FB4C777-A75E-30CE-C32B-25C754932A63}"/>
                </a:ext>
              </a:extLst>
            </p:cNvPr>
            <p:cNvSpPr/>
            <p:nvPr/>
          </p:nvSpPr>
          <p:spPr>
            <a:xfrm>
              <a:off x="1584744" y="3315027"/>
              <a:ext cx="785461" cy="248467"/>
            </a:xfrm>
            <a:custGeom>
              <a:avLst/>
              <a:gdLst>
                <a:gd name="connsiteX0" fmla="*/ 385081 w 785461"/>
                <a:gd name="connsiteY0" fmla="*/ 0 h 248467"/>
                <a:gd name="connsiteX1" fmla="*/ 417651 w 785461"/>
                <a:gd name="connsiteY1" fmla="*/ 17449 h 248467"/>
                <a:gd name="connsiteX2" fmla="*/ 440265 w 785461"/>
                <a:gd name="connsiteY2" fmla="*/ 16118 h 248467"/>
                <a:gd name="connsiteX3" fmla="*/ 456228 w 785461"/>
                <a:gd name="connsiteY3" fmla="*/ 155 h 248467"/>
                <a:gd name="connsiteX4" fmla="*/ 464210 w 785461"/>
                <a:gd name="connsiteY4" fmla="*/ 16118 h 248467"/>
                <a:gd name="connsiteX5" fmla="*/ 494805 w 785461"/>
                <a:gd name="connsiteY5" fmla="*/ 18779 h 248467"/>
                <a:gd name="connsiteX6" fmla="*/ 489484 w 785461"/>
                <a:gd name="connsiteY6" fmla="*/ 32081 h 248467"/>
                <a:gd name="connsiteX7" fmla="*/ 492144 w 785461"/>
                <a:gd name="connsiteY7" fmla="*/ 44053 h 248467"/>
                <a:gd name="connsiteX8" fmla="*/ 509437 w 785461"/>
                <a:gd name="connsiteY8" fmla="*/ 50704 h 248467"/>
                <a:gd name="connsiteX9" fmla="*/ 545354 w 785461"/>
                <a:gd name="connsiteY9" fmla="*/ 44053 h 248467"/>
                <a:gd name="connsiteX10" fmla="*/ 606544 w 785461"/>
                <a:gd name="connsiteY10" fmla="*/ 58686 h 248467"/>
                <a:gd name="connsiteX11" fmla="*/ 606544 w 785461"/>
                <a:gd name="connsiteY11" fmla="*/ 73318 h 248467"/>
                <a:gd name="connsiteX12" fmla="*/ 606544 w 785461"/>
                <a:gd name="connsiteY12" fmla="*/ 83960 h 248467"/>
                <a:gd name="connsiteX13" fmla="*/ 602554 w 785461"/>
                <a:gd name="connsiteY13" fmla="*/ 113225 h 248467"/>
                <a:gd name="connsiteX14" fmla="*/ 619847 w 785461"/>
                <a:gd name="connsiteY14" fmla="*/ 121207 h 248467"/>
                <a:gd name="connsiteX15" fmla="*/ 621177 w 785461"/>
                <a:gd name="connsiteY15" fmla="*/ 133179 h 248467"/>
                <a:gd name="connsiteX16" fmla="*/ 634479 w 785461"/>
                <a:gd name="connsiteY16" fmla="*/ 133179 h 248467"/>
                <a:gd name="connsiteX17" fmla="*/ 662414 w 785461"/>
                <a:gd name="connsiteY17" fmla="*/ 137170 h 248467"/>
                <a:gd name="connsiteX18" fmla="*/ 657093 w 785461"/>
                <a:gd name="connsiteY18" fmla="*/ 121207 h 248467"/>
                <a:gd name="connsiteX19" fmla="*/ 694340 w 785461"/>
                <a:gd name="connsiteY19" fmla="*/ 121207 h 248467"/>
                <a:gd name="connsiteX20" fmla="*/ 697000 w 785461"/>
                <a:gd name="connsiteY20" fmla="*/ 86621 h 248467"/>
                <a:gd name="connsiteX21" fmla="*/ 697000 w 785461"/>
                <a:gd name="connsiteY21" fmla="*/ 62676 h 248467"/>
                <a:gd name="connsiteX22" fmla="*/ 707642 w 785461"/>
                <a:gd name="connsiteY22" fmla="*/ 53365 h 248467"/>
                <a:gd name="connsiteX23" fmla="*/ 734782 w 785461"/>
                <a:gd name="connsiteY23" fmla="*/ 54657 h 248467"/>
                <a:gd name="connsiteX24" fmla="*/ 735134 w 785461"/>
                <a:gd name="connsiteY24" fmla="*/ 54917 h 248467"/>
                <a:gd name="connsiteX25" fmla="*/ 736242 w 785461"/>
                <a:gd name="connsiteY25" fmla="*/ 74870 h 248467"/>
                <a:gd name="connsiteX26" fmla="*/ 763955 w 785461"/>
                <a:gd name="connsiteY26" fmla="*/ 104800 h 248467"/>
                <a:gd name="connsiteX27" fmla="*/ 763955 w 785461"/>
                <a:gd name="connsiteY27" fmla="*/ 139165 h 248467"/>
                <a:gd name="connsiteX28" fmla="*/ 777258 w 785461"/>
                <a:gd name="connsiteY28" fmla="*/ 152467 h 248467"/>
                <a:gd name="connsiteX29" fmla="*/ 776149 w 785461"/>
                <a:gd name="connsiteY29" fmla="*/ 196808 h 248467"/>
                <a:gd name="connsiteX30" fmla="*/ 781692 w 785461"/>
                <a:gd name="connsiteY30" fmla="*/ 209002 h 248467"/>
                <a:gd name="connsiteX31" fmla="*/ 781692 w 785461"/>
                <a:gd name="connsiteY31" fmla="*/ 218979 h 248467"/>
                <a:gd name="connsiteX32" fmla="*/ 785017 w 785461"/>
                <a:gd name="connsiteY32" fmla="*/ 228956 h 248467"/>
                <a:gd name="connsiteX33" fmla="*/ 785461 w 785461"/>
                <a:gd name="connsiteY33" fmla="*/ 248467 h 248467"/>
                <a:gd name="connsiteX34" fmla="*/ 0 w 785461"/>
                <a:gd name="connsiteY34" fmla="*/ 248467 h 248467"/>
                <a:gd name="connsiteX35" fmla="*/ 2618 w 785461"/>
                <a:gd name="connsiteY35" fmla="*/ 220974 h 248467"/>
                <a:gd name="connsiteX36" fmla="*/ 15921 w 785461"/>
                <a:gd name="connsiteY36" fmla="*/ 216983 h 248467"/>
                <a:gd name="connsiteX37" fmla="*/ 34544 w 785461"/>
                <a:gd name="connsiteY37" fmla="*/ 191709 h 248467"/>
                <a:gd name="connsiteX38" fmla="*/ 34544 w 785461"/>
                <a:gd name="connsiteY38" fmla="*/ 181067 h 248467"/>
                <a:gd name="connsiteX39" fmla="*/ 57158 w 785461"/>
                <a:gd name="connsiteY39" fmla="*/ 161114 h 248467"/>
                <a:gd name="connsiteX40" fmla="*/ 55828 w 785461"/>
                <a:gd name="connsiteY40" fmla="*/ 146481 h 248467"/>
                <a:gd name="connsiteX41" fmla="*/ 78442 w 785461"/>
                <a:gd name="connsiteY41" fmla="*/ 129188 h 248467"/>
                <a:gd name="connsiteX42" fmla="*/ 98395 w 785461"/>
                <a:gd name="connsiteY42" fmla="*/ 102583 h 248467"/>
                <a:gd name="connsiteX43" fmla="*/ 122339 w 785461"/>
                <a:gd name="connsiteY43" fmla="*/ 98593 h 248467"/>
                <a:gd name="connsiteX44" fmla="*/ 136972 w 785461"/>
                <a:gd name="connsiteY44" fmla="*/ 115886 h 248467"/>
                <a:gd name="connsiteX45" fmla="*/ 158256 w 785461"/>
                <a:gd name="connsiteY45" fmla="*/ 105244 h 248467"/>
                <a:gd name="connsiteX46" fmla="*/ 175549 w 785461"/>
                <a:gd name="connsiteY46" fmla="*/ 111895 h 248467"/>
                <a:gd name="connsiteX47" fmla="*/ 194172 w 785461"/>
                <a:gd name="connsiteY47" fmla="*/ 109235 h 248467"/>
                <a:gd name="connsiteX48" fmla="*/ 200823 w 785461"/>
                <a:gd name="connsiteY48" fmla="*/ 98593 h 248467"/>
                <a:gd name="connsiteX49" fmla="*/ 215456 w 785461"/>
                <a:gd name="connsiteY49" fmla="*/ 110565 h 248467"/>
                <a:gd name="connsiteX50" fmla="*/ 222107 w 785461"/>
                <a:gd name="connsiteY50" fmla="*/ 130518 h 248467"/>
                <a:gd name="connsiteX51" fmla="*/ 232749 w 785461"/>
                <a:gd name="connsiteY51" fmla="*/ 145151 h 248467"/>
                <a:gd name="connsiteX52" fmla="*/ 259354 w 785461"/>
                <a:gd name="connsiteY52" fmla="*/ 143821 h 248467"/>
                <a:gd name="connsiteX53" fmla="*/ 264675 w 785461"/>
                <a:gd name="connsiteY53" fmla="*/ 135839 h 248467"/>
                <a:gd name="connsiteX54" fmla="*/ 276647 w 785461"/>
                <a:gd name="connsiteY54" fmla="*/ 145151 h 248467"/>
                <a:gd name="connsiteX55" fmla="*/ 276647 w 785461"/>
                <a:gd name="connsiteY55" fmla="*/ 149142 h 248467"/>
                <a:gd name="connsiteX56" fmla="*/ 295270 w 785461"/>
                <a:gd name="connsiteY56" fmla="*/ 162444 h 248467"/>
                <a:gd name="connsiteX57" fmla="*/ 311233 w 785461"/>
                <a:gd name="connsiteY57" fmla="*/ 161114 h 248467"/>
                <a:gd name="connsiteX58" fmla="*/ 320544 w 785461"/>
                <a:gd name="connsiteY58" fmla="*/ 149142 h 248467"/>
                <a:gd name="connsiteX59" fmla="*/ 335177 w 785461"/>
                <a:gd name="connsiteY59" fmla="*/ 149142 h 248467"/>
                <a:gd name="connsiteX60" fmla="*/ 357791 w 785461"/>
                <a:gd name="connsiteY60" fmla="*/ 155793 h 248467"/>
                <a:gd name="connsiteX61" fmla="*/ 397698 w 785461"/>
                <a:gd name="connsiteY61" fmla="*/ 114556 h 248467"/>
                <a:gd name="connsiteX62" fmla="*/ 377744 w 785461"/>
                <a:gd name="connsiteY62" fmla="*/ 95932 h 248467"/>
                <a:gd name="connsiteX63" fmla="*/ 380405 w 785461"/>
                <a:gd name="connsiteY63" fmla="*/ 85290 h 248467"/>
                <a:gd name="connsiteX64" fmla="*/ 385726 w 785461"/>
                <a:gd name="connsiteY64" fmla="*/ 41393 h 248467"/>
                <a:gd name="connsiteX65" fmla="*/ 387056 w 785461"/>
                <a:gd name="connsiteY65" fmla="*/ 30751 h 248467"/>
                <a:gd name="connsiteX66" fmla="*/ 384396 w 785461"/>
                <a:gd name="connsiteY66" fmla="*/ 1486 h 248467"/>
                <a:gd name="connsiteX0" fmla="*/ 385081 w 785461"/>
                <a:gd name="connsiteY0" fmla="*/ 0 h 307649"/>
                <a:gd name="connsiteX1" fmla="*/ 417651 w 785461"/>
                <a:gd name="connsiteY1" fmla="*/ 17449 h 307649"/>
                <a:gd name="connsiteX2" fmla="*/ 440265 w 785461"/>
                <a:gd name="connsiteY2" fmla="*/ 16118 h 307649"/>
                <a:gd name="connsiteX3" fmla="*/ 456228 w 785461"/>
                <a:gd name="connsiteY3" fmla="*/ 155 h 307649"/>
                <a:gd name="connsiteX4" fmla="*/ 464210 w 785461"/>
                <a:gd name="connsiteY4" fmla="*/ 16118 h 307649"/>
                <a:gd name="connsiteX5" fmla="*/ 494805 w 785461"/>
                <a:gd name="connsiteY5" fmla="*/ 18779 h 307649"/>
                <a:gd name="connsiteX6" fmla="*/ 489484 w 785461"/>
                <a:gd name="connsiteY6" fmla="*/ 32081 h 307649"/>
                <a:gd name="connsiteX7" fmla="*/ 492144 w 785461"/>
                <a:gd name="connsiteY7" fmla="*/ 44053 h 307649"/>
                <a:gd name="connsiteX8" fmla="*/ 509437 w 785461"/>
                <a:gd name="connsiteY8" fmla="*/ 50704 h 307649"/>
                <a:gd name="connsiteX9" fmla="*/ 545354 w 785461"/>
                <a:gd name="connsiteY9" fmla="*/ 44053 h 307649"/>
                <a:gd name="connsiteX10" fmla="*/ 606544 w 785461"/>
                <a:gd name="connsiteY10" fmla="*/ 58686 h 307649"/>
                <a:gd name="connsiteX11" fmla="*/ 606544 w 785461"/>
                <a:gd name="connsiteY11" fmla="*/ 73318 h 307649"/>
                <a:gd name="connsiteX12" fmla="*/ 606544 w 785461"/>
                <a:gd name="connsiteY12" fmla="*/ 83960 h 307649"/>
                <a:gd name="connsiteX13" fmla="*/ 602554 w 785461"/>
                <a:gd name="connsiteY13" fmla="*/ 113225 h 307649"/>
                <a:gd name="connsiteX14" fmla="*/ 619847 w 785461"/>
                <a:gd name="connsiteY14" fmla="*/ 121207 h 307649"/>
                <a:gd name="connsiteX15" fmla="*/ 621177 w 785461"/>
                <a:gd name="connsiteY15" fmla="*/ 133179 h 307649"/>
                <a:gd name="connsiteX16" fmla="*/ 634479 w 785461"/>
                <a:gd name="connsiteY16" fmla="*/ 133179 h 307649"/>
                <a:gd name="connsiteX17" fmla="*/ 662414 w 785461"/>
                <a:gd name="connsiteY17" fmla="*/ 137170 h 307649"/>
                <a:gd name="connsiteX18" fmla="*/ 657093 w 785461"/>
                <a:gd name="connsiteY18" fmla="*/ 121207 h 307649"/>
                <a:gd name="connsiteX19" fmla="*/ 694340 w 785461"/>
                <a:gd name="connsiteY19" fmla="*/ 121207 h 307649"/>
                <a:gd name="connsiteX20" fmla="*/ 697000 w 785461"/>
                <a:gd name="connsiteY20" fmla="*/ 86621 h 307649"/>
                <a:gd name="connsiteX21" fmla="*/ 697000 w 785461"/>
                <a:gd name="connsiteY21" fmla="*/ 62676 h 307649"/>
                <a:gd name="connsiteX22" fmla="*/ 707642 w 785461"/>
                <a:gd name="connsiteY22" fmla="*/ 53365 h 307649"/>
                <a:gd name="connsiteX23" fmla="*/ 734782 w 785461"/>
                <a:gd name="connsiteY23" fmla="*/ 54657 h 307649"/>
                <a:gd name="connsiteX24" fmla="*/ 735134 w 785461"/>
                <a:gd name="connsiteY24" fmla="*/ 54917 h 307649"/>
                <a:gd name="connsiteX25" fmla="*/ 736242 w 785461"/>
                <a:gd name="connsiteY25" fmla="*/ 74870 h 307649"/>
                <a:gd name="connsiteX26" fmla="*/ 763955 w 785461"/>
                <a:gd name="connsiteY26" fmla="*/ 104800 h 307649"/>
                <a:gd name="connsiteX27" fmla="*/ 763955 w 785461"/>
                <a:gd name="connsiteY27" fmla="*/ 139165 h 307649"/>
                <a:gd name="connsiteX28" fmla="*/ 777258 w 785461"/>
                <a:gd name="connsiteY28" fmla="*/ 152467 h 307649"/>
                <a:gd name="connsiteX29" fmla="*/ 776149 w 785461"/>
                <a:gd name="connsiteY29" fmla="*/ 196808 h 307649"/>
                <a:gd name="connsiteX30" fmla="*/ 781692 w 785461"/>
                <a:gd name="connsiteY30" fmla="*/ 209002 h 307649"/>
                <a:gd name="connsiteX31" fmla="*/ 781692 w 785461"/>
                <a:gd name="connsiteY31" fmla="*/ 218979 h 307649"/>
                <a:gd name="connsiteX32" fmla="*/ 785017 w 785461"/>
                <a:gd name="connsiteY32" fmla="*/ 228956 h 307649"/>
                <a:gd name="connsiteX33" fmla="*/ 785461 w 785461"/>
                <a:gd name="connsiteY33" fmla="*/ 248467 h 307649"/>
                <a:gd name="connsiteX34" fmla="*/ 412331 w 785461"/>
                <a:gd name="connsiteY34" fmla="*/ 307648 h 307649"/>
                <a:gd name="connsiteX35" fmla="*/ 0 w 785461"/>
                <a:gd name="connsiteY35" fmla="*/ 248467 h 307649"/>
                <a:gd name="connsiteX36" fmla="*/ 2618 w 785461"/>
                <a:gd name="connsiteY36" fmla="*/ 220974 h 307649"/>
                <a:gd name="connsiteX37" fmla="*/ 15921 w 785461"/>
                <a:gd name="connsiteY37" fmla="*/ 216983 h 307649"/>
                <a:gd name="connsiteX38" fmla="*/ 34544 w 785461"/>
                <a:gd name="connsiteY38" fmla="*/ 191709 h 307649"/>
                <a:gd name="connsiteX39" fmla="*/ 34544 w 785461"/>
                <a:gd name="connsiteY39" fmla="*/ 181067 h 307649"/>
                <a:gd name="connsiteX40" fmla="*/ 57158 w 785461"/>
                <a:gd name="connsiteY40" fmla="*/ 161114 h 307649"/>
                <a:gd name="connsiteX41" fmla="*/ 55828 w 785461"/>
                <a:gd name="connsiteY41" fmla="*/ 146481 h 307649"/>
                <a:gd name="connsiteX42" fmla="*/ 78442 w 785461"/>
                <a:gd name="connsiteY42" fmla="*/ 129188 h 307649"/>
                <a:gd name="connsiteX43" fmla="*/ 98395 w 785461"/>
                <a:gd name="connsiteY43" fmla="*/ 102583 h 307649"/>
                <a:gd name="connsiteX44" fmla="*/ 122339 w 785461"/>
                <a:gd name="connsiteY44" fmla="*/ 98593 h 307649"/>
                <a:gd name="connsiteX45" fmla="*/ 136972 w 785461"/>
                <a:gd name="connsiteY45" fmla="*/ 115886 h 307649"/>
                <a:gd name="connsiteX46" fmla="*/ 158256 w 785461"/>
                <a:gd name="connsiteY46" fmla="*/ 105244 h 307649"/>
                <a:gd name="connsiteX47" fmla="*/ 175549 w 785461"/>
                <a:gd name="connsiteY47" fmla="*/ 111895 h 307649"/>
                <a:gd name="connsiteX48" fmla="*/ 194172 w 785461"/>
                <a:gd name="connsiteY48" fmla="*/ 109235 h 307649"/>
                <a:gd name="connsiteX49" fmla="*/ 200823 w 785461"/>
                <a:gd name="connsiteY49" fmla="*/ 98593 h 307649"/>
                <a:gd name="connsiteX50" fmla="*/ 215456 w 785461"/>
                <a:gd name="connsiteY50" fmla="*/ 110565 h 307649"/>
                <a:gd name="connsiteX51" fmla="*/ 222107 w 785461"/>
                <a:gd name="connsiteY51" fmla="*/ 130518 h 307649"/>
                <a:gd name="connsiteX52" fmla="*/ 232749 w 785461"/>
                <a:gd name="connsiteY52" fmla="*/ 145151 h 307649"/>
                <a:gd name="connsiteX53" fmla="*/ 259354 w 785461"/>
                <a:gd name="connsiteY53" fmla="*/ 143821 h 307649"/>
                <a:gd name="connsiteX54" fmla="*/ 264675 w 785461"/>
                <a:gd name="connsiteY54" fmla="*/ 135839 h 307649"/>
                <a:gd name="connsiteX55" fmla="*/ 276647 w 785461"/>
                <a:gd name="connsiteY55" fmla="*/ 145151 h 307649"/>
                <a:gd name="connsiteX56" fmla="*/ 276647 w 785461"/>
                <a:gd name="connsiteY56" fmla="*/ 149142 h 307649"/>
                <a:gd name="connsiteX57" fmla="*/ 295270 w 785461"/>
                <a:gd name="connsiteY57" fmla="*/ 162444 h 307649"/>
                <a:gd name="connsiteX58" fmla="*/ 311233 w 785461"/>
                <a:gd name="connsiteY58" fmla="*/ 161114 h 307649"/>
                <a:gd name="connsiteX59" fmla="*/ 320544 w 785461"/>
                <a:gd name="connsiteY59" fmla="*/ 149142 h 307649"/>
                <a:gd name="connsiteX60" fmla="*/ 335177 w 785461"/>
                <a:gd name="connsiteY60" fmla="*/ 149142 h 307649"/>
                <a:gd name="connsiteX61" fmla="*/ 357791 w 785461"/>
                <a:gd name="connsiteY61" fmla="*/ 155793 h 307649"/>
                <a:gd name="connsiteX62" fmla="*/ 397698 w 785461"/>
                <a:gd name="connsiteY62" fmla="*/ 114556 h 307649"/>
                <a:gd name="connsiteX63" fmla="*/ 377744 w 785461"/>
                <a:gd name="connsiteY63" fmla="*/ 95932 h 307649"/>
                <a:gd name="connsiteX64" fmla="*/ 380405 w 785461"/>
                <a:gd name="connsiteY64" fmla="*/ 85290 h 307649"/>
                <a:gd name="connsiteX65" fmla="*/ 385726 w 785461"/>
                <a:gd name="connsiteY65" fmla="*/ 41393 h 307649"/>
                <a:gd name="connsiteX66" fmla="*/ 387056 w 785461"/>
                <a:gd name="connsiteY66" fmla="*/ 30751 h 307649"/>
                <a:gd name="connsiteX67" fmla="*/ 384396 w 785461"/>
                <a:gd name="connsiteY67" fmla="*/ 1486 h 307649"/>
                <a:gd name="connsiteX68" fmla="*/ 385081 w 785461"/>
                <a:gd name="connsiteY68" fmla="*/ 0 h 307649"/>
                <a:gd name="connsiteX0" fmla="*/ 412331 w 785461"/>
                <a:gd name="connsiteY0" fmla="*/ 307648 h 399088"/>
                <a:gd name="connsiteX1" fmla="*/ 0 w 785461"/>
                <a:gd name="connsiteY1" fmla="*/ 248467 h 399088"/>
                <a:gd name="connsiteX2" fmla="*/ 2618 w 785461"/>
                <a:gd name="connsiteY2" fmla="*/ 220974 h 399088"/>
                <a:gd name="connsiteX3" fmla="*/ 15921 w 785461"/>
                <a:gd name="connsiteY3" fmla="*/ 216983 h 399088"/>
                <a:gd name="connsiteX4" fmla="*/ 34544 w 785461"/>
                <a:gd name="connsiteY4" fmla="*/ 191709 h 399088"/>
                <a:gd name="connsiteX5" fmla="*/ 34544 w 785461"/>
                <a:gd name="connsiteY5" fmla="*/ 181067 h 399088"/>
                <a:gd name="connsiteX6" fmla="*/ 57158 w 785461"/>
                <a:gd name="connsiteY6" fmla="*/ 161114 h 399088"/>
                <a:gd name="connsiteX7" fmla="*/ 55828 w 785461"/>
                <a:gd name="connsiteY7" fmla="*/ 146481 h 399088"/>
                <a:gd name="connsiteX8" fmla="*/ 78442 w 785461"/>
                <a:gd name="connsiteY8" fmla="*/ 129188 h 399088"/>
                <a:gd name="connsiteX9" fmla="*/ 98395 w 785461"/>
                <a:gd name="connsiteY9" fmla="*/ 102583 h 399088"/>
                <a:gd name="connsiteX10" fmla="*/ 122339 w 785461"/>
                <a:gd name="connsiteY10" fmla="*/ 98593 h 399088"/>
                <a:gd name="connsiteX11" fmla="*/ 136972 w 785461"/>
                <a:gd name="connsiteY11" fmla="*/ 115886 h 399088"/>
                <a:gd name="connsiteX12" fmla="*/ 158256 w 785461"/>
                <a:gd name="connsiteY12" fmla="*/ 105244 h 399088"/>
                <a:gd name="connsiteX13" fmla="*/ 175549 w 785461"/>
                <a:gd name="connsiteY13" fmla="*/ 111895 h 399088"/>
                <a:gd name="connsiteX14" fmla="*/ 194172 w 785461"/>
                <a:gd name="connsiteY14" fmla="*/ 109235 h 399088"/>
                <a:gd name="connsiteX15" fmla="*/ 200823 w 785461"/>
                <a:gd name="connsiteY15" fmla="*/ 98593 h 399088"/>
                <a:gd name="connsiteX16" fmla="*/ 215456 w 785461"/>
                <a:gd name="connsiteY16" fmla="*/ 110565 h 399088"/>
                <a:gd name="connsiteX17" fmla="*/ 222107 w 785461"/>
                <a:gd name="connsiteY17" fmla="*/ 130518 h 399088"/>
                <a:gd name="connsiteX18" fmla="*/ 232749 w 785461"/>
                <a:gd name="connsiteY18" fmla="*/ 145151 h 399088"/>
                <a:gd name="connsiteX19" fmla="*/ 259354 w 785461"/>
                <a:gd name="connsiteY19" fmla="*/ 143821 h 399088"/>
                <a:gd name="connsiteX20" fmla="*/ 264675 w 785461"/>
                <a:gd name="connsiteY20" fmla="*/ 135839 h 399088"/>
                <a:gd name="connsiteX21" fmla="*/ 276647 w 785461"/>
                <a:gd name="connsiteY21" fmla="*/ 145151 h 399088"/>
                <a:gd name="connsiteX22" fmla="*/ 276647 w 785461"/>
                <a:gd name="connsiteY22" fmla="*/ 149142 h 399088"/>
                <a:gd name="connsiteX23" fmla="*/ 295270 w 785461"/>
                <a:gd name="connsiteY23" fmla="*/ 162444 h 399088"/>
                <a:gd name="connsiteX24" fmla="*/ 311233 w 785461"/>
                <a:gd name="connsiteY24" fmla="*/ 161114 h 399088"/>
                <a:gd name="connsiteX25" fmla="*/ 320544 w 785461"/>
                <a:gd name="connsiteY25" fmla="*/ 149142 h 399088"/>
                <a:gd name="connsiteX26" fmla="*/ 335177 w 785461"/>
                <a:gd name="connsiteY26" fmla="*/ 149142 h 399088"/>
                <a:gd name="connsiteX27" fmla="*/ 357791 w 785461"/>
                <a:gd name="connsiteY27" fmla="*/ 155793 h 399088"/>
                <a:gd name="connsiteX28" fmla="*/ 397698 w 785461"/>
                <a:gd name="connsiteY28" fmla="*/ 114556 h 399088"/>
                <a:gd name="connsiteX29" fmla="*/ 377744 w 785461"/>
                <a:gd name="connsiteY29" fmla="*/ 95932 h 399088"/>
                <a:gd name="connsiteX30" fmla="*/ 380405 w 785461"/>
                <a:gd name="connsiteY30" fmla="*/ 85290 h 399088"/>
                <a:gd name="connsiteX31" fmla="*/ 385726 w 785461"/>
                <a:gd name="connsiteY31" fmla="*/ 41393 h 399088"/>
                <a:gd name="connsiteX32" fmla="*/ 387056 w 785461"/>
                <a:gd name="connsiteY32" fmla="*/ 30751 h 399088"/>
                <a:gd name="connsiteX33" fmla="*/ 384396 w 785461"/>
                <a:gd name="connsiteY33" fmla="*/ 1486 h 399088"/>
                <a:gd name="connsiteX34" fmla="*/ 385081 w 785461"/>
                <a:gd name="connsiteY34" fmla="*/ 0 h 399088"/>
                <a:gd name="connsiteX35" fmla="*/ 417651 w 785461"/>
                <a:gd name="connsiteY35" fmla="*/ 17449 h 399088"/>
                <a:gd name="connsiteX36" fmla="*/ 440265 w 785461"/>
                <a:gd name="connsiteY36" fmla="*/ 16118 h 399088"/>
                <a:gd name="connsiteX37" fmla="*/ 456228 w 785461"/>
                <a:gd name="connsiteY37" fmla="*/ 155 h 399088"/>
                <a:gd name="connsiteX38" fmla="*/ 464210 w 785461"/>
                <a:gd name="connsiteY38" fmla="*/ 16118 h 399088"/>
                <a:gd name="connsiteX39" fmla="*/ 494805 w 785461"/>
                <a:gd name="connsiteY39" fmla="*/ 18779 h 399088"/>
                <a:gd name="connsiteX40" fmla="*/ 489484 w 785461"/>
                <a:gd name="connsiteY40" fmla="*/ 32081 h 399088"/>
                <a:gd name="connsiteX41" fmla="*/ 492144 w 785461"/>
                <a:gd name="connsiteY41" fmla="*/ 44053 h 399088"/>
                <a:gd name="connsiteX42" fmla="*/ 509437 w 785461"/>
                <a:gd name="connsiteY42" fmla="*/ 50704 h 399088"/>
                <a:gd name="connsiteX43" fmla="*/ 545354 w 785461"/>
                <a:gd name="connsiteY43" fmla="*/ 44053 h 399088"/>
                <a:gd name="connsiteX44" fmla="*/ 606544 w 785461"/>
                <a:gd name="connsiteY44" fmla="*/ 58686 h 399088"/>
                <a:gd name="connsiteX45" fmla="*/ 606544 w 785461"/>
                <a:gd name="connsiteY45" fmla="*/ 73318 h 399088"/>
                <a:gd name="connsiteX46" fmla="*/ 606544 w 785461"/>
                <a:gd name="connsiteY46" fmla="*/ 83960 h 399088"/>
                <a:gd name="connsiteX47" fmla="*/ 602554 w 785461"/>
                <a:gd name="connsiteY47" fmla="*/ 113225 h 399088"/>
                <a:gd name="connsiteX48" fmla="*/ 619847 w 785461"/>
                <a:gd name="connsiteY48" fmla="*/ 121207 h 399088"/>
                <a:gd name="connsiteX49" fmla="*/ 621177 w 785461"/>
                <a:gd name="connsiteY49" fmla="*/ 133179 h 399088"/>
                <a:gd name="connsiteX50" fmla="*/ 634479 w 785461"/>
                <a:gd name="connsiteY50" fmla="*/ 133179 h 399088"/>
                <a:gd name="connsiteX51" fmla="*/ 662414 w 785461"/>
                <a:gd name="connsiteY51" fmla="*/ 137170 h 399088"/>
                <a:gd name="connsiteX52" fmla="*/ 657093 w 785461"/>
                <a:gd name="connsiteY52" fmla="*/ 121207 h 399088"/>
                <a:gd name="connsiteX53" fmla="*/ 694340 w 785461"/>
                <a:gd name="connsiteY53" fmla="*/ 121207 h 399088"/>
                <a:gd name="connsiteX54" fmla="*/ 697000 w 785461"/>
                <a:gd name="connsiteY54" fmla="*/ 86621 h 399088"/>
                <a:gd name="connsiteX55" fmla="*/ 697000 w 785461"/>
                <a:gd name="connsiteY55" fmla="*/ 62676 h 399088"/>
                <a:gd name="connsiteX56" fmla="*/ 707642 w 785461"/>
                <a:gd name="connsiteY56" fmla="*/ 53365 h 399088"/>
                <a:gd name="connsiteX57" fmla="*/ 734782 w 785461"/>
                <a:gd name="connsiteY57" fmla="*/ 54657 h 399088"/>
                <a:gd name="connsiteX58" fmla="*/ 735134 w 785461"/>
                <a:gd name="connsiteY58" fmla="*/ 54917 h 399088"/>
                <a:gd name="connsiteX59" fmla="*/ 736242 w 785461"/>
                <a:gd name="connsiteY59" fmla="*/ 74870 h 399088"/>
                <a:gd name="connsiteX60" fmla="*/ 763955 w 785461"/>
                <a:gd name="connsiteY60" fmla="*/ 104800 h 399088"/>
                <a:gd name="connsiteX61" fmla="*/ 763955 w 785461"/>
                <a:gd name="connsiteY61" fmla="*/ 139165 h 399088"/>
                <a:gd name="connsiteX62" fmla="*/ 777258 w 785461"/>
                <a:gd name="connsiteY62" fmla="*/ 152467 h 399088"/>
                <a:gd name="connsiteX63" fmla="*/ 776149 w 785461"/>
                <a:gd name="connsiteY63" fmla="*/ 196808 h 399088"/>
                <a:gd name="connsiteX64" fmla="*/ 781692 w 785461"/>
                <a:gd name="connsiteY64" fmla="*/ 209002 h 399088"/>
                <a:gd name="connsiteX65" fmla="*/ 781692 w 785461"/>
                <a:gd name="connsiteY65" fmla="*/ 218979 h 399088"/>
                <a:gd name="connsiteX66" fmla="*/ 785017 w 785461"/>
                <a:gd name="connsiteY66" fmla="*/ 228956 h 399088"/>
                <a:gd name="connsiteX67" fmla="*/ 785461 w 785461"/>
                <a:gd name="connsiteY67" fmla="*/ 248467 h 399088"/>
                <a:gd name="connsiteX68" fmla="*/ 503771 w 785461"/>
                <a:gd name="connsiteY68" fmla="*/ 399088 h 399088"/>
                <a:gd name="connsiteX0" fmla="*/ 0 w 785461"/>
                <a:gd name="connsiteY0" fmla="*/ 248467 h 399088"/>
                <a:gd name="connsiteX1" fmla="*/ 2618 w 785461"/>
                <a:gd name="connsiteY1" fmla="*/ 220974 h 399088"/>
                <a:gd name="connsiteX2" fmla="*/ 15921 w 785461"/>
                <a:gd name="connsiteY2" fmla="*/ 216983 h 399088"/>
                <a:gd name="connsiteX3" fmla="*/ 34544 w 785461"/>
                <a:gd name="connsiteY3" fmla="*/ 191709 h 399088"/>
                <a:gd name="connsiteX4" fmla="*/ 34544 w 785461"/>
                <a:gd name="connsiteY4" fmla="*/ 181067 h 399088"/>
                <a:gd name="connsiteX5" fmla="*/ 57158 w 785461"/>
                <a:gd name="connsiteY5" fmla="*/ 161114 h 399088"/>
                <a:gd name="connsiteX6" fmla="*/ 55828 w 785461"/>
                <a:gd name="connsiteY6" fmla="*/ 146481 h 399088"/>
                <a:gd name="connsiteX7" fmla="*/ 78442 w 785461"/>
                <a:gd name="connsiteY7" fmla="*/ 129188 h 399088"/>
                <a:gd name="connsiteX8" fmla="*/ 98395 w 785461"/>
                <a:gd name="connsiteY8" fmla="*/ 102583 h 399088"/>
                <a:gd name="connsiteX9" fmla="*/ 122339 w 785461"/>
                <a:gd name="connsiteY9" fmla="*/ 98593 h 399088"/>
                <a:gd name="connsiteX10" fmla="*/ 136972 w 785461"/>
                <a:gd name="connsiteY10" fmla="*/ 115886 h 399088"/>
                <a:gd name="connsiteX11" fmla="*/ 158256 w 785461"/>
                <a:gd name="connsiteY11" fmla="*/ 105244 h 399088"/>
                <a:gd name="connsiteX12" fmla="*/ 175549 w 785461"/>
                <a:gd name="connsiteY12" fmla="*/ 111895 h 399088"/>
                <a:gd name="connsiteX13" fmla="*/ 194172 w 785461"/>
                <a:gd name="connsiteY13" fmla="*/ 109235 h 399088"/>
                <a:gd name="connsiteX14" fmla="*/ 200823 w 785461"/>
                <a:gd name="connsiteY14" fmla="*/ 98593 h 399088"/>
                <a:gd name="connsiteX15" fmla="*/ 215456 w 785461"/>
                <a:gd name="connsiteY15" fmla="*/ 110565 h 399088"/>
                <a:gd name="connsiteX16" fmla="*/ 222107 w 785461"/>
                <a:gd name="connsiteY16" fmla="*/ 130518 h 399088"/>
                <a:gd name="connsiteX17" fmla="*/ 232749 w 785461"/>
                <a:gd name="connsiteY17" fmla="*/ 145151 h 399088"/>
                <a:gd name="connsiteX18" fmla="*/ 259354 w 785461"/>
                <a:gd name="connsiteY18" fmla="*/ 143821 h 399088"/>
                <a:gd name="connsiteX19" fmla="*/ 264675 w 785461"/>
                <a:gd name="connsiteY19" fmla="*/ 135839 h 399088"/>
                <a:gd name="connsiteX20" fmla="*/ 276647 w 785461"/>
                <a:gd name="connsiteY20" fmla="*/ 145151 h 399088"/>
                <a:gd name="connsiteX21" fmla="*/ 276647 w 785461"/>
                <a:gd name="connsiteY21" fmla="*/ 149142 h 399088"/>
                <a:gd name="connsiteX22" fmla="*/ 295270 w 785461"/>
                <a:gd name="connsiteY22" fmla="*/ 162444 h 399088"/>
                <a:gd name="connsiteX23" fmla="*/ 311233 w 785461"/>
                <a:gd name="connsiteY23" fmla="*/ 161114 h 399088"/>
                <a:gd name="connsiteX24" fmla="*/ 320544 w 785461"/>
                <a:gd name="connsiteY24" fmla="*/ 149142 h 399088"/>
                <a:gd name="connsiteX25" fmla="*/ 335177 w 785461"/>
                <a:gd name="connsiteY25" fmla="*/ 149142 h 399088"/>
                <a:gd name="connsiteX26" fmla="*/ 357791 w 785461"/>
                <a:gd name="connsiteY26" fmla="*/ 155793 h 399088"/>
                <a:gd name="connsiteX27" fmla="*/ 397698 w 785461"/>
                <a:gd name="connsiteY27" fmla="*/ 114556 h 399088"/>
                <a:gd name="connsiteX28" fmla="*/ 377744 w 785461"/>
                <a:gd name="connsiteY28" fmla="*/ 95932 h 399088"/>
                <a:gd name="connsiteX29" fmla="*/ 380405 w 785461"/>
                <a:gd name="connsiteY29" fmla="*/ 85290 h 399088"/>
                <a:gd name="connsiteX30" fmla="*/ 385726 w 785461"/>
                <a:gd name="connsiteY30" fmla="*/ 41393 h 399088"/>
                <a:gd name="connsiteX31" fmla="*/ 387056 w 785461"/>
                <a:gd name="connsiteY31" fmla="*/ 30751 h 399088"/>
                <a:gd name="connsiteX32" fmla="*/ 384396 w 785461"/>
                <a:gd name="connsiteY32" fmla="*/ 1486 h 399088"/>
                <a:gd name="connsiteX33" fmla="*/ 385081 w 785461"/>
                <a:gd name="connsiteY33" fmla="*/ 0 h 399088"/>
                <a:gd name="connsiteX34" fmla="*/ 417651 w 785461"/>
                <a:gd name="connsiteY34" fmla="*/ 17449 h 399088"/>
                <a:gd name="connsiteX35" fmla="*/ 440265 w 785461"/>
                <a:gd name="connsiteY35" fmla="*/ 16118 h 399088"/>
                <a:gd name="connsiteX36" fmla="*/ 456228 w 785461"/>
                <a:gd name="connsiteY36" fmla="*/ 155 h 399088"/>
                <a:gd name="connsiteX37" fmla="*/ 464210 w 785461"/>
                <a:gd name="connsiteY37" fmla="*/ 16118 h 399088"/>
                <a:gd name="connsiteX38" fmla="*/ 494805 w 785461"/>
                <a:gd name="connsiteY38" fmla="*/ 18779 h 399088"/>
                <a:gd name="connsiteX39" fmla="*/ 489484 w 785461"/>
                <a:gd name="connsiteY39" fmla="*/ 32081 h 399088"/>
                <a:gd name="connsiteX40" fmla="*/ 492144 w 785461"/>
                <a:gd name="connsiteY40" fmla="*/ 44053 h 399088"/>
                <a:gd name="connsiteX41" fmla="*/ 509437 w 785461"/>
                <a:gd name="connsiteY41" fmla="*/ 50704 h 399088"/>
                <a:gd name="connsiteX42" fmla="*/ 545354 w 785461"/>
                <a:gd name="connsiteY42" fmla="*/ 44053 h 399088"/>
                <a:gd name="connsiteX43" fmla="*/ 606544 w 785461"/>
                <a:gd name="connsiteY43" fmla="*/ 58686 h 399088"/>
                <a:gd name="connsiteX44" fmla="*/ 606544 w 785461"/>
                <a:gd name="connsiteY44" fmla="*/ 73318 h 399088"/>
                <a:gd name="connsiteX45" fmla="*/ 606544 w 785461"/>
                <a:gd name="connsiteY45" fmla="*/ 83960 h 399088"/>
                <a:gd name="connsiteX46" fmla="*/ 602554 w 785461"/>
                <a:gd name="connsiteY46" fmla="*/ 113225 h 399088"/>
                <a:gd name="connsiteX47" fmla="*/ 619847 w 785461"/>
                <a:gd name="connsiteY47" fmla="*/ 121207 h 399088"/>
                <a:gd name="connsiteX48" fmla="*/ 621177 w 785461"/>
                <a:gd name="connsiteY48" fmla="*/ 133179 h 399088"/>
                <a:gd name="connsiteX49" fmla="*/ 634479 w 785461"/>
                <a:gd name="connsiteY49" fmla="*/ 133179 h 399088"/>
                <a:gd name="connsiteX50" fmla="*/ 662414 w 785461"/>
                <a:gd name="connsiteY50" fmla="*/ 137170 h 399088"/>
                <a:gd name="connsiteX51" fmla="*/ 657093 w 785461"/>
                <a:gd name="connsiteY51" fmla="*/ 121207 h 399088"/>
                <a:gd name="connsiteX52" fmla="*/ 694340 w 785461"/>
                <a:gd name="connsiteY52" fmla="*/ 121207 h 399088"/>
                <a:gd name="connsiteX53" fmla="*/ 697000 w 785461"/>
                <a:gd name="connsiteY53" fmla="*/ 86621 h 399088"/>
                <a:gd name="connsiteX54" fmla="*/ 697000 w 785461"/>
                <a:gd name="connsiteY54" fmla="*/ 62676 h 399088"/>
                <a:gd name="connsiteX55" fmla="*/ 707642 w 785461"/>
                <a:gd name="connsiteY55" fmla="*/ 53365 h 399088"/>
                <a:gd name="connsiteX56" fmla="*/ 734782 w 785461"/>
                <a:gd name="connsiteY56" fmla="*/ 54657 h 399088"/>
                <a:gd name="connsiteX57" fmla="*/ 735134 w 785461"/>
                <a:gd name="connsiteY57" fmla="*/ 54917 h 399088"/>
                <a:gd name="connsiteX58" fmla="*/ 736242 w 785461"/>
                <a:gd name="connsiteY58" fmla="*/ 74870 h 399088"/>
                <a:gd name="connsiteX59" fmla="*/ 763955 w 785461"/>
                <a:gd name="connsiteY59" fmla="*/ 104800 h 399088"/>
                <a:gd name="connsiteX60" fmla="*/ 763955 w 785461"/>
                <a:gd name="connsiteY60" fmla="*/ 139165 h 399088"/>
                <a:gd name="connsiteX61" fmla="*/ 777258 w 785461"/>
                <a:gd name="connsiteY61" fmla="*/ 152467 h 399088"/>
                <a:gd name="connsiteX62" fmla="*/ 776149 w 785461"/>
                <a:gd name="connsiteY62" fmla="*/ 196808 h 399088"/>
                <a:gd name="connsiteX63" fmla="*/ 781692 w 785461"/>
                <a:gd name="connsiteY63" fmla="*/ 209002 h 399088"/>
                <a:gd name="connsiteX64" fmla="*/ 781692 w 785461"/>
                <a:gd name="connsiteY64" fmla="*/ 218979 h 399088"/>
                <a:gd name="connsiteX65" fmla="*/ 785017 w 785461"/>
                <a:gd name="connsiteY65" fmla="*/ 228956 h 399088"/>
                <a:gd name="connsiteX66" fmla="*/ 785461 w 785461"/>
                <a:gd name="connsiteY66" fmla="*/ 248467 h 399088"/>
                <a:gd name="connsiteX67" fmla="*/ 503771 w 785461"/>
                <a:gd name="connsiteY67" fmla="*/ 399088 h 399088"/>
                <a:gd name="connsiteX0" fmla="*/ 0 w 785461"/>
                <a:gd name="connsiteY0" fmla="*/ 248467 h 248467"/>
                <a:gd name="connsiteX1" fmla="*/ 2618 w 785461"/>
                <a:gd name="connsiteY1" fmla="*/ 220974 h 248467"/>
                <a:gd name="connsiteX2" fmla="*/ 15921 w 785461"/>
                <a:gd name="connsiteY2" fmla="*/ 216983 h 248467"/>
                <a:gd name="connsiteX3" fmla="*/ 34544 w 785461"/>
                <a:gd name="connsiteY3" fmla="*/ 191709 h 248467"/>
                <a:gd name="connsiteX4" fmla="*/ 34544 w 785461"/>
                <a:gd name="connsiteY4" fmla="*/ 181067 h 248467"/>
                <a:gd name="connsiteX5" fmla="*/ 57158 w 785461"/>
                <a:gd name="connsiteY5" fmla="*/ 161114 h 248467"/>
                <a:gd name="connsiteX6" fmla="*/ 55828 w 785461"/>
                <a:gd name="connsiteY6" fmla="*/ 146481 h 248467"/>
                <a:gd name="connsiteX7" fmla="*/ 78442 w 785461"/>
                <a:gd name="connsiteY7" fmla="*/ 129188 h 248467"/>
                <a:gd name="connsiteX8" fmla="*/ 98395 w 785461"/>
                <a:gd name="connsiteY8" fmla="*/ 102583 h 248467"/>
                <a:gd name="connsiteX9" fmla="*/ 122339 w 785461"/>
                <a:gd name="connsiteY9" fmla="*/ 98593 h 248467"/>
                <a:gd name="connsiteX10" fmla="*/ 136972 w 785461"/>
                <a:gd name="connsiteY10" fmla="*/ 115886 h 248467"/>
                <a:gd name="connsiteX11" fmla="*/ 158256 w 785461"/>
                <a:gd name="connsiteY11" fmla="*/ 105244 h 248467"/>
                <a:gd name="connsiteX12" fmla="*/ 175549 w 785461"/>
                <a:gd name="connsiteY12" fmla="*/ 111895 h 248467"/>
                <a:gd name="connsiteX13" fmla="*/ 194172 w 785461"/>
                <a:gd name="connsiteY13" fmla="*/ 109235 h 248467"/>
                <a:gd name="connsiteX14" fmla="*/ 200823 w 785461"/>
                <a:gd name="connsiteY14" fmla="*/ 98593 h 248467"/>
                <a:gd name="connsiteX15" fmla="*/ 215456 w 785461"/>
                <a:gd name="connsiteY15" fmla="*/ 110565 h 248467"/>
                <a:gd name="connsiteX16" fmla="*/ 222107 w 785461"/>
                <a:gd name="connsiteY16" fmla="*/ 130518 h 248467"/>
                <a:gd name="connsiteX17" fmla="*/ 232749 w 785461"/>
                <a:gd name="connsiteY17" fmla="*/ 145151 h 248467"/>
                <a:gd name="connsiteX18" fmla="*/ 259354 w 785461"/>
                <a:gd name="connsiteY18" fmla="*/ 143821 h 248467"/>
                <a:gd name="connsiteX19" fmla="*/ 264675 w 785461"/>
                <a:gd name="connsiteY19" fmla="*/ 135839 h 248467"/>
                <a:gd name="connsiteX20" fmla="*/ 276647 w 785461"/>
                <a:gd name="connsiteY20" fmla="*/ 145151 h 248467"/>
                <a:gd name="connsiteX21" fmla="*/ 276647 w 785461"/>
                <a:gd name="connsiteY21" fmla="*/ 149142 h 248467"/>
                <a:gd name="connsiteX22" fmla="*/ 295270 w 785461"/>
                <a:gd name="connsiteY22" fmla="*/ 162444 h 248467"/>
                <a:gd name="connsiteX23" fmla="*/ 311233 w 785461"/>
                <a:gd name="connsiteY23" fmla="*/ 161114 h 248467"/>
                <a:gd name="connsiteX24" fmla="*/ 320544 w 785461"/>
                <a:gd name="connsiteY24" fmla="*/ 149142 h 248467"/>
                <a:gd name="connsiteX25" fmla="*/ 335177 w 785461"/>
                <a:gd name="connsiteY25" fmla="*/ 149142 h 248467"/>
                <a:gd name="connsiteX26" fmla="*/ 357791 w 785461"/>
                <a:gd name="connsiteY26" fmla="*/ 155793 h 248467"/>
                <a:gd name="connsiteX27" fmla="*/ 397698 w 785461"/>
                <a:gd name="connsiteY27" fmla="*/ 114556 h 248467"/>
                <a:gd name="connsiteX28" fmla="*/ 377744 w 785461"/>
                <a:gd name="connsiteY28" fmla="*/ 95932 h 248467"/>
                <a:gd name="connsiteX29" fmla="*/ 380405 w 785461"/>
                <a:gd name="connsiteY29" fmla="*/ 85290 h 248467"/>
                <a:gd name="connsiteX30" fmla="*/ 385726 w 785461"/>
                <a:gd name="connsiteY30" fmla="*/ 41393 h 248467"/>
                <a:gd name="connsiteX31" fmla="*/ 387056 w 785461"/>
                <a:gd name="connsiteY31" fmla="*/ 30751 h 248467"/>
                <a:gd name="connsiteX32" fmla="*/ 384396 w 785461"/>
                <a:gd name="connsiteY32" fmla="*/ 1486 h 248467"/>
                <a:gd name="connsiteX33" fmla="*/ 385081 w 785461"/>
                <a:gd name="connsiteY33" fmla="*/ 0 h 248467"/>
                <a:gd name="connsiteX34" fmla="*/ 417651 w 785461"/>
                <a:gd name="connsiteY34" fmla="*/ 17449 h 248467"/>
                <a:gd name="connsiteX35" fmla="*/ 440265 w 785461"/>
                <a:gd name="connsiteY35" fmla="*/ 16118 h 248467"/>
                <a:gd name="connsiteX36" fmla="*/ 456228 w 785461"/>
                <a:gd name="connsiteY36" fmla="*/ 155 h 248467"/>
                <a:gd name="connsiteX37" fmla="*/ 464210 w 785461"/>
                <a:gd name="connsiteY37" fmla="*/ 16118 h 248467"/>
                <a:gd name="connsiteX38" fmla="*/ 494805 w 785461"/>
                <a:gd name="connsiteY38" fmla="*/ 18779 h 248467"/>
                <a:gd name="connsiteX39" fmla="*/ 489484 w 785461"/>
                <a:gd name="connsiteY39" fmla="*/ 32081 h 248467"/>
                <a:gd name="connsiteX40" fmla="*/ 492144 w 785461"/>
                <a:gd name="connsiteY40" fmla="*/ 44053 h 248467"/>
                <a:gd name="connsiteX41" fmla="*/ 509437 w 785461"/>
                <a:gd name="connsiteY41" fmla="*/ 50704 h 248467"/>
                <a:gd name="connsiteX42" fmla="*/ 545354 w 785461"/>
                <a:gd name="connsiteY42" fmla="*/ 44053 h 248467"/>
                <a:gd name="connsiteX43" fmla="*/ 606544 w 785461"/>
                <a:gd name="connsiteY43" fmla="*/ 58686 h 248467"/>
                <a:gd name="connsiteX44" fmla="*/ 606544 w 785461"/>
                <a:gd name="connsiteY44" fmla="*/ 73318 h 248467"/>
                <a:gd name="connsiteX45" fmla="*/ 606544 w 785461"/>
                <a:gd name="connsiteY45" fmla="*/ 83960 h 248467"/>
                <a:gd name="connsiteX46" fmla="*/ 602554 w 785461"/>
                <a:gd name="connsiteY46" fmla="*/ 113225 h 248467"/>
                <a:gd name="connsiteX47" fmla="*/ 619847 w 785461"/>
                <a:gd name="connsiteY47" fmla="*/ 121207 h 248467"/>
                <a:gd name="connsiteX48" fmla="*/ 621177 w 785461"/>
                <a:gd name="connsiteY48" fmla="*/ 133179 h 248467"/>
                <a:gd name="connsiteX49" fmla="*/ 634479 w 785461"/>
                <a:gd name="connsiteY49" fmla="*/ 133179 h 248467"/>
                <a:gd name="connsiteX50" fmla="*/ 662414 w 785461"/>
                <a:gd name="connsiteY50" fmla="*/ 137170 h 248467"/>
                <a:gd name="connsiteX51" fmla="*/ 657093 w 785461"/>
                <a:gd name="connsiteY51" fmla="*/ 121207 h 248467"/>
                <a:gd name="connsiteX52" fmla="*/ 694340 w 785461"/>
                <a:gd name="connsiteY52" fmla="*/ 121207 h 248467"/>
                <a:gd name="connsiteX53" fmla="*/ 697000 w 785461"/>
                <a:gd name="connsiteY53" fmla="*/ 86621 h 248467"/>
                <a:gd name="connsiteX54" fmla="*/ 697000 w 785461"/>
                <a:gd name="connsiteY54" fmla="*/ 62676 h 248467"/>
                <a:gd name="connsiteX55" fmla="*/ 707642 w 785461"/>
                <a:gd name="connsiteY55" fmla="*/ 53365 h 248467"/>
                <a:gd name="connsiteX56" fmla="*/ 734782 w 785461"/>
                <a:gd name="connsiteY56" fmla="*/ 54657 h 248467"/>
                <a:gd name="connsiteX57" fmla="*/ 735134 w 785461"/>
                <a:gd name="connsiteY57" fmla="*/ 54917 h 248467"/>
                <a:gd name="connsiteX58" fmla="*/ 736242 w 785461"/>
                <a:gd name="connsiteY58" fmla="*/ 74870 h 248467"/>
                <a:gd name="connsiteX59" fmla="*/ 763955 w 785461"/>
                <a:gd name="connsiteY59" fmla="*/ 104800 h 248467"/>
                <a:gd name="connsiteX60" fmla="*/ 763955 w 785461"/>
                <a:gd name="connsiteY60" fmla="*/ 139165 h 248467"/>
                <a:gd name="connsiteX61" fmla="*/ 777258 w 785461"/>
                <a:gd name="connsiteY61" fmla="*/ 152467 h 248467"/>
                <a:gd name="connsiteX62" fmla="*/ 776149 w 785461"/>
                <a:gd name="connsiteY62" fmla="*/ 196808 h 248467"/>
                <a:gd name="connsiteX63" fmla="*/ 781692 w 785461"/>
                <a:gd name="connsiteY63" fmla="*/ 209002 h 248467"/>
                <a:gd name="connsiteX64" fmla="*/ 781692 w 785461"/>
                <a:gd name="connsiteY64" fmla="*/ 218979 h 248467"/>
                <a:gd name="connsiteX65" fmla="*/ 785017 w 785461"/>
                <a:gd name="connsiteY65" fmla="*/ 228956 h 248467"/>
                <a:gd name="connsiteX66" fmla="*/ 785461 w 785461"/>
                <a:gd name="connsiteY66" fmla="*/ 248467 h 24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85461" h="248467">
                  <a:moveTo>
                    <a:pt x="0" y="248467"/>
                  </a:moveTo>
                  <a:lnTo>
                    <a:pt x="2618" y="220974"/>
                  </a:lnTo>
                  <a:lnTo>
                    <a:pt x="15921" y="216983"/>
                  </a:lnTo>
                  <a:lnTo>
                    <a:pt x="34544" y="191709"/>
                  </a:lnTo>
                  <a:lnTo>
                    <a:pt x="34544" y="181067"/>
                  </a:lnTo>
                  <a:lnTo>
                    <a:pt x="57158" y="161114"/>
                  </a:lnTo>
                  <a:lnTo>
                    <a:pt x="55828" y="146481"/>
                  </a:lnTo>
                  <a:lnTo>
                    <a:pt x="78442" y="129188"/>
                  </a:lnTo>
                  <a:lnTo>
                    <a:pt x="98395" y="102583"/>
                  </a:lnTo>
                  <a:lnTo>
                    <a:pt x="122339" y="98593"/>
                  </a:lnTo>
                  <a:lnTo>
                    <a:pt x="136972" y="115886"/>
                  </a:lnTo>
                  <a:lnTo>
                    <a:pt x="158256" y="105244"/>
                  </a:lnTo>
                  <a:lnTo>
                    <a:pt x="175549" y="111895"/>
                  </a:lnTo>
                  <a:lnTo>
                    <a:pt x="194172" y="109235"/>
                  </a:lnTo>
                  <a:lnTo>
                    <a:pt x="200823" y="98593"/>
                  </a:lnTo>
                  <a:lnTo>
                    <a:pt x="215456" y="110565"/>
                  </a:lnTo>
                  <a:lnTo>
                    <a:pt x="222107" y="130518"/>
                  </a:lnTo>
                  <a:lnTo>
                    <a:pt x="232749" y="145151"/>
                  </a:lnTo>
                  <a:lnTo>
                    <a:pt x="259354" y="143821"/>
                  </a:lnTo>
                  <a:lnTo>
                    <a:pt x="264675" y="135839"/>
                  </a:lnTo>
                  <a:lnTo>
                    <a:pt x="276647" y="145151"/>
                  </a:lnTo>
                  <a:lnTo>
                    <a:pt x="276647" y="149142"/>
                  </a:lnTo>
                  <a:lnTo>
                    <a:pt x="295270" y="162444"/>
                  </a:lnTo>
                  <a:lnTo>
                    <a:pt x="311233" y="161114"/>
                  </a:lnTo>
                  <a:lnTo>
                    <a:pt x="320544" y="149142"/>
                  </a:lnTo>
                  <a:lnTo>
                    <a:pt x="335177" y="149142"/>
                  </a:lnTo>
                  <a:lnTo>
                    <a:pt x="357791" y="155793"/>
                  </a:lnTo>
                  <a:lnTo>
                    <a:pt x="397698" y="114556"/>
                  </a:lnTo>
                  <a:lnTo>
                    <a:pt x="377744" y="95932"/>
                  </a:lnTo>
                  <a:lnTo>
                    <a:pt x="380405" y="85290"/>
                  </a:lnTo>
                  <a:lnTo>
                    <a:pt x="385726" y="41393"/>
                  </a:lnTo>
                  <a:lnTo>
                    <a:pt x="387056" y="30751"/>
                  </a:lnTo>
                  <a:lnTo>
                    <a:pt x="384396" y="1486"/>
                  </a:lnTo>
                  <a:lnTo>
                    <a:pt x="385081" y="0"/>
                  </a:lnTo>
                  <a:lnTo>
                    <a:pt x="417651" y="17449"/>
                  </a:lnTo>
                  <a:lnTo>
                    <a:pt x="440265" y="16118"/>
                  </a:lnTo>
                  <a:lnTo>
                    <a:pt x="456228" y="155"/>
                  </a:lnTo>
                  <a:lnTo>
                    <a:pt x="464210" y="16118"/>
                  </a:lnTo>
                  <a:lnTo>
                    <a:pt x="494805" y="18779"/>
                  </a:lnTo>
                  <a:lnTo>
                    <a:pt x="489484" y="32081"/>
                  </a:lnTo>
                  <a:lnTo>
                    <a:pt x="492144" y="44053"/>
                  </a:lnTo>
                  <a:lnTo>
                    <a:pt x="509437" y="50704"/>
                  </a:lnTo>
                  <a:lnTo>
                    <a:pt x="545354" y="44053"/>
                  </a:lnTo>
                  <a:lnTo>
                    <a:pt x="606544" y="58686"/>
                  </a:lnTo>
                  <a:lnTo>
                    <a:pt x="606544" y="73318"/>
                  </a:lnTo>
                  <a:lnTo>
                    <a:pt x="606544" y="83960"/>
                  </a:lnTo>
                  <a:lnTo>
                    <a:pt x="602554" y="113225"/>
                  </a:lnTo>
                  <a:lnTo>
                    <a:pt x="619847" y="121207"/>
                  </a:lnTo>
                  <a:lnTo>
                    <a:pt x="621177" y="133179"/>
                  </a:lnTo>
                  <a:lnTo>
                    <a:pt x="634479" y="133179"/>
                  </a:lnTo>
                  <a:lnTo>
                    <a:pt x="662414" y="137170"/>
                  </a:lnTo>
                  <a:lnTo>
                    <a:pt x="657093" y="121207"/>
                  </a:lnTo>
                  <a:lnTo>
                    <a:pt x="694340" y="121207"/>
                  </a:lnTo>
                  <a:lnTo>
                    <a:pt x="697000" y="86621"/>
                  </a:lnTo>
                  <a:lnTo>
                    <a:pt x="697000" y="62676"/>
                  </a:lnTo>
                  <a:lnTo>
                    <a:pt x="707642" y="53365"/>
                  </a:lnTo>
                  <a:lnTo>
                    <a:pt x="734782" y="54657"/>
                  </a:lnTo>
                  <a:lnTo>
                    <a:pt x="735134" y="54917"/>
                  </a:lnTo>
                  <a:cubicBezTo>
                    <a:pt x="735503" y="61568"/>
                    <a:pt x="735873" y="68219"/>
                    <a:pt x="736242" y="74870"/>
                  </a:cubicBezTo>
                  <a:lnTo>
                    <a:pt x="763955" y="104800"/>
                  </a:lnTo>
                  <a:lnTo>
                    <a:pt x="763955" y="139165"/>
                  </a:lnTo>
                  <a:lnTo>
                    <a:pt x="777258" y="152467"/>
                  </a:lnTo>
                  <a:cubicBezTo>
                    <a:pt x="776888" y="167247"/>
                    <a:pt x="776519" y="182028"/>
                    <a:pt x="776149" y="196808"/>
                  </a:cubicBezTo>
                  <a:lnTo>
                    <a:pt x="781692" y="209002"/>
                  </a:lnTo>
                  <a:lnTo>
                    <a:pt x="781692" y="218979"/>
                  </a:lnTo>
                  <a:lnTo>
                    <a:pt x="785017" y="228956"/>
                  </a:lnTo>
                  <a:lnTo>
                    <a:pt x="785461" y="248467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1106473-685E-4602-780A-2C77CF746B67}"/>
                </a:ext>
              </a:extLst>
            </p:cNvPr>
            <p:cNvSpPr/>
            <p:nvPr/>
          </p:nvSpPr>
          <p:spPr>
            <a:xfrm>
              <a:off x="1152678" y="2931062"/>
              <a:ext cx="615595" cy="632432"/>
            </a:xfrm>
            <a:custGeom>
              <a:avLst/>
              <a:gdLst>
                <a:gd name="connsiteX0" fmla="*/ 431300 w 615595"/>
                <a:gd name="connsiteY0" fmla="*/ 0 h 632432"/>
                <a:gd name="connsiteX1" fmla="*/ 461288 w 615595"/>
                <a:gd name="connsiteY1" fmla="*/ 15646 h 632432"/>
                <a:gd name="connsiteX2" fmla="*/ 474590 w 615595"/>
                <a:gd name="connsiteY2" fmla="*/ 10325 h 632432"/>
                <a:gd name="connsiteX3" fmla="*/ 479911 w 615595"/>
                <a:gd name="connsiteY3" fmla="*/ 20967 h 632432"/>
                <a:gd name="connsiteX4" fmla="*/ 498535 w 615595"/>
                <a:gd name="connsiteY4" fmla="*/ 24958 h 632432"/>
                <a:gd name="connsiteX5" fmla="*/ 510507 w 615595"/>
                <a:gd name="connsiteY5" fmla="*/ 24958 h 632432"/>
                <a:gd name="connsiteX6" fmla="*/ 526469 w 615595"/>
                <a:gd name="connsiteY6" fmla="*/ 32939 h 632432"/>
                <a:gd name="connsiteX7" fmla="*/ 517158 w 615595"/>
                <a:gd name="connsiteY7" fmla="*/ 43581 h 632432"/>
                <a:gd name="connsiteX8" fmla="*/ 523809 w 615595"/>
                <a:gd name="connsiteY8" fmla="*/ 55553 h 632432"/>
                <a:gd name="connsiteX9" fmla="*/ 519818 w 615595"/>
                <a:gd name="connsiteY9" fmla="*/ 84818 h 632432"/>
                <a:gd name="connsiteX10" fmla="*/ 514497 w 615595"/>
                <a:gd name="connsiteY10" fmla="*/ 91469 h 632432"/>
                <a:gd name="connsiteX11" fmla="*/ 514497 w 615595"/>
                <a:gd name="connsiteY11" fmla="*/ 104772 h 632432"/>
                <a:gd name="connsiteX12" fmla="*/ 525139 w 615595"/>
                <a:gd name="connsiteY12" fmla="*/ 100781 h 632432"/>
                <a:gd name="connsiteX13" fmla="*/ 526469 w 615595"/>
                <a:gd name="connsiteY13" fmla="*/ 116744 h 632432"/>
                <a:gd name="connsiteX14" fmla="*/ 551744 w 615595"/>
                <a:gd name="connsiteY14" fmla="*/ 131376 h 632432"/>
                <a:gd name="connsiteX15" fmla="*/ 567707 w 615595"/>
                <a:gd name="connsiteY15" fmla="*/ 127385 h 632432"/>
                <a:gd name="connsiteX16" fmla="*/ 588990 w 615595"/>
                <a:gd name="connsiteY16" fmla="*/ 139358 h 632432"/>
                <a:gd name="connsiteX17" fmla="*/ 608944 w 615595"/>
                <a:gd name="connsiteY17" fmla="*/ 161972 h 632432"/>
                <a:gd name="connsiteX18" fmla="*/ 614265 w 615595"/>
                <a:gd name="connsiteY18" fmla="*/ 167292 h 632432"/>
                <a:gd name="connsiteX19" fmla="*/ 615595 w 615595"/>
                <a:gd name="connsiteY19" fmla="*/ 181925 h 632432"/>
                <a:gd name="connsiteX20" fmla="*/ 604953 w 615595"/>
                <a:gd name="connsiteY20" fmla="*/ 191237 h 632432"/>
                <a:gd name="connsiteX21" fmla="*/ 598302 w 615595"/>
                <a:gd name="connsiteY21" fmla="*/ 211190 h 632432"/>
                <a:gd name="connsiteX22" fmla="*/ 571697 w 615595"/>
                <a:gd name="connsiteY22" fmla="*/ 225823 h 632432"/>
                <a:gd name="connsiteX23" fmla="*/ 558395 w 615595"/>
                <a:gd name="connsiteY23" fmla="*/ 237795 h 632432"/>
                <a:gd name="connsiteX24" fmla="*/ 539772 w 615595"/>
                <a:gd name="connsiteY24" fmla="*/ 235134 h 632432"/>
                <a:gd name="connsiteX25" fmla="*/ 518488 w 615595"/>
                <a:gd name="connsiteY25" fmla="*/ 231144 h 632432"/>
                <a:gd name="connsiteX26" fmla="*/ 510507 w 615595"/>
                <a:gd name="connsiteY26" fmla="*/ 232474 h 632432"/>
                <a:gd name="connsiteX27" fmla="*/ 510507 w 615595"/>
                <a:gd name="connsiteY27" fmla="*/ 237795 h 632432"/>
                <a:gd name="connsiteX28" fmla="*/ 499865 w 615595"/>
                <a:gd name="connsiteY28" fmla="*/ 251097 h 632432"/>
                <a:gd name="connsiteX29" fmla="*/ 505186 w 615595"/>
                <a:gd name="connsiteY29" fmla="*/ 263069 h 632432"/>
                <a:gd name="connsiteX30" fmla="*/ 503855 w 615595"/>
                <a:gd name="connsiteY30" fmla="*/ 292334 h 632432"/>
                <a:gd name="connsiteX31" fmla="*/ 498535 w 615595"/>
                <a:gd name="connsiteY31" fmla="*/ 302976 h 632432"/>
                <a:gd name="connsiteX32" fmla="*/ 505186 w 615595"/>
                <a:gd name="connsiteY32" fmla="*/ 314948 h 632432"/>
                <a:gd name="connsiteX33" fmla="*/ 505186 w 615595"/>
                <a:gd name="connsiteY33" fmla="*/ 326920 h 632432"/>
                <a:gd name="connsiteX34" fmla="*/ 497204 w 615595"/>
                <a:gd name="connsiteY34" fmla="*/ 340223 h 632432"/>
                <a:gd name="connsiteX35" fmla="*/ 485232 w 615595"/>
                <a:gd name="connsiteY35" fmla="*/ 341553 h 632432"/>
                <a:gd name="connsiteX36" fmla="*/ 485232 w 615595"/>
                <a:gd name="connsiteY36" fmla="*/ 366827 h 632432"/>
                <a:gd name="connsiteX37" fmla="*/ 478581 w 615595"/>
                <a:gd name="connsiteY37" fmla="*/ 374809 h 632432"/>
                <a:gd name="connsiteX38" fmla="*/ 479911 w 615595"/>
                <a:gd name="connsiteY38" fmla="*/ 385451 h 632432"/>
                <a:gd name="connsiteX39" fmla="*/ 481242 w 615595"/>
                <a:gd name="connsiteY39" fmla="*/ 393432 h 632432"/>
                <a:gd name="connsiteX40" fmla="*/ 471930 w 615595"/>
                <a:gd name="connsiteY40" fmla="*/ 414716 h 632432"/>
                <a:gd name="connsiteX41" fmla="*/ 471930 w 615595"/>
                <a:gd name="connsiteY41" fmla="*/ 424028 h 632432"/>
                <a:gd name="connsiteX42" fmla="*/ 474590 w 615595"/>
                <a:gd name="connsiteY42" fmla="*/ 437330 h 632432"/>
                <a:gd name="connsiteX43" fmla="*/ 487893 w 615595"/>
                <a:gd name="connsiteY43" fmla="*/ 457283 h 632432"/>
                <a:gd name="connsiteX44" fmla="*/ 506516 w 615595"/>
                <a:gd name="connsiteY44" fmla="*/ 469255 h 632432"/>
                <a:gd name="connsiteX45" fmla="*/ 514497 w 615595"/>
                <a:gd name="connsiteY45" fmla="*/ 467925 h 632432"/>
                <a:gd name="connsiteX46" fmla="*/ 530460 w 615595"/>
                <a:gd name="connsiteY46" fmla="*/ 486548 h 632432"/>
                <a:gd name="connsiteX47" fmla="*/ 510507 w 615595"/>
                <a:gd name="connsiteY47" fmla="*/ 513153 h 632432"/>
                <a:gd name="connsiteX48" fmla="*/ 487893 w 615595"/>
                <a:gd name="connsiteY48" fmla="*/ 530446 h 632432"/>
                <a:gd name="connsiteX49" fmla="*/ 489223 w 615595"/>
                <a:gd name="connsiteY49" fmla="*/ 545079 h 632432"/>
                <a:gd name="connsiteX50" fmla="*/ 466609 w 615595"/>
                <a:gd name="connsiteY50" fmla="*/ 565032 h 632432"/>
                <a:gd name="connsiteX51" fmla="*/ 466609 w 615595"/>
                <a:gd name="connsiteY51" fmla="*/ 575674 h 632432"/>
                <a:gd name="connsiteX52" fmla="*/ 447986 w 615595"/>
                <a:gd name="connsiteY52" fmla="*/ 600949 h 632432"/>
                <a:gd name="connsiteX53" fmla="*/ 434683 w 615595"/>
                <a:gd name="connsiteY53" fmla="*/ 604939 h 632432"/>
                <a:gd name="connsiteX54" fmla="*/ 432065 w 615595"/>
                <a:gd name="connsiteY54" fmla="*/ 632432 h 632432"/>
                <a:gd name="connsiteX55" fmla="*/ 0 w 615595"/>
                <a:gd name="connsiteY55" fmla="*/ 632432 h 632432"/>
                <a:gd name="connsiteX56" fmla="*/ 8510 w 615595"/>
                <a:gd name="connsiteY56" fmla="*/ 621234 h 632432"/>
                <a:gd name="connsiteX57" fmla="*/ 15161 w 615595"/>
                <a:gd name="connsiteY57" fmla="*/ 593799 h 632432"/>
                <a:gd name="connsiteX58" fmla="*/ 24306 w 615595"/>
                <a:gd name="connsiteY58" fmla="*/ 557217 h 632432"/>
                <a:gd name="connsiteX59" fmla="*/ 24306 w 615595"/>
                <a:gd name="connsiteY59" fmla="*/ 548903 h 632432"/>
                <a:gd name="connsiteX60" fmla="*/ 23754 w 615595"/>
                <a:gd name="connsiteY60" fmla="*/ 544732 h 632432"/>
                <a:gd name="connsiteX61" fmla="*/ 45091 w 615595"/>
                <a:gd name="connsiteY61" fmla="*/ 496525 h 632432"/>
                <a:gd name="connsiteX62" fmla="*/ 81673 w 615595"/>
                <a:gd name="connsiteY62" fmla="*/ 464101 h 632432"/>
                <a:gd name="connsiteX63" fmla="*/ 128231 w 615595"/>
                <a:gd name="connsiteY63" fmla="*/ 437496 h 632432"/>
                <a:gd name="connsiteX64" fmla="*/ 175620 w 615595"/>
                <a:gd name="connsiteY64" fmla="*/ 401746 h 632432"/>
                <a:gd name="connsiteX65" fmla="*/ 212202 w 615595"/>
                <a:gd name="connsiteY65" fmla="*/ 389275 h 632432"/>
                <a:gd name="connsiteX66" fmla="*/ 248783 w 615595"/>
                <a:gd name="connsiteY66" fmla="*/ 380130 h 632432"/>
                <a:gd name="connsiteX67" fmla="*/ 262085 w 615595"/>
                <a:gd name="connsiteY67" fmla="*/ 361839 h 632432"/>
                <a:gd name="connsiteX68" fmla="*/ 267906 w 615595"/>
                <a:gd name="connsiteY68" fmla="*/ 361008 h 632432"/>
                <a:gd name="connsiteX69" fmla="*/ 290353 w 615595"/>
                <a:gd name="connsiteY69" fmla="*/ 350200 h 632432"/>
                <a:gd name="connsiteX70" fmla="*/ 323609 w 615595"/>
                <a:gd name="connsiteY70" fmla="*/ 314450 h 632432"/>
                <a:gd name="connsiteX71" fmla="*/ 353539 w 615595"/>
                <a:gd name="connsiteY71" fmla="*/ 273711 h 632432"/>
                <a:gd name="connsiteX72" fmla="*/ 367673 w 615595"/>
                <a:gd name="connsiteY72" fmla="*/ 241287 h 632432"/>
                <a:gd name="connsiteX73" fmla="*/ 367673 w 615595"/>
                <a:gd name="connsiteY73" fmla="*/ 225490 h 632432"/>
                <a:gd name="connsiteX74" fmla="*/ 377650 w 615595"/>
                <a:gd name="connsiteY74" fmla="*/ 206368 h 632432"/>
                <a:gd name="connsiteX75" fmla="*/ 378481 w 615595"/>
                <a:gd name="connsiteY75" fmla="*/ 99950 h 632432"/>
                <a:gd name="connsiteX0" fmla="*/ 431300 w 615595"/>
                <a:gd name="connsiteY0" fmla="*/ 0 h 691637"/>
                <a:gd name="connsiteX1" fmla="*/ 461288 w 615595"/>
                <a:gd name="connsiteY1" fmla="*/ 15646 h 691637"/>
                <a:gd name="connsiteX2" fmla="*/ 474590 w 615595"/>
                <a:gd name="connsiteY2" fmla="*/ 10325 h 691637"/>
                <a:gd name="connsiteX3" fmla="*/ 479911 w 615595"/>
                <a:gd name="connsiteY3" fmla="*/ 20967 h 691637"/>
                <a:gd name="connsiteX4" fmla="*/ 498535 w 615595"/>
                <a:gd name="connsiteY4" fmla="*/ 24958 h 691637"/>
                <a:gd name="connsiteX5" fmla="*/ 510507 w 615595"/>
                <a:gd name="connsiteY5" fmla="*/ 24958 h 691637"/>
                <a:gd name="connsiteX6" fmla="*/ 526469 w 615595"/>
                <a:gd name="connsiteY6" fmla="*/ 32939 h 691637"/>
                <a:gd name="connsiteX7" fmla="*/ 517158 w 615595"/>
                <a:gd name="connsiteY7" fmla="*/ 43581 h 691637"/>
                <a:gd name="connsiteX8" fmla="*/ 523809 w 615595"/>
                <a:gd name="connsiteY8" fmla="*/ 55553 h 691637"/>
                <a:gd name="connsiteX9" fmla="*/ 519818 w 615595"/>
                <a:gd name="connsiteY9" fmla="*/ 84818 h 691637"/>
                <a:gd name="connsiteX10" fmla="*/ 514497 w 615595"/>
                <a:gd name="connsiteY10" fmla="*/ 91469 h 691637"/>
                <a:gd name="connsiteX11" fmla="*/ 514497 w 615595"/>
                <a:gd name="connsiteY11" fmla="*/ 104772 h 691637"/>
                <a:gd name="connsiteX12" fmla="*/ 525139 w 615595"/>
                <a:gd name="connsiteY12" fmla="*/ 100781 h 691637"/>
                <a:gd name="connsiteX13" fmla="*/ 526469 w 615595"/>
                <a:gd name="connsiteY13" fmla="*/ 116744 h 691637"/>
                <a:gd name="connsiteX14" fmla="*/ 551744 w 615595"/>
                <a:gd name="connsiteY14" fmla="*/ 131376 h 691637"/>
                <a:gd name="connsiteX15" fmla="*/ 567707 w 615595"/>
                <a:gd name="connsiteY15" fmla="*/ 127385 h 691637"/>
                <a:gd name="connsiteX16" fmla="*/ 588990 w 615595"/>
                <a:gd name="connsiteY16" fmla="*/ 139358 h 691637"/>
                <a:gd name="connsiteX17" fmla="*/ 608944 w 615595"/>
                <a:gd name="connsiteY17" fmla="*/ 161972 h 691637"/>
                <a:gd name="connsiteX18" fmla="*/ 614265 w 615595"/>
                <a:gd name="connsiteY18" fmla="*/ 167292 h 691637"/>
                <a:gd name="connsiteX19" fmla="*/ 615595 w 615595"/>
                <a:gd name="connsiteY19" fmla="*/ 181925 h 691637"/>
                <a:gd name="connsiteX20" fmla="*/ 604953 w 615595"/>
                <a:gd name="connsiteY20" fmla="*/ 191237 h 691637"/>
                <a:gd name="connsiteX21" fmla="*/ 598302 w 615595"/>
                <a:gd name="connsiteY21" fmla="*/ 211190 h 691637"/>
                <a:gd name="connsiteX22" fmla="*/ 571697 w 615595"/>
                <a:gd name="connsiteY22" fmla="*/ 225823 h 691637"/>
                <a:gd name="connsiteX23" fmla="*/ 558395 w 615595"/>
                <a:gd name="connsiteY23" fmla="*/ 237795 h 691637"/>
                <a:gd name="connsiteX24" fmla="*/ 539772 w 615595"/>
                <a:gd name="connsiteY24" fmla="*/ 235134 h 691637"/>
                <a:gd name="connsiteX25" fmla="*/ 518488 w 615595"/>
                <a:gd name="connsiteY25" fmla="*/ 231144 h 691637"/>
                <a:gd name="connsiteX26" fmla="*/ 510507 w 615595"/>
                <a:gd name="connsiteY26" fmla="*/ 232474 h 691637"/>
                <a:gd name="connsiteX27" fmla="*/ 510507 w 615595"/>
                <a:gd name="connsiteY27" fmla="*/ 237795 h 691637"/>
                <a:gd name="connsiteX28" fmla="*/ 499865 w 615595"/>
                <a:gd name="connsiteY28" fmla="*/ 251097 h 691637"/>
                <a:gd name="connsiteX29" fmla="*/ 505186 w 615595"/>
                <a:gd name="connsiteY29" fmla="*/ 263069 h 691637"/>
                <a:gd name="connsiteX30" fmla="*/ 503855 w 615595"/>
                <a:gd name="connsiteY30" fmla="*/ 292334 h 691637"/>
                <a:gd name="connsiteX31" fmla="*/ 498535 w 615595"/>
                <a:gd name="connsiteY31" fmla="*/ 302976 h 691637"/>
                <a:gd name="connsiteX32" fmla="*/ 505186 w 615595"/>
                <a:gd name="connsiteY32" fmla="*/ 314948 h 691637"/>
                <a:gd name="connsiteX33" fmla="*/ 505186 w 615595"/>
                <a:gd name="connsiteY33" fmla="*/ 326920 h 691637"/>
                <a:gd name="connsiteX34" fmla="*/ 497204 w 615595"/>
                <a:gd name="connsiteY34" fmla="*/ 340223 h 691637"/>
                <a:gd name="connsiteX35" fmla="*/ 485232 w 615595"/>
                <a:gd name="connsiteY35" fmla="*/ 341553 h 691637"/>
                <a:gd name="connsiteX36" fmla="*/ 485232 w 615595"/>
                <a:gd name="connsiteY36" fmla="*/ 366827 h 691637"/>
                <a:gd name="connsiteX37" fmla="*/ 478581 w 615595"/>
                <a:gd name="connsiteY37" fmla="*/ 374809 h 691637"/>
                <a:gd name="connsiteX38" fmla="*/ 479911 w 615595"/>
                <a:gd name="connsiteY38" fmla="*/ 385451 h 691637"/>
                <a:gd name="connsiteX39" fmla="*/ 481242 w 615595"/>
                <a:gd name="connsiteY39" fmla="*/ 393432 h 691637"/>
                <a:gd name="connsiteX40" fmla="*/ 471930 w 615595"/>
                <a:gd name="connsiteY40" fmla="*/ 414716 h 691637"/>
                <a:gd name="connsiteX41" fmla="*/ 471930 w 615595"/>
                <a:gd name="connsiteY41" fmla="*/ 424028 h 691637"/>
                <a:gd name="connsiteX42" fmla="*/ 474590 w 615595"/>
                <a:gd name="connsiteY42" fmla="*/ 437330 h 691637"/>
                <a:gd name="connsiteX43" fmla="*/ 487893 w 615595"/>
                <a:gd name="connsiteY43" fmla="*/ 457283 h 691637"/>
                <a:gd name="connsiteX44" fmla="*/ 506516 w 615595"/>
                <a:gd name="connsiteY44" fmla="*/ 469255 h 691637"/>
                <a:gd name="connsiteX45" fmla="*/ 514497 w 615595"/>
                <a:gd name="connsiteY45" fmla="*/ 467925 h 691637"/>
                <a:gd name="connsiteX46" fmla="*/ 530460 w 615595"/>
                <a:gd name="connsiteY46" fmla="*/ 486548 h 691637"/>
                <a:gd name="connsiteX47" fmla="*/ 510507 w 615595"/>
                <a:gd name="connsiteY47" fmla="*/ 513153 h 691637"/>
                <a:gd name="connsiteX48" fmla="*/ 487893 w 615595"/>
                <a:gd name="connsiteY48" fmla="*/ 530446 h 691637"/>
                <a:gd name="connsiteX49" fmla="*/ 489223 w 615595"/>
                <a:gd name="connsiteY49" fmla="*/ 545079 h 691637"/>
                <a:gd name="connsiteX50" fmla="*/ 466609 w 615595"/>
                <a:gd name="connsiteY50" fmla="*/ 565032 h 691637"/>
                <a:gd name="connsiteX51" fmla="*/ 466609 w 615595"/>
                <a:gd name="connsiteY51" fmla="*/ 575674 h 691637"/>
                <a:gd name="connsiteX52" fmla="*/ 447986 w 615595"/>
                <a:gd name="connsiteY52" fmla="*/ 600949 h 691637"/>
                <a:gd name="connsiteX53" fmla="*/ 434683 w 615595"/>
                <a:gd name="connsiteY53" fmla="*/ 604939 h 691637"/>
                <a:gd name="connsiteX54" fmla="*/ 432065 w 615595"/>
                <a:gd name="connsiteY54" fmla="*/ 632432 h 691637"/>
                <a:gd name="connsiteX55" fmla="*/ 225272 w 615595"/>
                <a:gd name="connsiteY55" fmla="*/ 691613 h 691637"/>
                <a:gd name="connsiteX56" fmla="*/ 0 w 615595"/>
                <a:gd name="connsiteY56" fmla="*/ 632432 h 691637"/>
                <a:gd name="connsiteX57" fmla="*/ 8510 w 615595"/>
                <a:gd name="connsiteY57" fmla="*/ 621234 h 691637"/>
                <a:gd name="connsiteX58" fmla="*/ 15161 w 615595"/>
                <a:gd name="connsiteY58" fmla="*/ 593799 h 691637"/>
                <a:gd name="connsiteX59" fmla="*/ 24306 w 615595"/>
                <a:gd name="connsiteY59" fmla="*/ 557217 h 691637"/>
                <a:gd name="connsiteX60" fmla="*/ 24306 w 615595"/>
                <a:gd name="connsiteY60" fmla="*/ 548903 h 691637"/>
                <a:gd name="connsiteX61" fmla="*/ 23754 w 615595"/>
                <a:gd name="connsiteY61" fmla="*/ 544732 h 691637"/>
                <a:gd name="connsiteX62" fmla="*/ 45091 w 615595"/>
                <a:gd name="connsiteY62" fmla="*/ 496525 h 691637"/>
                <a:gd name="connsiteX63" fmla="*/ 81673 w 615595"/>
                <a:gd name="connsiteY63" fmla="*/ 464101 h 691637"/>
                <a:gd name="connsiteX64" fmla="*/ 128231 w 615595"/>
                <a:gd name="connsiteY64" fmla="*/ 437496 h 691637"/>
                <a:gd name="connsiteX65" fmla="*/ 175620 w 615595"/>
                <a:gd name="connsiteY65" fmla="*/ 401746 h 691637"/>
                <a:gd name="connsiteX66" fmla="*/ 212202 w 615595"/>
                <a:gd name="connsiteY66" fmla="*/ 389275 h 691637"/>
                <a:gd name="connsiteX67" fmla="*/ 248783 w 615595"/>
                <a:gd name="connsiteY67" fmla="*/ 380130 h 691637"/>
                <a:gd name="connsiteX68" fmla="*/ 262085 w 615595"/>
                <a:gd name="connsiteY68" fmla="*/ 361839 h 691637"/>
                <a:gd name="connsiteX69" fmla="*/ 267906 w 615595"/>
                <a:gd name="connsiteY69" fmla="*/ 361008 h 691637"/>
                <a:gd name="connsiteX70" fmla="*/ 290353 w 615595"/>
                <a:gd name="connsiteY70" fmla="*/ 350200 h 691637"/>
                <a:gd name="connsiteX71" fmla="*/ 323609 w 615595"/>
                <a:gd name="connsiteY71" fmla="*/ 314450 h 691637"/>
                <a:gd name="connsiteX72" fmla="*/ 353539 w 615595"/>
                <a:gd name="connsiteY72" fmla="*/ 273711 h 691637"/>
                <a:gd name="connsiteX73" fmla="*/ 367673 w 615595"/>
                <a:gd name="connsiteY73" fmla="*/ 241287 h 691637"/>
                <a:gd name="connsiteX74" fmla="*/ 367673 w 615595"/>
                <a:gd name="connsiteY74" fmla="*/ 225490 h 691637"/>
                <a:gd name="connsiteX75" fmla="*/ 377650 w 615595"/>
                <a:gd name="connsiteY75" fmla="*/ 206368 h 691637"/>
                <a:gd name="connsiteX76" fmla="*/ 378481 w 615595"/>
                <a:gd name="connsiteY76" fmla="*/ 99950 h 691637"/>
                <a:gd name="connsiteX77" fmla="*/ 431300 w 615595"/>
                <a:gd name="connsiteY77" fmla="*/ 0 h 691637"/>
                <a:gd name="connsiteX0" fmla="*/ 225272 w 615595"/>
                <a:gd name="connsiteY0" fmla="*/ 691613 h 783053"/>
                <a:gd name="connsiteX1" fmla="*/ 0 w 615595"/>
                <a:gd name="connsiteY1" fmla="*/ 632432 h 783053"/>
                <a:gd name="connsiteX2" fmla="*/ 8510 w 615595"/>
                <a:gd name="connsiteY2" fmla="*/ 621234 h 783053"/>
                <a:gd name="connsiteX3" fmla="*/ 15161 w 615595"/>
                <a:gd name="connsiteY3" fmla="*/ 593799 h 783053"/>
                <a:gd name="connsiteX4" fmla="*/ 24306 w 615595"/>
                <a:gd name="connsiteY4" fmla="*/ 557217 h 783053"/>
                <a:gd name="connsiteX5" fmla="*/ 24306 w 615595"/>
                <a:gd name="connsiteY5" fmla="*/ 548903 h 783053"/>
                <a:gd name="connsiteX6" fmla="*/ 23754 w 615595"/>
                <a:gd name="connsiteY6" fmla="*/ 544732 h 783053"/>
                <a:gd name="connsiteX7" fmla="*/ 45091 w 615595"/>
                <a:gd name="connsiteY7" fmla="*/ 496525 h 783053"/>
                <a:gd name="connsiteX8" fmla="*/ 81673 w 615595"/>
                <a:gd name="connsiteY8" fmla="*/ 464101 h 783053"/>
                <a:gd name="connsiteX9" fmla="*/ 128231 w 615595"/>
                <a:gd name="connsiteY9" fmla="*/ 437496 h 783053"/>
                <a:gd name="connsiteX10" fmla="*/ 175620 w 615595"/>
                <a:gd name="connsiteY10" fmla="*/ 401746 h 783053"/>
                <a:gd name="connsiteX11" fmla="*/ 212202 w 615595"/>
                <a:gd name="connsiteY11" fmla="*/ 389275 h 783053"/>
                <a:gd name="connsiteX12" fmla="*/ 248783 w 615595"/>
                <a:gd name="connsiteY12" fmla="*/ 380130 h 783053"/>
                <a:gd name="connsiteX13" fmla="*/ 262085 w 615595"/>
                <a:gd name="connsiteY13" fmla="*/ 361839 h 783053"/>
                <a:gd name="connsiteX14" fmla="*/ 267906 w 615595"/>
                <a:gd name="connsiteY14" fmla="*/ 361008 h 783053"/>
                <a:gd name="connsiteX15" fmla="*/ 290353 w 615595"/>
                <a:gd name="connsiteY15" fmla="*/ 350200 h 783053"/>
                <a:gd name="connsiteX16" fmla="*/ 323609 w 615595"/>
                <a:gd name="connsiteY16" fmla="*/ 314450 h 783053"/>
                <a:gd name="connsiteX17" fmla="*/ 353539 w 615595"/>
                <a:gd name="connsiteY17" fmla="*/ 273711 h 783053"/>
                <a:gd name="connsiteX18" fmla="*/ 367673 w 615595"/>
                <a:gd name="connsiteY18" fmla="*/ 241287 h 783053"/>
                <a:gd name="connsiteX19" fmla="*/ 367673 w 615595"/>
                <a:gd name="connsiteY19" fmla="*/ 225490 h 783053"/>
                <a:gd name="connsiteX20" fmla="*/ 377650 w 615595"/>
                <a:gd name="connsiteY20" fmla="*/ 206368 h 783053"/>
                <a:gd name="connsiteX21" fmla="*/ 378481 w 615595"/>
                <a:gd name="connsiteY21" fmla="*/ 99950 h 783053"/>
                <a:gd name="connsiteX22" fmla="*/ 431300 w 615595"/>
                <a:gd name="connsiteY22" fmla="*/ 0 h 783053"/>
                <a:gd name="connsiteX23" fmla="*/ 461288 w 615595"/>
                <a:gd name="connsiteY23" fmla="*/ 15646 h 783053"/>
                <a:gd name="connsiteX24" fmla="*/ 474590 w 615595"/>
                <a:gd name="connsiteY24" fmla="*/ 10325 h 783053"/>
                <a:gd name="connsiteX25" fmla="*/ 479911 w 615595"/>
                <a:gd name="connsiteY25" fmla="*/ 20967 h 783053"/>
                <a:gd name="connsiteX26" fmla="*/ 498535 w 615595"/>
                <a:gd name="connsiteY26" fmla="*/ 24958 h 783053"/>
                <a:gd name="connsiteX27" fmla="*/ 510507 w 615595"/>
                <a:gd name="connsiteY27" fmla="*/ 24958 h 783053"/>
                <a:gd name="connsiteX28" fmla="*/ 526469 w 615595"/>
                <a:gd name="connsiteY28" fmla="*/ 32939 h 783053"/>
                <a:gd name="connsiteX29" fmla="*/ 517158 w 615595"/>
                <a:gd name="connsiteY29" fmla="*/ 43581 h 783053"/>
                <a:gd name="connsiteX30" fmla="*/ 523809 w 615595"/>
                <a:gd name="connsiteY30" fmla="*/ 55553 h 783053"/>
                <a:gd name="connsiteX31" fmla="*/ 519818 w 615595"/>
                <a:gd name="connsiteY31" fmla="*/ 84818 h 783053"/>
                <a:gd name="connsiteX32" fmla="*/ 514497 w 615595"/>
                <a:gd name="connsiteY32" fmla="*/ 91469 h 783053"/>
                <a:gd name="connsiteX33" fmla="*/ 514497 w 615595"/>
                <a:gd name="connsiteY33" fmla="*/ 104772 h 783053"/>
                <a:gd name="connsiteX34" fmla="*/ 525139 w 615595"/>
                <a:gd name="connsiteY34" fmla="*/ 100781 h 783053"/>
                <a:gd name="connsiteX35" fmla="*/ 526469 w 615595"/>
                <a:gd name="connsiteY35" fmla="*/ 116744 h 783053"/>
                <a:gd name="connsiteX36" fmla="*/ 551744 w 615595"/>
                <a:gd name="connsiteY36" fmla="*/ 131376 h 783053"/>
                <a:gd name="connsiteX37" fmla="*/ 567707 w 615595"/>
                <a:gd name="connsiteY37" fmla="*/ 127385 h 783053"/>
                <a:gd name="connsiteX38" fmla="*/ 588990 w 615595"/>
                <a:gd name="connsiteY38" fmla="*/ 139358 h 783053"/>
                <a:gd name="connsiteX39" fmla="*/ 608944 w 615595"/>
                <a:gd name="connsiteY39" fmla="*/ 161972 h 783053"/>
                <a:gd name="connsiteX40" fmla="*/ 614265 w 615595"/>
                <a:gd name="connsiteY40" fmla="*/ 167292 h 783053"/>
                <a:gd name="connsiteX41" fmla="*/ 615595 w 615595"/>
                <a:gd name="connsiteY41" fmla="*/ 181925 h 783053"/>
                <a:gd name="connsiteX42" fmla="*/ 604953 w 615595"/>
                <a:gd name="connsiteY42" fmla="*/ 191237 h 783053"/>
                <a:gd name="connsiteX43" fmla="*/ 598302 w 615595"/>
                <a:gd name="connsiteY43" fmla="*/ 211190 h 783053"/>
                <a:gd name="connsiteX44" fmla="*/ 571697 w 615595"/>
                <a:gd name="connsiteY44" fmla="*/ 225823 h 783053"/>
                <a:gd name="connsiteX45" fmla="*/ 558395 w 615595"/>
                <a:gd name="connsiteY45" fmla="*/ 237795 h 783053"/>
                <a:gd name="connsiteX46" fmla="*/ 539772 w 615595"/>
                <a:gd name="connsiteY46" fmla="*/ 235134 h 783053"/>
                <a:gd name="connsiteX47" fmla="*/ 518488 w 615595"/>
                <a:gd name="connsiteY47" fmla="*/ 231144 h 783053"/>
                <a:gd name="connsiteX48" fmla="*/ 510507 w 615595"/>
                <a:gd name="connsiteY48" fmla="*/ 232474 h 783053"/>
                <a:gd name="connsiteX49" fmla="*/ 510507 w 615595"/>
                <a:gd name="connsiteY49" fmla="*/ 237795 h 783053"/>
                <a:gd name="connsiteX50" fmla="*/ 499865 w 615595"/>
                <a:gd name="connsiteY50" fmla="*/ 251097 h 783053"/>
                <a:gd name="connsiteX51" fmla="*/ 505186 w 615595"/>
                <a:gd name="connsiteY51" fmla="*/ 263069 h 783053"/>
                <a:gd name="connsiteX52" fmla="*/ 503855 w 615595"/>
                <a:gd name="connsiteY52" fmla="*/ 292334 h 783053"/>
                <a:gd name="connsiteX53" fmla="*/ 498535 w 615595"/>
                <a:gd name="connsiteY53" fmla="*/ 302976 h 783053"/>
                <a:gd name="connsiteX54" fmla="*/ 505186 w 615595"/>
                <a:gd name="connsiteY54" fmla="*/ 314948 h 783053"/>
                <a:gd name="connsiteX55" fmla="*/ 505186 w 615595"/>
                <a:gd name="connsiteY55" fmla="*/ 326920 h 783053"/>
                <a:gd name="connsiteX56" fmla="*/ 497204 w 615595"/>
                <a:gd name="connsiteY56" fmla="*/ 340223 h 783053"/>
                <a:gd name="connsiteX57" fmla="*/ 485232 w 615595"/>
                <a:gd name="connsiteY57" fmla="*/ 341553 h 783053"/>
                <a:gd name="connsiteX58" fmla="*/ 485232 w 615595"/>
                <a:gd name="connsiteY58" fmla="*/ 366827 h 783053"/>
                <a:gd name="connsiteX59" fmla="*/ 478581 w 615595"/>
                <a:gd name="connsiteY59" fmla="*/ 374809 h 783053"/>
                <a:gd name="connsiteX60" fmla="*/ 479911 w 615595"/>
                <a:gd name="connsiteY60" fmla="*/ 385451 h 783053"/>
                <a:gd name="connsiteX61" fmla="*/ 481242 w 615595"/>
                <a:gd name="connsiteY61" fmla="*/ 393432 h 783053"/>
                <a:gd name="connsiteX62" fmla="*/ 471930 w 615595"/>
                <a:gd name="connsiteY62" fmla="*/ 414716 h 783053"/>
                <a:gd name="connsiteX63" fmla="*/ 471930 w 615595"/>
                <a:gd name="connsiteY63" fmla="*/ 424028 h 783053"/>
                <a:gd name="connsiteX64" fmla="*/ 474590 w 615595"/>
                <a:gd name="connsiteY64" fmla="*/ 437330 h 783053"/>
                <a:gd name="connsiteX65" fmla="*/ 487893 w 615595"/>
                <a:gd name="connsiteY65" fmla="*/ 457283 h 783053"/>
                <a:gd name="connsiteX66" fmla="*/ 506516 w 615595"/>
                <a:gd name="connsiteY66" fmla="*/ 469255 h 783053"/>
                <a:gd name="connsiteX67" fmla="*/ 514497 w 615595"/>
                <a:gd name="connsiteY67" fmla="*/ 467925 h 783053"/>
                <a:gd name="connsiteX68" fmla="*/ 530460 w 615595"/>
                <a:gd name="connsiteY68" fmla="*/ 486548 h 783053"/>
                <a:gd name="connsiteX69" fmla="*/ 510507 w 615595"/>
                <a:gd name="connsiteY69" fmla="*/ 513153 h 783053"/>
                <a:gd name="connsiteX70" fmla="*/ 487893 w 615595"/>
                <a:gd name="connsiteY70" fmla="*/ 530446 h 783053"/>
                <a:gd name="connsiteX71" fmla="*/ 489223 w 615595"/>
                <a:gd name="connsiteY71" fmla="*/ 545079 h 783053"/>
                <a:gd name="connsiteX72" fmla="*/ 466609 w 615595"/>
                <a:gd name="connsiteY72" fmla="*/ 565032 h 783053"/>
                <a:gd name="connsiteX73" fmla="*/ 466609 w 615595"/>
                <a:gd name="connsiteY73" fmla="*/ 575674 h 783053"/>
                <a:gd name="connsiteX74" fmla="*/ 447986 w 615595"/>
                <a:gd name="connsiteY74" fmla="*/ 600949 h 783053"/>
                <a:gd name="connsiteX75" fmla="*/ 434683 w 615595"/>
                <a:gd name="connsiteY75" fmla="*/ 604939 h 783053"/>
                <a:gd name="connsiteX76" fmla="*/ 432065 w 615595"/>
                <a:gd name="connsiteY76" fmla="*/ 632432 h 783053"/>
                <a:gd name="connsiteX77" fmla="*/ 316712 w 615595"/>
                <a:gd name="connsiteY77" fmla="*/ 783053 h 783053"/>
                <a:gd name="connsiteX0" fmla="*/ 0 w 615595"/>
                <a:gd name="connsiteY0" fmla="*/ 632432 h 783053"/>
                <a:gd name="connsiteX1" fmla="*/ 8510 w 615595"/>
                <a:gd name="connsiteY1" fmla="*/ 621234 h 783053"/>
                <a:gd name="connsiteX2" fmla="*/ 15161 w 615595"/>
                <a:gd name="connsiteY2" fmla="*/ 593799 h 783053"/>
                <a:gd name="connsiteX3" fmla="*/ 24306 w 615595"/>
                <a:gd name="connsiteY3" fmla="*/ 557217 h 783053"/>
                <a:gd name="connsiteX4" fmla="*/ 24306 w 615595"/>
                <a:gd name="connsiteY4" fmla="*/ 548903 h 783053"/>
                <a:gd name="connsiteX5" fmla="*/ 23754 w 615595"/>
                <a:gd name="connsiteY5" fmla="*/ 544732 h 783053"/>
                <a:gd name="connsiteX6" fmla="*/ 45091 w 615595"/>
                <a:gd name="connsiteY6" fmla="*/ 496525 h 783053"/>
                <a:gd name="connsiteX7" fmla="*/ 81673 w 615595"/>
                <a:gd name="connsiteY7" fmla="*/ 464101 h 783053"/>
                <a:gd name="connsiteX8" fmla="*/ 128231 w 615595"/>
                <a:gd name="connsiteY8" fmla="*/ 437496 h 783053"/>
                <a:gd name="connsiteX9" fmla="*/ 175620 w 615595"/>
                <a:gd name="connsiteY9" fmla="*/ 401746 h 783053"/>
                <a:gd name="connsiteX10" fmla="*/ 212202 w 615595"/>
                <a:gd name="connsiteY10" fmla="*/ 389275 h 783053"/>
                <a:gd name="connsiteX11" fmla="*/ 248783 w 615595"/>
                <a:gd name="connsiteY11" fmla="*/ 380130 h 783053"/>
                <a:gd name="connsiteX12" fmla="*/ 262085 w 615595"/>
                <a:gd name="connsiteY12" fmla="*/ 361839 h 783053"/>
                <a:gd name="connsiteX13" fmla="*/ 267906 w 615595"/>
                <a:gd name="connsiteY13" fmla="*/ 361008 h 783053"/>
                <a:gd name="connsiteX14" fmla="*/ 290353 w 615595"/>
                <a:gd name="connsiteY14" fmla="*/ 350200 h 783053"/>
                <a:gd name="connsiteX15" fmla="*/ 323609 w 615595"/>
                <a:gd name="connsiteY15" fmla="*/ 314450 h 783053"/>
                <a:gd name="connsiteX16" fmla="*/ 353539 w 615595"/>
                <a:gd name="connsiteY16" fmla="*/ 273711 h 783053"/>
                <a:gd name="connsiteX17" fmla="*/ 367673 w 615595"/>
                <a:gd name="connsiteY17" fmla="*/ 241287 h 783053"/>
                <a:gd name="connsiteX18" fmla="*/ 367673 w 615595"/>
                <a:gd name="connsiteY18" fmla="*/ 225490 h 783053"/>
                <a:gd name="connsiteX19" fmla="*/ 377650 w 615595"/>
                <a:gd name="connsiteY19" fmla="*/ 206368 h 783053"/>
                <a:gd name="connsiteX20" fmla="*/ 378481 w 615595"/>
                <a:gd name="connsiteY20" fmla="*/ 99950 h 783053"/>
                <a:gd name="connsiteX21" fmla="*/ 431300 w 615595"/>
                <a:gd name="connsiteY21" fmla="*/ 0 h 783053"/>
                <a:gd name="connsiteX22" fmla="*/ 461288 w 615595"/>
                <a:gd name="connsiteY22" fmla="*/ 15646 h 783053"/>
                <a:gd name="connsiteX23" fmla="*/ 474590 w 615595"/>
                <a:gd name="connsiteY23" fmla="*/ 10325 h 783053"/>
                <a:gd name="connsiteX24" fmla="*/ 479911 w 615595"/>
                <a:gd name="connsiteY24" fmla="*/ 20967 h 783053"/>
                <a:gd name="connsiteX25" fmla="*/ 498535 w 615595"/>
                <a:gd name="connsiteY25" fmla="*/ 24958 h 783053"/>
                <a:gd name="connsiteX26" fmla="*/ 510507 w 615595"/>
                <a:gd name="connsiteY26" fmla="*/ 24958 h 783053"/>
                <a:gd name="connsiteX27" fmla="*/ 526469 w 615595"/>
                <a:gd name="connsiteY27" fmla="*/ 32939 h 783053"/>
                <a:gd name="connsiteX28" fmla="*/ 517158 w 615595"/>
                <a:gd name="connsiteY28" fmla="*/ 43581 h 783053"/>
                <a:gd name="connsiteX29" fmla="*/ 523809 w 615595"/>
                <a:gd name="connsiteY29" fmla="*/ 55553 h 783053"/>
                <a:gd name="connsiteX30" fmla="*/ 519818 w 615595"/>
                <a:gd name="connsiteY30" fmla="*/ 84818 h 783053"/>
                <a:gd name="connsiteX31" fmla="*/ 514497 w 615595"/>
                <a:gd name="connsiteY31" fmla="*/ 91469 h 783053"/>
                <a:gd name="connsiteX32" fmla="*/ 514497 w 615595"/>
                <a:gd name="connsiteY32" fmla="*/ 104772 h 783053"/>
                <a:gd name="connsiteX33" fmla="*/ 525139 w 615595"/>
                <a:gd name="connsiteY33" fmla="*/ 100781 h 783053"/>
                <a:gd name="connsiteX34" fmla="*/ 526469 w 615595"/>
                <a:gd name="connsiteY34" fmla="*/ 116744 h 783053"/>
                <a:gd name="connsiteX35" fmla="*/ 551744 w 615595"/>
                <a:gd name="connsiteY35" fmla="*/ 131376 h 783053"/>
                <a:gd name="connsiteX36" fmla="*/ 567707 w 615595"/>
                <a:gd name="connsiteY36" fmla="*/ 127385 h 783053"/>
                <a:gd name="connsiteX37" fmla="*/ 588990 w 615595"/>
                <a:gd name="connsiteY37" fmla="*/ 139358 h 783053"/>
                <a:gd name="connsiteX38" fmla="*/ 608944 w 615595"/>
                <a:gd name="connsiteY38" fmla="*/ 161972 h 783053"/>
                <a:gd name="connsiteX39" fmla="*/ 614265 w 615595"/>
                <a:gd name="connsiteY39" fmla="*/ 167292 h 783053"/>
                <a:gd name="connsiteX40" fmla="*/ 615595 w 615595"/>
                <a:gd name="connsiteY40" fmla="*/ 181925 h 783053"/>
                <a:gd name="connsiteX41" fmla="*/ 604953 w 615595"/>
                <a:gd name="connsiteY41" fmla="*/ 191237 h 783053"/>
                <a:gd name="connsiteX42" fmla="*/ 598302 w 615595"/>
                <a:gd name="connsiteY42" fmla="*/ 211190 h 783053"/>
                <a:gd name="connsiteX43" fmla="*/ 571697 w 615595"/>
                <a:gd name="connsiteY43" fmla="*/ 225823 h 783053"/>
                <a:gd name="connsiteX44" fmla="*/ 558395 w 615595"/>
                <a:gd name="connsiteY44" fmla="*/ 237795 h 783053"/>
                <a:gd name="connsiteX45" fmla="*/ 539772 w 615595"/>
                <a:gd name="connsiteY45" fmla="*/ 235134 h 783053"/>
                <a:gd name="connsiteX46" fmla="*/ 518488 w 615595"/>
                <a:gd name="connsiteY46" fmla="*/ 231144 h 783053"/>
                <a:gd name="connsiteX47" fmla="*/ 510507 w 615595"/>
                <a:gd name="connsiteY47" fmla="*/ 232474 h 783053"/>
                <a:gd name="connsiteX48" fmla="*/ 510507 w 615595"/>
                <a:gd name="connsiteY48" fmla="*/ 237795 h 783053"/>
                <a:gd name="connsiteX49" fmla="*/ 499865 w 615595"/>
                <a:gd name="connsiteY49" fmla="*/ 251097 h 783053"/>
                <a:gd name="connsiteX50" fmla="*/ 505186 w 615595"/>
                <a:gd name="connsiteY50" fmla="*/ 263069 h 783053"/>
                <a:gd name="connsiteX51" fmla="*/ 503855 w 615595"/>
                <a:gd name="connsiteY51" fmla="*/ 292334 h 783053"/>
                <a:gd name="connsiteX52" fmla="*/ 498535 w 615595"/>
                <a:gd name="connsiteY52" fmla="*/ 302976 h 783053"/>
                <a:gd name="connsiteX53" fmla="*/ 505186 w 615595"/>
                <a:gd name="connsiteY53" fmla="*/ 314948 h 783053"/>
                <a:gd name="connsiteX54" fmla="*/ 505186 w 615595"/>
                <a:gd name="connsiteY54" fmla="*/ 326920 h 783053"/>
                <a:gd name="connsiteX55" fmla="*/ 497204 w 615595"/>
                <a:gd name="connsiteY55" fmla="*/ 340223 h 783053"/>
                <a:gd name="connsiteX56" fmla="*/ 485232 w 615595"/>
                <a:gd name="connsiteY56" fmla="*/ 341553 h 783053"/>
                <a:gd name="connsiteX57" fmla="*/ 485232 w 615595"/>
                <a:gd name="connsiteY57" fmla="*/ 366827 h 783053"/>
                <a:gd name="connsiteX58" fmla="*/ 478581 w 615595"/>
                <a:gd name="connsiteY58" fmla="*/ 374809 h 783053"/>
                <a:gd name="connsiteX59" fmla="*/ 479911 w 615595"/>
                <a:gd name="connsiteY59" fmla="*/ 385451 h 783053"/>
                <a:gd name="connsiteX60" fmla="*/ 481242 w 615595"/>
                <a:gd name="connsiteY60" fmla="*/ 393432 h 783053"/>
                <a:gd name="connsiteX61" fmla="*/ 471930 w 615595"/>
                <a:gd name="connsiteY61" fmla="*/ 414716 h 783053"/>
                <a:gd name="connsiteX62" fmla="*/ 471930 w 615595"/>
                <a:gd name="connsiteY62" fmla="*/ 424028 h 783053"/>
                <a:gd name="connsiteX63" fmla="*/ 474590 w 615595"/>
                <a:gd name="connsiteY63" fmla="*/ 437330 h 783053"/>
                <a:gd name="connsiteX64" fmla="*/ 487893 w 615595"/>
                <a:gd name="connsiteY64" fmla="*/ 457283 h 783053"/>
                <a:gd name="connsiteX65" fmla="*/ 506516 w 615595"/>
                <a:gd name="connsiteY65" fmla="*/ 469255 h 783053"/>
                <a:gd name="connsiteX66" fmla="*/ 514497 w 615595"/>
                <a:gd name="connsiteY66" fmla="*/ 467925 h 783053"/>
                <a:gd name="connsiteX67" fmla="*/ 530460 w 615595"/>
                <a:gd name="connsiteY67" fmla="*/ 486548 h 783053"/>
                <a:gd name="connsiteX68" fmla="*/ 510507 w 615595"/>
                <a:gd name="connsiteY68" fmla="*/ 513153 h 783053"/>
                <a:gd name="connsiteX69" fmla="*/ 487893 w 615595"/>
                <a:gd name="connsiteY69" fmla="*/ 530446 h 783053"/>
                <a:gd name="connsiteX70" fmla="*/ 489223 w 615595"/>
                <a:gd name="connsiteY70" fmla="*/ 545079 h 783053"/>
                <a:gd name="connsiteX71" fmla="*/ 466609 w 615595"/>
                <a:gd name="connsiteY71" fmla="*/ 565032 h 783053"/>
                <a:gd name="connsiteX72" fmla="*/ 466609 w 615595"/>
                <a:gd name="connsiteY72" fmla="*/ 575674 h 783053"/>
                <a:gd name="connsiteX73" fmla="*/ 447986 w 615595"/>
                <a:gd name="connsiteY73" fmla="*/ 600949 h 783053"/>
                <a:gd name="connsiteX74" fmla="*/ 434683 w 615595"/>
                <a:gd name="connsiteY74" fmla="*/ 604939 h 783053"/>
                <a:gd name="connsiteX75" fmla="*/ 432065 w 615595"/>
                <a:gd name="connsiteY75" fmla="*/ 632432 h 783053"/>
                <a:gd name="connsiteX76" fmla="*/ 316712 w 615595"/>
                <a:gd name="connsiteY76" fmla="*/ 783053 h 783053"/>
                <a:gd name="connsiteX0" fmla="*/ 0 w 615595"/>
                <a:gd name="connsiteY0" fmla="*/ 632432 h 632432"/>
                <a:gd name="connsiteX1" fmla="*/ 8510 w 615595"/>
                <a:gd name="connsiteY1" fmla="*/ 621234 h 632432"/>
                <a:gd name="connsiteX2" fmla="*/ 15161 w 615595"/>
                <a:gd name="connsiteY2" fmla="*/ 593799 h 632432"/>
                <a:gd name="connsiteX3" fmla="*/ 24306 w 615595"/>
                <a:gd name="connsiteY3" fmla="*/ 557217 h 632432"/>
                <a:gd name="connsiteX4" fmla="*/ 24306 w 615595"/>
                <a:gd name="connsiteY4" fmla="*/ 548903 h 632432"/>
                <a:gd name="connsiteX5" fmla="*/ 23754 w 615595"/>
                <a:gd name="connsiteY5" fmla="*/ 544732 h 632432"/>
                <a:gd name="connsiteX6" fmla="*/ 45091 w 615595"/>
                <a:gd name="connsiteY6" fmla="*/ 496525 h 632432"/>
                <a:gd name="connsiteX7" fmla="*/ 81673 w 615595"/>
                <a:gd name="connsiteY7" fmla="*/ 464101 h 632432"/>
                <a:gd name="connsiteX8" fmla="*/ 128231 w 615595"/>
                <a:gd name="connsiteY8" fmla="*/ 437496 h 632432"/>
                <a:gd name="connsiteX9" fmla="*/ 175620 w 615595"/>
                <a:gd name="connsiteY9" fmla="*/ 401746 h 632432"/>
                <a:gd name="connsiteX10" fmla="*/ 212202 w 615595"/>
                <a:gd name="connsiteY10" fmla="*/ 389275 h 632432"/>
                <a:gd name="connsiteX11" fmla="*/ 248783 w 615595"/>
                <a:gd name="connsiteY11" fmla="*/ 380130 h 632432"/>
                <a:gd name="connsiteX12" fmla="*/ 262085 w 615595"/>
                <a:gd name="connsiteY12" fmla="*/ 361839 h 632432"/>
                <a:gd name="connsiteX13" fmla="*/ 267906 w 615595"/>
                <a:gd name="connsiteY13" fmla="*/ 361008 h 632432"/>
                <a:gd name="connsiteX14" fmla="*/ 290353 w 615595"/>
                <a:gd name="connsiteY14" fmla="*/ 350200 h 632432"/>
                <a:gd name="connsiteX15" fmla="*/ 323609 w 615595"/>
                <a:gd name="connsiteY15" fmla="*/ 314450 h 632432"/>
                <a:gd name="connsiteX16" fmla="*/ 353539 w 615595"/>
                <a:gd name="connsiteY16" fmla="*/ 273711 h 632432"/>
                <a:gd name="connsiteX17" fmla="*/ 367673 w 615595"/>
                <a:gd name="connsiteY17" fmla="*/ 241287 h 632432"/>
                <a:gd name="connsiteX18" fmla="*/ 367673 w 615595"/>
                <a:gd name="connsiteY18" fmla="*/ 225490 h 632432"/>
                <a:gd name="connsiteX19" fmla="*/ 377650 w 615595"/>
                <a:gd name="connsiteY19" fmla="*/ 206368 h 632432"/>
                <a:gd name="connsiteX20" fmla="*/ 378481 w 615595"/>
                <a:gd name="connsiteY20" fmla="*/ 99950 h 632432"/>
                <a:gd name="connsiteX21" fmla="*/ 431300 w 615595"/>
                <a:gd name="connsiteY21" fmla="*/ 0 h 632432"/>
                <a:gd name="connsiteX22" fmla="*/ 461288 w 615595"/>
                <a:gd name="connsiteY22" fmla="*/ 15646 h 632432"/>
                <a:gd name="connsiteX23" fmla="*/ 474590 w 615595"/>
                <a:gd name="connsiteY23" fmla="*/ 10325 h 632432"/>
                <a:gd name="connsiteX24" fmla="*/ 479911 w 615595"/>
                <a:gd name="connsiteY24" fmla="*/ 20967 h 632432"/>
                <a:gd name="connsiteX25" fmla="*/ 498535 w 615595"/>
                <a:gd name="connsiteY25" fmla="*/ 24958 h 632432"/>
                <a:gd name="connsiteX26" fmla="*/ 510507 w 615595"/>
                <a:gd name="connsiteY26" fmla="*/ 24958 h 632432"/>
                <a:gd name="connsiteX27" fmla="*/ 526469 w 615595"/>
                <a:gd name="connsiteY27" fmla="*/ 32939 h 632432"/>
                <a:gd name="connsiteX28" fmla="*/ 517158 w 615595"/>
                <a:gd name="connsiteY28" fmla="*/ 43581 h 632432"/>
                <a:gd name="connsiteX29" fmla="*/ 523809 w 615595"/>
                <a:gd name="connsiteY29" fmla="*/ 55553 h 632432"/>
                <a:gd name="connsiteX30" fmla="*/ 519818 w 615595"/>
                <a:gd name="connsiteY30" fmla="*/ 84818 h 632432"/>
                <a:gd name="connsiteX31" fmla="*/ 514497 w 615595"/>
                <a:gd name="connsiteY31" fmla="*/ 91469 h 632432"/>
                <a:gd name="connsiteX32" fmla="*/ 514497 w 615595"/>
                <a:gd name="connsiteY32" fmla="*/ 104772 h 632432"/>
                <a:gd name="connsiteX33" fmla="*/ 525139 w 615595"/>
                <a:gd name="connsiteY33" fmla="*/ 100781 h 632432"/>
                <a:gd name="connsiteX34" fmla="*/ 526469 w 615595"/>
                <a:gd name="connsiteY34" fmla="*/ 116744 h 632432"/>
                <a:gd name="connsiteX35" fmla="*/ 551744 w 615595"/>
                <a:gd name="connsiteY35" fmla="*/ 131376 h 632432"/>
                <a:gd name="connsiteX36" fmla="*/ 567707 w 615595"/>
                <a:gd name="connsiteY36" fmla="*/ 127385 h 632432"/>
                <a:gd name="connsiteX37" fmla="*/ 588990 w 615595"/>
                <a:gd name="connsiteY37" fmla="*/ 139358 h 632432"/>
                <a:gd name="connsiteX38" fmla="*/ 608944 w 615595"/>
                <a:gd name="connsiteY38" fmla="*/ 161972 h 632432"/>
                <a:gd name="connsiteX39" fmla="*/ 614265 w 615595"/>
                <a:gd name="connsiteY39" fmla="*/ 167292 h 632432"/>
                <a:gd name="connsiteX40" fmla="*/ 615595 w 615595"/>
                <a:gd name="connsiteY40" fmla="*/ 181925 h 632432"/>
                <a:gd name="connsiteX41" fmla="*/ 604953 w 615595"/>
                <a:gd name="connsiteY41" fmla="*/ 191237 h 632432"/>
                <a:gd name="connsiteX42" fmla="*/ 598302 w 615595"/>
                <a:gd name="connsiteY42" fmla="*/ 211190 h 632432"/>
                <a:gd name="connsiteX43" fmla="*/ 571697 w 615595"/>
                <a:gd name="connsiteY43" fmla="*/ 225823 h 632432"/>
                <a:gd name="connsiteX44" fmla="*/ 558395 w 615595"/>
                <a:gd name="connsiteY44" fmla="*/ 237795 h 632432"/>
                <a:gd name="connsiteX45" fmla="*/ 539772 w 615595"/>
                <a:gd name="connsiteY45" fmla="*/ 235134 h 632432"/>
                <a:gd name="connsiteX46" fmla="*/ 518488 w 615595"/>
                <a:gd name="connsiteY46" fmla="*/ 231144 h 632432"/>
                <a:gd name="connsiteX47" fmla="*/ 510507 w 615595"/>
                <a:gd name="connsiteY47" fmla="*/ 232474 h 632432"/>
                <a:gd name="connsiteX48" fmla="*/ 510507 w 615595"/>
                <a:gd name="connsiteY48" fmla="*/ 237795 h 632432"/>
                <a:gd name="connsiteX49" fmla="*/ 499865 w 615595"/>
                <a:gd name="connsiteY49" fmla="*/ 251097 h 632432"/>
                <a:gd name="connsiteX50" fmla="*/ 505186 w 615595"/>
                <a:gd name="connsiteY50" fmla="*/ 263069 h 632432"/>
                <a:gd name="connsiteX51" fmla="*/ 503855 w 615595"/>
                <a:gd name="connsiteY51" fmla="*/ 292334 h 632432"/>
                <a:gd name="connsiteX52" fmla="*/ 498535 w 615595"/>
                <a:gd name="connsiteY52" fmla="*/ 302976 h 632432"/>
                <a:gd name="connsiteX53" fmla="*/ 505186 w 615595"/>
                <a:gd name="connsiteY53" fmla="*/ 314948 h 632432"/>
                <a:gd name="connsiteX54" fmla="*/ 505186 w 615595"/>
                <a:gd name="connsiteY54" fmla="*/ 326920 h 632432"/>
                <a:gd name="connsiteX55" fmla="*/ 497204 w 615595"/>
                <a:gd name="connsiteY55" fmla="*/ 340223 h 632432"/>
                <a:gd name="connsiteX56" fmla="*/ 485232 w 615595"/>
                <a:gd name="connsiteY56" fmla="*/ 341553 h 632432"/>
                <a:gd name="connsiteX57" fmla="*/ 485232 w 615595"/>
                <a:gd name="connsiteY57" fmla="*/ 366827 h 632432"/>
                <a:gd name="connsiteX58" fmla="*/ 478581 w 615595"/>
                <a:gd name="connsiteY58" fmla="*/ 374809 h 632432"/>
                <a:gd name="connsiteX59" fmla="*/ 479911 w 615595"/>
                <a:gd name="connsiteY59" fmla="*/ 385451 h 632432"/>
                <a:gd name="connsiteX60" fmla="*/ 481242 w 615595"/>
                <a:gd name="connsiteY60" fmla="*/ 393432 h 632432"/>
                <a:gd name="connsiteX61" fmla="*/ 471930 w 615595"/>
                <a:gd name="connsiteY61" fmla="*/ 414716 h 632432"/>
                <a:gd name="connsiteX62" fmla="*/ 471930 w 615595"/>
                <a:gd name="connsiteY62" fmla="*/ 424028 h 632432"/>
                <a:gd name="connsiteX63" fmla="*/ 474590 w 615595"/>
                <a:gd name="connsiteY63" fmla="*/ 437330 h 632432"/>
                <a:gd name="connsiteX64" fmla="*/ 487893 w 615595"/>
                <a:gd name="connsiteY64" fmla="*/ 457283 h 632432"/>
                <a:gd name="connsiteX65" fmla="*/ 506516 w 615595"/>
                <a:gd name="connsiteY65" fmla="*/ 469255 h 632432"/>
                <a:gd name="connsiteX66" fmla="*/ 514497 w 615595"/>
                <a:gd name="connsiteY66" fmla="*/ 467925 h 632432"/>
                <a:gd name="connsiteX67" fmla="*/ 530460 w 615595"/>
                <a:gd name="connsiteY67" fmla="*/ 486548 h 632432"/>
                <a:gd name="connsiteX68" fmla="*/ 510507 w 615595"/>
                <a:gd name="connsiteY68" fmla="*/ 513153 h 632432"/>
                <a:gd name="connsiteX69" fmla="*/ 487893 w 615595"/>
                <a:gd name="connsiteY69" fmla="*/ 530446 h 632432"/>
                <a:gd name="connsiteX70" fmla="*/ 489223 w 615595"/>
                <a:gd name="connsiteY70" fmla="*/ 545079 h 632432"/>
                <a:gd name="connsiteX71" fmla="*/ 466609 w 615595"/>
                <a:gd name="connsiteY71" fmla="*/ 565032 h 632432"/>
                <a:gd name="connsiteX72" fmla="*/ 466609 w 615595"/>
                <a:gd name="connsiteY72" fmla="*/ 575674 h 632432"/>
                <a:gd name="connsiteX73" fmla="*/ 447986 w 615595"/>
                <a:gd name="connsiteY73" fmla="*/ 600949 h 632432"/>
                <a:gd name="connsiteX74" fmla="*/ 434683 w 615595"/>
                <a:gd name="connsiteY74" fmla="*/ 604939 h 632432"/>
                <a:gd name="connsiteX75" fmla="*/ 432065 w 615595"/>
                <a:gd name="connsiteY75" fmla="*/ 632432 h 6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615595" h="632432">
                  <a:moveTo>
                    <a:pt x="0" y="632432"/>
                  </a:moveTo>
                  <a:lnTo>
                    <a:pt x="8510" y="621234"/>
                  </a:lnTo>
                  <a:lnTo>
                    <a:pt x="15161" y="593799"/>
                  </a:lnTo>
                  <a:lnTo>
                    <a:pt x="24306" y="557217"/>
                  </a:lnTo>
                  <a:lnTo>
                    <a:pt x="24306" y="548903"/>
                  </a:lnTo>
                  <a:lnTo>
                    <a:pt x="23754" y="544732"/>
                  </a:lnTo>
                  <a:lnTo>
                    <a:pt x="45091" y="496525"/>
                  </a:lnTo>
                  <a:lnTo>
                    <a:pt x="81673" y="464101"/>
                  </a:lnTo>
                  <a:lnTo>
                    <a:pt x="128231" y="437496"/>
                  </a:lnTo>
                  <a:lnTo>
                    <a:pt x="175620" y="401746"/>
                  </a:lnTo>
                  <a:lnTo>
                    <a:pt x="212202" y="389275"/>
                  </a:lnTo>
                  <a:lnTo>
                    <a:pt x="248783" y="380130"/>
                  </a:lnTo>
                  <a:lnTo>
                    <a:pt x="262085" y="361839"/>
                  </a:lnTo>
                  <a:lnTo>
                    <a:pt x="267906" y="361008"/>
                  </a:lnTo>
                  <a:lnTo>
                    <a:pt x="290353" y="350200"/>
                  </a:lnTo>
                  <a:lnTo>
                    <a:pt x="323609" y="314450"/>
                  </a:lnTo>
                  <a:lnTo>
                    <a:pt x="353539" y="273711"/>
                  </a:lnTo>
                  <a:lnTo>
                    <a:pt x="367673" y="241287"/>
                  </a:lnTo>
                  <a:lnTo>
                    <a:pt x="367673" y="225490"/>
                  </a:lnTo>
                  <a:lnTo>
                    <a:pt x="377650" y="206368"/>
                  </a:lnTo>
                  <a:lnTo>
                    <a:pt x="378481" y="99950"/>
                  </a:lnTo>
                  <a:lnTo>
                    <a:pt x="431300" y="0"/>
                  </a:lnTo>
                  <a:lnTo>
                    <a:pt x="461288" y="15646"/>
                  </a:lnTo>
                  <a:lnTo>
                    <a:pt x="474590" y="10325"/>
                  </a:lnTo>
                  <a:lnTo>
                    <a:pt x="479911" y="20967"/>
                  </a:lnTo>
                  <a:lnTo>
                    <a:pt x="498535" y="24958"/>
                  </a:lnTo>
                  <a:lnTo>
                    <a:pt x="510507" y="24958"/>
                  </a:lnTo>
                  <a:lnTo>
                    <a:pt x="526469" y="32939"/>
                  </a:lnTo>
                  <a:lnTo>
                    <a:pt x="517158" y="43581"/>
                  </a:lnTo>
                  <a:lnTo>
                    <a:pt x="523809" y="55553"/>
                  </a:lnTo>
                  <a:lnTo>
                    <a:pt x="519818" y="84818"/>
                  </a:lnTo>
                  <a:lnTo>
                    <a:pt x="514497" y="91469"/>
                  </a:lnTo>
                  <a:lnTo>
                    <a:pt x="514497" y="104772"/>
                  </a:lnTo>
                  <a:lnTo>
                    <a:pt x="525139" y="100781"/>
                  </a:lnTo>
                  <a:lnTo>
                    <a:pt x="526469" y="116744"/>
                  </a:lnTo>
                  <a:lnTo>
                    <a:pt x="551744" y="131376"/>
                  </a:lnTo>
                  <a:lnTo>
                    <a:pt x="567707" y="127385"/>
                  </a:lnTo>
                  <a:lnTo>
                    <a:pt x="588990" y="139358"/>
                  </a:lnTo>
                  <a:lnTo>
                    <a:pt x="608944" y="161972"/>
                  </a:lnTo>
                  <a:lnTo>
                    <a:pt x="614265" y="167292"/>
                  </a:lnTo>
                  <a:lnTo>
                    <a:pt x="615595" y="181925"/>
                  </a:lnTo>
                  <a:lnTo>
                    <a:pt x="604953" y="191237"/>
                  </a:lnTo>
                  <a:lnTo>
                    <a:pt x="598302" y="211190"/>
                  </a:lnTo>
                  <a:lnTo>
                    <a:pt x="571697" y="225823"/>
                  </a:lnTo>
                  <a:lnTo>
                    <a:pt x="558395" y="237795"/>
                  </a:lnTo>
                  <a:lnTo>
                    <a:pt x="539772" y="235134"/>
                  </a:lnTo>
                  <a:lnTo>
                    <a:pt x="518488" y="231144"/>
                  </a:lnTo>
                  <a:lnTo>
                    <a:pt x="510507" y="232474"/>
                  </a:lnTo>
                  <a:lnTo>
                    <a:pt x="510507" y="237795"/>
                  </a:lnTo>
                  <a:lnTo>
                    <a:pt x="499865" y="251097"/>
                  </a:lnTo>
                  <a:lnTo>
                    <a:pt x="505186" y="263069"/>
                  </a:lnTo>
                  <a:cubicBezTo>
                    <a:pt x="504742" y="272824"/>
                    <a:pt x="504299" y="282579"/>
                    <a:pt x="503855" y="292334"/>
                  </a:cubicBezTo>
                  <a:lnTo>
                    <a:pt x="498535" y="302976"/>
                  </a:lnTo>
                  <a:lnTo>
                    <a:pt x="505186" y="314948"/>
                  </a:lnTo>
                  <a:lnTo>
                    <a:pt x="505186" y="326920"/>
                  </a:lnTo>
                  <a:lnTo>
                    <a:pt x="497204" y="340223"/>
                  </a:lnTo>
                  <a:lnTo>
                    <a:pt x="485232" y="341553"/>
                  </a:lnTo>
                  <a:lnTo>
                    <a:pt x="485232" y="366827"/>
                  </a:lnTo>
                  <a:lnTo>
                    <a:pt x="478581" y="374809"/>
                  </a:lnTo>
                  <a:lnTo>
                    <a:pt x="479911" y="385451"/>
                  </a:lnTo>
                  <a:lnTo>
                    <a:pt x="481242" y="393432"/>
                  </a:lnTo>
                  <a:lnTo>
                    <a:pt x="471930" y="414716"/>
                  </a:lnTo>
                  <a:lnTo>
                    <a:pt x="471930" y="424028"/>
                  </a:lnTo>
                  <a:lnTo>
                    <a:pt x="474590" y="437330"/>
                  </a:lnTo>
                  <a:lnTo>
                    <a:pt x="487893" y="457283"/>
                  </a:lnTo>
                  <a:lnTo>
                    <a:pt x="506516" y="469255"/>
                  </a:lnTo>
                  <a:lnTo>
                    <a:pt x="514497" y="467925"/>
                  </a:lnTo>
                  <a:lnTo>
                    <a:pt x="530460" y="486548"/>
                  </a:lnTo>
                  <a:lnTo>
                    <a:pt x="510507" y="513153"/>
                  </a:lnTo>
                  <a:lnTo>
                    <a:pt x="487893" y="530446"/>
                  </a:lnTo>
                  <a:lnTo>
                    <a:pt x="489223" y="545079"/>
                  </a:lnTo>
                  <a:lnTo>
                    <a:pt x="466609" y="565032"/>
                  </a:lnTo>
                  <a:lnTo>
                    <a:pt x="466609" y="575674"/>
                  </a:lnTo>
                  <a:lnTo>
                    <a:pt x="447986" y="600949"/>
                  </a:lnTo>
                  <a:lnTo>
                    <a:pt x="434683" y="604939"/>
                  </a:lnTo>
                  <a:lnTo>
                    <a:pt x="432065" y="632432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E7D648F8-FE26-B511-5C3D-05C5AD556EC4}"/>
              </a:ext>
            </a:extLst>
          </p:cNvPr>
          <p:cNvGrpSpPr/>
          <p:nvPr/>
        </p:nvGrpSpPr>
        <p:grpSpPr>
          <a:xfrm>
            <a:off x="3857090" y="834299"/>
            <a:ext cx="2059644" cy="2729195"/>
            <a:chOff x="3857090" y="834299"/>
            <a:chExt cx="2059644" cy="2729195"/>
          </a:xfrm>
        </p:grpSpPr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28DF951-9D84-5E0F-22C8-D24FA5C9CAE6}"/>
                </a:ext>
              </a:extLst>
            </p:cNvPr>
            <p:cNvSpPr/>
            <p:nvPr/>
          </p:nvSpPr>
          <p:spPr>
            <a:xfrm>
              <a:off x="4739034" y="834299"/>
              <a:ext cx="971070" cy="93648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1F1D2ACA-534B-2D6E-6DAB-213F53997C19}"/>
                </a:ext>
              </a:extLst>
            </p:cNvPr>
            <p:cNvSpPr/>
            <p:nvPr/>
          </p:nvSpPr>
          <p:spPr>
            <a:xfrm>
              <a:off x="4651239" y="1575238"/>
              <a:ext cx="694382" cy="1128037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9F78106-FAF4-DF53-267D-E22B7F41C801}"/>
                </a:ext>
              </a:extLst>
            </p:cNvPr>
            <p:cNvSpPr/>
            <p:nvPr/>
          </p:nvSpPr>
          <p:spPr>
            <a:xfrm>
              <a:off x="5159388" y="1612643"/>
              <a:ext cx="757346" cy="117310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E2FCF864-0FF2-05EE-4DCD-2205D6888D62}"/>
                </a:ext>
              </a:extLst>
            </p:cNvPr>
            <p:cNvSpPr/>
            <p:nvPr/>
          </p:nvSpPr>
          <p:spPr>
            <a:xfrm>
              <a:off x="4571424" y="2529016"/>
              <a:ext cx="586632" cy="948456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44DDF81-B7E8-B238-4E47-986F8BF399A7}"/>
                </a:ext>
              </a:extLst>
            </p:cNvPr>
            <p:cNvSpPr/>
            <p:nvPr/>
          </p:nvSpPr>
          <p:spPr>
            <a:xfrm>
              <a:off x="4959209" y="2615038"/>
              <a:ext cx="744688" cy="83716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4383B61-2E13-0760-AD51-512701929A1E}"/>
                </a:ext>
              </a:extLst>
            </p:cNvPr>
            <p:cNvSpPr/>
            <p:nvPr/>
          </p:nvSpPr>
          <p:spPr>
            <a:xfrm>
              <a:off x="3857090" y="3069090"/>
              <a:ext cx="191553" cy="360494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74D0DB51-C708-0C4A-DEBE-FE9227ACCC7C}"/>
                </a:ext>
              </a:extLst>
            </p:cNvPr>
            <p:cNvSpPr/>
            <p:nvPr/>
          </p:nvSpPr>
          <p:spPr>
            <a:xfrm rot="836583">
              <a:off x="5436094" y="1952975"/>
              <a:ext cx="211597" cy="49244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2611E8EF-C6E9-0661-49B2-06ECA609E51E}"/>
                </a:ext>
              </a:extLst>
            </p:cNvPr>
            <p:cNvSpPr/>
            <p:nvPr/>
          </p:nvSpPr>
          <p:spPr>
            <a:xfrm rot="1511888">
              <a:off x="5192808" y="2922466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FD4A30E-0677-C8E7-6381-F9392D5D8DFE}"/>
                </a:ext>
              </a:extLst>
            </p:cNvPr>
            <p:cNvSpPr/>
            <p:nvPr/>
          </p:nvSpPr>
          <p:spPr>
            <a:xfrm rot="362872">
              <a:off x="4965457" y="1951227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012CF30B-6D76-AE65-D512-F5AC800EDB39}"/>
                </a:ext>
              </a:extLst>
            </p:cNvPr>
            <p:cNvSpPr/>
            <p:nvPr/>
          </p:nvSpPr>
          <p:spPr>
            <a:xfrm>
              <a:off x="5076837" y="1419414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5690D87-52A0-EE56-05CA-24360A864FCA}"/>
                </a:ext>
              </a:extLst>
            </p:cNvPr>
            <p:cNvSpPr/>
            <p:nvPr/>
          </p:nvSpPr>
          <p:spPr>
            <a:xfrm>
              <a:off x="4574128" y="3315027"/>
              <a:ext cx="785461" cy="248467"/>
            </a:xfrm>
            <a:custGeom>
              <a:avLst/>
              <a:gdLst>
                <a:gd name="connsiteX0" fmla="*/ 385081 w 785461"/>
                <a:gd name="connsiteY0" fmla="*/ 0 h 248467"/>
                <a:gd name="connsiteX1" fmla="*/ 417651 w 785461"/>
                <a:gd name="connsiteY1" fmla="*/ 17449 h 248467"/>
                <a:gd name="connsiteX2" fmla="*/ 440265 w 785461"/>
                <a:gd name="connsiteY2" fmla="*/ 16118 h 248467"/>
                <a:gd name="connsiteX3" fmla="*/ 456228 w 785461"/>
                <a:gd name="connsiteY3" fmla="*/ 155 h 248467"/>
                <a:gd name="connsiteX4" fmla="*/ 464210 w 785461"/>
                <a:gd name="connsiteY4" fmla="*/ 16118 h 248467"/>
                <a:gd name="connsiteX5" fmla="*/ 494805 w 785461"/>
                <a:gd name="connsiteY5" fmla="*/ 18779 h 248467"/>
                <a:gd name="connsiteX6" fmla="*/ 489484 w 785461"/>
                <a:gd name="connsiteY6" fmla="*/ 32081 h 248467"/>
                <a:gd name="connsiteX7" fmla="*/ 492144 w 785461"/>
                <a:gd name="connsiteY7" fmla="*/ 44053 h 248467"/>
                <a:gd name="connsiteX8" fmla="*/ 509437 w 785461"/>
                <a:gd name="connsiteY8" fmla="*/ 50704 h 248467"/>
                <a:gd name="connsiteX9" fmla="*/ 545354 w 785461"/>
                <a:gd name="connsiteY9" fmla="*/ 44053 h 248467"/>
                <a:gd name="connsiteX10" fmla="*/ 606544 w 785461"/>
                <a:gd name="connsiteY10" fmla="*/ 58686 h 248467"/>
                <a:gd name="connsiteX11" fmla="*/ 606544 w 785461"/>
                <a:gd name="connsiteY11" fmla="*/ 73318 h 248467"/>
                <a:gd name="connsiteX12" fmla="*/ 606544 w 785461"/>
                <a:gd name="connsiteY12" fmla="*/ 83960 h 248467"/>
                <a:gd name="connsiteX13" fmla="*/ 602554 w 785461"/>
                <a:gd name="connsiteY13" fmla="*/ 113225 h 248467"/>
                <a:gd name="connsiteX14" fmla="*/ 619847 w 785461"/>
                <a:gd name="connsiteY14" fmla="*/ 121207 h 248467"/>
                <a:gd name="connsiteX15" fmla="*/ 621177 w 785461"/>
                <a:gd name="connsiteY15" fmla="*/ 133179 h 248467"/>
                <a:gd name="connsiteX16" fmla="*/ 634479 w 785461"/>
                <a:gd name="connsiteY16" fmla="*/ 133179 h 248467"/>
                <a:gd name="connsiteX17" fmla="*/ 662414 w 785461"/>
                <a:gd name="connsiteY17" fmla="*/ 137170 h 248467"/>
                <a:gd name="connsiteX18" fmla="*/ 657093 w 785461"/>
                <a:gd name="connsiteY18" fmla="*/ 121207 h 248467"/>
                <a:gd name="connsiteX19" fmla="*/ 694340 w 785461"/>
                <a:gd name="connsiteY19" fmla="*/ 121207 h 248467"/>
                <a:gd name="connsiteX20" fmla="*/ 697000 w 785461"/>
                <a:gd name="connsiteY20" fmla="*/ 86621 h 248467"/>
                <a:gd name="connsiteX21" fmla="*/ 697000 w 785461"/>
                <a:gd name="connsiteY21" fmla="*/ 62676 h 248467"/>
                <a:gd name="connsiteX22" fmla="*/ 707642 w 785461"/>
                <a:gd name="connsiteY22" fmla="*/ 53365 h 248467"/>
                <a:gd name="connsiteX23" fmla="*/ 734782 w 785461"/>
                <a:gd name="connsiteY23" fmla="*/ 54657 h 248467"/>
                <a:gd name="connsiteX24" fmla="*/ 735134 w 785461"/>
                <a:gd name="connsiteY24" fmla="*/ 54917 h 248467"/>
                <a:gd name="connsiteX25" fmla="*/ 736242 w 785461"/>
                <a:gd name="connsiteY25" fmla="*/ 74870 h 248467"/>
                <a:gd name="connsiteX26" fmla="*/ 763955 w 785461"/>
                <a:gd name="connsiteY26" fmla="*/ 104800 h 248467"/>
                <a:gd name="connsiteX27" fmla="*/ 763955 w 785461"/>
                <a:gd name="connsiteY27" fmla="*/ 139165 h 248467"/>
                <a:gd name="connsiteX28" fmla="*/ 777258 w 785461"/>
                <a:gd name="connsiteY28" fmla="*/ 152467 h 248467"/>
                <a:gd name="connsiteX29" fmla="*/ 776149 w 785461"/>
                <a:gd name="connsiteY29" fmla="*/ 196808 h 248467"/>
                <a:gd name="connsiteX30" fmla="*/ 781692 w 785461"/>
                <a:gd name="connsiteY30" fmla="*/ 209002 h 248467"/>
                <a:gd name="connsiteX31" fmla="*/ 781692 w 785461"/>
                <a:gd name="connsiteY31" fmla="*/ 218979 h 248467"/>
                <a:gd name="connsiteX32" fmla="*/ 785017 w 785461"/>
                <a:gd name="connsiteY32" fmla="*/ 228956 h 248467"/>
                <a:gd name="connsiteX33" fmla="*/ 785461 w 785461"/>
                <a:gd name="connsiteY33" fmla="*/ 248467 h 248467"/>
                <a:gd name="connsiteX34" fmla="*/ 0 w 785461"/>
                <a:gd name="connsiteY34" fmla="*/ 248467 h 248467"/>
                <a:gd name="connsiteX35" fmla="*/ 2618 w 785461"/>
                <a:gd name="connsiteY35" fmla="*/ 220974 h 248467"/>
                <a:gd name="connsiteX36" fmla="*/ 15921 w 785461"/>
                <a:gd name="connsiteY36" fmla="*/ 216983 h 248467"/>
                <a:gd name="connsiteX37" fmla="*/ 34544 w 785461"/>
                <a:gd name="connsiteY37" fmla="*/ 191709 h 248467"/>
                <a:gd name="connsiteX38" fmla="*/ 34544 w 785461"/>
                <a:gd name="connsiteY38" fmla="*/ 181067 h 248467"/>
                <a:gd name="connsiteX39" fmla="*/ 57158 w 785461"/>
                <a:gd name="connsiteY39" fmla="*/ 161114 h 248467"/>
                <a:gd name="connsiteX40" fmla="*/ 55828 w 785461"/>
                <a:gd name="connsiteY40" fmla="*/ 146481 h 248467"/>
                <a:gd name="connsiteX41" fmla="*/ 78442 w 785461"/>
                <a:gd name="connsiteY41" fmla="*/ 129188 h 248467"/>
                <a:gd name="connsiteX42" fmla="*/ 98395 w 785461"/>
                <a:gd name="connsiteY42" fmla="*/ 102583 h 248467"/>
                <a:gd name="connsiteX43" fmla="*/ 122339 w 785461"/>
                <a:gd name="connsiteY43" fmla="*/ 98593 h 248467"/>
                <a:gd name="connsiteX44" fmla="*/ 136972 w 785461"/>
                <a:gd name="connsiteY44" fmla="*/ 115886 h 248467"/>
                <a:gd name="connsiteX45" fmla="*/ 158256 w 785461"/>
                <a:gd name="connsiteY45" fmla="*/ 105244 h 248467"/>
                <a:gd name="connsiteX46" fmla="*/ 175549 w 785461"/>
                <a:gd name="connsiteY46" fmla="*/ 111895 h 248467"/>
                <a:gd name="connsiteX47" fmla="*/ 194172 w 785461"/>
                <a:gd name="connsiteY47" fmla="*/ 109235 h 248467"/>
                <a:gd name="connsiteX48" fmla="*/ 200823 w 785461"/>
                <a:gd name="connsiteY48" fmla="*/ 98593 h 248467"/>
                <a:gd name="connsiteX49" fmla="*/ 215456 w 785461"/>
                <a:gd name="connsiteY49" fmla="*/ 110565 h 248467"/>
                <a:gd name="connsiteX50" fmla="*/ 222107 w 785461"/>
                <a:gd name="connsiteY50" fmla="*/ 130518 h 248467"/>
                <a:gd name="connsiteX51" fmla="*/ 232749 w 785461"/>
                <a:gd name="connsiteY51" fmla="*/ 145151 h 248467"/>
                <a:gd name="connsiteX52" fmla="*/ 259354 w 785461"/>
                <a:gd name="connsiteY52" fmla="*/ 143821 h 248467"/>
                <a:gd name="connsiteX53" fmla="*/ 264675 w 785461"/>
                <a:gd name="connsiteY53" fmla="*/ 135839 h 248467"/>
                <a:gd name="connsiteX54" fmla="*/ 276647 w 785461"/>
                <a:gd name="connsiteY54" fmla="*/ 145151 h 248467"/>
                <a:gd name="connsiteX55" fmla="*/ 276647 w 785461"/>
                <a:gd name="connsiteY55" fmla="*/ 149142 h 248467"/>
                <a:gd name="connsiteX56" fmla="*/ 295270 w 785461"/>
                <a:gd name="connsiteY56" fmla="*/ 162444 h 248467"/>
                <a:gd name="connsiteX57" fmla="*/ 311233 w 785461"/>
                <a:gd name="connsiteY57" fmla="*/ 161114 h 248467"/>
                <a:gd name="connsiteX58" fmla="*/ 320544 w 785461"/>
                <a:gd name="connsiteY58" fmla="*/ 149142 h 248467"/>
                <a:gd name="connsiteX59" fmla="*/ 335177 w 785461"/>
                <a:gd name="connsiteY59" fmla="*/ 149142 h 248467"/>
                <a:gd name="connsiteX60" fmla="*/ 357791 w 785461"/>
                <a:gd name="connsiteY60" fmla="*/ 155793 h 248467"/>
                <a:gd name="connsiteX61" fmla="*/ 397698 w 785461"/>
                <a:gd name="connsiteY61" fmla="*/ 114556 h 248467"/>
                <a:gd name="connsiteX62" fmla="*/ 377744 w 785461"/>
                <a:gd name="connsiteY62" fmla="*/ 95932 h 248467"/>
                <a:gd name="connsiteX63" fmla="*/ 380405 w 785461"/>
                <a:gd name="connsiteY63" fmla="*/ 85290 h 248467"/>
                <a:gd name="connsiteX64" fmla="*/ 385726 w 785461"/>
                <a:gd name="connsiteY64" fmla="*/ 41393 h 248467"/>
                <a:gd name="connsiteX65" fmla="*/ 387056 w 785461"/>
                <a:gd name="connsiteY65" fmla="*/ 30751 h 248467"/>
                <a:gd name="connsiteX66" fmla="*/ 384396 w 785461"/>
                <a:gd name="connsiteY66" fmla="*/ 1486 h 248467"/>
                <a:gd name="connsiteX0" fmla="*/ 385081 w 785461"/>
                <a:gd name="connsiteY0" fmla="*/ 0 h 307649"/>
                <a:gd name="connsiteX1" fmla="*/ 417651 w 785461"/>
                <a:gd name="connsiteY1" fmla="*/ 17449 h 307649"/>
                <a:gd name="connsiteX2" fmla="*/ 440265 w 785461"/>
                <a:gd name="connsiteY2" fmla="*/ 16118 h 307649"/>
                <a:gd name="connsiteX3" fmla="*/ 456228 w 785461"/>
                <a:gd name="connsiteY3" fmla="*/ 155 h 307649"/>
                <a:gd name="connsiteX4" fmla="*/ 464210 w 785461"/>
                <a:gd name="connsiteY4" fmla="*/ 16118 h 307649"/>
                <a:gd name="connsiteX5" fmla="*/ 494805 w 785461"/>
                <a:gd name="connsiteY5" fmla="*/ 18779 h 307649"/>
                <a:gd name="connsiteX6" fmla="*/ 489484 w 785461"/>
                <a:gd name="connsiteY6" fmla="*/ 32081 h 307649"/>
                <a:gd name="connsiteX7" fmla="*/ 492144 w 785461"/>
                <a:gd name="connsiteY7" fmla="*/ 44053 h 307649"/>
                <a:gd name="connsiteX8" fmla="*/ 509437 w 785461"/>
                <a:gd name="connsiteY8" fmla="*/ 50704 h 307649"/>
                <a:gd name="connsiteX9" fmla="*/ 545354 w 785461"/>
                <a:gd name="connsiteY9" fmla="*/ 44053 h 307649"/>
                <a:gd name="connsiteX10" fmla="*/ 606544 w 785461"/>
                <a:gd name="connsiteY10" fmla="*/ 58686 h 307649"/>
                <a:gd name="connsiteX11" fmla="*/ 606544 w 785461"/>
                <a:gd name="connsiteY11" fmla="*/ 73318 h 307649"/>
                <a:gd name="connsiteX12" fmla="*/ 606544 w 785461"/>
                <a:gd name="connsiteY12" fmla="*/ 83960 h 307649"/>
                <a:gd name="connsiteX13" fmla="*/ 602554 w 785461"/>
                <a:gd name="connsiteY13" fmla="*/ 113225 h 307649"/>
                <a:gd name="connsiteX14" fmla="*/ 619847 w 785461"/>
                <a:gd name="connsiteY14" fmla="*/ 121207 h 307649"/>
                <a:gd name="connsiteX15" fmla="*/ 621177 w 785461"/>
                <a:gd name="connsiteY15" fmla="*/ 133179 h 307649"/>
                <a:gd name="connsiteX16" fmla="*/ 634479 w 785461"/>
                <a:gd name="connsiteY16" fmla="*/ 133179 h 307649"/>
                <a:gd name="connsiteX17" fmla="*/ 662414 w 785461"/>
                <a:gd name="connsiteY17" fmla="*/ 137170 h 307649"/>
                <a:gd name="connsiteX18" fmla="*/ 657093 w 785461"/>
                <a:gd name="connsiteY18" fmla="*/ 121207 h 307649"/>
                <a:gd name="connsiteX19" fmla="*/ 694340 w 785461"/>
                <a:gd name="connsiteY19" fmla="*/ 121207 h 307649"/>
                <a:gd name="connsiteX20" fmla="*/ 697000 w 785461"/>
                <a:gd name="connsiteY20" fmla="*/ 86621 h 307649"/>
                <a:gd name="connsiteX21" fmla="*/ 697000 w 785461"/>
                <a:gd name="connsiteY21" fmla="*/ 62676 h 307649"/>
                <a:gd name="connsiteX22" fmla="*/ 707642 w 785461"/>
                <a:gd name="connsiteY22" fmla="*/ 53365 h 307649"/>
                <a:gd name="connsiteX23" fmla="*/ 734782 w 785461"/>
                <a:gd name="connsiteY23" fmla="*/ 54657 h 307649"/>
                <a:gd name="connsiteX24" fmla="*/ 735134 w 785461"/>
                <a:gd name="connsiteY24" fmla="*/ 54917 h 307649"/>
                <a:gd name="connsiteX25" fmla="*/ 736242 w 785461"/>
                <a:gd name="connsiteY25" fmla="*/ 74870 h 307649"/>
                <a:gd name="connsiteX26" fmla="*/ 763955 w 785461"/>
                <a:gd name="connsiteY26" fmla="*/ 104800 h 307649"/>
                <a:gd name="connsiteX27" fmla="*/ 763955 w 785461"/>
                <a:gd name="connsiteY27" fmla="*/ 139165 h 307649"/>
                <a:gd name="connsiteX28" fmla="*/ 777258 w 785461"/>
                <a:gd name="connsiteY28" fmla="*/ 152467 h 307649"/>
                <a:gd name="connsiteX29" fmla="*/ 776149 w 785461"/>
                <a:gd name="connsiteY29" fmla="*/ 196808 h 307649"/>
                <a:gd name="connsiteX30" fmla="*/ 781692 w 785461"/>
                <a:gd name="connsiteY30" fmla="*/ 209002 h 307649"/>
                <a:gd name="connsiteX31" fmla="*/ 781692 w 785461"/>
                <a:gd name="connsiteY31" fmla="*/ 218979 h 307649"/>
                <a:gd name="connsiteX32" fmla="*/ 785017 w 785461"/>
                <a:gd name="connsiteY32" fmla="*/ 228956 h 307649"/>
                <a:gd name="connsiteX33" fmla="*/ 785461 w 785461"/>
                <a:gd name="connsiteY33" fmla="*/ 248467 h 307649"/>
                <a:gd name="connsiteX34" fmla="*/ 412331 w 785461"/>
                <a:gd name="connsiteY34" fmla="*/ 307648 h 307649"/>
                <a:gd name="connsiteX35" fmla="*/ 0 w 785461"/>
                <a:gd name="connsiteY35" fmla="*/ 248467 h 307649"/>
                <a:gd name="connsiteX36" fmla="*/ 2618 w 785461"/>
                <a:gd name="connsiteY36" fmla="*/ 220974 h 307649"/>
                <a:gd name="connsiteX37" fmla="*/ 15921 w 785461"/>
                <a:gd name="connsiteY37" fmla="*/ 216983 h 307649"/>
                <a:gd name="connsiteX38" fmla="*/ 34544 w 785461"/>
                <a:gd name="connsiteY38" fmla="*/ 191709 h 307649"/>
                <a:gd name="connsiteX39" fmla="*/ 34544 w 785461"/>
                <a:gd name="connsiteY39" fmla="*/ 181067 h 307649"/>
                <a:gd name="connsiteX40" fmla="*/ 57158 w 785461"/>
                <a:gd name="connsiteY40" fmla="*/ 161114 h 307649"/>
                <a:gd name="connsiteX41" fmla="*/ 55828 w 785461"/>
                <a:gd name="connsiteY41" fmla="*/ 146481 h 307649"/>
                <a:gd name="connsiteX42" fmla="*/ 78442 w 785461"/>
                <a:gd name="connsiteY42" fmla="*/ 129188 h 307649"/>
                <a:gd name="connsiteX43" fmla="*/ 98395 w 785461"/>
                <a:gd name="connsiteY43" fmla="*/ 102583 h 307649"/>
                <a:gd name="connsiteX44" fmla="*/ 122339 w 785461"/>
                <a:gd name="connsiteY44" fmla="*/ 98593 h 307649"/>
                <a:gd name="connsiteX45" fmla="*/ 136972 w 785461"/>
                <a:gd name="connsiteY45" fmla="*/ 115886 h 307649"/>
                <a:gd name="connsiteX46" fmla="*/ 158256 w 785461"/>
                <a:gd name="connsiteY46" fmla="*/ 105244 h 307649"/>
                <a:gd name="connsiteX47" fmla="*/ 175549 w 785461"/>
                <a:gd name="connsiteY47" fmla="*/ 111895 h 307649"/>
                <a:gd name="connsiteX48" fmla="*/ 194172 w 785461"/>
                <a:gd name="connsiteY48" fmla="*/ 109235 h 307649"/>
                <a:gd name="connsiteX49" fmla="*/ 200823 w 785461"/>
                <a:gd name="connsiteY49" fmla="*/ 98593 h 307649"/>
                <a:gd name="connsiteX50" fmla="*/ 215456 w 785461"/>
                <a:gd name="connsiteY50" fmla="*/ 110565 h 307649"/>
                <a:gd name="connsiteX51" fmla="*/ 222107 w 785461"/>
                <a:gd name="connsiteY51" fmla="*/ 130518 h 307649"/>
                <a:gd name="connsiteX52" fmla="*/ 232749 w 785461"/>
                <a:gd name="connsiteY52" fmla="*/ 145151 h 307649"/>
                <a:gd name="connsiteX53" fmla="*/ 259354 w 785461"/>
                <a:gd name="connsiteY53" fmla="*/ 143821 h 307649"/>
                <a:gd name="connsiteX54" fmla="*/ 264675 w 785461"/>
                <a:gd name="connsiteY54" fmla="*/ 135839 h 307649"/>
                <a:gd name="connsiteX55" fmla="*/ 276647 w 785461"/>
                <a:gd name="connsiteY55" fmla="*/ 145151 h 307649"/>
                <a:gd name="connsiteX56" fmla="*/ 276647 w 785461"/>
                <a:gd name="connsiteY56" fmla="*/ 149142 h 307649"/>
                <a:gd name="connsiteX57" fmla="*/ 295270 w 785461"/>
                <a:gd name="connsiteY57" fmla="*/ 162444 h 307649"/>
                <a:gd name="connsiteX58" fmla="*/ 311233 w 785461"/>
                <a:gd name="connsiteY58" fmla="*/ 161114 h 307649"/>
                <a:gd name="connsiteX59" fmla="*/ 320544 w 785461"/>
                <a:gd name="connsiteY59" fmla="*/ 149142 h 307649"/>
                <a:gd name="connsiteX60" fmla="*/ 335177 w 785461"/>
                <a:gd name="connsiteY60" fmla="*/ 149142 h 307649"/>
                <a:gd name="connsiteX61" fmla="*/ 357791 w 785461"/>
                <a:gd name="connsiteY61" fmla="*/ 155793 h 307649"/>
                <a:gd name="connsiteX62" fmla="*/ 397698 w 785461"/>
                <a:gd name="connsiteY62" fmla="*/ 114556 h 307649"/>
                <a:gd name="connsiteX63" fmla="*/ 377744 w 785461"/>
                <a:gd name="connsiteY63" fmla="*/ 95932 h 307649"/>
                <a:gd name="connsiteX64" fmla="*/ 380405 w 785461"/>
                <a:gd name="connsiteY64" fmla="*/ 85290 h 307649"/>
                <a:gd name="connsiteX65" fmla="*/ 385726 w 785461"/>
                <a:gd name="connsiteY65" fmla="*/ 41393 h 307649"/>
                <a:gd name="connsiteX66" fmla="*/ 387056 w 785461"/>
                <a:gd name="connsiteY66" fmla="*/ 30751 h 307649"/>
                <a:gd name="connsiteX67" fmla="*/ 384396 w 785461"/>
                <a:gd name="connsiteY67" fmla="*/ 1486 h 307649"/>
                <a:gd name="connsiteX68" fmla="*/ 385081 w 785461"/>
                <a:gd name="connsiteY68" fmla="*/ 0 h 307649"/>
                <a:gd name="connsiteX0" fmla="*/ 412331 w 785461"/>
                <a:gd name="connsiteY0" fmla="*/ 307648 h 399088"/>
                <a:gd name="connsiteX1" fmla="*/ 0 w 785461"/>
                <a:gd name="connsiteY1" fmla="*/ 248467 h 399088"/>
                <a:gd name="connsiteX2" fmla="*/ 2618 w 785461"/>
                <a:gd name="connsiteY2" fmla="*/ 220974 h 399088"/>
                <a:gd name="connsiteX3" fmla="*/ 15921 w 785461"/>
                <a:gd name="connsiteY3" fmla="*/ 216983 h 399088"/>
                <a:gd name="connsiteX4" fmla="*/ 34544 w 785461"/>
                <a:gd name="connsiteY4" fmla="*/ 191709 h 399088"/>
                <a:gd name="connsiteX5" fmla="*/ 34544 w 785461"/>
                <a:gd name="connsiteY5" fmla="*/ 181067 h 399088"/>
                <a:gd name="connsiteX6" fmla="*/ 57158 w 785461"/>
                <a:gd name="connsiteY6" fmla="*/ 161114 h 399088"/>
                <a:gd name="connsiteX7" fmla="*/ 55828 w 785461"/>
                <a:gd name="connsiteY7" fmla="*/ 146481 h 399088"/>
                <a:gd name="connsiteX8" fmla="*/ 78442 w 785461"/>
                <a:gd name="connsiteY8" fmla="*/ 129188 h 399088"/>
                <a:gd name="connsiteX9" fmla="*/ 98395 w 785461"/>
                <a:gd name="connsiteY9" fmla="*/ 102583 h 399088"/>
                <a:gd name="connsiteX10" fmla="*/ 122339 w 785461"/>
                <a:gd name="connsiteY10" fmla="*/ 98593 h 399088"/>
                <a:gd name="connsiteX11" fmla="*/ 136972 w 785461"/>
                <a:gd name="connsiteY11" fmla="*/ 115886 h 399088"/>
                <a:gd name="connsiteX12" fmla="*/ 158256 w 785461"/>
                <a:gd name="connsiteY12" fmla="*/ 105244 h 399088"/>
                <a:gd name="connsiteX13" fmla="*/ 175549 w 785461"/>
                <a:gd name="connsiteY13" fmla="*/ 111895 h 399088"/>
                <a:gd name="connsiteX14" fmla="*/ 194172 w 785461"/>
                <a:gd name="connsiteY14" fmla="*/ 109235 h 399088"/>
                <a:gd name="connsiteX15" fmla="*/ 200823 w 785461"/>
                <a:gd name="connsiteY15" fmla="*/ 98593 h 399088"/>
                <a:gd name="connsiteX16" fmla="*/ 215456 w 785461"/>
                <a:gd name="connsiteY16" fmla="*/ 110565 h 399088"/>
                <a:gd name="connsiteX17" fmla="*/ 222107 w 785461"/>
                <a:gd name="connsiteY17" fmla="*/ 130518 h 399088"/>
                <a:gd name="connsiteX18" fmla="*/ 232749 w 785461"/>
                <a:gd name="connsiteY18" fmla="*/ 145151 h 399088"/>
                <a:gd name="connsiteX19" fmla="*/ 259354 w 785461"/>
                <a:gd name="connsiteY19" fmla="*/ 143821 h 399088"/>
                <a:gd name="connsiteX20" fmla="*/ 264675 w 785461"/>
                <a:gd name="connsiteY20" fmla="*/ 135839 h 399088"/>
                <a:gd name="connsiteX21" fmla="*/ 276647 w 785461"/>
                <a:gd name="connsiteY21" fmla="*/ 145151 h 399088"/>
                <a:gd name="connsiteX22" fmla="*/ 276647 w 785461"/>
                <a:gd name="connsiteY22" fmla="*/ 149142 h 399088"/>
                <a:gd name="connsiteX23" fmla="*/ 295270 w 785461"/>
                <a:gd name="connsiteY23" fmla="*/ 162444 h 399088"/>
                <a:gd name="connsiteX24" fmla="*/ 311233 w 785461"/>
                <a:gd name="connsiteY24" fmla="*/ 161114 h 399088"/>
                <a:gd name="connsiteX25" fmla="*/ 320544 w 785461"/>
                <a:gd name="connsiteY25" fmla="*/ 149142 h 399088"/>
                <a:gd name="connsiteX26" fmla="*/ 335177 w 785461"/>
                <a:gd name="connsiteY26" fmla="*/ 149142 h 399088"/>
                <a:gd name="connsiteX27" fmla="*/ 357791 w 785461"/>
                <a:gd name="connsiteY27" fmla="*/ 155793 h 399088"/>
                <a:gd name="connsiteX28" fmla="*/ 397698 w 785461"/>
                <a:gd name="connsiteY28" fmla="*/ 114556 h 399088"/>
                <a:gd name="connsiteX29" fmla="*/ 377744 w 785461"/>
                <a:gd name="connsiteY29" fmla="*/ 95932 h 399088"/>
                <a:gd name="connsiteX30" fmla="*/ 380405 w 785461"/>
                <a:gd name="connsiteY30" fmla="*/ 85290 h 399088"/>
                <a:gd name="connsiteX31" fmla="*/ 385726 w 785461"/>
                <a:gd name="connsiteY31" fmla="*/ 41393 h 399088"/>
                <a:gd name="connsiteX32" fmla="*/ 387056 w 785461"/>
                <a:gd name="connsiteY32" fmla="*/ 30751 h 399088"/>
                <a:gd name="connsiteX33" fmla="*/ 384396 w 785461"/>
                <a:gd name="connsiteY33" fmla="*/ 1486 h 399088"/>
                <a:gd name="connsiteX34" fmla="*/ 385081 w 785461"/>
                <a:gd name="connsiteY34" fmla="*/ 0 h 399088"/>
                <a:gd name="connsiteX35" fmla="*/ 417651 w 785461"/>
                <a:gd name="connsiteY35" fmla="*/ 17449 h 399088"/>
                <a:gd name="connsiteX36" fmla="*/ 440265 w 785461"/>
                <a:gd name="connsiteY36" fmla="*/ 16118 h 399088"/>
                <a:gd name="connsiteX37" fmla="*/ 456228 w 785461"/>
                <a:gd name="connsiteY37" fmla="*/ 155 h 399088"/>
                <a:gd name="connsiteX38" fmla="*/ 464210 w 785461"/>
                <a:gd name="connsiteY38" fmla="*/ 16118 h 399088"/>
                <a:gd name="connsiteX39" fmla="*/ 494805 w 785461"/>
                <a:gd name="connsiteY39" fmla="*/ 18779 h 399088"/>
                <a:gd name="connsiteX40" fmla="*/ 489484 w 785461"/>
                <a:gd name="connsiteY40" fmla="*/ 32081 h 399088"/>
                <a:gd name="connsiteX41" fmla="*/ 492144 w 785461"/>
                <a:gd name="connsiteY41" fmla="*/ 44053 h 399088"/>
                <a:gd name="connsiteX42" fmla="*/ 509437 w 785461"/>
                <a:gd name="connsiteY42" fmla="*/ 50704 h 399088"/>
                <a:gd name="connsiteX43" fmla="*/ 545354 w 785461"/>
                <a:gd name="connsiteY43" fmla="*/ 44053 h 399088"/>
                <a:gd name="connsiteX44" fmla="*/ 606544 w 785461"/>
                <a:gd name="connsiteY44" fmla="*/ 58686 h 399088"/>
                <a:gd name="connsiteX45" fmla="*/ 606544 w 785461"/>
                <a:gd name="connsiteY45" fmla="*/ 73318 h 399088"/>
                <a:gd name="connsiteX46" fmla="*/ 606544 w 785461"/>
                <a:gd name="connsiteY46" fmla="*/ 83960 h 399088"/>
                <a:gd name="connsiteX47" fmla="*/ 602554 w 785461"/>
                <a:gd name="connsiteY47" fmla="*/ 113225 h 399088"/>
                <a:gd name="connsiteX48" fmla="*/ 619847 w 785461"/>
                <a:gd name="connsiteY48" fmla="*/ 121207 h 399088"/>
                <a:gd name="connsiteX49" fmla="*/ 621177 w 785461"/>
                <a:gd name="connsiteY49" fmla="*/ 133179 h 399088"/>
                <a:gd name="connsiteX50" fmla="*/ 634479 w 785461"/>
                <a:gd name="connsiteY50" fmla="*/ 133179 h 399088"/>
                <a:gd name="connsiteX51" fmla="*/ 662414 w 785461"/>
                <a:gd name="connsiteY51" fmla="*/ 137170 h 399088"/>
                <a:gd name="connsiteX52" fmla="*/ 657093 w 785461"/>
                <a:gd name="connsiteY52" fmla="*/ 121207 h 399088"/>
                <a:gd name="connsiteX53" fmla="*/ 694340 w 785461"/>
                <a:gd name="connsiteY53" fmla="*/ 121207 h 399088"/>
                <a:gd name="connsiteX54" fmla="*/ 697000 w 785461"/>
                <a:gd name="connsiteY54" fmla="*/ 86621 h 399088"/>
                <a:gd name="connsiteX55" fmla="*/ 697000 w 785461"/>
                <a:gd name="connsiteY55" fmla="*/ 62676 h 399088"/>
                <a:gd name="connsiteX56" fmla="*/ 707642 w 785461"/>
                <a:gd name="connsiteY56" fmla="*/ 53365 h 399088"/>
                <a:gd name="connsiteX57" fmla="*/ 734782 w 785461"/>
                <a:gd name="connsiteY57" fmla="*/ 54657 h 399088"/>
                <a:gd name="connsiteX58" fmla="*/ 735134 w 785461"/>
                <a:gd name="connsiteY58" fmla="*/ 54917 h 399088"/>
                <a:gd name="connsiteX59" fmla="*/ 736242 w 785461"/>
                <a:gd name="connsiteY59" fmla="*/ 74870 h 399088"/>
                <a:gd name="connsiteX60" fmla="*/ 763955 w 785461"/>
                <a:gd name="connsiteY60" fmla="*/ 104800 h 399088"/>
                <a:gd name="connsiteX61" fmla="*/ 763955 w 785461"/>
                <a:gd name="connsiteY61" fmla="*/ 139165 h 399088"/>
                <a:gd name="connsiteX62" fmla="*/ 777258 w 785461"/>
                <a:gd name="connsiteY62" fmla="*/ 152467 h 399088"/>
                <a:gd name="connsiteX63" fmla="*/ 776149 w 785461"/>
                <a:gd name="connsiteY63" fmla="*/ 196808 h 399088"/>
                <a:gd name="connsiteX64" fmla="*/ 781692 w 785461"/>
                <a:gd name="connsiteY64" fmla="*/ 209002 h 399088"/>
                <a:gd name="connsiteX65" fmla="*/ 781692 w 785461"/>
                <a:gd name="connsiteY65" fmla="*/ 218979 h 399088"/>
                <a:gd name="connsiteX66" fmla="*/ 785017 w 785461"/>
                <a:gd name="connsiteY66" fmla="*/ 228956 h 399088"/>
                <a:gd name="connsiteX67" fmla="*/ 785461 w 785461"/>
                <a:gd name="connsiteY67" fmla="*/ 248467 h 399088"/>
                <a:gd name="connsiteX68" fmla="*/ 503771 w 785461"/>
                <a:gd name="connsiteY68" fmla="*/ 399088 h 399088"/>
                <a:gd name="connsiteX0" fmla="*/ 0 w 785461"/>
                <a:gd name="connsiteY0" fmla="*/ 248467 h 399088"/>
                <a:gd name="connsiteX1" fmla="*/ 2618 w 785461"/>
                <a:gd name="connsiteY1" fmla="*/ 220974 h 399088"/>
                <a:gd name="connsiteX2" fmla="*/ 15921 w 785461"/>
                <a:gd name="connsiteY2" fmla="*/ 216983 h 399088"/>
                <a:gd name="connsiteX3" fmla="*/ 34544 w 785461"/>
                <a:gd name="connsiteY3" fmla="*/ 191709 h 399088"/>
                <a:gd name="connsiteX4" fmla="*/ 34544 w 785461"/>
                <a:gd name="connsiteY4" fmla="*/ 181067 h 399088"/>
                <a:gd name="connsiteX5" fmla="*/ 57158 w 785461"/>
                <a:gd name="connsiteY5" fmla="*/ 161114 h 399088"/>
                <a:gd name="connsiteX6" fmla="*/ 55828 w 785461"/>
                <a:gd name="connsiteY6" fmla="*/ 146481 h 399088"/>
                <a:gd name="connsiteX7" fmla="*/ 78442 w 785461"/>
                <a:gd name="connsiteY7" fmla="*/ 129188 h 399088"/>
                <a:gd name="connsiteX8" fmla="*/ 98395 w 785461"/>
                <a:gd name="connsiteY8" fmla="*/ 102583 h 399088"/>
                <a:gd name="connsiteX9" fmla="*/ 122339 w 785461"/>
                <a:gd name="connsiteY9" fmla="*/ 98593 h 399088"/>
                <a:gd name="connsiteX10" fmla="*/ 136972 w 785461"/>
                <a:gd name="connsiteY10" fmla="*/ 115886 h 399088"/>
                <a:gd name="connsiteX11" fmla="*/ 158256 w 785461"/>
                <a:gd name="connsiteY11" fmla="*/ 105244 h 399088"/>
                <a:gd name="connsiteX12" fmla="*/ 175549 w 785461"/>
                <a:gd name="connsiteY12" fmla="*/ 111895 h 399088"/>
                <a:gd name="connsiteX13" fmla="*/ 194172 w 785461"/>
                <a:gd name="connsiteY13" fmla="*/ 109235 h 399088"/>
                <a:gd name="connsiteX14" fmla="*/ 200823 w 785461"/>
                <a:gd name="connsiteY14" fmla="*/ 98593 h 399088"/>
                <a:gd name="connsiteX15" fmla="*/ 215456 w 785461"/>
                <a:gd name="connsiteY15" fmla="*/ 110565 h 399088"/>
                <a:gd name="connsiteX16" fmla="*/ 222107 w 785461"/>
                <a:gd name="connsiteY16" fmla="*/ 130518 h 399088"/>
                <a:gd name="connsiteX17" fmla="*/ 232749 w 785461"/>
                <a:gd name="connsiteY17" fmla="*/ 145151 h 399088"/>
                <a:gd name="connsiteX18" fmla="*/ 259354 w 785461"/>
                <a:gd name="connsiteY18" fmla="*/ 143821 h 399088"/>
                <a:gd name="connsiteX19" fmla="*/ 264675 w 785461"/>
                <a:gd name="connsiteY19" fmla="*/ 135839 h 399088"/>
                <a:gd name="connsiteX20" fmla="*/ 276647 w 785461"/>
                <a:gd name="connsiteY20" fmla="*/ 145151 h 399088"/>
                <a:gd name="connsiteX21" fmla="*/ 276647 w 785461"/>
                <a:gd name="connsiteY21" fmla="*/ 149142 h 399088"/>
                <a:gd name="connsiteX22" fmla="*/ 295270 w 785461"/>
                <a:gd name="connsiteY22" fmla="*/ 162444 h 399088"/>
                <a:gd name="connsiteX23" fmla="*/ 311233 w 785461"/>
                <a:gd name="connsiteY23" fmla="*/ 161114 h 399088"/>
                <a:gd name="connsiteX24" fmla="*/ 320544 w 785461"/>
                <a:gd name="connsiteY24" fmla="*/ 149142 h 399088"/>
                <a:gd name="connsiteX25" fmla="*/ 335177 w 785461"/>
                <a:gd name="connsiteY25" fmla="*/ 149142 h 399088"/>
                <a:gd name="connsiteX26" fmla="*/ 357791 w 785461"/>
                <a:gd name="connsiteY26" fmla="*/ 155793 h 399088"/>
                <a:gd name="connsiteX27" fmla="*/ 397698 w 785461"/>
                <a:gd name="connsiteY27" fmla="*/ 114556 h 399088"/>
                <a:gd name="connsiteX28" fmla="*/ 377744 w 785461"/>
                <a:gd name="connsiteY28" fmla="*/ 95932 h 399088"/>
                <a:gd name="connsiteX29" fmla="*/ 380405 w 785461"/>
                <a:gd name="connsiteY29" fmla="*/ 85290 h 399088"/>
                <a:gd name="connsiteX30" fmla="*/ 385726 w 785461"/>
                <a:gd name="connsiteY30" fmla="*/ 41393 h 399088"/>
                <a:gd name="connsiteX31" fmla="*/ 387056 w 785461"/>
                <a:gd name="connsiteY31" fmla="*/ 30751 h 399088"/>
                <a:gd name="connsiteX32" fmla="*/ 384396 w 785461"/>
                <a:gd name="connsiteY32" fmla="*/ 1486 h 399088"/>
                <a:gd name="connsiteX33" fmla="*/ 385081 w 785461"/>
                <a:gd name="connsiteY33" fmla="*/ 0 h 399088"/>
                <a:gd name="connsiteX34" fmla="*/ 417651 w 785461"/>
                <a:gd name="connsiteY34" fmla="*/ 17449 h 399088"/>
                <a:gd name="connsiteX35" fmla="*/ 440265 w 785461"/>
                <a:gd name="connsiteY35" fmla="*/ 16118 h 399088"/>
                <a:gd name="connsiteX36" fmla="*/ 456228 w 785461"/>
                <a:gd name="connsiteY36" fmla="*/ 155 h 399088"/>
                <a:gd name="connsiteX37" fmla="*/ 464210 w 785461"/>
                <a:gd name="connsiteY37" fmla="*/ 16118 h 399088"/>
                <a:gd name="connsiteX38" fmla="*/ 494805 w 785461"/>
                <a:gd name="connsiteY38" fmla="*/ 18779 h 399088"/>
                <a:gd name="connsiteX39" fmla="*/ 489484 w 785461"/>
                <a:gd name="connsiteY39" fmla="*/ 32081 h 399088"/>
                <a:gd name="connsiteX40" fmla="*/ 492144 w 785461"/>
                <a:gd name="connsiteY40" fmla="*/ 44053 h 399088"/>
                <a:gd name="connsiteX41" fmla="*/ 509437 w 785461"/>
                <a:gd name="connsiteY41" fmla="*/ 50704 h 399088"/>
                <a:gd name="connsiteX42" fmla="*/ 545354 w 785461"/>
                <a:gd name="connsiteY42" fmla="*/ 44053 h 399088"/>
                <a:gd name="connsiteX43" fmla="*/ 606544 w 785461"/>
                <a:gd name="connsiteY43" fmla="*/ 58686 h 399088"/>
                <a:gd name="connsiteX44" fmla="*/ 606544 w 785461"/>
                <a:gd name="connsiteY44" fmla="*/ 73318 h 399088"/>
                <a:gd name="connsiteX45" fmla="*/ 606544 w 785461"/>
                <a:gd name="connsiteY45" fmla="*/ 83960 h 399088"/>
                <a:gd name="connsiteX46" fmla="*/ 602554 w 785461"/>
                <a:gd name="connsiteY46" fmla="*/ 113225 h 399088"/>
                <a:gd name="connsiteX47" fmla="*/ 619847 w 785461"/>
                <a:gd name="connsiteY47" fmla="*/ 121207 h 399088"/>
                <a:gd name="connsiteX48" fmla="*/ 621177 w 785461"/>
                <a:gd name="connsiteY48" fmla="*/ 133179 h 399088"/>
                <a:gd name="connsiteX49" fmla="*/ 634479 w 785461"/>
                <a:gd name="connsiteY49" fmla="*/ 133179 h 399088"/>
                <a:gd name="connsiteX50" fmla="*/ 662414 w 785461"/>
                <a:gd name="connsiteY50" fmla="*/ 137170 h 399088"/>
                <a:gd name="connsiteX51" fmla="*/ 657093 w 785461"/>
                <a:gd name="connsiteY51" fmla="*/ 121207 h 399088"/>
                <a:gd name="connsiteX52" fmla="*/ 694340 w 785461"/>
                <a:gd name="connsiteY52" fmla="*/ 121207 h 399088"/>
                <a:gd name="connsiteX53" fmla="*/ 697000 w 785461"/>
                <a:gd name="connsiteY53" fmla="*/ 86621 h 399088"/>
                <a:gd name="connsiteX54" fmla="*/ 697000 w 785461"/>
                <a:gd name="connsiteY54" fmla="*/ 62676 h 399088"/>
                <a:gd name="connsiteX55" fmla="*/ 707642 w 785461"/>
                <a:gd name="connsiteY55" fmla="*/ 53365 h 399088"/>
                <a:gd name="connsiteX56" fmla="*/ 734782 w 785461"/>
                <a:gd name="connsiteY56" fmla="*/ 54657 h 399088"/>
                <a:gd name="connsiteX57" fmla="*/ 735134 w 785461"/>
                <a:gd name="connsiteY57" fmla="*/ 54917 h 399088"/>
                <a:gd name="connsiteX58" fmla="*/ 736242 w 785461"/>
                <a:gd name="connsiteY58" fmla="*/ 74870 h 399088"/>
                <a:gd name="connsiteX59" fmla="*/ 763955 w 785461"/>
                <a:gd name="connsiteY59" fmla="*/ 104800 h 399088"/>
                <a:gd name="connsiteX60" fmla="*/ 763955 w 785461"/>
                <a:gd name="connsiteY60" fmla="*/ 139165 h 399088"/>
                <a:gd name="connsiteX61" fmla="*/ 777258 w 785461"/>
                <a:gd name="connsiteY61" fmla="*/ 152467 h 399088"/>
                <a:gd name="connsiteX62" fmla="*/ 776149 w 785461"/>
                <a:gd name="connsiteY62" fmla="*/ 196808 h 399088"/>
                <a:gd name="connsiteX63" fmla="*/ 781692 w 785461"/>
                <a:gd name="connsiteY63" fmla="*/ 209002 h 399088"/>
                <a:gd name="connsiteX64" fmla="*/ 781692 w 785461"/>
                <a:gd name="connsiteY64" fmla="*/ 218979 h 399088"/>
                <a:gd name="connsiteX65" fmla="*/ 785017 w 785461"/>
                <a:gd name="connsiteY65" fmla="*/ 228956 h 399088"/>
                <a:gd name="connsiteX66" fmla="*/ 785461 w 785461"/>
                <a:gd name="connsiteY66" fmla="*/ 248467 h 399088"/>
                <a:gd name="connsiteX67" fmla="*/ 503771 w 785461"/>
                <a:gd name="connsiteY67" fmla="*/ 399088 h 399088"/>
                <a:gd name="connsiteX0" fmla="*/ 0 w 785461"/>
                <a:gd name="connsiteY0" fmla="*/ 248467 h 248467"/>
                <a:gd name="connsiteX1" fmla="*/ 2618 w 785461"/>
                <a:gd name="connsiteY1" fmla="*/ 220974 h 248467"/>
                <a:gd name="connsiteX2" fmla="*/ 15921 w 785461"/>
                <a:gd name="connsiteY2" fmla="*/ 216983 h 248467"/>
                <a:gd name="connsiteX3" fmla="*/ 34544 w 785461"/>
                <a:gd name="connsiteY3" fmla="*/ 191709 h 248467"/>
                <a:gd name="connsiteX4" fmla="*/ 34544 w 785461"/>
                <a:gd name="connsiteY4" fmla="*/ 181067 h 248467"/>
                <a:gd name="connsiteX5" fmla="*/ 57158 w 785461"/>
                <a:gd name="connsiteY5" fmla="*/ 161114 h 248467"/>
                <a:gd name="connsiteX6" fmla="*/ 55828 w 785461"/>
                <a:gd name="connsiteY6" fmla="*/ 146481 h 248467"/>
                <a:gd name="connsiteX7" fmla="*/ 78442 w 785461"/>
                <a:gd name="connsiteY7" fmla="*/ 129188 h 248467"/>
                <a:gd name="connsiteX8" fmla="*/ 98395 w 785461"/>
                <a:gd name="connsiteY8" fmla="*/ 102583 h 248467"/>
                <a:gd name="connsiteX9" fmla="*/ 122339 w 785461"/>
                <a:gd name="connsiteY9" fmla="*/ 98593 h 248467"/>
                <a:gd name="connsiteX10" fmla="*/ 136972 w 785461"/>
                <a:gd name="connsiteY10" fmla="*/ 115886 h 248467"/>
                <a:gd name="connsiteX11" fmla="*/ 158256 w 785461"/>
                <a:gd name="connsiteY11" fmla="*/ 105244 h 248467"/>
                <a:gd name="connsiteX12" fmla="*/ 175549 w 785461"/>
                <a:gd name="connsiteY12" fmla="*/ 111895 h 248467"/>
                <a:gd name="connsiteX13" fmla="*/ 194172 w 785461"/>
                <a:gd name="connsiteY13" fmla="*/ 109235 h 248467"/>
                <a:gd name="connsiteX14" fmla="*/ 200823 w 785461"/>
                <a:gd name="connsiteY14" fmla="*/ 98593 h 248467"/>
                <a:gd name="connsiteX15" fmla="*/ 215456 w 785461"/>
                <a:gd name="connsiteY15" fmla="*/ 110565 h 248467"/>
                <a:gd name="connsiteX16" fmla="*/ 222107 w 785461"/>
                <a:gd name="connsiteY16" fmla="*/ 130518 h 248467"/>
                <a:gd name="connsiteX17" fmla="*/ 232749 w 785461"/>
                <a:gd name="connsiteY17" fmla="*/ 145151 h 248467"/>
                <a:gd name="connsiteX18" fmla="*/ 259354 w 785461"/>
                <a:gd name="connsiteY18" fmla="*/ 143821 h 248467"/>
                <a:gd name="connsiteX19" fmla="*/ 264675 w 785461"/>
                <a:gd name="connsiteY19" fmla="*/ 135839 h 248467"/>
                <a:gd name="connsiteX20" fmla="*/ 276647 w 785461"/>
                <a:gd name="connsiteY20" fmla="*/ 145151 h 248467"/>
                <a:gd name="connsiteX21" fmla="*/ 276647 w 785461"/>
                <a:gd name="connsiteY21" fmla="*/ 149142 h 248467"/>
                <a:gd name="connsiteX22" fmla="*/ 295270 w 785461"/>
                <a:gd name="connsiteY22" fmla="*/ 162444 h 248467"/>
                <a:gd name="connsiteX23" fmla="*/ 311233 w 785461"/>
                <a:gd name="connsiteY23" fmla="*/ 161114 h 248467"/>
                <a:gd name="connsiteX24" fmla="*/ 320544 w 785461"/>
                <a:gd name="connsiteY24" fmla="*/ 149142 h 248467"/>
                <a:gd name="connsiteX25" fmla="*/ 335177 w 785461"/>
                <a:gd name="connsiteY25" fmla="*/ 149142 h 248467"/>
                <a:gd name="connsiteX26" fmla="*/ 357791 w 785461"/>
                <a:gd name="connsiteY26" fmla="*/ 155793 h 248467"/>
                <a:gd name="connsiteX27" fmla="*/ 397698 w 785461"/>
                <a:gd name="connsiteY27" fmla="*/ 114556 h 248467"/>
                <a:gd name="connsiteX28" fmla="*/ 377744 w 785461"/>
                <a:gd name="connsiteY28" fmla="*/ 95932 h 248467"/>
                <a:gd name="connsiteX29" fmla="*/ 380405 w 785461"/>
                <a:gd name="connsiteY29" fmla="*/ 85290 h 248467"/>
                <a:gd name="connsiteX30" fmla="*/ 385726 w 785461"/>
                <a:gd name="connsiteY30" fmla="*/ 41393 h 248467"/>
                <a:gd name="connsiteX31" fmla="*/ 387056 w 785461"/>
                <a:gd name="connsiteY31" fmla="*/ 30751 h 248467"/>
                <a:gd name="connsiteX32" fmla="*/ 384396 w 785461"/>
                <a:gd name="connsiteY32" fmla="*/ 1486 h 248467"/>
                <a:gd name="connsiteX33" fmla="*/ 385081 w 785461"/>
                <a:gd name="connsiteY33" fmla="*/ 0 h 248467"/>
                <a:gd name="connsiteX34" fmla="*/ 417651 w 785461"/>
                <a:gd name="connsiteY34" fmla="*/ 17449 h 248467"/>
                <a:gd name="connsiteX35" fmla="*/ 440265 w 785461"/>
                <a:gd name="connsiteY35" fmla="*/ 16118 h 248467"/>
                <a:gd name="connsiteX36" fmla="*/ 456228 w 785461"/>
                <a:gd name="connsiteY36" fmla="*/ 155 h 248467"/>
                <a:gd name="connsiteX37" fmla="*/ 464210 w 785461"/>
                <a:gd name="connsiteY37" fmla="*/ 16118 h 248467"/>
                <a:gd name="connsiteX38" fmla="*/ 494805 w 785461"/>
                <a:gd name="connsiteY38" fmla="*/ 18779 h 248467"/>
                <a:gd name="connsiteX39" fmla="*/ 489484 w 785461"/>
                <a:gd name="connsiteY39" fmla="*/ 32081 h 248467"/>
                <a:gd name="connsiteX40" fmla="*/ 492144 w 785461"/>
                <a:gd name="connsiteY40" fmla="*/ 44053 h 248467"/>
                <a:gd name="connsiteX41" fmla="*/ 509437 w 785461"/>
                <a:gd name="connsiteY41" fmla="*/ 50704 h 248467"/>
                <a:gd name="connsiteX42" fmla="*/ 545354 w 785461"/>
                <a:gd name="connsiteY42" fmla="*/ 44053 h 248467"/>
                <a:gd name="connsiteX43" fmla="*/ 606544 w 785461"/>
                <a:gd name="connsiteY43" fmla="*/ 58686 h 248467"/>
                <a:gd name="connsiteX44" fmla="*/ 606544 w 785461"/>
                <a:gd name="connsiteY44" fmla="*/ 73318 h 248467"/>
                <a:gd name="connsiteX45" fmla="*/ 606544 w 785461"/>
                <a:gd name="connsiteY45" fmla="*/ 83960 h 248467"/>
                <a:gd name="connsiteX46" fmla="*/ 602554 w 785461"/>
                <a:gd name="connsiteY46" fmla="*/ 113225 h 248467"/>
                <a:gd name="connsiteX47" fmla="*/ 619847 w 785461"/>
                <a:gd name="connsiteY47" fmla="*/ 121207 h 248467"/>
                <a:gd name="connsiteX48" fmla="*/ 621177 w 785461"/>
                <a:gd name="connsiteY48" fmla="*/ 133179 h 248467"/>
                <a:gd name="connsiteX49" fmla="*/ 634479 w 785461"/>
                <a:gd name="connsiteY49" fmla="*/ 133179 h 248467"/>
                <a:gd name="connsiteX50" fmla="*/ 662414 w 785461"/>
                <a:gd name="connsiteY50" fmla="*/ 137170 h 248467"/>
                <a:gd name="connsiteX51" fmla="*/ 657093 w 785461"/>
                <a:gd name="connsiteY51" fmla="*/ 121207 h 248467"/>
                <a:gd name="connsiteX52" fmla="*/ 694340 w 785461"/>
                <a:gd name="connsiteY52" fmla="*/ 121207 h 248467"/>
                <a:gd name="connsiteX53" fmla="*/ 697000 w 785461"/>
                <a:gd name="connsiteY53" fmla="*/ 86621 h 248467"/>
                <a:gd name="connsiteX54" fmla="*/ 697000 w 785461"/>
                <a:gd name="connsiteY54" fmla="*/ 62676 h 248467"/>
                <a:gd name="connsiteX55" fmla="*/ 707642 w 785461"/>
                <a:gd name="connsiteY55" fmla="*/ 53365 h 248467"/>
                <a:gd name="connsiteX56" fmla="*/ 734782 w 785461"/>
                <a:gd name="connsiteY56" fmla="*/ 54657 h 248467"/>
                <a:gd name="connsiteX57" fmla="*/ 735134 w 785461"/>
                <a:gd name="connsiteY57" fmla="*/ 54917 h 248467"/>
                <a:gd name="connsiteX58" fmla="*/ 736242 w 785461"/>
                <a:gd name="connsiteY58" fmla="*/ 74870 h 248467"/>
                <a:gd name="connsiteX59" fmla="*/ 763955 w 785461"/>
                <a:gd name="connsiteY59" fmla="*/ 104800 h 248467"/>
                <a:gd name="connsiteX60" fmla="*/ 763955 w 785461"/>
                <a:gd name="connsiteY60" fmla="*/ 139165 h 248467"/>
                <a:gd name="connsiteX61" fmla="*/ 777258 w 785461"/>
                <a:gd name="connsiteY61" fmla="*/ 152467 h 248467"/>
                <a:gd name="connsiteX62" fmla="*/ 776149 w 785461"/>
                <a:gd name="connsiteY62" fmla="*/ 196808 h 248467"/>
                <a:gd name="connsiteX63" fmla="*/ 781692 w 785461"/>
                <a:gd name="connsiteY63" fmla="*/ 209002 h 248467"/>
                <a:gd name="connsiteX64" fmla="*/ 781692 w 785461"/>
                <a:gd name="connsiteY64" fmla="*/ 218979 h 248467"/>
                <a:gd name="connsiteX65" fmla="*/ 785017 w 785461"/>
                <a:gd name="connsiteY65" fmla="*/ 228956 h 248467"/>
                <a:gd name="connsiteX66" fmla="*/ 785461 w 785461"/>
                <a:gd name="connsiteY66" fmla="*/ 248467 h 24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85461" h="248467">
                  <a:moveTo>
                    <a:pt x="0" y="248467"/>
                  </a:moveTo>
                  <a:lnTo>
                    <a:pt x="2618" y="220974"/>
                  </a:lnTo>
                  <a:lnTo>
                    <a:pt x="15921" y="216983"/>
                  </a:lnTo>
                  <a:lnTo>
                    <a:pt x="34544" y="191709"/>
                  </a:lnTo>
                  <a:lnTo>
                    <a:pt x="34544" y="181067"/>
                  </a:lnTo>
                  <a:lnTo>
                    <a:pt x="57158" y="161114"/>
                  </a:lnTo>
                  <a:lnTo>
                    <a:pt x="55828" y="146481"/>
                  </a:lnTo>
                  <a:lnTo>
                    <a:pt x="78442" y="129188"/>
                  </a:lnTo>
                  <a:lnTo>
                    <a:pt x="98395" y="102583"/>
                  </a:lnTo>
                  <a:lnTo>
                    <a:pt x="122339" y="98593"/>
                  </a:lnTo>
                  <a:lnTo>
                    <a:pt x="136972" y="115886"/>
                  </a:lnTo>
                  <a:lnTo>
                    <a:pt x="158256" y="105244"/>
                  </a:lnTo>
                  <a:lnTo>
                    <a:pt x="175549" y="111895"/>
                  </a:lnTo>
                  <a:lnTo>
                    <a:pt x="194172" y="109235"/>
                  </a:lnTo>
                  <a:lnTo>
                    <a:pt x="200823" y="98593"/>
                  </a:lnTo>
                  <a:lnTo>
                    <a:pt x="215456" y="110565"/>
                  </a:lnTo>
                  <a:lnTo>
                    <a:pt x="222107" y="130518"/>
                  </a:lnTo>
                  <a:lnTo>
                    <a:pt x="232749" y="145151"/>
                  </a:lnTo>
                  <a:lnTo>
                    <a:pt x="259354" y="143821"/>
                  </a:lnTo>
                  <a:lnTo>
                    <a:pt x="264675" y="135839"/>
                  </a:lnTo>
                  <a:lnTo>
                    <a:pt x="276647" y="145151"/>
                  </a:lnTo>
                  <a:lnTo>
                    <a:pt x="276647" y="149142"/>
                  </a:lnTo>
                  <a:lnTo>
                    <a:pt x="295270" y="162444"/>
                  </a:lnTo>
                  <a:lnTo>
                    <a:pt x="311233" y="161114"/>
                  </a:lnTo>
                  <a:lnTo>
                    <a:pt x="320544" y="149142"/>
                  </a:lnTo>
                  <a:lnTo>
                    <a:pt x="335177" y="149142"/>
                  </a:lnTo>
                  <a:lnTo>
                    <a:pt x="357791" y="155793"/>
                  </a:lnTo>
                  <a:lnTo>
                    <a:pt x="397698" y="114556"/>
                  </a:lnTo>
                  <a:lnTo>
                    <a:pt x="377744" y="95932"/>
                  </a:lnTo>
                  <a:lnTo>
                    <a:pt x="380405" y="85290"/>
                  </a:lnTo>
                  <a:lnTo>
                    <a:pt x="385726" y="41393"/>
                  </a:lnTo>
                  <a:lnTo>
                    <a:pt x="387056" y="30751"/>
                  </a:lnTo>
                  <a:lnTo>
                    <a:pt x="384396" y="1486"/>
                  </a:lnTo>
                  <a:lnTo>
                    <a:pt x="385081" y="0"/>
                  </a:lnTo>
                  <a:lnTo>
                    <a:pt x="417651" y="17449"/>
                  </a:lnTo>
                  <a:lnTo>
                    <a:pt x="440265" y="16118"/>
                  </a:lnTo>
                  <a:lnTo>
                    <a:pt x="456228" y="155"/>
                  </a:lnTo>
                  <a:lnTo>
                    <a:pt x="464210" y="16118"/>
                  </a:lnTo>
                  <a:lnTo>
                    <a:pt x="494805" y="18779"/>
                  </a:lnTo>
                  <a:lnTo>
                    <a:pt x="489484" y="32081"/>
                  </a:lnTo>
                  <a:lnTo>
                    <a:pt x="492144" y="44053"/>
                  </a:lnTo>
                  <a:lnTo>
                    <a:pt x="509437" y="50704"/>
                  </a:lnTo>
                  <a:lnTo>
                    <a:pt x="545354" y="44053"/>
                  </a:lnTo>
                  <a:lnTo>
                    <a:pt x="606544" y="58686"/>
                  </a:lnTo>
                  <a:lnTo>
                    <a:pt x="606544" y="73318"/>
                  </a:lnTo>
                  <a:lnTo>
                    <a:pt x="606544" y="83960"/>
                  </a:lnTo>
                  <a:lnTo>
                    <a:pt x="602554" y="113225"/>
                  </a:lnTo>
                  <a:lnTo>
                    <a:pt x="619847" y="121207"/>
                  </a:lnTo>
                  <a:lnTo>
                    <a:pt x="621177" y="133179"/>
                  </a:lnTo>
                  <a:lnTo>
                    <a:pt x="634479" y="133179"/>
                  </a:lnTo>
                  <a:lnTo>
                    <a:pt x="662414" y="137170"/>
                  </a:lnTo>
                  <a:lnTo>
                    <a:pt x="657093" y="121207"/>
                  </a:lnTo>
                  <a:lnTo>
                    <a:pt x="694340" y="121207"/>
                  </a:lnTo>
                  <a:lnTo>
                    <a:pt x="697000" y="86621"/>
                  </a:lnTo>
                  <a:lnTo>
                    <a:pt x="697000" y="62676"/>
                  </a:lnTo>
                  <a:lnTo>
                    <a:pt x="707642" y="53365"/>
                  </a:lnTo>
                  <a:lnTo>
                    <a:pt x="734782" y="54657"/>
                  </a:lnTo>
                  <a:lnTo>
                    <a:pt x="735134" y="54917"/>
                  </a:lnTo>
                  <a:cubicBezTo>
                    <a:pt x="735503" y="61568"/>
                    <a:pt x="735873" y="68219"/>
                    <a:pt x="736242" y="74870"/>
                  </a:cubicBezTo>
                  <a:lnTo>
                    <a:pt x="763955" y="104800"/>
                  </a:lnTo>
                  <a:lnTo>
                    <a:pt x="763955" y="139165"/>
                  </a:lnTo>
                  <a:lnTo>
                    <a:pt x="777258" y="152467"/>
                  </a:lnTo>
                  <a:cubicBezTo>
                    <a:pt x="776888" y="167247"/>
                    <a:pt x="776519" y="182028"/>
                    <a:pt x="776149" y="196808"/>
                  </a:cubicBezTo>
                  <a:lnTo>
                    <a:pt x="781692" y="209002"/>
                  </a:lnTo>
                  <a:lnTo>
                    <a:pt x="781692" y="218979"/>
                  </a:lnTo>
                  <a:lnTo>
                    <a:pt x="785017" y="228956"/>
                  </a:lnTo>
                  <a:lnTo>
                    <a:pt x="785461" y="248467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8E9DB8A-06E0-46AF-ED75-A9BC1740152E}"/>
                </a:ext>
              </a:extLst>
            </p:cNvPr>
            <p:cNvSpPr/>
            <p:nvPr/>
          </p:nvSpPr>
          <p:spPr>
            <a:xfrm>
              <a:off x="4142062" y="2931062"/>
              <a:ext cx="615595" cy="632432"/>
            </a:xfrm>
            <a:custGeom>
              <a:avLst/>
              <a:gdLst>
                <a:gd name="connsiteX0" fmla="*/ 431300 w 615595"/>
                <a:gd name="connsiteY0" fmla="*/ 0 h 632432"/>
                <a:gd name="connsiteX1" fmla="*/ 461288 w 615595"/>
                <a:gd name="connsiteY1" fmla="*/ 15646 h 632432"/>
                <a:gd name="connsiteX2" fmla="*/ 474590 w 615595"/>
                <a:gd name="connsiteY2" fmla="*/ 10325 h 632432"/>
                <a:gd name="connsiteX3" fmla="*/ 479911 w 615595"/>
                <a:gd name="connsiteY3" fmla="*/ 20967 h 632432"/>
                <a:gd name="connsiteX4" fmla="*/ 498535 w 615595"/>
                <a:gd name="connsiteY4" fmla="*/ 24958 h 632432"/>
                <a:gd name="connsiteX5" fmla="*/ 510507 w 615595"/>
                <a:gd name="connsiteY5" fmla="*/ 24958 h 632432"/>
                <a:gd name="connsiteX6" fmla="*/ 526469 w 615595"/>
                <a:gd name="connsiteY6" fmla="*/ 32939 h 632432"/>
                <a:gd name="connsiteX7" fmla="*/ 517158 w 615595"/>
                <a:gd name="connsiteY7" fmla="*/ 43581 h 632432"/>
                <a:gd name="connsiteX8" fmla="*/ 523809 w 615595"/>
                <a:gd name="connsiteY8" fmla="*/ 55553 h 632432"/>
                <a:gd name="connsiteX9" fmla="*/ 519818 w 615595"/>
                <a:gd name="connsiteY9" fmla="*/ 84818 h 632432"/>
                <a:gd name="connsiteX10" fmla="*/ 514497 w 615595"/>
                <a:gd name="connsiteY10" fmla="*/ 91469 h 632432"/>
                <a:gd name="connsiteX11" fmla="*/ 514497 w 615595"/>
                <a:gd name="connsiteY11" fmla="*/ 104772 h 632432"/>
                <a:gd name="connsiteX12" fmla="*/ 525139 w 615595"/>
                <a:gd name="connsiteY12" fmla="*/ 100781 h 632432"/>
                <a:gd name="connsiteX13" fmla="*/ 526469 w 615595"/>
                <a:gd name="connsiteY13" fmla="*/ 116744 h 632432"/>
                <a:gd name="connsiteX14" fmla="*/ 551744 w 615595"/>
                <a:gd name="connsiteY14" fmla="*/ 131376 h 632432"/>
                <a:gd name="connsiteX15" fmla="*/ 567707 w 615595"/>
                <a:gd name="connsiteY15" fmla="*/ 127385 h 632432"/>
                <a:gd name="connsiteX16" fmla="*/ 588990 w 615595"/>
                <a:gd name="connsiteY16" fmla="*/ 139358 h 632432"/>
                <a:gd name="connsiteX17" fmla="*/ 608944 w 615595"/>
                <a:gd name="connsiteY17" fmla="*/ 161972 h 632432"/>
                <a:gd name="connsiteX18" fmla="*/ 614265 w 615595"/>
                <a:gd name="connsiteY18" fmla="*/ 167292 h 632432"/>
                <a:gd name="connsiteX19" fmla="*/ 615595 w 615595"/>
                <a:gd name="connsiteY19" fmla="*/ 181925 h 632432"/>
                <a:gd name="connsiteX20" fmla="*/ 604953 w 615595"/>
                <a:gd name="connsiteY20" fmla="*/ 191237 h 632432"/>
                <a:gd name="connsiteX21" fmla="*/ 598302 w 615595"/>
                <a:gd name="connsiteY21" fmla="*/ 211190 h 632432"/>
                <a:gd name="connsiteX22" fmla="*/ 571697 w 615595"/>
                <a:gd name="connsiteY22" fmla="*/ 225823 h 632432"/>
                <a:gd name="connsiteX23" fmla="*/ 558395 w 615595"/>
                <a:gd name="connsiteY23" fmla="*/ 237795 h 632432"/>
                <a:gd name="connsiteX24" fmla="*/ 539772 w 615595"/>
                <a:gd name="connsiteY24" fmla="*/ 235134 h 632432"/>
                <a:gd name="connsiteX25" fmla="*/ 518488 w 615595"/>
                <a:gd name="connsiteY25" fmla="*/ 231144 h 632432"/>
                <a:gd name="connsiteX26" fmla="*/ 510507 w 615595"/>
                <a:gd name="connsiteY26" fmla="*/ 232474 h 632432"/>
                <a:gd name="connsiteX27" fmla="*/ 510507 w 615595"/>
                <a:gd name="connsiteY27" fmla="*/ 237795 h 632432"/>
                <a:gd name="connsiteX28" fmla="*/ 499865 w 615595"/>
                <a:gd name="connsiteY28" fmla="*/ 251097 h 632432"/>
                <a:gd name="connsiteX29" fmla="*/ 505186 w 615595"/>
                <a:gd name="connsiteY29" fmla="*/ 263069 h 632432"/>
                <a:gd name="connsiteX30" fmla="*/ 503855 w 615595"/>
                <a:gd name="connsiteY30" fmla="*/ 292334 h 632432"/>
                <a:gd name="connsiteX31" fmla="*/ 498535 w 615595"/>
                <a:gd name="connsiteY31" fmla="*/ 302976 h 632432"/>
                <a:gd name="connsiteX32" fmla="*/ 505186 w 615595"/>
                <a:gd name="connsiteY32" fmla="*/ 314948 h 632432"/>
                <a:gd name="connsiteX33" fmla="*/ 505186 w 615595"/>
                <a:gd name="connsiteY33" fmla="*/ 326920 h 632432"/>
                <a:gd name="connsiteX34" fmla="*/ 497204 w 615595"/>
                <a:gd name="connsiteY34" fmla="*/ 340223 h 632432"/>
                <a:gd name="connsiteX35" fmla="*/ 485232 w 615595"/>
                <a:gd name="connsiteY35" fmla="*/ 341553 h 632432"/>
                <a:gd name="connsiteX36" fmla="*/ 485232 w 615595"/>
                <a:gd name="connsiteY36" fmla="*/ 366827 h 632432"/>
                <a:gd name="connsiteX37" fmla="*/ 478581 w 615595"/>
                <a:gd name="connsiteY37" fmla="*/ 374809 h 632432"/>
                <a:gd name="connsiteX38" fmla="*/ 479911 w 615595"/>
                <a:gd name="connsiteY38" fmla="*/ 385451 h 632432"/>
                <a:gd name="connsiteX39" fmla="*/ 481242 w 615595"/>
                <a:gd name="connsiteY39" fmla="*/ 393432 h 632432"/>
                <a:gd name="connsiteX40" fmla="*/ 471930 w 615595"/>
                <a:gd name="connsiteY40" fmla="*/ 414716 h 632432"/>
                <a:gd name="connsiteX41" fmla="*/ 471930 w 615595"/>
                <a:gd name="connsiteY41" fmla="*/ 424028 h 632432"/>
                <a:gd name="connsiteX42" fmla="*/ 474590 w 615595"/>
                <a:gd name="connsiteY42" fmla="*/ 437330 h 632432"/>
                <a:gd name="connsiteX43" fmla="*/ 487893 w 615595"/>
                <a:gd name="connsiteY43" fmla="*/ 457283 h 632432"/>
                <a:gd name="connsiteX44" fmla="*/ 506516 w 615595"/>
                <a:gd name="connsiteY44" fmla="*/ 469255 h 632432"/>
                <a:gd name="connsiteX45" fmla="*/ 514497 w 615595"/>
                <a:gd name="connsiteY45" fmla="*/ 467925 h 632432"/>
                <a:gd name="connsiteX46" fmla="*/ 530460 w 615595"/>
                <a:gd name="connsiteY46" fmla="*/ 486548 h 632432"/>
                <a:gd name="connsiteX47" fmla="*/ 510507 w 615595"/>
                <a:gd name="connsiteY47" fmla="*/ 513153 h 632432"/>
                <a:gd name="connsiteX48" fmla="*/ 487893 w 615595"/>
                <a:gd name="connsiteY48" fmla="*/ 530446 h 632432"/>
                <a:gd name="connsiteX49" fmla="*/ 489223 w 615595"/>
                <a:gd name="connsiteY49" fmla="*/ 545079 h 632432"/>
                <a:gd name="connsiteX50" fmla="*/ 466609 w 615595"/>
                <a:gd name="connsiteY50" fmla="*/ 565032 h 632432"/>
                <a:gd name="connsiteX51" fmla="*/ 466609 w 615595"/>
                <a:gd name="connsiteY51" fmla="*/ 575674 h 632432"/>
                <a:gd name="connsiteX52" fmla="*/ 447986 w 615595"/>
                <a:gd name="connsiteY52" fmla="*/ 600949 h 632432"/>
                <a:gd name="connsiteX53" fmla="*/ 434683 w 615595"/>
                <a:gd name="connsiteY53" fmla="*/ 604939 h 632432"/>
                <a:gd name="connsiteX54" fmla="*/ 432065 w 615595"/>
                <a:gd name="connsiteY54" fmla="*/ 632432 h 632432"/>
                <a:gd name="connsiteX55" fmla="*/ 0 w 615595"/>
                <a:gd name="connsiteY55" fmla="*/ 632432 h 632432"/>
                <a:gd name="connsiteX56" fmla="*/ 8510 w 615595"/>
                <a:gd name="connsiteY56" fmla="*/ 621234 h 632432"/>
                <a:gd name="connsiteX57" fmla="*/ 15161 w 615595"/>
                <a:gd name="connsiteY57" fmla="*/ 593799 h 632432"/>
                <a:gd name="connsiteX58" fmla="*/ 24306 w 615595"/>
                <a:gd name="connsiteY58" fmla="*/ 557217 h 632432"/>
                <a:gd name="connsiteX59" fmla="*/ 24306 w 615595"/>
                <a:gd name="connsiteY59" fmla="*/ 548903 h 632432"/>
                <a:gd name="connsiteX60" fmla="*/ 23754 w 615595"/>
                <a:gd name="connsiteY60" fmla="*/ 544732 h 632432"/>
                <a:gd name="connsiteX61" fmla="*/ 45091 w 615595"/>
                <a:gd name="connsiteY61" fmla="*/ 496525 h 632432"/>
                <a:gd name="connsiteX62" fmla="*/ 81673 w 615595"/>
                <a:gd name="connsiteY62" fmla="*/ 464101 h 632432"/>
                <a:gd name="connsiteX63" fmla="*/ 128231 w 615595"/>
                <a:gd name="connsiteY63" fmla="*/ 437496 h 632432"/>
                <a:gd name="connsiteX64" fmla="*/ 175620 w 615595"/>
                <a:gd name="connsiteY64" fmla="*/ 401746 h 632432"/>
                <a:gd name="connsiteX65" fmla="*/ 212202 w 615595"/>
                <a:gd name="connsiteY65" fmla="*/ 389275 h 632432"/>
                <a:gd name="connsiteX66" fmla="*/ 248783 w 615595"/>
                <a:gd name="connsiteY66" fmla="*/ 380130 h 632432"/>
                <a:gd name="connsiteX67" fmla="*/ 262085 w 615595"/>
                <a:gd name="connsiteY67" fmla="*/ 361839 h 632432"/>
                <a:gd name="connsiteX68" fmla="*/ 267906 w 615595"/>
                <a:gd name="connsiteY68" fmla="*/ 361008 h 632432"/>
                <a:gd name="connsiteX69" fmla="*/ 290353 w 615595"/>
                <a:gd name="connsiteY69" fmla="*/ 350200 h 632432"/>
                <a:gd name="connsiteX70" fmla="*/ 323609 w 615595"/>
                <a:gd name="connsiteY70" fmla="*/ 314450 h 632432"/>
                <a:gd name="connsiteX71" fmla="*/ 353539 w 615595"/>
                <a:gd name="connsiteY71" fmla="*/ 273711 h 632432"/>
                <a:gd name="connsiteX72" fmla="*/ 367673 w 615595"/>
                <a:gd name="connsiteY72" fmla="*/ 241287 h 632432"/>
                <a:gd name="connsiteX73" fmla="*/ 367673 w 615595"/>
                <a:gd name="connsiteY73" fmla="*/ 225490 h 632432"/>
                <a:gd name="connsiteX74" fmla="*/ 377650 w 615595"/>
                <a:gd name="connsiteY74" fmla="*/ 206368 h 632432"/>
                <a:gd name="connsiteX75" fmla="*/ 378481 w 615595"/>
                <a:gd name="connsiteY75" fmla="*/ 99950 h 632432"/>
                <a:gd name="connsiteX0" fmla="*/ 431300 w 615595"/>
                <a:gd name="connsiteY0" fmla="*/ 0 h 691637"/>
                <a:gd name="connsiteX1" fmla="*/ 461288 w 615595"/>
                <a:gd name="connsiteY1" fmla="*/ 15646 h 691637"/>
                <a:gd name="connsiteX2" fmla="*/ 474590 w 615595"/>
                <a:gd name="connsiteY2" fmla="*/ 10325 h 691637"/>
                <a:gd name="connsiteX3" fmla="*/ 479911 w 615595"/>
                <a:gd name="connsiteY3" fmla="*/ 20967 h 691637"/>
                <a:gd name="connsiteX4" fmla="*/ 498535 w 615595"/>
                <a:gd name="connsiteY4" fmla="*/ 24958 h 691637"/>
                <a:gd name="connsiteX5" fmla="*/ 510507 w 615595"/>
                <a:gd name="connsiteY5" fmla="*/ 24958 h 691637"/>
                <a:gd name="connsiteX6" fmla="*/ 526469 w 615595"/>
                <a:gd name="connsiteY6" fmla="*/ 32939 h 691637"/>
                <a:gd name="connsiteX7" fmla="*/ 517158 w 615595"/>
                <a:gd name="connsiteY7" fmla="*/ 43581 h 691637"/>
                <a:gd name="connsiteX8" fmla="*/ 523809 w 615595"/>
                <a:gd name="connsiteY8" fmla="*/ 55553 h 691637"/>
                <a:gd name="connsiteX9" fmla="*/ 519818 w 615595"/>
                <a:gd name="connsiteY9" fmla="*/ 84818 h 691637"/>
                <a:gd name="connsiteX10" fmla="*/ 514497 w 615595"/>
                <a:gd name="connsiteY10" fmla="*/ 91469 h 691637"/>
                <a:gd name="connsiteX11" fmla="*/ 514497 w 615595"/>
                <a:gd name="connsiteY11" fmla="*/ 104772 h 691637"/>
                <a:gd name="connsiteX12" fmla="*/ 525139 w 615595"/>
                <a:gd name="connsiteY12" fmla="*/ 100781 h 691637"/>
                <a:gd name="connsiteX13" fmla="*/ 526469 w 615595"/>
                <a:gd name="connsiteY13" fmla="*/ 116744 h 691637"/>
                <a:gd name="connsiteX14" fmla="*/ 551744 w 615595"/>
                <a:gd name="connsiteY14" fmla="*/ 131376 h 691637"/>
                <a:gd name="connsiteX15" fmla="*/ 567707 w 615595"/>
                <a:gd name="connsiteY15" fmla="*/ 127385 h 691637"/>
                <a:gd name="connsiteX16" fmla="*/ 588990 w 615595"/>
                <a:gd name="connsiteY16" fmla="*/ 139358 h 691637"/>
                <a:gd name="connsiteX17" fmla="*/ 608944 w 615595"/>
                <a:gd name="connsiteY17" fmla="*/ 161972 h 691637"/>
                <a:gd name="connsiteX18" fmla="*/ 614265 w 615595"/>
                <a:gd name="connsiteY18" fmla="*/ 167292 h 691637"/>
                <a:gd name="connsiteX19" fmla="*/ 615595 w 615595"/>
                <a:gd name="connsiteY19" fmla="*/ 181925 h 691637"/>
                <a:gd name="connsiteX20" fmla="*/ 604953 w 615595"/>
                <a:gd name="connsiteY20" fmla="*/ 191237 h 691637"/>
                <a:gd name="connsiteX21" fmla="*/ 598302 w 615595"/>
                <a:gd name="connsiteY21" fmla="*/ 211190 h 691637"/>
                <a:gd name="connsiteX22" fmla="*/ 571697 w 615595"/>
                <a:gd name="connsiteY22" fmla="*/ 225823 h 691637"/>
                <a:gd name="connsiteX23" fmla="*/ 558395 w 615595"/>
                <a:gd name="connsiteY23" fmla="*/ 237795 h 691637"/>
                <a:gd name="connsiteX24" fmla="*/ 539772 w 615595"/>
                <a:gd name="connsiteY24" fmla="*/ 235134 h 691637"/>
                <a:gd name="connsiteX25" fmla="*/ 518488 w 615595"/>
                <a:gd name="connsiteY25" fmla="*/ 231144 h 691637"/>
                <a:gd name="connsiteX26" fmla="*/ 510507 w 615595"/>
                <a:gd name="connsiteY26" fmla="*/ 232474 h 691637"/>
                <a:gd name="connsiteX27" fmla="*/ 510507 w 615595"/>
                <a:gd name="connsiteY27" fmla="*/ 237795 h 691637"/>
                <a:gd name="connsiteX28" fmla="*/ 499865 w 615595"/>
                <a:gd name="connsiteY28" fmla="*/ 251097 h 691637"/>
                <a:gd name="connsiteX29" fmla="*/ 505186 w 615595"/>
                <a:gd name="connsiteY29" fmla="*/ 263069 h 691637"/>
                <a:gd name="connsiteX30" fmla="*/ 503855 w 615595"/>
                <a:gd name="connsiteY30" fmla="*/ 292334 h 691637"/>
                <a:gd name="connsiteX31" fmla="*/ 498535 w 615595"/>
                <a:gd name="connsiteY31" fmla="*/ 302976 h 691637"/>
                <a:gd name="connsiteX32" fmla="*/ 505186 w 615595"/>
                <a:gd name="connsiteY32" fmla="*/ 314948 h 691637"/>
                <a:gd name="connsiteX33" fmla="*/ 505186 w 615595"/>
                <a:gd name="connsiteY33" fmla="*/ 326920 h 691637"/>
                <a:gd name="connsiteX34" fmla="*/ 497204 w 615595"/>
                <a:gd name="connsiteY34" fmla="*/ 340223 h 691637"/>
                <a:gd name="connsiteX35" fmla="*/ 485232 w 615595"/>
                <a:gd name="connsiteY35" fmla="*/ 341553 h 691637"/>
                <a:gd name="connsiteX36" fmla="*/ 485232 w 615595"/>
                <a:gd name="connsiteY36" fmla="*/ 366827 h 691637"/>
                <a:gd name="connsiteX37" fmla="*/ 478581 w 615595"/>
                <a:gd name="connsiteY37" fmla="*/ 374809 h 691637"/>
                <a:gd name="connsiteX38" fmla="*/ 479911 w 615595"/>
                <a:gd name="connsiteY38" fmla="*/ 385451 h 691637"/>
                <a:gd name="connsiteX39" fmla="*/ 481242 w 615595"/>
                <a:gd name="connsiteY39" fmla="*/ 393432 h 691637"/>
                <a:gd name="connsiteX40" fmla="*/ 471930 w 615595"/>
                <a:gd name="connsiteY40" fmla="*/ 414716 h 691637"/>
                <a:gd name="connsiteX41" fmla="*/ 471930 w 615595"/>
                <a:gd name="connsiteY41" fmla="*/ 424028 h 691637"/>
                <a:gd name="connsiteX42" fmla="*/ 474590 w 615595"/>
                <a:gd name="connsiteY42" fmla="*/ 437330 h 691637"/>
                <a:gd name="connsiteX43" fmla="*/ 487893 w 615595"/>
                <a:gd name="connsiteY43" fmla="*/ 457283 h 691637"/>
                <a:gd name="connsiteX44" fmla="*/ 506516 w 615595"/>
                <a:gd name="connsiteY44" fmla="*/ 469255 h 691637"/>
                <a:gd name="connsiteX45" fmla="*/ 514497 w 615595"/>
                <a:gd name="connsiteY45" fmla="*/ 467925 h 691637"/>
                <a:gd name="connsiteX46" fmla="*/ 530460 w 615595"/>
                <a:gd name="connsiteY46" fmla="*/ 486548 h 691637"/>
                <a:gd name="connsiteX47" fmla="*/ 510507 w 615595"/>
                <a:gd name="connsiteY47" fmla="*/ 513153 h 691637"/>
                <a:gd name="connsiteX48" fmla="*/ 487893 w 615595"/>
                <a:gd name="connsiteY48" fmla="*/ 530446 h 691637"/>
                <a:gd name="connsiteX49" fmla="*/ 489223 w 615595"/>
                <a:gd name="connsiteY49" fmla="*/ 545079 h 691637"/>
                <a:gd name="connsiteX50" fmla="*/ 466609 w 615595"/>
                <a:gd name="connsiteY50" fmla="*/ 565032 h 691637"/>
                <a:gd name="connsiteX51" fmla="*/ 466609 w 615595"/>
                <a:gd name="connsiteY51" fmla="*/ 575674 h 691637"/>
                <a:gd name="connsiteX52" fmla="*/ 447986 w 615595"/>
                <a:gd name="connsiteY52" fmla="*/ 600949 h 691637"/>
                <a:gd name="connsiteX53" fmla="*/ 434683 w 615595"/>
                <a:gd name="connsiteY53" fmla="*/ 604939 h 691637"/>
                <a:gd name="connsiteX54" fmla="*/ 432065 w 615595"/>
                <a:gd name="connsiteY54" fmla="*/ 632432 h 691637"/>
                <a:gd name="connsiteX55" fmla="*/ 225272 w 615595"/>
                <a:gd name="connsiteY55" fmla="*/ 691613 h 691637"/>
                <a:gd name="connsiteX56" fmla="*/ 0 w 615595"/>
                <a:gd name="connsiteY56" fmla="*/ 632432 h 691637"/>
                <a:gd name="connsiteX57" fmla="*/ 8510 w 615595"/>
                <a:gd name="connsiteY57" fmla="*/ 621234 h 691637"/>
                <a:gd name="connsiteX58" fmla="*/ 15161 w 615595"/>
                <a:gd name="connsiteY58" fmla="*/ 593799 h 691637"/>
                <a:gd name="connsiteX59" fmla="*/ 24306 w 615595"/>
                <a:gd name="connsiteY59" fmla="*/ 557217 h 691637"/>
                <a:gd name="connsiteX60" fmla="*/ 24306 w 615595"/>
                <a:gd name="connsiteY60" fmla="*/ 548903 h 691637"/>
                <a:gd name="connsiteX61" fmla="*/ 23754 w 615595"/>
                <a:gd name="connsiteY61" fmla="*/ 544732 h 691637"/>
                <a:gd name="connsiteX62" fmla="*/ 45091 w 615595"/>
                <a:gd name="connsiteY62" fmla="*/ 496525 h 691637"/>
                <a:gd name="connsiteX63" fmla="*/ 81673 w 615595"/>
                <a:gd name="connsiteY63" fmla="*/ 464101 h 691637"/>
                <a:gd name="connsiteX64" fmla="*/ 128231 w 615595"/>
                <a:gd name="connsiteY64" fmla="*/ 437496 h 691637"/>
                <a:gd name="connsiteX65" fmla="*/ 175620 w 615595"/>
                <a:gd name="connsiteY65" fmla="*/ 401746 h 691637"/>
                <a:gd name="connsiteX66" fmla="*/ 212202 w 615595"/>
                <a:gd name="connsiteY66" fmla="*/ 389275 h 691637"/>
                <a:gd name="connsiteX67" fmla="*/ 248783 w 615595"/>
                <a:gd name="connsiteY67" fmla="*/ 380130 h 691637"/>
                <a:gd name="connsiteX68" fmla="*/ 262085 w 615595"/>
                <a:gd name="connsiteY68" fmla="*/ 361839 h 691637"/>
                <a:gd name="connsiteX69" fmla="*/ 267906 w 615595"/>
                <a:gd name="connsiteY69" fmla="*/ 361008 h 691637"/>
                <a:gd name="connsiteX70" fmla="*/ 290353 w 615595"/>
                <a:gd name="connsiteY70" fmla="*/ 350200 h 691637"/>
                <a:gd name="connsiteX71" fmla="*/ 323609 w 615595"/>
                <a:gd name="connsiteY71" fmla="*/ 314450 h 691637"/>
                <a:gd name="connsiteX72" fmla="*/ 353539 w 615595"/>
                <a:gd name="connsiteY72" fmla="*/ 273711 h 691637"/>
                <a:gd name="connsiteX73" fmla="*/ 367673 w 615595"/>
                <a:gd name="connsiteY73" fmla="*/ 241287 h 691637"/>
                <a:gd name="connsiteX74" fmla="*/ 367673 w 615595"/>
                <a:gd name="connsiteY74" fmla="*/ 225490 h 691637"/>
                <a:gd name="connsiteX75" fmla="*/ 377650 w 615595"/>
                <a:gd name="connsiteY75" fmla="*/ 206368 h 691637"/>
                <a:gd name="connsiteX76" fmla="*/ 378481 w 615595"/>
                <a:gd name="connsiteY76" fmla="*/ 99950 h 691637"/>
                <a:gd name="connsiteX77" fmla="*/ 431300 w 615595"/>
                <a:gd name="connsiteY77" fmla="*/ 0 h 691637"/>
                <a:gd name="connsiteX0" fmla="*/ 225272 w 615595"/>
                <a:gd name="connsiteY0" fmla="*/ 691613 h 783053"/>
                <a:gd name="connsiteX1" fmla="*/ 0 w 615595"/>
                <a:gd name="connsiteY1" fmla="*/ 632432 h 783053"/>
                <a:gd name="connsiteX2" fmla="*/ 8510 w 615595"/>
                <a:gd name="connsiteY2" fmla="*/ 621234 h 783053"/>
                <a:gd name="connsiteX3" fmla="*/ 15161 w 615595"/>
                <a:gd name="connsiteY3" fmla="*/ 593799 h 783053"/>
                <a:gd name="connsiteX4" fmla="*/ 24306 w 615595"/>
                <a:gd name="connsiteY4" fmla="*/ 557217 h 783053"/>
                <a:gd name="connsiteX5" fmla="*/ 24306 w 615595"/>
                <a:gd name="connsiteY5" fmla="*/ 548903 h 783053"/>
                <a:gd name="connsiteX6" fmla="*/ 23754 w 615595"/>
                <a:gd name="connsiteY6" fmla="*/ 544732 h 783053"/>
                <a:gd name="connsiteX7" fmla="*/ 45091 w 615595"/>
                <a:gd name="connsiteY7" fmla="*/ 496525 h 783053"/>
                <a:gd name="connsiteX8" fmla="*/ 81673 w 615595"/>
                <a:gd name="connsiteY8" fmla="*/ 464101 h 783053"/>
                <a:gd name="connsiteX9" fmla="*/ 128231 w 615595"/>
                <a:gd name="connsiteY9" fmla="*/ 437496 h 783053"/>
                <a:gd name="connsiteX10" fmla="*/ 175620 w 615595"/>
                <a:gd name="connsiteY10" fmla="*/ 401746 h 783053"/>
                <a:gd name="connsiteX11" fmla="*/ 212202 w 615595"/>
                <a:gd name="connsiteY11" fmla="*/ 389275 h 783053"/>
                <a:gd name="connsiteX12" fmla="*/ 248783 w 615595"/>
                <a:gd name="connsiteY12" fmla="*/ 380130 h 783053"/>
                <a:gd name="connsiteX13" fmla="*/ 262085 w 615595"/>
                <a:gd name="connsiteY13" fmla="*/ 361839 h 783053"/>
                <a:gd name="connsiteX14" fmla="*/ 267906 w 615595"/>
                <a:gd name="connsiteY14" fmla="*/ 361008 h 783053"/>
                <a:gd name="connsiteX15" fmla="*/ 290353 w 615595"/>
                <a:gd name="connsiteY15" fmla="*/ 350200 h 783053"/>
                <a:gd name="connsiteX16" fmla="*/ 323609 w 615595"/>
                <a:gd name="connsiteY16" fmla="*/ 314450 h 783053"/>
                <a:gd name="connsiteX17" fmla="*/ 353539 w 615595"/>
                <a:gd name="connsiteY17" fmla="*/ 273711 h 783053"/>
                <a:gd name="connsiteX18" fmla="*/ 367673 w 615595"/>
                <a:gd name="connsiteY18" fmla="*/ 241287 h 783053"/>
                <a:gd name="connsiteX19" fmla="*/ 367673 w 615595"/>
                <a:gd name="connsiteY19" fmla="*/ 225490 h 783053"/>
                <a:gd name="connsiteX20" fmla="*/ 377650 w 615595"/>
                <a:gd name="connsiteY20" fmla="*/ 206368 h 783053"/>
                <a:gd name="connsiteX21" fmla="*/ 378481 w 615595"/>
                <a:gd name="connsiteY21" fmla="*/ 99950 h 783053"/>
                <a:gd name="connsiteX22" fmla="*/ 431300 w 615595"/>
                <a:gd name="connsiteY22" fmla="*/ 0 h 783053"/>
                <a:gd name="connsiteX23" fmla="*/ 461288 w 615595"/>
                <a:gd name="connsiteY23" fmla="*/ 15646 h 783053"/>
                <a:gd name="connsiteX24" fmla="*/ 474590 w 615595"/>
                <a:gd name="connsiteY24" fmla="*/ 10325 h 783053"/>
                <a:gd name="connsiteX25" fmla="*/ 479911 w 615595"/>
                <a:gd name="connsiteY25" fmla="*/ 20967 h 783053"/>
                <a:gd name="connsiteX26" fmla="*/ 498535 w 615595"/>
                <a:gd name="connsiteY26" fmla="*/ 24958 h 783053"/>
                <a:gd name="connsiteX27" fmla="*/ 510507 w 615595"/>
                <a:gd name="connsiteY27" fmla="*/ 24958 h 783053"/>
                <a:gd name="connsiteX28" fmla="*/ 526469 w 615595"/>
                <a:gd name="connsiteY28" fmla="*/ 32939 h 783053"/>
                <a:gd name="connsiteX29" fmla="*/ 517158 w 615595"/>
                <a:gd name="connsiteY29" fmla="*/ 43581 h 783053"/>
                <a:gd name="connsiteX30" fmla="*/ 523809 w 615595"/>
                <a:gd name="connsiteY30" fmla="*/ 55553 h 783053"/>
                <a:gd name="connsiteX31" fmla="*/ 519818 w 615595"/>
                <a:gd name="connsiteY31" fmla="*/ 84818 h 783053"/>
                <a:gd name="connsiteX32" fmla="*/ 514497 w 615595"/>
                <a:gd name="connsiteY32" fmla="*/ 91469 h 783053"/>
                <a:gd name="connsiteX33" fmla="*/ 514497 w 615595"/>
                <a:gd name="connsiteY33" fmla="*/ 104772 h 783053"/>
                <a:gd name="connsiteX34" fmla="*/ 525139 w 615595"/>
                <a:gd name="connsiteY34" fmla="*/ 100781 h 783053"/>
                <a:gd name="connsiteX35" fmla="*/ 526469 w 615595"/>
                <a:gd name="connsiteY35" fmla="*/ 116744 h 783053"/>
                <a:gd name="connsiteX36" fmla="*/ 551744 w 615595"/>
                <a:gd name="connsiteY36" fmla="*/ 131376 h 783053"/>
                <a:gd name="connsiteX37" fmla="*/ 567707 w 615595"/>
                <a:gd name="connsiteY37" fmla="*/ 127385 h 783053"/>
                <a:gd name="connsiteX38" fmla="*/ 588990 w 615595"/>
                <a:gd name="connsiteY38" fmla="*/ 139358 h 783053"/>
                <a:gd name="connsiteX39" fmla="*/ 608944 w 615595"/>
                <a:gd name="connsiteY39" fmla="*/ 161972 h 783053"/>
                <a:gd name="connsiteX40" fmla="*/ 614265 w 615595"/>
                <a:gd name="connsiteY40" fmla="*/ 167292 h 783053"/>
                <a:gd name="connsiteX41" fmla="*/ 615595 w 615595"/>
                <a:gd name="connsiteY41" fmla="*/ 181925 h 783053"/>
                <a:gd name="connsiteX42" fmla="*/ 604953 w 615595"/>
                <a:gd name="connsiteY42" fmla="*/ 191237 h 783053"/>
                <a:gd name="connsiteX43" fmla="*/ 598302 w 615595"/>
                <a:gd name="connsiteY43" fmla="*/ 211190 h 783053"/>
                <a:gd name="connsiteX44" fmla="*/ 571697 w 615595"/>
                <a:gd name="connsiteY44" fmla="*/ 225823 h 783053"/>
                <a:gd name="connsiteX45" fmla="*/ 558395 w 615595"/>
                <a:gd name="connsiteY45" fmla="*/ 237795 h 783053"/>
                <a:gd name="connsiteX46" fmla="*/ 539772 w 615595"/>
                <a:gd name="connsiteY46" fmla="*/ 235134 h 783053"/>
                <a:gd name="connsiteX47" fmla="*/ 518488 w 615595"/>
                <a:gd name="connsiteY47" fmla="*/ 231144 h 783053"/>
                <a:gd name="connsiteX48" fmla="*/ 510507 w 615595"/>
                <a:gd name="connsiteY48" fmla="*/ 232474 h 783053"/>
                <a:gd name="connsiteX49" fmla="*/ 510507 w 615595"/>
                <a:gd name="connsiteY49" fmla="*/ 237795 h 783053"/>
                <a:gd name="connsiteX50" fmla="*/ 499865 w 615595"/>
                <a:gd name="connsiteY50" fmla="*/ 251097 h 783053"/>
                <a:gd name="connsiteX51" fmla="*/ 505186 w 615595"/>
                <a:gd name="connsiteY51" fmla="*/ 263069 h 783053"/>
                <a:gd name="connsiteX52" fmla="*/ 503855 w 615595"/>
                <a:gd name="connsiteY52" fmla="*/ 292334 h 783053"/>
                <a:gd name="connsiteX53" fmla="*/ 498535 w 615595"/>
                <a:gd name="connsiteY53" fmla="*/ 302976 h 783053"/>
                <a:gd name="connsiteX54" fmla="*/ 505186 w 615595"/>
                <a:gd name="connsiteY54" fmla="*/ 314948 h 783053"/>
                <a:gd name="connsiteX55" fmla="*/ 505186 w 615595"/>
                <a:gd name="connsiteY55" fmla="*/ 326920 h 783053"/>
                <a:gd name="connsiteX56" fmla="*/ 497204 w 615595"/>
                <a:gd name="connsiteY56" fmla="*/ 340223 h 783053"/>
                <a:gd name="connsiteX57" fmla="*/ 485232 w 615595"/>
                <a:gd name="connsiteY57" fmla="*/ 341553 h 783053"/>
                <a:gd name="connsiteX58" fmla="*/ 485232 w 615595"/>
                <a:gd name="connsiteY58" fmla="*/ 366827 h 783053"/>
                <a:gd name="connsiteX59" fmla="*/ 478581 w 615595"/>
                <a:gd name="connsiteY59" fmla="*/ 374809 h 783053"/>
                <a:gd name="connsiteX60" fmla="*/ 479911 w 615595"/>
                <a:gd name="connsiteY60" fmla="*/ 385451 h 783053"/>
                <a:gd name="connsiteX61" fmla="*/ 481242 w 615595"/>
                <a:gd name="connsiteY61" fmla="*/ 393432 h 783053"/>
                <a:gd name="connsiteX62" fmla="*/ 471930 w 615595"/>
                <a:gd name="connsiteY62" fmla="*/ 414716 h 783053"/>
                <a:gd name="connsiteX63" fmla="*/ 471930 w 615595"/>
                <a:gd name="connsiteY63" fmla="*/ 424028 h 783053"/>
                <a:gd name="connsiteX64" fmla="*/ 474590 w 615595"/>
                <a:gd name="connsiteY64" fmla="*/ 437330 h 783053"/>
                <a:gd name="connsiteX65" fmla="*/ 487893 w 615595"/>
                <a:gd name="connsiteY65" fmla="*/ 457283 h 783053"/>
                <a:gd name="connsiteX66" fmla="*/ 506516 w 615595"/>
                <a:gd name="connsiteY66" fmla="*/ 469255 h 783053"/>
                <a:gd name="connsiteX67" fmla="*/ 514497 w 615595"/>
                <a:gd name="connsiteY67" fmla="*/ 467925 h 783053"/>
                <a:gd name="connsiteX68" fmla="*/ 530460 w 615595"/>
                <a:gd name="connsiteY68" fmla="*/ 486548 h 783053"/>
                <a:gd name="connsiteX69" fmla="*/ 510507 w 615595"/>
                <a:gd name="connsiteY69" fmla="*/ 513153 h 783053"/>
                <a:gd name="connsiteX70" fmla="*/ 487893 w 615595"/>
                <a:gd name="connsiteY70" fmla="*/ 530446 h 783053"/>
                <a:gd name="connsiteX71" fmla="*/ 489223 w 615595"/>
                <a:gd name="connsiteY71" fmla="*/ 545079 h 783053"/>
                <a:gd name="connsiteX72" fmla="*/ 466609 w 615595"/>
                <a:gd name="connsiteY72" fmla="*/ 565032 h 783053"/>
                <a:gd name="connsiteX73" fmla="*/ 466609 w 615595"/>
                <a:gd name="connsiteY73" fmla="*/ 575674 h 783053"/>
                <a:gd name="connsiteX74" fmla="*/ 447986 w 615595"/>
                <a:gd name="connsiteY74" fmla="*/ 600949 h 783053"/>
                <a:gd name="connsiteX75" fmla="*/ 434683 w 615595"/>
                <a:gd name="connsiteY75" fmla="*/ 604939 h 783053"/>
                <a:gd name="connsiteX76" fmla="*/ 432065 w 615595"/>
                <a:gd name="connsiteY76" fmla="*/ 632432 h 783053"/>
                <a:gd name="connsiteX77" fmla="*/ 316712 w 615595"/>
                <a:gd name="connsiteY77" fmla="*/ 783053 h 783053"/>
                <a:gd name="connsiteX0" fmla="*/ 0 w 615595"/>
                <a:gd name="connsiteY0" fmla="*/ 632432 h 783053"/>
                <a:gd name="connsiteX1" fmla="*/ 8510 w 615595"/>
                <a:gd name="connsiteY1" fmla="*/ 621234 h 783053"/>
                <a:gd name="connsiteX2" fmla="*/ 15161 w 615595"/>
                <a:gd name="connsiteY2" fmla="*/ 593799 h 783053"/>
                <a:gd name="connsiteX3" fmla="*/ 24306 w 615595"/>
                <a:gd name="connsiteY3" fmla="*/ 557217 h 783053"/>
                <a:gd name="connsiteX4" fmla="*/ 24306 w 615595"/>
                <a:gd name="connsiteY4" fmla="*/ 548903 h 783053"/>
                <a:gd name="connsiteX5" fmla="*/ 23754 w 615595"/>
                <a:gd name="connsiteY5" fmla="*/ 544732 h 783053"/>
                <a:gd name="connsiteX6" fmla="*/ 45091 w 615595"/>
                <a:gd name="connsiteY6" fmla="*/ 496525 h 783053"/>
                <a:gd name="connsiteX7" fmla="*/ 81673 w 615595"/>
                <a:gd name="connsiteY7" fmla="*/ 464101 h 783053"/>
                <a:gd name="connsiteX8" fmla="*/ 128231 w 615595"/>
                <a:gd name="connsiteY8" fmla="*/ 437496 h 783053"/>
                <a:gd name="connsiteX9" fmla="*/ 175620 w 615595"/>
                <a:gd name="connsiteY9" fmla="*/ 401746 h 783053"/>
                <a:gd name="connsiteX10" fmla="*/ 212202 w 615595"/>
                <a:gd name="connsiteY10" fmla="*/ 389275 h 783053"/>
                <a:gd name="connsiteX11" fmla="*/ 248783 w 615595"/>
                <a:gd name="connsiteY11" fmla="*/ 380130 h 783053"/>
                <a:gd name="connsiteX12" fmla="*/ 262085 w 615595"/>
                <a:gd name="connsiteY12" fmla="*/ 361839 h 783053"/>
                <a:gd name="connsiteX13" fmla="*/ 267906 w 615595"/>
                <a:gd name="connsiteY13" fmla="*/ 361008 h 783053"/>
                <a:gd name="connsiteX14" fmla="*/ 290353 w 615595"/>
                <a:gd name="connsiteY14" fmla="*/ 350200 h 783053"/>
                <a:gd name="connsiteX15" fmla="*/ 323609 w 615595"/>
                <a:gd name="connsiteY15" fmla="*/ 314450 h 783053"/>
                <a:gd name="connsiteX16" fmla="*/ 353539 w 615595"/>
                <a:gd name="connsiteY16" fmla="*/ 273711 h 783053"/>
                <a:gd name="connsiteX17" fmla="*/ 367673 w 615595"/>
                <a:gd name="connsiteY17" fmla="*/ 241287 h 783053"/>
                <a:gd name="connsiteX18" fmla="*/ 367673 w 615595"/>
                <a:gd name="connsiteY18" fmla="*/ 225490 h 783053"/>
                <a:gd name="connsiteX19" fmla="*/ 377650 w 615595"/>
                <a:gd name="connsiteY19" fmla="*/ 206368 h 783053"/>
                <a:gd name="connsiteX20" fmla="*/ 378481 w 615595"/>
                <a:gd name="connsiteY20" fmla="*/ 99950 h 783053"/>
                <a:gd name="connsiteX21" fmla="*/ 431300 w 615595"/>
                <a:gd name="connsiteY21" fmla="*/ 0 h 783053"/>
                <a:gd name="connsiteX22" fmla="*/ 461288 w 615595"/>
                <a:gd name="connsiteY22" fmla="*/ 15646 h 783053"/>
                <a:gd name="connsiteX23" fmla="*/ 474590 w 615595"/>
                <a:gd name="connsiteY23" fmla="*/ 10325 h 783053"/>
                <a:gd name="connsiteX24" fmla="*/ 479911 w 615595"/>
                <a:gd name="connsiteY24" fmla="*/ 20967 h 783053"/>
                <a:gd name="connsiteX25" fmla="*/ 498535 w 615595"/>
                <a:gd name="connsiteY25" fmla="*/ 24958 h 783053"/>
                <a:gd name="connsiteX26" fmla="*/ 510507 w 615595"/>
                <a:gd name="connsiteY26" fmla="*/ 24958 h 783053"/>
                <a:gd name="connsiteX27" fmla="*/ 526469 w 615595"/>
                <a:gd name="connsiteY27" fmla="*/ 32939 h 783053"/>
                <a:gd name="connsiteX28" fmla="*/ 517158 w 615595"/>
                <a:gd name="connsiteY28" fmla="*/ 43581 h 783053"/>
                <a:gd name="connsiteX29" fmla="*/ 523809 w 615595"/>
                <a:gd name="connsiteY29" fmla="*/ 55553 h 783053"/>
                <a:gd name="connsiteX30" fmla="*/ 519818 w 615595"/>
                <a:gd name="connsiteY30" fmla="*/ 84818 h 783053"/>
                <a:gd name="connsiteX31" fmla="*/ 514497 w 615595"/>
                <a:gd name="connsiteY31" fmla="*/ 91469 h 783053"/>
                <a:gd name="connsiteX32" fmla="*/ 514497 w 615595"/>
                <a:gd name="connsiteY32" fmla="*/ 104772 h 783053"/>
                <a:gd name="connsiteX33" fmla="*/ 525139 w 615595"/>
                <a:gd name="connsiteY33" fmla="*/ 100781 h 783053"/>
                <a:gd name="connsiteX34" fmla="*/ 526469 w 615595"/>
                <a:gd name="connsiteY34" fmla="*/ 116744 h 783053"/>
                <a:gd name="connsiteX35" fmla="*/ 551744 w 615595"/>
                <a:gd name="connsiteY35" fmla="*/ 131376 h 783053"/>
                <a:gd name="connsiteX36" fmla="*/ 567707 w 615595"/>
                <a:gd name="connsiteY36" fmla="*/ 127385 h 783053"/>
                <a:gd name="connsiteX37" fmla="*/ 588990 w 615595"/>
                <a:gd name="connsiteY37" fmla="*/ 139358 h 783053"/>
                <a:gd name="connsiteX38" fmla="*/ 608944 w 615595"/>
                <a:gd name="connsiteY38" fmla="*/ 161972 h 783053"/>
                <a:gd name="connsiteX39" fmla="*/ 614265 w 615595"/>
                <a:gd name="connsiteY39" fmla="*/ 167292 h 783053"/>
                <a:gd name="connsiteX40" fmla="*/ 615595 w 615595"/>
                <a:gd name="connsiteY40" fmla="*/ 181925 h 783053"/>
                <a:gd name="connsiteX41" fmla="*/ 604953 w 615595"/>
                <a:gd name="connsiteY41" fmla="*/ 191237 h 783053"/>
                <a:gd name="connsiteX42" fmla="*/ 598302 w 615595"/>
                <a:gd name="connsiteY42" fmla="*/ 211190 h 783053"/>
                <a:gd name="connsiteX43" fmla="*/ 571697 w 615595"/>
                <a:gd name="connsiteY43" fmla="*/ 225823 h 783053"/>
                <a:gd name="connsiteX44" fmla="*/ 558395 w 615595"/>
                <a:gd name="connsiteY44" fmla="*/ 237795 h 783053"/>
                <a:gd name="connsiteX45" fmla="*/ 539772 w 615595"/>
                <a:gd name="connsiteY45" fmla="*/ 235134 h 783053"/>
                <a:gd name="connsiteX46" fmla="*/ 518488 w 615595"/>
                <a:gd name="connsiteY46" fmla="*/ 231144 h 783053"/>
                <a:gd name="connsiteX47" fmla="*/ 510507 w 615595"/>
                <a:gd name="connsiteY47" fmla="*/ 232474 h 783053"/>
                <a:gd name="connsiteX48" fmla="*/ 510507 w 615595"/>
                <a:gd name="connsiteY48" fmla="*/ 237795 h 783053"/>
                <a:gd name="connsiteX49" fmla="*/ 499865 w 615595"/>
                <a:gd name="connsiteY49" fmla="*/ 251097 h 783053"/>
                <a:gd name="connsiteX50" fmla="*/ 505186 w 615595"/>
                <a:gd name="connsiteY50" fmla="*/ 263069 h 783053"/>
                <a:gd name="connsiteX51" fmla="*/ 503855 w 615595"/>
                <a:gd name="connsiteY51" fmla="*/ 292334 h 783053"/>
                <a:gd name="connsiteX52" fmla="*/ 498535 w 615595"/>
                <a:gd name="connsiteY52" fmla="*/ 302976 h 783053"/>
                <a:gd name="connsiteX53" fmla="*/ 505186 w 615595"/>
                <a:gd name="connsiteY53" fmla="*/ 314948 h 783053"/>
                <a:gd name="connsiteX54" fmla="*/ 505186 w 615595"/>
                <a:gd name="connsiteY54" fmla="*/ 326920 h 783053"/>
                <a:gd name="connsiteX55" fmla="*/ 497204 w 615595"/>
                <a:gd name="connsiteY55" fmla="*/ 340223 h 783053"/>
                <a:gd name="connsiteX56" fmla="*/ 485232 w 615595"/>
                <a:gd name="connsiteY56" fmla="*/ 341553 h 783053"/>
                <a:gd name="connsiteX57" fmla="*/ 485232 w 615595"/>
                <a:gd name="connsiteY57" fmla="*/ 366827 h 783053"/>
                <a:gd name="connsiteX58" fmla="*/ 478581 w 615595"/>
                <a:gd name="connsiteY58" fmla="*/ 374809 h 783053"/>
                <a:gd name="connsiteX59" fmla="*/ 479911 w 615595"/>
                <a:gd name="connsiteY59" fmla="*/ 385451 h 783053"/>
                <a:gd name="connsiteX60" fmla="*/ 481242 w 615595"/>
                <a:gd name="connsiteY60" fmla="*/ 393432 h 783053"/>
                <a:gd name="connsiteX61" fmla="*/ 471930 w 615595"/>
                <a:gd name="connsiteY61" fmla="*/ 414716 h 783053"/>
                <a:gd name="connsiteX62" fmla="*/ 471930 w 615595"/>
                <a:gd name="connsiteY62" fmla="*/ 424028 h 783053"/>
                <a:gd name="connsiteX63" fmla="*/ 474590 w 615595"/>
                <a:gd name="connsiteY63" fmla="*/ 437330 h 783053"/>
                <a:gd name="connsiteX64" fmla="*/ 487893 w 615595"/>
                <a:gd name="connsiteY64" fmla="*/ 457283 h 783053"/>
                <a:gd name="connsiteX65" fmla="*/ 506516 w 615595"/>
                <a:gd name="connsiteY65" fmla="*/ 469255 h 783053"/>
                <a:gd name="connsiteX66" fmla="*/ 514497 w 615595"/>
                <a:gd name="connsiteY66" fmla="*/ 467925 h 783053"/>
                <a:gd name="connsiteX67" fmla="*/ 530460 w 615595"/>
                <a:gd name="connsiteY67" fmla="*/ 486548 h 783053"/>
                <a:gd name="connsiteX68" fmla="*/ 510507 w 615595"/>
                <a:gd name="connsiteY68" fmla="*/ 513153 h 783053"/>
                <a:gd name="connsiteX69" fmla="*/ 487893 w 615595"/>
                <a:gd name="connsiteY69" fmla="*/ 530446 h 783053"/>
                <a:gd name="connsiteX70" fmla="*/ 489223 w 615595"/>
                <a:gd name="connsiteY70" fmla="*/ 545079 h 783053"/>
                <a:gd name="connsiteX71" fmla="*/ 466609 w 615595"/>
                <a:gd name="connsiteY71" fmla="*/ 565032 h 783053"/>
                <a:gd name="connsiteX72" fmla="*/ 466609 w 615595"/>
                <a:gd name="connsiteY72" fmla="*/ 575674 h 783053"/>
                <a:gd name="connsiteX73" fmla="*/ 447986 w 615595"/>
                <a:gd name="connsiteY73" fmla="*/ 600949 h 783053"/>
                <a:gd name="connsiteX74" fmla="*/ 434683 w 615595"/>
                <a:gd name="connsiteY74" fmla="*/ 604939 h 783053"/>
                <a:gd name="connsiteX75" fmla="*/ 432065 w 615595"/>
                <a:gd name="connsiteY75" fmla="*/ 632432 h 783053"/>
                <a:gd name="connsiteX76" fmla="*/ 316712 w 615595"/>
                <a:gd name="connsiteY76" fmla="*/ 783053 h 783053"/>
                <a:gd name="connsiteX0" fmla="*/ 0 w 615595"/>
                <a:gd name="connsiteY0" fmla="*/ 632432 h 632432"/>
                <a:gd name="connsiteX1" fmla="*/ 8510 w 615595"/>
                <a:gd name="connsiteY1" fmla="*/ 621234 h 632432"/>
                <a:gd name="connsiteX2" fmla="*/ 15161 w 615595"/>
                <a:gd name="connsiteY2" fmla="*/ 593799 h 632432"/>
                <a:gd name="connsiteX3" fmla="*/ 24306 w 615595"/>
                <a:gd name="connsiteY3" fmla="*/ 557217 h 632432"/>
                <a:gd name="connsiteX4" fmla="*/ 24306 w 615595"/>
                <a:gd name="connsiteY4" fmla="*/ 548903 h 632432"/>
                <a:gd name="connsiteX5" fmla="*/ 23754 w 615595"/>
                <a:gd name="connsiteY5" fmla="*/ 544732 h 632432"/>
                <a:gd name="connsiteX6" fmla="*/ 45091 w 615595"/>
                <a:gd name="connsiteY6" fmla="*/ 496525 h 632432"/>
                <a:gd name="connsiteX7" fmla="*/ 81673 w 615595"/>
                <a:gd name="connsiteY7" fmla="*/ 464101 h 632432"/>
                <a:gd name="connsiteX8" fmla="*/ 128231 w 615595"/>
                <a:gd name="connsiteY8" fmla="*/ 437496 h 632432"/>
                <a:gd name="connsiteX9" fmla="*/ 175620 w 615595"/>
                <a:gd name="connsiteY9" fmla="*/ 401746 h 632432"/>
                <a:gd name="connsiteX10" fmla="*/ 212202 w 615595"/>
                <a:gd name="connsiteY10" fmla="*/ 389275 h 632432"/>
                <a:gd name="connsiteX11" fmla="*/ 248783 w 615595"/>
                <a:gd name="connsiteY11" fmla="*/ 380130 h 632432"/>
                <a:gd name="connsiteX12" fmla="*/ 262085 w 615595"/>
                <a:gd name="connsiteY12" fmla="*/ 361839 h 632432"/>
                <a:gd name="connsiteX13" fmla="*/ 267906 w 615595"/>
                <a:gd name="connsiteY13" fmla="*/ 361008 h 632432"/>
                <a:gd name="connsiteX14" fmla="*/ 290353 w 615595"/>
                <a:gd name="connsiteY14" fmla="*/ 350200 h 632432"/>
                <a:gd name="connsiteX15" fmla="*/ 323609 w 615595"/>
                <a:gd name="connsiteY15" fmla="*/ 314450 h 632432"/>
                <a:gd name="connsiteX16" fmla="*/ 353539 w 615595"/>
                <a:gd name="connsiteY16" fmla="*/ 273711 h 632432"/>
                <a:gd name="connsiteX17" fmla="*/ 367673 w 615595"/>
                <a:gd name="connsiteY17" fmla="*/ 241287 h 632432"/>
                <a:gd name="connsiteX18" fmla="*/ 367673 w 615595"/>
                <a:gd name="connsiteY18" fmla="*/ 225490 h 632432"/>
                <a:gd name="connsiteX19" fmla="*/ 377650 w 615595"/>
                <a:gd name="connsiteY19" fmla="*/ 206368 h 632432"/>
                <a:gd name="connsiteX20" fmla="*/ 378481 w 615595"/>
                <a:gd name="connsiteY20" fmla="*/ 99950 h 632432"/>
                <a:gd name="connsiteX21" fmla="*/ 431300 w 615595"/>
                <a:gd name="connsiteY21" fmla="*/ 0 h 632432"/>
                <a:gd name="connsiteX22" fmla="*/ 461288 w 615595"/>
                <a:gd name="connsiteY22" fmla="*/ 15646 h 632432"/>
                <a:gd name="connsiteX23" fmla="*/ 474590 w 615595"/>
                <a:gd name="connsiteY23" fmla="*/ 10325 h 632432"/>
                <a:gd name="connsiteX24" fmla="*/ 479911 w 615595"/>
                <a:gd name="connsiteY24" fmla="*/ 20967 h 632432"/>
                <a:gd name="connsiteX25" fmla="*/ 498535 w 615595"/>
                <a:gd name="connsiteY25" fmla="*/ 24958 h 632432"/>
                <a:gd name="connsiteX26" fmla="*/ 510507 w 615595"/>
                <a:gd name="connsiteY26" fmla="*/ 24958 h 632432"/>
                <a:gd name="connsiteX27" fmla="*/ 526469 w 615595"/>
                <a:gd name="connsiteY27" fmla="*/ 32939 h 632432"/>
                <a:gd name="connsiteX28" fmla="*/ 517158 w 615595"/>
                <a:gd name="connsiteY28" fmla="*/ 43581 h 632432"/>
                <a:gd name="connsiteX29" fmla="*/ 523809 w 615595"/>
                <a:gd name="connsiteY29" fmla="*/ 55553 h 632432"/>
                <a:gd name="connsiteX30" fmla="*/ 519818 w 615595"/>
                <a:gd name="connsiteY30" fmla="*/ 84818 h 632432"/>
                <a:gd name="connsiteX31" fmla="*/ 514497 w 615595"/>
                <a:gd name="connsiteY31" fmla="*/ 91469 h 632432"/>
                <a:gd name="connsiteX32" fmla="*/ 514497 w 615595"/>
                <a:gd name="connsiteY32" fmla="*/ 104772 h 632432"/>
                <a:gd name="connsiteX33" fmla="*/ 525139 w 615595"/>
                <a:gd name="connsiteY33" fmla="*/ 100781 h 632432"/>
                <a:gd name="connsiteX34" fmla="*/ 526469 w 615595"/>
                <a:gd name="connsiteY34" fmla="*/ 116744 h 632432"/>
                <a:gd name="connsiteX35" fmla="*/ 551744 w 615595"/>
                <a:gd name="connsiteY35" fmla="*/ 131376 h 632432"/>
                <a:gd name="connsiteX36" fmla="*/ 567707 w 615595"/>
                <a:gd name="connsiteY36" fmla="*/ 127385 h 632432"/>
                <a:gd name="connsiteX37" fmla="*/ 588990 w 615595"/>
                <a:gd name="connsiteY37" fmla="*/ 139358 h 632432"/>
                <a:gd name="connsiteX38" fmla="*/ 608944 w 615595"/>
                <a:gd name="connsiteY38" fmla="*/ 161972 h 632432"/>
                <a:gd name="connsiteX39" fmla="*/ 614265 w 615595"/>
                <a:gd name="connsiteY39" fmla="*/ 167292 h 632432"/>
                <a:gd name="connsiteX40" fmla="*/ 615595 w 615595"/>
                <a:gd name="connsiteY40" fmla="*/ 181925 h 632432"/>
                <a:gd name="connsiteX41" fmla="*/ 604953 w 615595"/>
                <a:gd name="connsiteY41" fmla="*/ 191237 h 632432"/>
                <a:gd name="connsiteX42" fmla="*/ 598302 w 615595"/>
                <a:gd name="connsiteY42" fmla="*/ 211190 h 632432"/>
                <a:gd name="connsiteX43" fmla="*/ 571697 w 615595"/>
                <a:gd name="connsiteY43" fmla="*/ 225823 h 632432"/>
                <a:gd name="connsiteX44" fmla="*/ 558395 w 615595"/>
                <a:gd name="connsiteY44" fmla="*/ 237795 h 632432"/>
                <a:gd name="connsiteX45" fmla="*/ 539772 w 615595"/>
                <a:gd name="connsiteY45" fmla="*/ 235134 h 632432"/>
                <a:gd name="connsiteX46" fmla="*/ 518488 w 615595"/>
                <a:gd name="connsiteY46" fmla="*/ 231144 h 632432"/>
                <a:gd name="connsiteX47" fmla="*/ 510507 w 615595"/>
                <a:gd name="connsiteY47" fmla="*/ 232474 h 632432"/>
                <a:gd name="connsiteX48" fmla="*/ 510507 w 615595"/>
                <a:gd name="connsiteY48" fmla="*/ 237795 h 632432"/>
                <a:gd name="connsiteX49" fmla="*/ 499865 w 615595"/>
                <a:gd name="connsiteY49" fmla="*/ 251097 h 632432"/>
                <a:gd name="connsiteX50" fmla="*/ 505186 w 615595"/>
                <a:gd name="connsiteY50" fmla="*/ 263069 h 632432"/>
                <a:gd name="connsiteX51" fmla="*/ 503855 w 615595"/>
                <a:gd name="connsiteY51" fmla="*/ 292334 h 632432"/>
                <a:gd name="connsiteX52" fmla="*/ 498535 w 615595"/>
                <a:gd name="connsiteY52" fmla="*/ 302976 h 632432"/>
                <a:gd name="connsiteX53" fmla="*/ 505186 w 615595"/>
                <a:gd name="connsiteY53" fmla="*/ 314948 h 632432"/>
                <a:gd name="connsiteX54" fmla="*/ 505186 w 615595"/>
                <a:gd name="connsiteY54" fmla="*/ 326920 h 632432"/>
                <a:gd name="connsiteX55" fmla="*/ 497204 w 615595"/>
                <a:gd name="connsiteY55" fmla="*/ 340223 h 632432"/>
                <a:gd name="connsiteX56" fmla="*/ 485232 w 615595"/>
                <a:gd name="connsiteY56" fmla="*/ 341553 h 632432"/>
                <a:gd name="connsiteX57" fmla="*/ 485232 w 615595"/>
                <a:gd name="connsiteY57" fmla="*/ 366827 h 632432"/>
                <a:gd name="connsiteX58" fmla="*/ 478581 w 615595"/>
                <a:gd name="connsiteY58" fmla="*/ 374809 h 632432"/>
                <a:gd name="connsiteX59" fmla="*/ 479911 w 615595"/>
                <a:gd name="connsiteY59" fmla="*/ 385451 h 632432"/>
                <a:gd name="connsiteX60" fmla="*/ 481242 w 615595"/>
                <a:gd name="connsiteY60" fmla="*/ 393432 h 632432"/>
                <a:gd name="connsiteX61" fmla="*/ 471930 w 615595"/>
                <a:gd name="connsiteY61" fmla="*/ 414716 h 632432"/>
                <a:gd name="connsiteX62" fmla="*/ 471930 w 615595"/>
                <a:gd name="connsiteY62" fmla="*/ 424028 h 632432"/>
                <a:gd name="connsiteX63" fmla="*/ 474590 w 615595"/>
                <a:gd name="connsiteY63" fmla="*/ 437330 h 632432"/>
                <a:gd name="connsiteX64" fmla="*/ 487893 w 615595"/>
                <a:gd name="connsiteY64" fmla="*/ 457283 h 632432"/>
                <a:gd name="connsiteX65" fmla="*/ 506516 w 615595"/>
                <a:gd name="connsiteY65" fmla="*/ 469255 h 632432"/>
                <a:gd name="connsiteX66" fmla="*/ 514497 w 615595"/>
                <a:gd name="connsiteY66" fmla="*/ 467925 h 632432"/>
                <a:gd name="connsiteX67" fmla="*/ 530460 w 615595"/>
                <a:gd name="connsiteY67" fmla="*/ 486548 h 632432"/>
                <a:gd name="connsiteX68" fmla="*/ 510507 w 615595"/>
                <a:gd name="connsiteY68" fmla="*/ 513153 h 632432"/>
                <a:gd name="connsiteX69" fmla="*/ 487893 w 615595"/>
                <a:gd name="connsiteY69" fmla="*/ 530446 h 632432"/>
                <a:gd name="connsiteX70" fmla="*/ 489223 w 615595"/>
                <a:gd name="connsiteY70" fmla="*/ 545079 h 632432"/>
                <a:gd name="connsiteX71" fmla="*/ 466609 w 615595"/>
                <a:gd name="connsiteY71" fmla="*/ 565032 h 632432"/>
                <a:gd name="connsiteX72" fmla="*/ 466609 w 615595"/>
                <a:gd name="connsiteY72" fmla="*/ 575674 h 632432"/>
                <a:gd name="connsiteX73" fmla="*/ 447986 w 615595"/>
                <a:gd name="connsiteY73" fmla="*/ 600949 h 632432"/>
                <a:gd name="connsiteX74" fmla="*/ 434683 w 615595"/>
                <a:gd name="connsiteY74" fmla="*/ 604939 h 632432"/>
                <a:gd name="connsiteX75" fmla="*/ 432065 w 615595"/>
                <a:gd name="connsiteY75" fmla="*/ 632432 h 6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615595" h="632432">
                  <a:moveTo>
                    <a:pt x="0" y="632432"/>
                  </a:moveTo>
                  <a:lnTo>
                    <a:pt x="8510" y="621234"/>
                  </a:lnTo>
                  <a:lnTo>
                    <a:pt x="15161" y="593799"/>
                  </a:lnTo>
                  <a:lnTo>
                    <a:pt x="24306" y="557217"/>
                  </a:lnTo>
                  <a:lnTo>
                    <a:pt x="24306" y="548903"/>
                  </a:lnTo>
                  <a:lnTo>
                    <a:pt x="23754" y="544732"/>
                  </a:lnTo>
                  <a:lnTo>
                    <a:pt x="45091" y="496525"/>
                  </a:lnTo>
                  <a:lnTo>
                    <a:pt x="81673" y="464101"/>
                  </a:lnTo>
                  <a:lnTo>
                    <a:pt x="128231" y="437496"/>
                  </a:lnTo>
                  <a:lnTo>
                    <a:pt x="175620" y="401746"/>
                  </a:lnTo>
                  <a:lnTo>
                    <a:pt x="212202" y="389275"/>
                  </a:lnTo>
                  <a:lnTo>
                    <a:pt x="248783" y="380130"/>
                  </a:lnTo>
                  <a:lnTo>
                    <a:pt x="262085" y="361839"/>
                  </a:lnTo>
                  <a:lnTo>
                    <a:pt x="267906" y="361008"/>
                  </a:lnTo>
                  <a:lnTo>
                    <a:pt x="290353" y="350200"/>
                  </a:lnTo>
                  <a:lnTo>
                    <a:pt x="323609" y="314450"/>
                  </a:lnTo>
                  <a:lnTo>
                    <a:pt x="353539" y="273711"/>
                  </a:lnTo>
                  <a:lnTo>
                    <a:pt x="367673" y="241287"/>
                  </a:lnTo>
                  <a:lnTo>
                    <a:pt x="367673" y="225490"/>
                  </a:lnTo>
                  <a:lnTo>
                    <a:pt x="377650" y="206368"/>
                  </a:lnTo>
                  <a:lnTo>
                    <a:pt x="378481" y="99950"/>
                  </a:lnTo>
                  <a:lnTo>
                    <a:pt x="431300" y="0"/>
                  </a:lnTo>
                  <a:lnTo>
                    <a:pt x="461288" y="15646"/>
                  </a:lnTo>
                  <a:lnTo>
                    <a:pt x="474590" y="10325"/>
                  </a:lnTo>
                  <a:lnTo>
                    <a:pt x="479911" y="20967"/>
                  </a:lnTo>
                  <a:lnTo>
                    <a:pt x="498535" y="24958"/>
                  </a:lnTo>
                  <a:lnTo>
                    <a:pt x="510507" y="24958"/>
                  </a:lnTo>
                  <a:lnTo>
                    <a:pt x="526469" y="32939"/>
                  </a:lnTo>
                  <a:lnTo>
                    <a:pt x="517158" y="43581"/>
                  </a:lnTo>
                  <a:lnTo>
                    <a:pt x="523809" y="55553"/>
                  </a:lnTo>
                  <a:lnTo>
                    <a:pt x="519818" y="84818"/>
                  </a:lnTo>
                  <a:lnTo>
                    <a:pt x="514497" y="91469"/>
                  </a:lnTo>
                  <a:lnTo>
                    <a:pt x="514497" y="104772"/>
                  </a:lnTo>
                  <a:lnTo>
                    <a:pt x="525139" y="100781"/>
                  </a:lnTo>
                  <a:lnTo>
                    <a:pt x="526469" y="116744"/>
                  </a:lnTo>
                  <a:lnTo>
                    <a:pt x="551744" y="131376"/>
                  </a:lnTo>
                  <a:lnTo>
                    <a:pt x="567707" y="127385"/>
                  </a:lnTo>
                  <a:lnTo>
                    <a:pt x="588990" y="139358"/>
                  </a:lnTo>
                  <a:lnTo>
                    <a:pt x="608944" y="161972"/>
                  </a:lnTo>
                  <a:lnTo>
                    <a:pt x="614265" y="167292"/>
                  </a:lnTo>
                  <a:lnTo>
                    <a:pt x="615595" y="181925"/>
                  </a:lnTo>
                  <a:lnTo>
                    <a:pt x="604953" y="191237"/>
                  </a:lnTo>
                  <a:lnTo>
                    <a:pt x="598302" y="211190"/>
                  </a:lnTo>
                  <a:lnTo>
                    <a:pt x="571697" y="225823"/>
                  </a:lnTo>
                  <a:lnTo>
                    <a:pt x="558395" y="237795"/>
                  </a:lnTo>
                  <a:lnTo>
                    <a:pt x="539772" y="235134"/>
                  </a:lnTo>
                  <a:lnTo>
                    <a:pt x="518488" y="231144"/>
                  </a:lnTo>
                  <a:lnTo>
                    <a:pt x="510507" y="232474"/>
                  </a:lnTo>
                  <a:lnTo>
                    <a:pt x="510507" y="237795"/>
                  </a:lnTo>
                  <a:lnTo>
                    <a:pt x="499865" y="251097"/>
                  </a:lnTo>
                  <a:lnTo>
                    <a:pt x="505186" y="263069"/>
                  </a:lnTo>
                  <a:cubicBezTo>
                    <a:pt x="504742" y="272824"/>
                    <a:pt x="504299" y="282579"/>
                    <a:pt x="503855" y="292334"/>
                  </a:cubicBezTo>
                  <a:lnTo>
                    <a:pt x="498535" y="302976"/>
                  </a:lnTo>
                  <a:lnTo>
                    <a:pt x="505186" y="314948"/>
                  </a:lnTo>
                  <a:lnTo>
                    <a:pt x="505186" y="326920"/>
                  </a:lnTo>
                  <a:lnTo>
                    <a:pt x="497204" y="340223"/>
                  </a:lnTo>
                  <a:lnTo>
                    <a:pt x="485232" y="341553"/>
                  </a:lnTo>
                  <a:lnTo>
                    <a:pt x="485232" y="366827"/>
                  </a:lnTo>
                  <a:lnTo>
                    <a:pt x="478581" y="374809"/>
                  </a:lnTo>
                  <a:lnTo>
                    <a:pt x="479911" y="385451"/>
                  </a:lnTo>
                  <a:lnTo>
                    <a:pt x="481242" y="393432"/>
                  </a:lnTo>
                  <a:lnTo>
                    <a:pt x="471930" y="414716"/>
                  </a:lnTo>
                  <a:lnTo>
                    <a:pt x="471930" y="424028"/>
                  </a:lnTo>
                  <a:lnTo>
                    <a:pt x="474590" y="437330"/>
                  </a:lnTo>
                  <a:lnTo>
                    <a:pt x="487893" y="457283"/>
                  </a:lnTo>
                  <a:lnTo>
                    <a:pt x="506516" y="469255"/>
                  </a:lnTo>
                  <a:lnTo>
                    <a:pt x="514497" y="467925"/>
                  </a:lnTo>
                  <a:lnTo>
                    <a:pt x="530460" y="486548"/>
                  </a:lnTo>
                  <a:lnTo>
                    <a:pt x="510507" y="513153"/>
                  </a:lnTo>
                  <a:lnTo>
                    <a:pt x="487893" y="530446"/>
                  </a:lnTo>
                  <a:lnTo>
                    <a:pt x="489223" y="545079"/>
                  </a:lnTo>
                  <a:lnTo>
                    <a:pt x="466609" y="565032"/>
                  </a:lnTo>
                  <a:lnTo>
                    <a:pt x="466609" y="575674"/>
                  </a:lnTo>
                  <a:lnTo>
                    <a:pt x="447986" y="600949"/>
                  </a:lnTo>
                  <a:lnTo>
                    <a:pt x="434683" y="604939"/>
                  </a:lnTo>
                  <a:lnTo>
                    <a:pt x="432065" y="632432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6B58557-1916-BAD4-D71D-799D50E7D18C}"/>
              </a:ext>
            </a:extLst>
          </p:cNvPr>
          <p:cNvGrpSpPr/>
          <p:nvPr/>
        </p:nvGrpSpPr>
        <p:grpSpPr>
          <a:xfrm>
            <a:off x="6820098" y="834299"/>
            <a:ext cx="2059644" cy="2729195"/>
            <a:chOff x="6820098" y="834299"/>
            <a:chExt cx="2059644" cy="2729195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1DB396A-1787-7521-D2E3-7F63477741A9}"/>
                </a:ext>
              </a:extLst>
            </p:cNvPr>
            <p:cNvSpPr/>
            <p:nvPr/>
          </p:nvSpPr>
          <p:spPr>
            <a:xfrm>
              <a:off x="7702042" y="834299"/>
              <a:ext cx="971070" cy="93648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9276199-5E8E-7050-984D-C197D59362D2}"/>
                </a:ext>
              </a:extLst>
            </p:cNvPr>
            <p:cNvSpPr/>
            <p:nvPr/>
          </p:nvSpPr>
          <p:spPr>
            <a:xfrm>
              <a:off x="7614247" y="1575238"/>
              <a:ext cx="694382" cy="1128037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D9ED9D7-9A1D-A806-87CE-2915D5ADFBB0}"/>
                </a:ext>
              </a:extLst>
            </p:cNvPr>
            <p:cNvSpPr/>
            <p:nvPr/>
          </p:nvSpPr>
          <p:spPr>
            <a:xfrm>
              <a:off x="8122396" y="1612643"/>
              <a:ext cx="757346" cy="117310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526DE0FD-F118-1978-8AD2-A1359C85D05B}"/>
                </a:ext>
              </a:extLst>
            </p:cNvPr>
            <p:cNvSpPr/>
            <p:nvPr/>
          </p:nvSpPr>
          <p:spPr>
            <a:xfrm>
              <a:off x="7534432" y="2529016"/>
              <a:ext cx="586632" cy="948456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4F1567A-3C18-9C17-F91F-4346186FE87B}"/>
                </a:ext>
              </a:extLst>
            </p:cNvPr>
            <p:cNvSpPr/>
            <p:nvPr/>
          </p:nvSpPr>
          <p:spPr>
            <a:xfrm>
              <a:off x="7922217" y="2615038"/>
              <a:ext cx="744688" cy="83716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0DD0608-EDA7-7689-23C1-2A1497F1A6D0}"/>
                </a:ext>
              </a:extLst>
            </p:cNvPr>
            <p:cNvSpPr/>
            <p:nvPr/>
          </p:nvSpPr>
          <p:spPr>
            <a:xfrm>
              <a:off x="6820098" y="3069090"/>
              <a:ext cx="191553" cy="360494"/>
            </a:xfrm>
            <a:custGeom>
              <a:avLst/>
              <a:gdLst>
                <a:gd name="connsiteX0" fmla="*/ 929640 w 1097280"/>
                <a:gd name="connsiteY0" fmla="*/ 0 h 2065020"/>
                <a:gd name="connsiteX1" fmla="*/ 762000 w 1097280"/>
                <a:gd name="connsiteY1" fmla="*/ 53340 h 2065020"/>
                <a:gd name="connsiteX2" fmla="*/ 723900 w 1097280"/>
                <a:gd name="connsiteY2" fmla="*/ 198120 h 2065020"/>
                <a:gd name="connsiteX3" fmla="*/ 716280 w 1097280"/>
                <a:gd name="connsiteY3" fmla="*/ 289560 h 2065020"/>
                <a:gd name="connsiteX4" fmla="*/ 594360 w 1097280"/>
                <a:gd name="connsiteY4" fmla="*/ 342900 h 2065020"/>
                <a:gd name="connsiteX5" fmla="*/ 457200 w 1097280"/>
                <a:gd name="connsiteY5" fmla="*/ 525780 h 2065020"/>
                <a:gd name="connsiteX6" fmla="*/ 388620 w 1097280"/>
                <a:gd name="connsiteY6" fmla="*/ 563880 h 2065020"/>
                <a:gd name="connsiteX7" fmla="*/ 243840 w 1097280"/>
                <a:gd name="connsiteY7" fmla="*/ 792480 h 2065020"/>
                <a:gd name="connsiteX8" fmla="*/ 99060 w 1097280"/>
                <a:gd name="connsiteY8" fmla="*/ 998220 h 2065020"/>
                <a:gd name="connsiteX9" fmla="*/ 83820 w 1097280"/>
                <a:gd name="connsiteY9" fmla="*/ 1219200 h 2065020"/>
                <a:gd name="connsiteX10" fmla="*/ 68580 w 1097280"/>
                <a:gd name="connsiteY10" fmla="*/ 1257300 h 2065020"/>
                <a:gd name="connsiteX11" fmla="*/ 83820 w 1097280"/>
                <a:gd name="connsiteY11" fmla="*/ 1325880 h 2065020"/>
                <a:gd name="connsiteX12" fmla="*/ 60960 w 1097280"/>
                <a:gd name="connsiteY12" fmla="*/ 1394460 h 2065020"/>
                <a:gd name="connsiteX13" fmla="*/ 106680 w 1097280"/>
                <a:gd name="connsiteY13" fmla="*/ 1463040 h 2065020"/>
                <a:gd name="connsiteX14" fmla="*/ 228600 w 1097280"/>
                <a:gd name="connsiteY14" fmla="*/ 1295400 h 2065020"/>
                <a:gd name="connsiteX15" fmla="*/ 320040 w 1097280"/>
                <a:gd name="connsiteY15" fmla="*/ 1310640 h 2065020"/>
                <a:gd name="connsiteX16" fmla="*/ 411480 w 1097280"/>
                <a:gd name="connsiteY16" fmla="*/ 1402080 h 2065020"/>
                <a:gd name="connsiteX17" fmla="*/ 411480 w 1097280"/>
                <a:gd name="connsiteY17" fmla="*/ 1493520 h 2065020"/>
                <a:gd name="connsiteX18" fmla="*/ 236220 w 1097280"/>
                <a:gd name="connsiteY18" fmla="*/ 1623060 h 2065020"/>
                <a:gd name="connsiteX19" fmla="*/ 251460 w 1097280"/>
                <a:gd name="connsiteY19" fmla="*/ 1767840 h 2065020"/>
                <a:gd name="connsiteX20" fmla="*/ 198120 w 1097280"/>
                <a:gd name="connsiteY20" fmla="*/ 1905000 h 2065020"/>
                <a:gd name="connsiteX21" fmla="*/ 30480 w 1097280"/>
                <a:gd name="connsiteY21" fmla="*/ 1958340 h 2065020"/>
                <a:gd name="connsiteX22" fmla="*/ 0 w 1097280"/>
                <a:gd name="connsiteY22" fmla="*/ 2004060 h 2065020"/>
                <a:gd name="connsiteX23" fmla="*/ 91440 w 1097280"/>
                <a:gd name="connsiteY23" fmla="*/ 2065020 h 2065020"/>
                <a:gd name="connsiteX24" fmla="*/ 190500 w 1097280"/>
                <a:gd name="connsiteY24" fmla="*/ 2065020 h 2065020"/>
                <a:gd name="connsiteX25" fmla="*/ 289560 w 1097280"/>
                <a:gd name="connsiteY25" fmla="*/ 1996440 h 2065020"/>
                <a:gd name="connsiteX26" fmla="*/ 449580 w 1097280"/>
                <a:gd name="connsiteY26" fmla="*/ 1996440 h 2065020"/>
                <a:gd name="connsiteX27" fmla="*/ 685800 w 1097280"/>
                <a:gd name="connsiteY27" fmla="*/ 1775460 h 2065020"/>
                <a:gd name="connsiteX28" fmla="*/ 807720 w 1097280"/>
                <a:gd name="connsiteY28" fmla="*/ 1691640 h 2065020"/>
                <a:gd name="connsiteX29" fmla="*/ 891540 w 1097280"/>
                <a:gd name="connsiteY29" fmla="*/ 1607820 h 2065020"/>
                <a:gd name="connsiteX30" fmla="*/ 891540 w 1097280"/>
                <a:gd name="connsiteY30" fmla="*/ 1531620 h 2065020"/>
                <a:gd name="connsiteX31" fmla="*/ 1097280 w 1097280"/>
                <a:gd name="connsiteY31" fmla="*/ 1120140 h 2065020"/>
                <a:gd name="connsiteX32" fmla="*/ 1074420 w 1097280"/>
                <a:gd name="connsiteY32" fmla="*/ 967740 h 2065020"/>
                <a:gd name="connsiteX33" fmla="*/ 830580 w 1097280"/>
                <a:gd name="connsiteY33" fmla="*/ 1074420 h 2065020"/>
                <a:gd name="connsiteX34" fmla="*/ 746760 w 1097280"/>
                <a:gd name="connsiteY34" fmla="*/ 1021080 h 2065020"/>
                <a:gd name="connsiteX35" fmla="*/ 701040 w 1097280"/>
                <a:gd name="connsiteY35" fmla="*/ 883920 h 2065020"/>
                <a:gd name="connsiteX36" fmla="*/ 845820 w 1097280"/>
                <a:gd name="connsiteY36" fmla="*/ 563880 h 2065020"/>
                <a:gd name="connsiteX37" fmla="*/ 906780 w 1097280"/>
                <a:gd name="connsiteY37" fmla="*/ 297180 h 2065020"/>
                <a:gd name="connsiteX38" fmla="*/ 952500 w 1097280"/>
                <a:gd name="connsiteY38" fmla="*/ 60960 h 2065020"/>
                <a:gd name="connsiteX39" fmla="*/ 929640 w 1097280"/>
                <a:gd name="connsiteY39" fmla="*/ 0 h 206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097280" h="2065020">
                  <a:moveTo>
                    <a:pt x="929640" y="0"/>
                  </a:moveTo>
                  <a:lnTo>
                    <a:pt x="762000" y="53340"/>
                  </a:lnTo>
                  <a:lnTo>
                    <a:pt x="723900" y="198120"/>
                  </a:lnTo>
                  <a:lnTo>
                    <a:pt x="716280" y="289560"/>
                  </a:lnTo>
                  <a:lnTo>
                    <a:pt x="594360" y="342900"/>
                  </a:lnTo>
                  <a:lnTo>
                    <a:pt x="457200" y="525780"/>
                  </a:lnTo>
                  <a:lnTo>
                    <a:pt x="388620" y="563880"/>
                  </a:lnTo>
                  <a:lnTo>
                    <a:pt x="243840" y="792480"/>
                  </a:lnTo>
                  <a:lnTo>
                    <a:pt x="99060" y="998220"/>
                  </a:lnTo>
                  <a:lnTo>
                    <a:pt x="83820" y="1219200"/>
                  </a:lnTo>
                  <a:lnTo>
                    <a:pt x="68580" y="1257300"/>
                  </a:lnTo>
                  <a:lnTo>
                    <a:pt x="83820" y="1325880"/>
                  </a:lnTo>
                  <a:lnTo>
                    <a:pt x="60960" y="1394460"/>
                  </a:lnTo>
                  <a:lnTo>
                    <a:pt x="106680" y="1463040"/>
                  </a:lnTo>
                  <a:lnTo>
                    <a:pt x="228600" y="1295400"/>
                  </a:lnTo>
                  <a:lnTo>
                    <a:pt x="320040" y="1310640"/>
                  </a:lnTo>
                  <a:lnTo>
                    <a:pt x="411480" y="1402080"/>
                  </a:lnTo>
                  <a:lnTo>
                    <a:pt x="411480" y="1493520"/>
                  </a:lnTo>
                  <a:lnTo>
                    <a:pt x="236220" y="1623060"/>
                  </a:lnTo>
                  <a:lnTo>
                    <a:pt x="251460" y="1767840"/>
                  </a:lnTo>
                  <a:lnTo>
                    <a:pt x="198120" y="1905000"/>
                  </a:lnTo>
                  <a:lnTo>
                    <a:pt x="30480" y="1958340"/>
                  </a:lnTo>
                  <a:lnTo>
                    <a:pt x="0" y="2004060"/>
                  </a:lnTo>
                  <a:lnTo>
                    <a:pt x="91440" y="2065020"/>
                  </a:lnTo>
                  <a:lnTo>
                    <a:pt x="190500" y="2065020"/>
                  </a:lnTo>
                  <a:lnTo>
                    <a:pt x="289560" y="1996440"/>
                  </a:lnTo>
                  <a:lnTo>
                    <a:pt x="449580" y="1996440"/>
                  </a:lnTo>
                  <a:lnTo>
                    <a:pt x="685800" y="1775460"/>
                  </a:lnTo>
                  <a:lnTo>
                    <a:pt x="807720" y="1691640"/>
                  </a:lnTo>
                  <a:lnTo>
                    <a:pt x="891540" y="1607820"/>
                  </a:lnTo>
                  <a:lnTo>
                    <a:pt x="891540" y="1531620"/>
                  </a:lnTo>
                  <a:lnTo>
                    <a:pt x="1097280" y="1120140"/>
                  </a:lnTo>
                  <a:lnTo>
                    <a:pt x="1074420" y="967740"/>
                  </a:lnTo>
                  <a:lnTo>
                    <a:pt x="830580" y="1074420"/>
                  </a:lnTo>
                  <a:lnTo>
                    <a:pt x="746760" y="1021080"/>
                  </a:lnTo>
                  <a:lnTo>
                    <a:pt x="701040" y="883920"/>
                  </a:lnTo>
                  <a:lnTo>
                    <a:pt x="845820" y="563880"/>
                  </a:lnTo>
                  <a:lnTo>
                    <a:pt x="906780" y="297180"/>
                  </a:lnTo>
                  <a:lnTo>
                    <a:pt x="952500" y="60960"/>
                  </a:lnTo>
                  <a:lnTo>
                    <a:pt x="92964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66B273C8-D5E2-F1D4-E18C-D2E9C4A70E23}"/>
                </a:ext>
              </a:extLst>
            </p:cNvPr>
            <p:cNvSpPr/>
            <p:nvPr/>
          </p:nvSpPr>
          <p:spPr>
            <a:xfrm rot="836583">
              <a:off x="8399102" y="1952975"/>
              <a:ext cx="211597" cy="49244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16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8C114334-D68F-1FF8-7825-2BA279C8BD5B}"/>
                </a:ext>
              </a:extLst>
            </p:cNvPr>
            <p:cNvSpPr/>
            <p:nvPr/>
          </p:nvSpPr>
          <p:spPr>
            <a:xfrm rot="1511888">
              <a:off x="8155816" y="2922466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5D76B28B-0829-632F-E4D3-03D8AC2C936D}"/>
                </a:ext>
              </a:extLst>
            </p:cNvPr>
            <p:cNvSpPr/>
            <p:nvPr/>
          </p:nvSpPr>
          <p:spPr>
            <a:xfrm rot="362872">
              <a:off x="7928465" y="1951227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5ECF7990-FDB9-1357-FC06-E662EC3BF6FD}"/>
                </a:ext>
              </a:extLst>
            </p:cNvPr>
            <p:cNvSpPr/>
            <p:nvPr/>
          </p:nvSpPr>
          <p:spPr>
            <a:xfrm>
              <a:off x="8039845" y="1419414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F6FB1D0-8961-5818-25BA-1253BE17CFF2}"/>
                </a:ext>
              </a:extLst>
            </p:cNvPr>
            <p:cNvSpPr/>
            <p:nvPr/>
          </p:nvSpPr>
          <p:spPr>
            <a:xfrm>
              <a:off x="7537136" y="3315027"/>
              <a:ext cx="785461" cy="248467"/>
            </a:xfrm>
            <a:custGeom>
              <a:avLst/>
              <a:gdLst>
                <a:gd name="connsiteX0" fmla="*/ 385081 w 785461"/>
                <a:gd name="connsiteY0" fmla="*/ 0 h 248467"/>
                <a:gd name="connsiteX1" fmla="*/ 417651 w 785461"/>
                <a:gd name="connsiteY1" fmla="*/ 17449 h 248467"/>
                <a:gd name="connsiteX2" fmla="*/ 440265 w 785461"/>
                <a:gd name="connsiteY2" fmla="*/ 16118 h 248467"/>
                <a:gd name="connsiteX3" fmla="*/ 456228 w 785461"/>
                <a:gd name="connsiteY3" fmla="*/ 155 h 248467"/>
                <a:gd name="connsiteX4" fmla="*/ 464210 w 785461"/>
                <a:gd name="connsiteY4" fmla="*/ 16118 h 248467"/>
                <a:gd name="connsiteX5" fmla="*/ 494805 w 785461"/>
                <a:gd name="connsiteY5" fmla="*/ 18779 h 248467"/>
                <a:gd name="connsiteX6" fmla="*/ 489484 w 785461"/>
                <a:gd name="connsiteY6" fmla="*/ 32081 h 248467"/>
                <a:gd name="connsiteX7" fmla="*/ 492144 w 785461"/>
                <a:gd name="connsiteY7" fmla="*/ 44053 h 248467"/>
                <a:gd name="connsiteX8" fmla="*/ 509437 w 785461"/>
                <a:gd name="connsiteY8" fmla="*/ 50704 h 248467"/>
                <a:gd name="connsiteX9" fmla="*/ 545354 w 785461"/>
                <a:gd name="connsiteY9" fmla="*/ 44053 h 248467"/>
                <a:gd name="connsiteX10" fmla="*/ 606544 w 785461"/>
                <a:gd name="connsiteY10" fmla="*/ 58686 h 248467"/>
                <a:gd name="connsiteX11" fmla="*/ 606544 w 785461"/>
                <a:gd name="connsiteY11" fmla="*/ 73318 h 248467"/>
                <a:gd name="connsiteX12" fmla="*/ 606544 w 785461"/>
                <a:gd name="connsiteY12" fmla="*/ 83960 h 248467"/>
                <a:gd name="connsiteX13" fmla="*/ 602554 w 785461"/>
                <a:gd name="connsiteY13" fmla="*/ 113225 h 248467"/>
                <a:gd name="connsiteX14" fmla="*/ 619847 w 785461"/>
                <a:gd name="connsiteY14" fmla="*/ 121207 h 248467"/>
                <a:gd name="connsiteX15" fmla="*/ 621177 w 785461"/>
                <a:gd name="connsiteY15" fmla="*/ 133179 h 248467"/>
                <a:gd name="connsiteX16" fmla="*/ 634479 w 785461"/>
                <a:gd name="connsiteY16" fmla="*/ 133179 h 248467"/>
                <a:gd name="connsiteX17" fmla="*/ 662414 w 785461"/>
                <a:gd name="connsiteY17" fmla="*/ 137170 h 248467"/>
                <a:gd name="connsiteX18" fmla="*/ 657093 w 785461"/>
                <a:gd name="connsiteY18" fmla="*/ 121207 h 248467"/>
                <a:gd name="connsiteX19" fmla="*/ 694340 w 785461"/>
                <a:gd name="connsiteY19" fmla="*/ 121207 h 248467"/>
                <a:gd name="connsiteX20" fmla="*/ 697000 w 785461"/>
                <a:gd name="connsiteY20" fmla="*/ 86621 h 248467"/>
                <a:gd name="connsiteX21" fmla="*/ 697000 w 785461"/>
                <a:gd name="connsiteY21" fmla="*/ 62676 h 248467"/>
                <a:gd name="connsiteX22" fmla="*/ 707642 w 785461"/>
                <a:gd name="connsiteY22" fmla="*/ 53365 h 248467"/>
                <a:gd name="connsiteX23" fmla="*/ 734782 w 785461"/>
                <a:gd name="connsiteY23" fmla="*/ 54657 h 248467"/>
                <a:gd name="connsiteX24" fmla="*/ 735134 w 785461"/>
                <a:gd name="connsiteY24" fmla="*/ 54917 h 248467"/>
                <a:gd name="connsiteX25" fmla="*/ 736242 w 785461"/>
                <a:gd name="connsiteY25" fmla="*/ 74870 h 248467"/>
                <a:gd name="connsiteX26" fmla="*/ 763955 w 785461"/>
                <a:gd name="connsiteY26" fmla="*/ 104800 h 248467"/>
                <a:gd name="connsiteX27" fmla="*/ 763955 w 785461"/>
                <a:gd name="connsiteY27" fmla="*/ 139165 h 248467"/>
                <a:gd name="connsiteX28" fmla="*/ 777258 w 785461"/>
                <a:gd name="connsiteY28" fmla="*/ 152467 h 248467"/>
                <a:gd name="connsiteX29" fmla="*/ 776149 w 785461"/>
                <a:gd name="connsiteY29" fmla="*/ 196808 h 248467"/>
                <a:gd name="connsiteX30" fmla="*/ 781692 w 785461"/>
                <a:gd name="connsiteY30" fmla="*/ 209002 h 248467"/>
                <a:gd name="connsiteX31" fmla="*/ 781692 w 785461"/>
                <a:gd name="connsiteY31" fmla="*/ 218979 h 248467"/>
                <a:gd name="connsiteX32" fmla="*/ 785017 w 785461"/>
                <a:gd name="connsiteY32" fmla="*/ 228956 h 248467"/>
                <a:gd name="connsiteX33" fmla="*/ 785461 w 785461"/>
                <a:gd name="connsiteY33" fmla="*/ 248467 h 248467"/>
                <a:gd name="connsiteX34" fmla="*/ 0 w 785461"/>
                <a:gd name="connsiteY34" fmla="*/ 248467 h 248467"/>
                <a:gd name="connsiteX35" fmla="*/ 2618 w 785461"/>
                <a:gd name="connsiteY35" fmla="*/ 220974 h 248467"/>
                <a:gd name="connsiteX36" fmla="*/ 15921 w 785461"/>
                <a:gd name="connsiteY36" fmla="*/ 216983 h 248467"/>
                <a:gd name="connsiteX37" fmla="*/ 34544 w 785461"/>
                <a:gd name="connsiteY37" fmla="*/ 191709 h 248467"/>
                <a:gd name="connsiteX38" fmla="*/ 34544 w 785461"/>
                <a:gd name="connsiteY38" fmla="*/ 181067 h 248467"/>
                <a:gd name="connsiteX39" fmla="*/ 57158 w 785461"/>
                <a:gd name="connsiteY39" fmla="*/ 161114 h 248467"/>
                <a:gd name="connsiteX40" fmla="*/ 55828 w 785461"/>
                <a:gd name="connsiteY40" fmla="*/ 146481 h 248467"/>
                <a:gd name="connsiteX41" fmla="*/ 78442 w 785461"/>
                <a:gd name="connsiteY41" fmla="*/ 129188 h 248467"/>
                <a:gd name="connsiteX42" fmla="*/ 98395 w 785461"/>
                <a:gd name="connsiteY42" fmla="*/ 102583 h 248467"/>
                <a:gd name="connsiteX43" fmla="*/ 122339 w 785461"/>
                <a:gd name="connsiteY43" fmla="*/ 98593 h 248467"/>
                <a:gd name="connsiteX44" fmla="*/ 136972 w 785461"/>
                <a:gd name="connsiteY44" fmla="*/ 115886 h 248467"/>
                <a:gd name="connsiteX45" fmla="*/ 158256 w 785461"/>
                <a:gd name="connsiteY45" fmla="*/ 105244 h 248467"/>
                <a:gd name="connsiteX46" fmla="*/ 175549 w 785461"/>
                <a:gd name="connsiteY46" fmla="*/ 111895 h 248467"/>
                <a:gd name="connsiteX47" fmla="*/ 194172 w 785461"/>
                <a:gd name="connsiteY47" fmla="*/ 109235 h 248467"/>
                <a:gd name="connsiteX48" fmla="*/ 200823 w 785461"/>
                <a:gd name="connsiteY48" fmla="*/ 98593 h 248467"/>
                <a:gd name="connsiteX49" fmla="*/ 215456 w 785461"/>
                <a:gd name="connsiteY49" fmla="*/ 110565 h 248467"/>
                <a:gd name="connsiteX50" fmla="*/ 222107 w 785461"/>
                <a:gd name="connsiteY50" fmla="*/ 130518 h 248467"/>
                <a:gd name="connsiteX51" fmla="*/ 232749 w 785461"/>
                <a:gd name="connsiteY51" fmla="*/ 145151 h 248467"/>
                <a:gd name="connsiteX52" fmla="*/ 259354 w 785461"/>
                <a:gd name="connsiteY52" fmla="*/ 143821 h 248467"/>
                <a:gd name="connsiteX53" fmla="*/ 264675 w 785461"/>
                <a:gd name="connsiteY53" fmla="*/ 135839 h 248467"/>
                <a:gd name="connsiteX54" fmla="*/ 276647 w 785461"/>
                <a:gd name="connsiteY54" fmla="*/ 145151 h 248467"/>
                <a:gd name="connsiteX55" fmla="*/ 276647 w 785461"/>
                <a:gd name="connsiteY55" fmla="*/ 149142 h 248467"/>
                <a:gd name="connsiteX56" fmla="*/ 295270 w 785461"/>
                <a:gd name="connsiteY56" fmla="*/ 162444 h 248467"/>
                <a:gd name="connsiteX57" fmla="*/ 311233 w 785461"/>
                <a:gd name="connsiteY57" fmla="*/ 161114 h 248467"/>
                <a:gd name="connsiteX58" fmla="*/ 320544 w 785461"/>
                <a:gd name="connsiteY58" fmla="*/ 149142 h 248467"/>
                <a:gd name="connsiteX59" fmla="*/ 335177 w 785461"/>
                <a:gd name="connsiteY59" fmla="*/ 149142 h 248467"/>
                <a:gd name="connsiteX60" fmla="*/ 357791 w 785461"/>
                <a:gd name="connsiteY60" fmla="*/ 155793 h 248467"/>
                <a:gd name="connsiteX61" fmla="*/ 397698 w 785461"/>
                <a:gd name="connsiteY61" fmla="*/ 114556 h 248467"/>
                <a:gd name="connsiteX62" fmla="*/ 377744 w 785461"/>
                <a:gd name="connsiteY62" fmla="*/ 95932 h 248467"/>
                <a:gd name="connsiteX63" fmla="*/ 380405 w 785461"/>
                <a:gd name="connsiteY63" fmla="*/ 85290 h 248467"/>
                <a:gd name="connsiteX64" fmla="*/ 385726 w 785461"/>
                <a:gd name="connsiteY64" fmla="*/ 41393 h 248467"/>
                <a:gd name="connsiteX65" fmla="*/ 387056 w 785461"/>
                <a:gd name="connsiteY65" fmla="*/ 30751 h 248467"/>
                <a:gd name="connsiteX66" fmla="*/ 384396 w 785461"/>
                <a:gd name="connsiteY66" fmla="*/ 1486 h 248467"/>
                <a:gd name="connsiteX0" fmla="*/ 385081 w 785461"/>
                <a:gd name="connsiteY0" fmla="*/ 0 h 307649"/>
                <a:gd name="connsiteX1" fmla="*/ 417651 w 785461"/>
                <a:gd name="connsiteY1" fmla="*/ 17449 h 307649"/>
                <a:gd name="connsiteX2" fmla="*/ 440265 w 785461"/>
                <a:gd name="connsiteY2" fmla="*/ 16118 h 307649"/>
                <a:gd name="connsiteX3" fmla="*/ 456228 w 785461"/>
                <a:gd name="connsiteY3" fmla="*/ 155 h 307649"/>
                <a:gd name="connsiteX4" fmla="*/ 464210 w 785461"/>
                <a:gd name="connsiteY4" fmla="*/ 16118 h 307649"/>
                <a:gd name="connsiteX5" fmla="*/ 494805 w 785461"/>
                <a:gd name="connsiteY5" fmla="*/ 18779 h 307649"/>
                <a:gd name="connsiteX6" fmla="*/ 489484 w 785461"/>
                <a:gd name="connsiteY6" fmla="*/ 32081 h 307649"/>
                <a:gd name="connsiteX7" fmla="*/ 492144 w 785461"/>
                <a:gd name="connsiteY7" fmla="*/ 44053 h 307649"/>
                <a:gd name="connsiteX8" fmla="*/ 509437 w 785461"/>
                <a:gd name="connsiteY8" fmla="*/ 50704 h 307649"/>
                <a:gd name="connsiteX9" fmla="*/ 545354 w 785461"/>
                <a:gd name="connsiteY9" fmla="*/ 44053 h 307649"/>
                <a:gd name="connsiteX10" fmla="*/ 606544 w 785461"/>
                <a:gd name="connsiteY10" fmla="*/ 58686 h 307649"/>
                <a:gd name="connsiteX11" fmla="*/ 606544 w 785461"/>
                <a:gd name="connsiteY11" fmla="*/ 73318 h 307649"/>
                <a:gd name="connsiteX12" fmla="*/ 606544 w 785461"/>
                <a:gd name="connsiteY12" fmla="*/ 83960 h 307649"/>
                <a:gd name="connsiteX13" fmla="*/ 602554 w 785461"/>
                <a:gd name="connsiteY13" fmla="*/ 113225 h 307649"/>
                <a:gd name="connsiteX14" fmla="*/ 619847 w 785461"/>
                <a:gd name="connsiteY14" fmla="*/ 121207 h 307649"/>
                <a:gd name="connsiteX15" fmla="*/ 621177 w 785461"/>
                <a:gd name="connsiteY15" fmla="*/ 133179 h 307649"/>
                <a:gd name="connsiteX16" fmla="*/ 634479 w 785461"/>
                <a:gd name="connsiteY16" fmla="*/ 133179 h 307649"/>
                <a:gd name="connsiteX17" fmla="*/ 662414 w 785461"/>
                <a:gd name="connsiteY17" fmla="*/ 137170 h 307649"/>
                <a:gd name="connsiteX18" fmla="*/ 657093 w 785461"/>
                <a:gd name="connsiteY18" fmla="*/ 121207 h 307649"/>
                <a:gd name="connsiteX19" fmla="*/ 694340 w 785461"/>
                <a:gd name="connsiteY19" fmla="*/ 121207 h 307649"/>
                <a:gd name="connsiteX20" fmla="*/ 697000 w 785461"/>
                <a:gd name="connsiteY20" fmla="*/ 86621 h 307649"/>
                <a:gd name="connsiteX21" fmla="*/ 697000 w 785461"/>
                <a:gd name="connsiteY21" fmla="*/ 62676 h 307649"/>
                <a:gd name="connsiteX22" fmla="*/ 707642 w 785461"/>
                <a:gd name="connsiteY22" fmla="*/ 53365 h 307649"/>
                <a:gd name="connsiteX23" fmla="*/ 734782 w 785461"/>
                <a:gd name="connsiteY23" fmla="*/ 54657 h 307649"/>
                <a:gd name="connsiteX24" fmla="*/ 735134 w 785461"/>
                <a:gd name="connsiteY24" fmla="*/ 54917 h 307649"/>
                <a:gd name="connsiteX25" fmla="*/ 736242 w 785461"/>
                <a:gd name="connsiteY25" fmla="*/ 74870 h 307649"/>
                <a:gd name="connsiteX26" fmla="*/ 763955 w 785461"/>
                <a:gd name="connsiteY26" fmla="*/ 104800 h 307649"/>
                <a:gd name="connsiteX27" fmla="*/ 763955 w 785461"/>
                <a:gd name="connsiteY27" fmla="*/ 139165 h 307649"/>
                <a:gd name="connsiteX28" fmla="*/ 777258 w 785461"/>
                <a:gd name="connsiteY28" fmla="*/ 152467 h 307649"/>
                <a:gd name="connsiteX29" fmla="*/ 776149 w 785461"/>
                <a:gd name="connsiteY29" fmla="*/ 196808 h 307649"/>
                <a:gd name="connsiteX30" fmla="*/ 781692 w 785461"/>
                <a:gd name="connsiteY30" fmla="*/ 209002 h 307649"/>
                <a:gd name="connsiteX31" fmla="*/ 781692 w 785461"/>
                <a:gd name="connsiteY31" fmla="*/ 218979 h 307649"/>
                <a:gd name="connsiteX32" fmla="*/ 785017 w 785461"/>
                <a:gd name="connsiteY32" fmla="*/ 228956 h 307649"/>
                <a:gd name="connsiteX33" fmla="*/ 785461 w 785461"/>
                <a:gd name="connsiteY33" fmla="*/ 248467 h 307649"/>
                <a:gd name="connsiteX34" fmla="*/ 412331 w 785461"/>
                <a:gd name="connsiteY34" fmla="*/ 307648 h 307649"/>
                <a:gd name="connsiteX35" fmla="*/ 0 w 785461"/>
                <a:gd name="connsiteY35" fmla="*/ 248467 h 307649"/>
                <a:gd name="connsiteX36" fmla="*/ 2618 w 785461"/>
                <a:gd name="connsiteY36" fmla="*/ 220974 h 307649"/>
                <a:gd name="connsiteX37" fmla="*/ 15921 w 785461"/>
                <a:gd name="connsiteY37" fmla="*/ 216983 h 307649"/>
                <a:gd name="connsiteX38" fmla="*/ 34544 w 785461"/>
                <a:gd name="connsiteY38" fmla="*/ 191709 h 307649"/>
                <a:gd name="connsiteX39" fmla="*/ 34544 w 785461"/>
                <a:gd name="connsiteY39" fmla="*/ 181067 h 307649"/>
                <a:gd name="connsiteX40" fmla="*/ 57158 w 785461"/>
                <a:gd name="connsiteY40" fmla="*/ 161114 h 307649"/>
                <a:gd name="connsiteX41" fmla="*/ 55828 w 785461"/>
                <a:gd name="connsiteY41" fmla="*/ 146481 h 307649"/>
                <a:gd name="connsiteX42" fmla="*/ 78442 w 785461"/>
                <a:gd name="connsiteY42" fmla="*/ 129188 h 307649"/>
                <a:gd name="connsiteX43" fmla="*/ 98395 w 785461"/>
                <a:gd name="connsiteY43" fmla="*/ 102583 h 307649"/>
                <a:gd name="connsiteX44" fmla="*/ 122339 w 785461"/>
                <a:gd name="connsiteY44" fmla="*/ 98593 h 307649"/>
                <a:gd name="connsiteX45" fmla="*/ 136972 w 785461"/>
                <a:gd name="connsiteY45" fmla="*/ 115886 h 307649"/>
                <a:gd name="connsiteX46" fmla="*/ 158256 w 785461"/>
                <a:gd name="connsiteY46" fmla="*/ 105244 h 307649"/>
                <a:gd name="connsiteX47" fmla="*/ 175549 w 785461"/>
                <a:gd name="connsiteY47" fmla="*/ 111895 h 307649"/>
                <a:gd name="connsiteX48" fmla="*/ 194172 w 785461"/>
                <a:gd name="connsiteY48" fmla="*/ 109235 h 307649"/>
                <a:gd name="connsiteX49" fmla="*/ 200823 w 785461"/>
                <a:gd name="connsiteY49" fmla="*/ 98593 h 307649"/>
                <a:gd name="connsiteX50" fmla="*/ 215456 w 785461"/>
                <a:gd name="connsiteY50" fmla="*/ 110565 h 307649"/>
                <a:gd name="connsiteX51" fmla="*/ 222107 w 785461"/>
                <a:gd name="connsiteY51" fmla="*/ 130518 h 307649"/>
                <a:gd name="connsiteX52" fmla="*/ 232749 w 785461"/>
                <a:gd name="connsiteY52" fmla="*/ 145151 h 307649"/>
                <a:gd name="connsiteX53" fmla="*/ 259354 w 785461"/>
                <a:gd name="connsiteY53" fmla="*/ 143821 h 307649"/>
                <a:gd name="connsiteX54" fmla="*/ 264675 w 785461"/>
                <a:gd name="connsiteY54" fmla="*/ 135839 h 307649"/>
                <a:gd name="connsiteX55" fmla="*/ 276647 w 785461"/>
                <a:gd name="connsiteY55" fmla="*/ 145151 h 307649"/>
                <a:gd name="connsiteX56" fmla="*/ 276647 w 785461"/>
                <a:gd name="connsiteY56" fmla="*/ 149142 h 307649"/>
                <a:gd name="connsiteX57" fmla="*/ 295270 w 785461"/>
                <a:gd name="connsiteY57" fmla="*/ 162444 h 307649"/>
                <a:gd name="connsiteX58" fmla="*/ 311233 w 785461"/>
                <a:gd name="connsiteY58" fmla="*/ 161114 h 307649"/>
                <a:gd name="connsiteX59" fmla="*/ 320544 w 785461"/>
                <a:gd name="connsiteY59" fmla="*/ 149142 h 307649"/>
                <a:gd name="connsiteX60" fmla="*/ 335177 w 785461"/>
                <a:gd name="connsiteY60" fmla="*/ 149142 h 307649"/>
                <a:gd name="connsiteX61" fmla="*/ 357791 w 785461"/>
                <a:gd name="connsiteY61" fmla="*/ 155793 h 307649"/>
                <a:gd name="connsiteX62" fmla="*/ 397698 w 785461"/>
                <a:gd name="connsiteY62" fmla="*/ 114556 h 307649"/>
                <a:gd name="connsiteX63" fmla="*/ 377744 w 785461"/>
                <a:gd name="connsiteY63" fmla="*/ 95932 h 307649"/>
                <a:gd name="connsiteX64" fmla="*/ 380405 w 785461"/>
                <a:gd name="connsiteY64" fmla="*/ 85290 h 307649"/>
                <a:gd name="connsiteX65" fmla="*/ 385726 w 785461"/>
                <a:gd name="connsiteY65" fmla="*/ 41393 h 307649"/>
                <a:gd name="connsiteX66" fmla="*/ 387056 w 785461"/>
                <a:gd name="connsiteY66" fmla="*/ 30751 h 307649"/>
                <a:gd name="connsiteX67" fmla="*/ 384396 w 785461"/>
                <a:gd name="connsiteY67" fmla="*/ 1486 h 307649"/>
                <a:gd name="connsiteX68" fmla="*/ 385081 w 785461"/>
                <a:gd name="connsiteY68" fmla="*/ 0 h 307649"/>
                <a:gd name="connsiteX0" fmla="*/ 412331 w 785461"/>
                <a:gd name="connsiteY0" fmla="*/ 307648 h 399088"/>
                <a:gd name="connsiteX1" fmla="*/ 0 w 785461"/>
                <a:gd name="connsiteY1" fmla="*/ 248467 h 399088"/>
                <a:gd name="connsiteX2" fmla="*/ 2618 w 785461"/>
                <a:gd name="connsiteY2" fmla="*/ 220974 h 399088"/>
                <a:gd name="connsiteX3" fmla="*/ 15921 w 785461"/>
                <a:gd name="connsiteY3" fmla="*/ 216983 h 399088"/>
                <a:gd name="connsiteX4" fmla="*/ 34544 w 785461"/>
                <a:gd name="connsiteY4" fmla="*/ 191709 h 399088"/>
                <a:gd name="connsiteX5" fmla="*/ 34544 w 785461"/>
                <a:gd name="connsiteY5" fmla="*/ 181067 h 399088"/>
                <a:gd name="connsiteX6" fmla="*/ 57158 w 785461"/>
                <a:gd name="connsiteY6" fmla="*/ 161114 h 399088"/>
                <a:gd name="connsiteX7" fmla="*/ 55828 w 785461"/>
                <a:gd name="connsiteY7" fmla="*/ 146481 h 399088"/>
                <a:gd name="connsiteX8" fmla="*/ 78442 w 785461"/>
                <a:gd name="connsiteY8" fmla="*/ 129188 h 399088"/>
                <a:gd name="connsiteX9" fmla="*/ 98395 w 785461"/>
                <a:gd name="connsiteY9" fmla="*/ 102583 h 399088"/>
                <a:gd name="connsiteX10" fmla="*/ 122339 w 785461"/>
                <a:gd name="connsiteY10" fmla="*/ 98593 h 399088"/>
                <a:gd name="connsiteX11" fmla="*/ 136972 w 785461"/>
                <a:gd name="connsiteY11" fmla="*/ 115886 h 399088"/>
                <a:gd name="connsiteX12" fmla="*/ 158256 w 785461"/>
                <a:gd name="connsiteY12" fmla="*/ 105244 h 399088"/>
                <a:gd name="connsiteX13" fmla="*/ 175549 w 785461"/>
                <a:gd name="connsiteY13" fmla="*/ 111895 h 399088"/>
                <a:gd name="connsiteX14" fmla="*/ 194172 w 785461"/>
                <a:gd name="connsiteY14" fmla="*/ 109235 h 399088"/>
                <a:gd name="connsiteX15" fmla="*/ 200823 w 785461"/>
                <a:gd name="connsiteY15" fmla="*/ 98593 h 399088"/>
                <a:gd name="connsiteX16" fmla="*/ 215456 w 785461"/>
                <a:gd name="connsiteY16" fmla="*/ 110565 h 399088"/>
                <a:gd name="connsiteX17" fmla="*/ 222107 w 785461"/>
                <a:gd name="connsiteY17" fmla="*/ 130518 h 399088"/>
                <a:gd name="connsiteX18" fmla="*/ 232749 w 785461"/>
                <a:gd name="connsiteY18" fmla="*/ 145151 h 399088"/>
                <a:gd name="connsiteX19" fmla="*/ 259354 w 785461"/>
                <a:gd name="connsiteY19" fmla="*/ 143821 h 399088"/>
                <a:gd name="connsiteX20" fmla="*/ 264675 w 785461"/>
                <a:gd name="connsiteY20" fmla="*/ 135839 h 399088"/>
                <a:gd name="connsiteX21" fmla="*/ 276647 w 785461"/>
                <a:gd name="connsiteY21" fmla="*/ 145151 h 399088"/>
                <a:gd name="connsiteX22" fmla="*/ 276647 w 785461"/>
                <a:gd name="connsiteY22" fmla="*/ 149142 h 399088"/>
                <a:gd name="connsiteX23" fmla="*/ 295270 w 785461"/>
                <a:gd name="connsiteY23" fmla="*/ 162444 h 399088"/>
                <a:gd name="connsiteX24" fmla="*/ 311233 w 785461"/>
                <a:gd name="connsiteY24" fmla="*/ 161114 h 399088"/>
                <a:gd name="connsiteX25" fmla="*/ 320544 w 785461"/>
                <a:gd name="connsiteY25" fmla="*/ 149142 h 399088"/>
                <a:gd name="connsiteX26" fmla="*/ 335177 w 785461"/>
                <a:gd name="connsiteY26" fmla="*/ 149142 h 399088"/>
                <a:gd name="connsiteX27" fmla="*/ 357791 w 785461"/>
                <a:gd name="connsiteY27" fmla="*/ 155793 h 399088"/>
                <a:gd name="connsiteX28" fmla="*/ 397698 w 785461"/>
                <a:gd name="connsiteY28" fmla="*/ 114556 h 399088"/>
                <a:gd name="connsiteX29" fmla="*/ 377744 w 785461"/>
                <a:gd name="connsiteY29" fmla="*/ 95932 h 399088"/>
                <a:gd name="connsiteX30" fmla="*/ 380405 w 785461"/>
                <a:gd name="connsiteY30" fmla="*/ 85290 h 399088"/>
                <a:gd name="connsiteX31" fmla="*/ 385726 w 785461"/>
                <a:gd name="connsiteY31" fmla="*/ 41393 h 399088"/>
                <a:gd name="connsiteX32" fmla="*/ 387056 w 785461"/>
                <a:gd name="connsiteY32" fmla="*/ 30751 h 399088"/>
                <a:gd name="connsiteX33" fmla="*/ 384396 w 785461"/>
                <a:gd name="connsiteY33" fmla="*/ 1486 h 399088"/>
                <a:gd name="connsiteX34" fmla="*/ 385081 w 785461"/>
                <a:gd name="connsiteY34" fmla="*/ 0 h 399088"/>
                <a:gd name="connsiteX35" fmla="*/ 417651 w 785461"/>
                <a:gd name="connsiteY35" fmla="*/ 17449 h 399088"/>
                <a:gd name="connsiteX36" fmla="*/ 440265 w 785461"/>
                <a:gd name="connsiteY36" fmla="*/ 16118 h 399088"/>
                <a:gd name="connsiteX37" fmla="*/ 456228 w 785461"/>
                <a:gd name="connsiteY37" fmla="*/ 155 h 399088"/>
                <a:gd name="connsiteX38" fmla="*/ 464210 w 785461"/>
                <a:gd name="connsiteY38" fmla="*/ 16118 h 399088"/>
                <a:gd name="connsiteX39" fmla="*/ 494805 w 785461"/>
                <a:gd name="connsiteY39" fmla="*/ 18779 h 399088"/>
                <a:gd name="connsiteX40" fmla="*/ 489484 w 785461"/>
                <a:gd name="connsiteY40" fmla="*/ 32081 h 399088"/>
                <a:gd name="connsiteX41" fmla="*/ 492144 w 785461"/>
                <a:gd name="connsiteY41" fmla="*/ 44053 h 399088"/>
                <a:gd name="connsiteX42" fmla="*/ 509437 w 785461"/>
                <a:gd name="connsiteY42" fmla="*/ 50704 h 399088"/>
                <a:gd name="connsiteX43" fmla="*/ 545354 w 785461"/>
                <a:gd name="connsiteY43" fmla="*/ 44053 h 399088"/>
                <a:gd name="connsiteX44" fmla="*/ 606544 w 785461"/>
                <a:gd name="connsiteY44" fmla="*/ 58686 h 399088"/>
                <a:gd name="connsiteX45" fmla="*/ 606544 w 785461"/>
                <a:gd name="connsiteY45" fmla="*/ 73318 h 399088"/>
                <a:gd name="connsiteX46" fmla="*/ 606544 w 785461"/>
                <a:gd name="connsiteY46" fmla="*/ 83960 h 399088"/>
                <a:gd name="connsiteX47" fmla="*/ 602554 w 785461"/>
                <a:gd name="connsiteY47" fmla="*/ 113225 h 399088"/>
                <a:gd name="connsiteX48" fmla="*/ 619847 w 785461"/>
                <a:gd name="connsiteY48" fmla="*/ 121207 h 399088"/>
                <a:gd name="connsiteX49" fmla="*/ 621177 w 785461"/>
                <a:gd name="connsiteY49" fmla="*/ 133179 h 399088"/>
                <a:gd name="connsiteX50" fmla="*/ 634479 w 785461"/>
                <a:gd name="connsiteY50" fmla="*/ 133179 h 399088"/>
                <a:gd name="connsiteX51" fmla="*/ 662414 w 785461"/>
                <a:gd name="connsiteY51" fmla="*/ 137170 h 399088"/>
                <a:gd name="connsiteX52" fmla="*/ 657093 w 785461"/>
                <a:gd name="connsiteY52" fmla="*/ 121207 h 399088"/>
                <a:gd name="connsiteX53" fmla="*/ 694340 w 785461"/>
                <a:gd name="connsiteY53" fmla="*/ 121207 h 399088"/>
                <a:gd name="connsiteX54" fmla="*/ 697000 w 785461"/>
                <a:gd name="connsiteY54" fmla="*/ 86621 h 399088"/>
                <a:gd name="connsiteX55" fmla="*/ 697000 w 785461"/>
                <a:gd name="connsiteY55" fmla="*/ 62676 h 399088"/>
                <a:gd name="connsiteX56" fmla="*/ 707642 w 785461"/>
                <a:gd name="connsiteY56" fmla="*/ 53365 h 399088"/>
                <a:gd name="connsiteX57" fmla="*/ 734782 w 785461"/>
                <a:gd name="connsiteY57" fmla="*/ 54657 h 399088"/>
                <a:gd name="connsiteX58" fmla="*/ 735134 w 785461"/>
                <a:gd name="connsiteY58" fmla="*/ 54917 h 399088"/>
                <a:gd name="connsiteX59" fmla="*/ 736242 w 785461"/>
                <a:gd name="connsiteY59" fmla="*/ 74870 h 399088"/>
                <a:gd name="connsiteX60" fmla="*/ 763955 w 785461"/>
                <a:gd name="connsiteY60" fmla="*/ 104800 h 399088"/>
                <a:gd name="connsiteX61" fmla="*/ 763955 w 785461"/>
                <a:gd name="connsiteY61" fmla="*/ 139165 h 399088"/>
                <a:gd name="connsiteX62" fmla="*/ 777258 w 785461"/>
                <a:gd name="connsiteY62" fmla="*/ 152467 h 399088"/>
                <a:gd name="connsiteX63" fmla="*/ 776149 w 785461"/>
                <a:gd name="connsiteY63" fmla="*/ 196808 h 399088"/>
                <a:gd name="connsiteX64" fmla="*/ 781692 w 785461"/>
                <a:gd name="connsiteY64" fmla="*/ 209002 h 399088"/>
                <a:gd name="connsiteX65" fmla="*/ 781692 w 785461"/>
                <a:gd name="connsiteY65" fmla="*/ 218979 h 399088"/>
                <a:gd name="connsiteX66" fmla="*/ 785017 w 785461"/>
                <a:gd name="connsiteY66" fmla="*/ 228956 h 399088"/>
                <a:gd name="connsiteX67" fmla="*/ 785461 w 785461"/>
                <a:gd name="connsiteY67" fmla="*/ 248467 h 399088"/>
                <a:gd name="connsiteX68" fmla="*/ 503771 w 785461"/>
                <a:gd name="connsiteY68" fmla="*/ 399088 h 399088"/>
                <a:gd name="connsiteX0" fmla="*/ 0 w 785461"/>
                <a:gd name="connsiteY0" fmla="*/ 248467 h 399088"/>
                <a:gd name="connsiteX1" fmla="*/ 2618 w 785461"/>
                <a:gd name="connsiteY1" fmla="*/ 220974 h 399088"/>
                <a:gd name="connsiteX2" fmla="*/ 15921 w 785461"/>
                <a:gd name="connsiteY2" fmla="*/ 216983 h 399088"/>
                <a:gd name="connsiteX3" fmla="*/ 34544 w 785461"/>
                <a:gd name="connsiteY3" fmla="*/ 191709 h 399088"/>
                <a:gd name="connsiteX4" fmla="*/ 34544 w 785461"/>
                <a:gd name="connsiteY4" fmla="*/ 181067 h 399088"/>
                <a:gd name="connsiteX5" fmla="*/ 57158 w 785461"/>
                <a:gd name="connsiteY5" fmla="*/ 161114 h 399088"/>
                <a:gd name="connsiteX6" fmla="*/ 55828 w 785461"/>
                <a:gd name="connsiteY6" fmla="*/ 146481 h 399088"/>
                <a:gd name="connsiteX7" fmla="*/ 78442 w 785461"/>
                <a:gd name="connsiteY7" fmla="*/ 129188 h 399088"/>
                <a:gd name="connsiteX8" fmla="*/ 98395 w 785461"/>
                <a:gd name="connsiteY8" fmla="*/ 102583 h 399088"/>
                <a:gd name="connsiteX9" fmla="*/ 122339 w 785461"/>
                <a:gd name="connsiteY9" fmla="*/ 98593 h 399088"/>
                <a:gd name="connsiteX10" fmla="*/ 136972 w 785461"/>
                <a:gd name="connsiteY10" fmla="*/ 115886 h 399088"/>
                <a:gd name="connsiteX11" fmla="*/ 158256 w 785461"/>
                <a:gd name="connsiteY11" fmla="*/ 105244 h 399088"/>
                <a:gd name="connsiteX12" fmla="*/ 175549 w 785461"/>
                <a:gd name="connsiteY12" fmla="*/ 111895 h 399088"/>
                <a:gd name="connsiteX13" fmla="*/ 194172 w 785461"/>
                <a:gd name="connsiteY13" fmla="*/ 109235 h 399088"/>
                <a:gd name="connsiteX14" fmla="*/ 200823 w 785461"/>
                <a:gd name="connsiteY14" fmla="*/ 98593 h 399088"/>
                <a:gd name="connsiteX15" fmla="*/ 215456 w 785461"/>
                <a:gd name="connsiteY15" fmla="*/ 110565 h 399088"/>
                <a:gd name="connsiteX16" fmla="*/ 222107 w 785461"/>
                <a:gd name="connsiteY16" fmla="*/ 130518 h 399088"/>
                <a:gd name="connsiteX17" fmla="*/ 232749 w 785461"/>
                <a:gd name="connsiteY17" fmla="*/ 145151 h 399088"/>
                <a:gd name="connsiteX18" fmla="*/ 259354 w 785461"/>
                <a:gd name="connsiteY18" fmla="*/ 143821 h 399088"/>
                <a:gd name="connsiteX19" fmla="*/ 264675 w 785461"/>
                <a:gd name="connsiteY19" fmla="*/ 135839 h 399088"/>
                <a:gd name="connsiteX20" fmla="*/ 276647 w 785461"/>
                <a:gd name="connsiteY20" fmla="*/ 145151 h 399088"/>
                <a:gd name="connsiteX21" fmla="*/ 276647 w 785461"/>
                <a:gd name="connsiteY21" fmla="*/ 149142 h 399088"/>
                <a:gd name="connsiteX22" fmla="*/ 295270 w 785461"/>
                <a:gd name="connsiteY22" fmla="*/ 162444 h 399088"/>
                <a:gd name="connsiteX23" fmla="*/ 311233 w 785461"/>
                <a:gd name="connsiteY23" fmla="*/ 161114 h 399088"/>
                <a:gd name="connsiteX24" fmla="*/ 320544 w 785461"/>
                <a:gd name="connsiteY24" fmla="*/ 149142 h 399088"/>
                <a:gd name="connsiteX25" fmla="*/ 335177 w 785461"/>
                <a:gd name="connsiteY25" fmla="*/ 149142 h 399088"/>
                <a:gd name="connsiteX26" fmla="*/ 357791 w 785461"/>
                <a:gd name="connsiteY26" fmla="*/ 155793 h 399088"/>
                <a:gd name="connsiteX27" fmla="*/ 397698 w 785461"/>
                <a:gd name="connsiteY27" fmla="*/ 114556 h 399088"/>
                <a:gd name="connsiteX28" fmla="*/ 377744 w 785461"/>
                <a:gd name="connsiteY28" fmla="*/ 95932 h 399088"/>
                <a:gd name="connsiteX29" fmla="*/ 380405 w 785461"/>
                <a:gd name="connsiteY29" fmla="*/ 85290 h 399088"/>
                <a:gd name="connsiteX30" fmla="*/ 385726 w 785461"/>
                <a:gd name="connsiteY30" fmla="*/ 41393 h 399088"/>
                <a:gd name="connsiteX31" fmla="*/ 387056 w 785461"/>
                <a:gd name="connsiteY31" fmla="*/ 30751 h 399088"/>
                <a:gd name="connsiteX32" fmla="*/ 384396 w 785461"/>
                <a:gd name="connsiteY32" fmla="*/ 1486 h 399088"/>
                <a:gd name="connsiteX33" fmla="*/ 385081 w 785461"/>
                <a:gd name="connsiteY33" fmla="*/ 0 h 399088"/>
                <a:gd name="connsiteX34" fmla="*/ 417651 w 785461"/>
                <a:gd name="connsiteY34" fmla="*/ 17449 h 399088"/>
                <a:gd name="connsiteX35" fmla="*/ 440265 w 785461"/>
                <a:gd name="connsiteY35" fmla="*/ 16118 h 399088"/>
                <a:gd name="connsiteX36" fmla="*/ 456228 w 785461"/>
                <a:gd name="connsiteY36" fmla="*/ 155 h 399088"/>
                <a:gd name="connsiteX37" fmla="*/ 464210 w 785461"/>
                <a:gd name="connsiteY37" fmla="*/ 16118 h 399088"/>
                <a:gd name="connsiteX38" fmla="*/ 494805 w 785461"/>
                <a:gd name="connsiteY38" fmla="*/ 18779 h 399088"/>
                <a:gd name="connsiteX39" fmla="*/ 489484 w 785461"/>
                <a:gd name="connsiteY39" fmla="*/ 32081 h 399088"/>
                <a:gd name="connsiteX40" fmla="*/ 492144 w 785461"/>
                <a:gd name="connsiteY40" fmla="*/ 44053 h 399088"/>
                <a:gd name="connsiteX41" fmla="*/ 509437 w 785461"/>
                <a:gd name="connsiteY41" fmla="*/ 50704 h 399088"/>
                <a:gd name="connsiteX42" fmla="*/ 545354 w 785461"/>
                <a:gd name="connsiteY42" fmla="*/ 44053 h 399088"/>
                <a:gd name="connsiteX43" fmla="*/ 606544 w 785461"/>
                <a:gd name="connsiteY43" fmla="*/ 58686 h 399088"/>
                <a:gd name="connsiteX44" fmla="*/ 606544 w 785461"/>
                <a:gd name="connsiteY44" fmla="*/ 73318 h 399088"/>
                <a:gd name="connsiteX45" fmla="*/ 606544 w 785461"/>
                <a:gd name="connsiteY45" fmla="*/ 83960 h 399088"/>
                <a:gd name="connsiteX46" fmla="*/ 602554 w 785461"/>
                <a:gd name="connsiteY46" fmla="*/ 113225 h 399088"/>
                <a:gd name="connsiteX47" fmla="*/ 619847 w 785461"/>
                <a:gd name="connsiteY47" fmla="*/ 121207 h 399088"/>
                <a:gd name="connsiteX48" fmla="*/ 621177 w 785461"/>
                <a:gd name="connsiteY48" fmla="*/ 133179 h 399088"/>
                <a:gd name="connsiteX49" fmla="*/ 634479 w 785461"/>
                <a:gd name="connsiteY49" fmla="*/ 133179 h 399088"/>
                <a:gd name="connsiteX50" fmla="*/ 662414 w 785461"/>
                <a:gd name="connsiteY50" fmla="*/ 137170 h 399088"/>
                <a:gd name="connsiteX51" fmla="*/ 657093 w 785461"/>
                <a:gd name="connsiteY51" fmla="*/ 121207 h 399088"/>
                <a:gd name="connsiteX52" fmla="*/ 694340 w 785461"/>
                <a:gd name="connsiteY52" fmla="*/ 121207 h 399088"/>
                <a:gd name="connsiteX53" fmla="*/ 697000 w 785461"/>
                <a:gd name="connsiteY53" fmla="*/ 86621 h 399088"/>
                <a:gd name="connsiteX54" fmla="*/ 697000 w 785461"/>
                <a:gd name="connsiteY54" fmla="*/ 62676 h 399088"/>
                <a:gd name="connsiteX55" fmla="*/ 707642 w 785461"/>
                <a:gd name="connsiteY55" fmla="*/ 53365 h 399088"/>
                <a:gd name="connsiteX56" fmla="*/ 734782 w 785461"/>
                <a:gd name="connsiteY56" fmla="*/ 54657 h 399088"/>
                <a:gd name="connsiteX57" fmla="*/ 735134 w 785461"/>
                <a:gd name="connsiteY57" fmla="*/ 54917 h 399088"/>
                <a:gd name="connsiteX58" fmla="*/ 736242 w 785461"/>
                <a:gd name="connsiteY58" fmla="*/ 74870 h 399088"/>
                <a:gd name="connsiteX59" fmla="*/ 763955 w 785461"/>
                <a:gd name="connsiteY59" fmla="*/ 104800 h 399088"/>
                <a:gd name="connsiteX60" fmla="*/ 763955 w 785461"/>
                <a:gd name="connsiteY60" fmla="*/ 139165 h 399088"/>
                <a:gd name="connsiteX61" fmla="*/ 777258 w 785461"/>
                <a:gd name="connsiteY61" fmla="*/ 152467 h 399088"/>
                <a:gd name="connsiteX62" fmla="*/ 776149 w 785461"/>
                <a:gd name="connsiteY62" fmla="*/ 196808 h 399088"/>
                <a:gd name="connsiteX63" fmla="*/ 781692 w 785461"/>
                <a:gd name="connsiteY63" fmla="*/ 209002 h 399088"/>
                <a:gd name="connsiteX64" fmla="*/ 781692 w 785461"/>
                <a:gd name="connsiteY64" fmla="*/ 218979 h 399088"/>
                <a:gd name="connsiteX65" fmla="*/ 785017 w 785461"/>
                <a:gd name="connsiteY65" fmla="*/ 228956 h 399088"/>
                <a:gd name="connsiteX66" fmla="*/ 785461 w 785461"/>
                <a:gd name="connsiteY66" fmla="*/ 248467 h 399088"/>
                <a:gd name="connsiteX67" fmla="*/ 503771 w 785461"/>
                <a:gd name="connsiteY67" fmla="*/ 399088 h 399088"/>
                <a:gd name="connsiteX0" fmla="*/ 0 w 785461"/>
                <a:gd name="connsiteY0" fmla="*/ 248467 h 248467"/>
                <a:gd name="connsiteX1" fmla="*/ 2618 w 785461"/>
                <a:gd name="connsiteY1" fmla="*/ 220974 h 248467"/>
                <a:gd name="connsiteX2" fmla="*/ 15921 w 785461"/>
                <a:gd name="connsiteY2" fmla="*/ 216983 h 248467"/>
                <a:gd name="connsiteX3" fmla="*/ 34544 w 785461"/>
                <a:gd name="connsiteY3" fmla="*/ 191709 h 248467"/>
                <a:gd name="connsiteX4" fmla="*/ 34544 w 785461"/>
                <a:gd name="connsiteY4" fmla="*/ 181067 h 248467"/>
                <a:gd name="connsiteX5" fmla="*/ 57158 w 785461"/>
                <a:gd name="connsiteY5" fmla="*/ 161114 h 248467"/>
                <a:gd name="connsiteX6" fmla="*/ 55828 w 785461"/>
                <a:gd name="connsiteY6" fmla="*/ 146481 h 248467"/>
                <a:gd name="connsiteX7" fmla="*/ 78442 w 785461"/>
                <a:gd name="connsiteY7" fmla="*/ 129188 h 248467"/>
                <a:gd name="connsiteX8" fmla="*/ 98395 w 785461"/>
                <a:gd name="connsiteY8" fmla="*/ 102583 h 248467"/>
                <a:gd name="connsiteX9" fmla="*/ 122339 w 785461"/>
                <a:gd name="connsiteY9" fmla="*/ 98593 h 248467"/>
                <a:gd name="connsiteX10" fmla="*/ 136972 w 785461"/>
                <a:gd name="connsiteY10" fmla="*/ 115886 h 248467"/>
                <a:gd name="connsiteX11" fmla="*/ 158256 w 785461"/>
                <a:gd name="connsiteY11" fmla="*/ 105244 h 248467"/>
                <a:gd name="connsiteX12" fmla="*/ 175549 w 785461"/>
                <a:gd name="connsiteY12" fmla="*/ 111895 h 248467"/>
                <a:gd name="connsiteX13" fmla="*/ 194172 w 785461"/>
                <a:gd name="connsiteY13" fmla="*/ 109235 h 248467"/>
                <a:gd name="connsiteX14" fmla="*/ 200823 w 785461"/>
                <a:gd name="connsiteY14" fmla="*/ 98593 h 248467"/>
                <a:gd name="connsiteX15" fmla="*/ 215456 w 785461"/>
                <a:gd name="connsiteY15" fmla="*/ 110565 h 248467"/>
                <a:gd name="connsiteX16" fmla="*/ 222107 w 785461"/>
                <a:gd name="connsiteY16" fmla="*/ 130518 h 248467"/>
                <a:gd name="connsiteX17" fmla="*/ 232749 w 785461"/>
                <a:gd name="connsiteY17" fmla="*/ 145151 h 248467"/>
                <a:gd name="connsiteX18" fmla="*/ 259354 w 785461"/>
                <a:gd name="connsiteY18" fmla="*/ 143821 h 248467"/>
                <a:gd name="connsiteX19" fmla="*/ 264675 w 785461"/>
                <a:gd name="connsiteY19" fmla="*/ 135839 h 248467"/>
                <a:gd name="connsiteX20" fmla="*/ 276647 w 785461"/>
                <a:gd name="connsiteY20" fmla="*/ 145151 h 248467"/>
                <a:gd name="connsiteX21" fmla="*/ 276647 w 785461"/>
                <a:gd name="connsiteY21" fmla="*/ 149142 h 248467"/>
                <a:gd name="connsiteX22" fmla="*/ 295270 w 785461"/>
                <a:gd name="connsiteY22" fmla="*/ 162444 h 248467"/>
                <a:gd name="connsiteX23" fmla="*/ 311233 w 785461"/>
                <a:gd name="connsiteY23" fmla="*/ 161114 h 248467"/>
                <a:gd name="connsiteX24" fmla="*/ 320544 w 785461"/>
                <a:gd name="connsiteY24" fmla="*/ 149142 h 248467"/>
                <a:gd name="connsiteX25" fmla="*/ 335177 w 785461"/>
                <a:gd name="connsiteY25" fmla="*/ 149142 h 248467"/>
                <a:gd name="connsiteX26" fmla="*/ 357791 w 785461"/>
                <a:gd name="connsiteY26" fmla="*/ 155793 h 248467"/>
                <a:gd name="connsiteX27" fmla="*/ 397698 w 785461"/>
                <a:gd name="connsiteY27" fmla="*/ 114556 h 248467"/>
                <a:gd name="connsiteX28" fmla="*/ 377744 w 785461"/>
                <a:gd name="connsiteY28" fmla="*/ 95932 h 248467"/>
                <a:gd name="connsiteX29" fmla="*/ 380405 w 785461"/>
                <a:gd name="connsiteY29" fmla="*/ 85290 h 248467"/>
                <a:gd name="connsiteX30" fmla="*/ 385726 w 785461"/>
                <a:gd name="connsiteY30" fmla="*/ 41393 h 248467"/>
                <a:gd name="connsiteX31" fmla="*/ 387056 w 785461"/>
                <a:gd name="connsiteY31" fmla="*/ 30751 h 248467"/>
                <a:gd name="connsiteX32" fmla="*/ 384396 w 785461"/>
                <a:gd name="connsiteY32" fmla="*/ 1486 h 248467"/>
                <a:gd name="connsiteX33" fmla="*/ 385081 w 785461"/>
                <a:gd name="connsiteY33" fmla="*/ 0 h 248467"/>
                <a:gd name="connsiteX34" fmla="*/ 417651 w 785461"/>
                <a:gd name="connsiteY34" fmla="*/ 17449 h 248467"/>
                <a:gd name="connsiteX35" fmla="*/ 440265 w 785461"/>
                <a:gd name="connsiteY35" fmla="*/ 16118 h 248467"/>
                <a:gd name="connsiteX36" fmla="*/ 456228 w 785461"/>
                <a:gd name="connsiteY36" fmla="*/ 155 h 248467"/>
                <a:gd name="connsiteX37" fmla="*/ 464210 w 785461"/>
                <a:gd name="connsiteY37" fmla="*/ 16118 h 248467"/>
                <a:gd name="connsiteX38" fmla="*/ 494805 w 785461"/>
                <a:gd name="connsiteY38" fmla="*/ 18779 h 248467"/>
                <a:gd name="connsiteX39" fmla="*/ 489484 w 785461"/>
                <a:gd name="connsiteY39" fmla="*/ 32081 h 248467"/>
                <a:gd name="connsiteX40" fmla="*/ 492144 w 785461"/>
                <a:gd name="connsiteY40" fmla="*/ 44053 h 248467"/>
                <a:gd name="connsiteX41" fmla="*/ 509437 w 785461"/>
                <a:gd name="connsiteY41" fmla="*/ 50704 h 248467"/>
                <a:gd name="connsiteX42" fmla="*/ 545354 w 785461"/>
                <a:gd name="connsiteY42" fmla="*/ 44053 h 248467"/>
                <a:gd name="connsiteX43" fmla="*/ 606544 w 785461"/>
                <a:gd name="connsiteY43" fmla="*/ 58686 h 248467"/>
                <a:gd name="connsiteX44" fmla="*/ 606544 w 785461"/>
                <a:gd name="connsiteY44" fmla="*/ 73318 h 248467"/>
                <a:gd name="connsiteX45" fmla="*/ 606544 w 785461"/>
                <a:gd name="connsiteY45" fmla="*/ 83960 h 248467"/>
                <a:gd name="connsiteX46" fmla="*/ 602554 w 785461"/>
                <a:gd name="connsiteY46" fmla="*/ 113225 h 248467"/>
                <a:gd name="connsiteX47" fmla="*/ 619847 w 785461"/>
                <a:gd name="connsiteY47" fmla="*/ 121207 h 248467"/>
                <a:gd name="connsiteX48" fmla="*/ 621177 w 785461"/>
                <a:gd name="connsiteY48" fmla="*/ 133179 h 248467"/>
                <a:gd name="connsiteX49" fmla="*/ 634479 w 785461"/>
                <a:gd name="connsiteY49" fmla="*/ 133179 h 248467"/>
                <a:gd name="connsiteX50" fmla="*/ 662414 w 785461"/>
                <a:gd name="connsiteY50" fmla="*/ 137170 h 248467"/>
                <a:gd name="connsiteX51" fmla="*/ 657093 w 785461"/>
                <a:gd name="connsiteY51" fmla="*/ 121207 h 248467"/>
                <a:gd name="connsiteX52" fmla="*/ 694340 w 785461"/>
                <a:gd name="connsiteY52" fmla="*/ 121207 h 248467"/>
                <a:gd name="connsiteX53" fmla="*/ 697000 w 785461"/>
                <a:gd name="connsiteY53" fmla="*/ 86621 h 248467"/>
                <a:gd name="connsiteX54" fmla="*/ 697000 w 785461"/>
                <a:gd name="connsiteY54" fmla="*/ 62676 h 248467"/>
                <a:gd name="connsiteX55" fmla="*/ 707642 w 785461"/>
                <a:gd name="connsiteY55" fmla="*/ 53365 h 248467"/>
                <a:gd name="connsiteX56" fmla="*/ 734782 w 785461"/>
                <a:gd name="connsiteY56" fmla="*/ 54657 h 248467"/>
                <a:gd name="connsiteX57" fmla="*/ 735134 w 785461"/>
                <a:gd name="connsiteY57" fmla="*/ 54917 h 248467"/>
                <a:gd name="connsiteX58" fmla="*/ 736242 w 785461"/>
                <a:gd name="connsiteY58" fmla="*/ 74870 h 248467"/>
                <a:gd name="connsiteX59" fmla="*/ 763955 w 785461"/>
                <a:gd name="connsiteY59" fmla="*/ 104800 h 248467"/>
                <a:gd name="connsiteX60" fmla="*/ 763955 w 785461"/>
                <a:gd name="connsiteY60" fmla="*/ 139165 h 248467"/>
                <a:gd name="connsiteX61" fmla="*/ 777258 w 785461"/>
                <a:gd name="connsiteY61" fmla="*/ 152467 h 248467"/>
                <a:gd name="connsiteX62" fmla="*/ 776149 w 785461"/>
                <a:gd name="connsiteY62" fmla="*/ 196808 h 248467"/>
                <a:gd name="connsiteX63" fmla="*/ 781692 w 785461"/>
                <a:gd name="connsiteY63" fmla="*/ 209002 h 248467"/>
                <a:gd name="connsiteX64" fmla="*/ 781692 w 785461"/>
                <a:gd name="connsiteY64" fmla="*/ 218979 h 248467"/>
                <a:gd name="connsiteX65" fmla="*/ 785017 w 785461"/>
                <a:gd name="connsiteY65" fmla="*/ 228956 h 248467"/>
                <a:gd name="connsiteX66" fmla="*/ 785461 w 785461"/>
                <a:gd name="connsiteY66" fmla="*/ 248467 h 248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785461" h="248467">
                  <a:moveTo>
                    <a:pt x="0" y="248467"/>
                  </a:moveTo>
                  <a:lnTo>
                    <a:pt x="2618" y="220974"/>
                  </a:lnTo>
                  <a:lnTo>
                    <a:pt x="15921" y="216983"/>
                  </a:lnTo>
                  <a:lnTo>
                    <a:pt x="34544" y="191709"/>
                  </a:lnTo>
                  <a:lnTo>
                    <a:pt x="34544" y="181067"/>
                  </a:lnTo>
                  <a:lnTo>
                    <a:pt x="57158" y="161114"/>
                  </a:lnTo>
                  <a:lnTo>
                    <a:pt x="55828" y="146481"/>
                  </a:lnTo>
                  <a:lnTo>
                    <a:pt x="78442" y="129188"/>
                  </a:lnTo>
                  <a:lnTo>
                    <a:pt x="98395" y="102583"/>
                  </a:lnTo>
                  <a:lnTo>
                    <a:pt x="122339" y="98593"/>
                  </a:lnTo>
                  <a:lnTo>
                    <a:pt x="136972" y="115886"/>
                  </a:lnTo>
                  <a:lnTo>
                    <a:pt x="158256" y="105244"/>
                  </a:lnTo>
                  <a:lnTo>
                    <a:pt x="175549" y="111895"/>
                  </a:lnTo>
                  <a:lnTo>
                    <a:pt x="194172" y="109235"/>
                  </a:lnTo>
                  <a:lnTo>
                    <a:pt x="200823" y="98593"/>
                  </a:lnTo>
                  <a:lnTo>
                    <a:pt x="215456" y="110565"/>
                  </a:lnTo>
                  <a:lnTo>
                    <a:pt x="222107" y="130518"/>
                  </a:lnTo>
                  <a:lnTo>
                    <a:pt x="232749" y="145151"/>
                  </a:lnTo>
                  <a:lnTo>
                    <a:pt x="259354" y="143821"/>
                  </a:lnTo>
                  <a:lnTo>
                    <a:pt x="264675" y="135839"/>
                  </a:lnTo>
                  <a:lnTo>
                    <a:pt x="276647" y="145151"/>
                  </a:lnTo>
                  <a:lnTo>
                    <a:pt x="276647" y="149142"/>
                  </a:lnTo>
                  <a:lnTo>
                    <a:pt x="295270" y="162444"/>
                  </a:lnTo>
                  <a:lnTo>
                    <a:pt x="311233" y="161114"/>
                  </a:lnTo>
                  <a:lnTo>
                    <a:pt x="320544" y="149142"/>
                  </a:lnTo>
                  <a:lnTo>
                    <a:pt x="335177" y="149142"/>
                  </a:lnTo>
                  <a:lnTo>
                    <a:pt x="357791" y="155793"/>
                  </a:lnTo>
                  <a:lnTo>
                    <a:pt x="397698" y="114556"/>
                  </a:lnTo>
                  <a:lnTo>
                    <a:pt x="377744" y="95932"/>
                  </a:lnTo>
                  <a:lnTo>
                    <a:pt x="380405" y="85290"/>
                  </a:lnTo>
                  <a:lnTo>
                    <a:pt x="385726" y="41393"/>
                  </a:lnTo>
                  <a:lnTo>
                    <a:pt x="387056" y="30751"/>
                  </a:lnTo>
                  <a:lnTo>
                    <a:pt x="384396" y="1486"/>
                  </a:lnTo>
                  <a:lnTo>
                    <a:pt x="385081" y="0"/>
                  </a:lnTo>
                  <a:lnTo>
                    <a:pt x="417651" y="17449"/>
                  </a:lnTo>
                  <a:lnTo>
                    <a:pt x="440265" y="16118"/>
                  </a:lnTo>
                  <a:lnTo>
                    <a:pt x="456228" y="155"/>
                  </a:lnTo>
                  <a:lnTo>
                    <a:pt x="464210" y="16118"/>
                  </a:lnTo>
                  <a:lnTo>
                    <a:pt x="494805" y="18779"/>
                  </a:lnTo>
                  <a:lnTo>
                    <a:pt x="489484" y="32081"/>
                  </a:lnTo>
                  <a:lnTo>
                    <a:pt x="492144" y="44053"/>
                  </a:lnTo>
                  <a:lnTo>
                    <a:pt x="509437" y="50704"/>
                  </a:lnTo>
                  <a:lnTo>
                    <a:pt x="545354" y="44053"/>
                  </a:lnTo>
                  <a:lnTo>
                    <a:pt x="606544" y="58686"/>
                  </a:lnTo>
                  <a:lnTo>
                    <a:pt x="606544" y="73318"/>
                  </a:lnTo>
                  <a:lnTo>
                    <a:pt x="606544" y="83960"/>
                  </a:lnTo>
                  <a:lnTo>
                    <a:pt x="602554" y="113225"/>
                  </a:lnTo>
                  <a:lnTo>
                    <a:pt x="619847" y="121207"/>
                  </a:lnTo>
                  <a:lnTo>
                    <a:pt x="621177" y="133179"/>
                  </a:lnTo>
                  <a:lnTo>
                    <a:pt x="634479" y="133179"/>
                  </a:lnTo>
                  <a:lnTo>
                    <a:pt x="662414" y="137170"/>
                  </a:lnTo>
                  <a:lnTo>
                    <a:pt x="657093" y="121207"/>
                  </a:lnTo>
                  <a:lnTo>
                    <a:pt x="694340" y="121207"/>
                  </a:lnTo>
                  <a:lnTo>
                    <a:pt x="697000" y="86621"/>
                  </a:lnTo>
                  <a:lnTo>
                    <a:pt x="697000" y="62676"/>
                  </a:lnTo>
                  <a:lnTo>
                    <a:pt x="707642" y="53365"/>
                  </a:lnTo>
                  <a:lnTo>
                    <a:pt x="734782" y="54657"/>
                  </a:lnTo>
                  <a:lnTo>
                    <a:pt x="735134" y="54917"/>
                  </a:lnTo>
                  <a:cubicBezTo>
                    <a:pt x="735503" y="61568"/>
                    <a:pt x="735873" y="68219"/>
                    <a:pt x="736242" y="74870"/>
                  </a:cubicBezTo>
                  <a:lnTo>
                    <a:pt x="763955" y="104800"/>
                  </a:lnTo>
                  <a:lnTo>
                    <a:pt x="763955" y="139165"/>
                  </a:lnTo>
                  <a:lnTo>
                    <a:pt x="777258" y="152467"/>
                  </a:lnTo>
                  <a:cubicBezTo>
                    <a:pt x="776888" y="167247"/>
                    <a:pt x="776519" y="182028"/>
                    <a:pt x="776149" y="196808"/>
                  </a:cubicBezTo>
                  <a:lnTo>
                    <a:pt x="781692" y="209002"/>
                  </a:lnTo>
                  <a:lnTo>
                    <a:pt x="781692" y="218979"/>
                  </a:lnTo>
                  <a:lnTo>
                    <a:pt x="785017" y="228956"/>
                  </a:lnTo>
                  <a:lnTo>
                    <a:pt x="785461" y="248467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AF5AA291-F0A2-1383-A246-6CFABE401E3D}"/>
                </a:ext>
              </a:extLst>
            </p:cNvPr>
            <p:cNvSpPr/>
            <p:nvPr/>
          </p:nvSpPr>
          <p:spPr>
            <a:xfrm>
              <a:off x="7105070" y="2931062"/>
              <a:ext cx="615595" cy="632432"/>
            </a:xfrm>
            <a:custGeom>
              <a:avLst/>
              <a:gdLst>
                <a:gd name="connsiteX0" fmla="*/ 431300 w 615595"/>
                <a:gd name="connsiteY0" fmla="*/ 0 h 632432"/>
                <a:gd name="connsiteX1" fmla="*/ 461288 w 615595"/>
                <a:gd name="connsiteY1" fmla="*/ 15646 h 632432"/>
                <a:gd name="connsiteX2" fmla="*/ 474590 w 615595"/>
                <a:gd name="connsiteY2" fmla="*/ 10325 h 632432"/>
                <a:gd name="connsiteX3" fmla="*/ 479911 w 615595"/>
                <a:gd name="connsiteY3" fmla="*/ 20967 h 632432"/>
                <a:gd name="connsiteX4" fmla="*/ 498535 w 615595"/>
                <a:gd name="connsiteY4" fmla="*/ 24958 h 632432"/>
                <a:gd name="connsiteX5" fmla="*/ 510507 w 615595"/>
                <a:gd name="connsiteY5" fmla="*/ 24958 h 632432"/>
                <a:gd name="connsiteX6" fmla="*/ 526469 w 615595"/>
                <a:gd name="connsiteY6" fmla="*/ 32939 h 632432"/>
                <a:gd name="connsiteX7" fmla="*/ 517158 w 615595"/>
                <a:gd name="connsiteY7" fmla="*/ 43581 h 632432"/>
                <a:gd name="connsiteX8" fmla="*/ 523809 w 615595"/>
                <a:gd name="connsiteY8" fmla="*/ 55553 h 632432"/>
                <a:gd name="connsiteX9" fmla="*/ 519818 w 615595"/>
                <a:gd name="connsiteY9" fmla="*/ 84818 h 632432"/>
                <a:gd name="connsiteX10" fmla="*/ 514497 w 615595"/>
                <a:gd name="connsiteY10" fmla="*/ 91469 h 632432"/>
                <a:gd name="connsiteX11" fmla="*/ 514497 w 615595"/>
                <a:gd name="connsiteY11" fmla="*/ 104772 h 632432"/>
                <a:gd name="connsiteX12" fmla="*/ 525139 w 615595"/>
                <a:gd name="connsiteY12" fmla="*/ 100781 h 632432"/>
                <a:gd name="connsiteX13" fmla="*/ 526469 w 615595"/>
                <a:gd name="connsiteY13" fmla="*/ 116744 h 632432"/>
                <a:gd name="connsiteX14" fmla="*/ 551744 w 615595"/>
                <a:gd name="connsiteY14" fmla="*/ 131376 h 632432"/>
                <a:gd name="connsiteX15" fmla="*/ 567707 w 615595"/>
                <a:gd name="connsiteY15" fmla="*/ 127385 h 632432"/>
                <a:gd name="connsiteX16" fmla="*/ 588990 w 615595"/>
                <a:gd name="connsiteY16" fmla="*/ 139358 h 632432"/>
                <a:gd name="connsiteX17" fmla="*/ 608944 w 615595"/>
                <a:gd name="connsiteY17" fmla="*/ 161972 h 632432"/>
                <a:gd name="connsiteX18" fmla="*/ 614265 w 615595"/>
                <a:gd name="connsiteY18" fmla="*/ 167292 h 632432"/>
                <a:gd name="connsiteX19" fmla="*/ 615595 w 615595"/>
                <a:gd name="connsiteY19" fmla="*/ 181925 h 632432"/>
                <a:gd name="connsiteX20" fmla="*/ 604953 w 615595"/>
                <a:gd name="connsiteY20" fmla="*/ 191237 h 632432"/>
                <a:gd name="connsiteX21" fmla="*/ 598302 w 615595"/>
                <a:gd name="connsiteY21" fmla="*/ 211190 h 632432"/>
                <a:gd name="connsiteX22" fmla="*/ 571697 w 615595"/>
                <a:gd name="connsiteY22" fmla="*/ 225823 h 632432"/>
                <a:gd name="connsiteX23" fmla="*/ 558395 w 615595"/>
                <a:gd name="connsiteY23" fmla="*/ 237795 h 632432"/>
                <a:gd name="connsiteX24" fmla="*/ 539772 w 615595"/>
                <a:gd name="connsiteY24" fmla="*/ 235134 h 632432"/>
                <a:gd name="connsiteX25" fmla="*/ 518488 w 615595"/>
                <a:gd name="connsiteY25" fmla="*/ 231144 h 632432"/>
                <a:gd name="connsiteX26" fmla="*/ 510507 w 615595"/>
                <a:gd name="connsiteY26" fmla="*/ 232474 h 632432"/>
                <a:gd name="connsiteX27" fmla="*/ 510507 w 615595"/>
                <a:gd name="connsiteY27" fmla="*/ 237795 h 632432"/>
                <a:gd name="connsiteX28" fmla="*/ 499865 w 615595"/>
                <a:gd name="connsiteY28" fmla="*/ 251097 h 632432"/>
                <a:gd name="connsiteX29" fmla="*/ 505186 w 615595"/>
                <a:gd name="connsiteY29" fmla="*/ 263069 h 632432"/>
                <a:gd name="connsiteX30" fmla="*/ 503855 w 615595"/>
                <a:gd name="connsiteY30" fmla="*/ 292334 h 632432"/>
                <a:gd name="connsiteX31" fmla="*/ 498535 w 615595"/>
                <a:gd name="connsiteY31" fmla="*/ 302976 h 632432"/>
                <a:gd name="connsiteX32" fmla="*/ 505186 w 615595"/>
                <a:gd name="connsiteY32" fmla="*/ 314948 h 632432"/>
                <a:gd name="connsiteX33" fmla="*/ 505186 w 615595"/>
                <a:gd name="connsiteY33" fmla="*/ 326920 h 632432"/>
                <a:gd name="connsiteX34" fmla="*/ 497204 w 615595"/>
                <a:gd name="connsiteY34" fmla="*/ 340223 h 632432"/>
                <a:gd name="connsiteX35" fmla="*/ 485232 w 615595"/>
                <a:gd name="connsiteY35" fmla="*/ 341553 h 632432"/>
                <a:gd name="connsiteX36" fmla="*/ 485232 w 615595"/>
                <a:gd name="connsiteY36" fmla="*/ 366827 h 632432"/>
                <a:gd name="connsiteX37" fmla="*/ 478581 w 615595"/>
                <a:gd name="connsiteY37" fmla="*/ 374809 h 632432"/>
                <a:gd name="connsiteX38" fmla="*/ 479911 w 615595"/>
                <a:gd name="connsiteY38" fmla="*/ 385451 h 632432"/>
                <a:gd name="connsiteX39" fmla="*/ 481242 w 615595"/>
                <a:gd name="connsiteY39" fmla="*/ 393432 h 632432"/>
                <a:gd name="connsiteX40" fmla="*/ 471930 w 615595"/>
                <a:gd name="connsiteY40" fmla="*/ 414716 h 632432"/>
                <a:gd name="connsiteX41" fmla="*/ 471930 w 615595"/>
                <a:gd name="connsiteY41" fmla="*/ 424028 h 632432"/>
                <a:gd name="connsiteX42" fmla="*/ 474590 w 615595"/>
                <a:gd name="connsiteY42" fmla="*/ 437330 h 632432"/>
                <a:gd name="connsiteX43" fmla="*/ 487893 w 615595"/>
                <a:gd name="connsiteY43" fmla="*/ 457283 h 632432"/>
                <a:gd name="connsiteX44" fmla="*/ 506516 w 615595"/>
                <a:gd name="connsiteY44" fmla="*/ 469255 h 632432"/>
                <a:gd name="connsiteX45" fmla="*/ 514497 w 615595"/>
                <a:gd name="connsiteY45" fmla="*/ 467925 h 632432"/>
                <a:gd name="connsiteX46" fmla="*/ 530460 w 615595"/>
                <a:gd name="connsiteY46" fmla="*/ 486548 h 632432"/>
                <a:gd name="connsiteX47" fmla="*/ 510507 w 615595"/>
                <a:gd name="connsiteY47" fmla="*/ 513153 h 632432"/>
                <a:gd name="connsiteX48" fmla="*/ 487893 w 615595"/>
                <a:gd name="connsiteY48" fmla="*/ 530446 h 632432"/>
                <a:gd name="connsiteX49" fmla="*/ 489223 w 615595"/>
                <a:gd name="connsiteY49" fmla="*/ 545079 h 632432"/>
                <a:gd name="connsiteX50" fmla="*/ 466609 w 615595"/>
                <a:gd name="connsiteY50" fmla="*/ 565032 h 632432"/>
                <a:gd name="connsiteX51" fmla="*/ 466609 w 615595"/>
                <a:gd name="connsiteY51" fmla="*/ 575674 h 632432"/>
                <a:gd name="connsiteX52" fmla="*/ 447986 w 615595"/>
                <a:gd name="connsiteY52" fmla="*/ 600949 h 632432"/>
                <a:gd name="connsiteX53" fmla="*/ 434683 w 615595"/>
                <a:gd name="connsiteY53" fmla="*/ 604939 h 632432"/>
                <a:gd name="connsiteX54" fmla="*/ 432065 w 615595"/>
                <a:gd name="connsiteY54" fmla="*/ 632432 h 632432"/>
                <a:gd name="connsiteX55" fmla="*/ 0 w 615595"/>
                <a:gd name="connsiteY55" fmla="*/ 632432 h 632432"/>
                <a:gd name="connsiteX56" fmla="*/ 8510 w 615595"/>
                <a:gd name="connsiteY56" fmla="*/ 621234 h 632432"/>
                <a:gd name="connsiteX57" fmla="*/ 15161 w 615595"/>
                <a:gd name="connsiteY57" fmla="*/ 593799 h 632432"/>
                <a:gd name="connsiteX58" fmla="*/ 24306 w 615595"/>
                <a:gd name="connsiteY58" fmla="*/ 557217 h 632432"/>
                <a:gd name="connsiteX59" fmla="*/ 24306 w 615595"/>
                <a:gd name="connsiteY59" fmla="*/ 548903 h 632432"/>
                <a:gd name="connsiteX60" fmla="*/ 23754 w 615595"/>
                <a:gd name="connsiteY60" fmla="*/ 544732 h 632432"/>
                <a:gd name="connsiteX61" fmla="*/ 45091 w 615595"/>
                <a:gd name="connsiteY61" fmla="*/ 496525 h 632432"/>
                <a:gd name="connsiteX62" fmla="*/ 81673 w 615595"/>
                <a:gd name="connsiteY62" fmla="*/ 464101 h 632432"/>
                <a:gd name="connsiteX63" fmla="*/ 128231 w 615595"/>
                <a:gd name="connsiteY63" fmla="*/ 437496 h 632432"/>
                <a:gd name="connsiteX64" fmla="*/ 175620 w 615595"/>
                <a:gd name="connsiteY64" fmla="*/ 401746 h 632432"/>
                <a:gd name="connsiteX65" fmla="*/ 212202 w 615595"/>
                <a:gd name="connsiteY65" fmla="*/ 389275 h 632432"/>
                <a:gd name="connsiteX66" fmla="*/ 248783 w 615595"/>
                <a:gd name="connsiteY66" fmla="*/ 380130 h 632432"/>
                <a:gd name="connsiteX67" fmla="*/ 262085 w 615595"/>
                <a:gd name="connsiteY67" fmla="*/ 361839 h 632432"/>
                <a:gd name="connsiteX68" fmla="*/ 267906 w 615595"/>
                <a:gd name="connsiteY68" fmla="*/ 361008 h 632432"/>
                <a:gd name="connsiteX69" fmla="*/ 290353 w 615595"/>
                <a:gd name="connsiteY69" fmla="*/ 350200 h 632432"/>
                <a:gd name="connsiteX70" fmla="*/ 323609 w 615595"/>
                <a:gd name="connsiteY70" fmla="*/ 314450 h 632432"/>
                <a:gd name="connsiteX71" fmla="*/ 353539 w 615595"/>
                <a:gd name="connsiteY71" fmla="*/ 273711 h 632432"/>
                <a:gd name="connsiteX72" fmla="*/ 367673 w 615595"/>
                <a:gd name="connsiteY72" fmla="*/ 241287 h 632432"/>
                <a:gd name="connsiteX73" fmla="*/ 367673 w 615595"/>
                <a:gd name="connsiteY73" fmla="*/ 225490 h 632432"/>
                <a:gd name="connsiteX74" fmla="*/ 377650 w 615595"/>
                <a:gd name="connsiteY74" fmla="*/ 206368 h 632432"/>
                <a:gd name="connsiteX75" fmla="*/ 378481 w 615595"/>
                <a:gd name="connsiteY75" fmla="*/ 99950 h 632432"/>
                <a:gd name="connsiteX0" fmla="*/ 431300 w 615595"/>
                <a:gd name="connsiteY0" fmla="*/ 0 h 691637"/>
                <a:gd name="connsiteX1" fmla="*/ 461288 w 615595"/>
                <a:gd name="connsiteY1" fmla="*/ 15646 h 691637"/>
                <a:gd name="connsiteX2" fmla="*/ 474590 w 615595"/>
                <a:gd name="connsiteY2" fmla="*/ 10325 h 691637"/>
                <a:gd name="connsiteX3" fmla="*/ 479911 w 615595"/>
                <a:gd name="connsiteY3" fmla="*/ 20967 h 691637"/>
                <a:gd name="connsiteX4" fmla="*/ 498535 w 615595"/>
                <a:gd name="connsiteY4" fmla="*/ 24958 h 691637"/>
                <a:gd name="connsiteX5" fmla="*/ 510507 w 615595"/>
                <a:gd name="connsiteY5" fmla="*/ 24958 h 691637"/>
                <a:gd name="connsiteX6" fmla="*/ 526469 w 615595"/>
                <a:gd name="connsiteY6" fmla="*/ 32939 h 691637"/>
                <a:gd name="connsiteX7" fmla="*/ 517158 w 615595"/>
                <a:gd name="connsiteY7" fmla="*/ 43581 h 691637"/>
                <a:gd name="connsiteX8" fmla="*/ 523809 w 615595"/>
                <a:gd name="connsiteY8" fmla="*/ 55553 h 691637"/>
                <a:gd name="connsiteX9" fmla="*/ 519818 w 615595"/>
                <a:gd name="connsiteY9" fmla="*/ 84818 h 691637"/>
                <a:gd name="connsiteX10" fmla="*/ 514497 w 615595"/>
                <a:gd name="connsiteY10" fmla="*/ 91469 h 691637"/>
                <a:gd name="connsiteX11" fmla="*/ 514497 w 615595"/>
                <a:gd name="connsiteY11" fmla="*/ 104772 h 691637"/>
                <a:gd name="connsiteX12" fmla="*/ 525139 w 615595"/>
                <a:gd name="connsiteY12" fmla="*/ 100781 h 691637"/>
                <a:gd name="connsiteX13" fmla="*/ 526469 w 615595"/>
                <a:gd name="connsiteY13" fmla="*/ 116744 h 691637"/>
                <a:gd name="connsiteX14" fmla="*/ 551744 w 615595"/>
                <a:gd name="connsiteY14" fmla="*/ 131376 h 691637"/>
                <a:gd name="connsiteX15" fmla="*/ 567707 w 615595"/>
                <a:gd name="connsiteY15" fmla="*/ 127385 h 691637"/>
                <a:gd name="connsiteX16" fmla="*/ 588990 w 615595"/>
                <a:gd name="connsiteY16" fmla="*/ 139358 h 691637"/>
                <a:gd name="connsiteX17" fmla="*/ 608944 w 615595"/>
                <a:gd name="connsiteY17" fmla="*/ 161972 h 691637"/>
                <a:gd name="connsiteX18" fmla="*/ 614265 w 615595"/>
                <a:gd name="connsiteY18" fmla="*/ 167292 h 691637"/>
                <a:gd name="connsiteX19" fmla="*/ 615595 w 615595"/>
                <a:gd name="connsiteY19" fmla="*/ 181925 h 691637"/>
                <a:gd name="connsiteX20" fmla="*/ 604953 w 615595"/>
                <a:gd name="connsiteY20" fmla="*/ 191237 h 691637"/>
                <a:gd name="connsiteX21" fmla="*/ 598302 w 615595"/>
                <a:gd name="connsiteY21" fmla="*/ 211190 h 691637"/>
                <a:gd name="connsiteX22" fmla="*/ 571697 w 615595"/>
                <a:gd name="connsiteY22" fmla="*/ 225823 h 691637"/>
                <a:gd name="connsiteX23" fmla="*/ 558395 w 615595"/>
                <a:gd name="connsiteY23" fmla="*/ 237795 h 691637"/>
                <a:gd name="connsiteX24" fmla="*/ 539772 w 615595"/>
                <a:gd name="connsiteY24" fmla="*/ 235134 h 691637"/>
                <a:gd name="connsiteX25" fmla="*/ 518488 w 615595"/>
                <a:gd name="connsiteY25" fmla="*/ 231144 h 691637"/>
                <a:gd name="connsiteX26" fmla="*/ 510507 w 615595"/>
                <a:gd name="connsiteY26" fmla="*/ 232474 h 691637"/>
                <a:gd name="connsiteX27" fmla="*/ 510507 w 615595"/>
                <a:gd name="connsiteY27" fmla="*/ 237795 h 691637"/>
                <a:gd name="connsiteX28" fmla="*/ 499865 w 615595"/>
                <a:gd name="connsiteY28" fmla="*/ 251097 h 691637"/>
                <a:gd name="connsiteX29" fmla="*/ 505186 w 615595"/>
                <a:gd name="connsiteY29" fmla="*/ 263069 h 691637"/>
                <a:gd name="connsiteX30" fmla="*/ 503855 w 615595"/>
                <a:gd name="connsiteY30" fmla="*/ 292334 h 691637"/>
                <a:gd name="connsiteX31" fmla="*/ 498535 w 615595"/>
                <a:gd name="connsiteY31" fmla="*/ 302976 h 691637"/>
                <a:gd name="connsiteX32" fmla="*/ 505186 w 615595"/>
                <a:gd name="connsiteY32" fmla="*/ 314948 h 691637"/>
                <a:gd name="connsiteX33" fmla="*/ 505186 w 615595"/>
                <a:gd name="connsiteY33" fmla="*/ 326920 h 691637"/>
                <a:gd name="connsiteX34" fmla="*/ 497204 w 615595"/>
                <a:gd name="connsiteY34" fmla="*/ 340223 h 691637"/>
                <a:gd name="connsiteX35" fmla="*/ 485232 w 615595"/>
                <a:gd name="connsiteY35" fmla="*/ 341553 h 691637"/>
                <a:gd name="connsiteX36" fmla="*/ 485232 w 615595"/>
                <a:gd name="connsiteY36" fmla="*/ 366827 h 691637"/>
                <a:gd name="connsiteX37" fmla="*/ 478581 w 615595"/>
                <a:gd name="connsiteY37" fmla="*/ 374809 h 691637"/>
                <a:gd name="connsiteX38" fmla="*/ 479911 w 615595"/>
                <a:gd name="connsiteY38" fmla="*/ 385451 h 691637"/>
                <a:gd name="connsiteX39" fmla="*/ 481242 w 615595"/>
                <a:gd name="connsiteY39" fmla="*/ 393432 h 691637"/>
                <a:gd name="connsiteX40" fmla="*/ 471930 w 615595"/>
                <a:gd name="connsiteY40" fmla="*/ 414716 h 691637"/>
                <a:gd name="connsiteX41" fmla="*/ 471930 w 615595"/>
                <a:gd name="connsiteY41" fmla="*/ 424028 h 691637"/>
                <a:gd name="connsiteX42" fmla="*/ 474590 w 615595"/>
                <a:gd name="connsiteY42" fmla="*/ 437330 h 691637"/>
                <a:gd name="connsiteX43" fmla="*/ 487893 w 615595"/>
                <a:gd name="connsiteY43" fmla="*/ 457283 h 691637"/>
                <a:gd name="connsiteX44" fmla="*/ 506516 w 615595"/>
                <a:gd name="connsiteY44" fmla="*/ 469255 h 691637"/>
                <a:gd name="connsiteX45" fmla="*/ 514497 w 615595"/>
                <a:gd name="connsiteY45" fmla="*/ 467925 h 691637"/>
                <a:gd name="connsiteX46" fmla="*/ 530460 w 615595"/>
                <a:gd name="connsiteY46" fmla="*/ 486548 h 691637"/>
                <a:gd name="connsiteX47" fmla="*/ 510507 w 615595"/>
                <a:gd name="connsiteY47" fmla="*/ 513153 h 691637"/>
                <a:gd name="connsiteX48" fmla="*/ 487893 w 615595"/>
                <a:gd name="connsiteY48" fmla="*/ 530446 h 691637"/>
                <a:gd name="connsiteX49" fmla="*/ 489223 w 615595"/>
                <a:gd name="connsiteY49" fmla="*/ 545079 h 691637"/>
                <a:gd name="connsiteX50" fmla="*/ 466609 w 615595"/>
                <a:gd name="connsiteY50" fmla="*/ 565032 h 691637"/>
                <a:gd name="connsiteX51" fmla="*/ 466609 w 615595"/>
                <a:gd name="connsiteY51" fmla="*/ 575674 h 691637"/>
                <a:gd name="connsiteX52" fmla="*/ 447986 w 615595"/>
                <a:gd name="connsiteY52" fmla="*/ 600949 h 691637"/>
                <a:gd name="connsiteX53" fmla="*/ 434683 w 615595"/>
                <a:gd name="connsiteY53" fmla="*/ 604939 h 691637"/>
                <a:gd name="connsiteX54" fmla="*/ 432065 w 615595"/>
                <a:gd name="connsiteY54" fmla="*/ 632432 h 691637"/>
                <a:gd name="connsiteX55" fmla="*/ 225272 w 615595"/>
                <a:gd name="connsiteY55" fmla="*/ 691613 h 691637"/>
                <a:gd name="connsiteX56" fmla="*/ 0 w 615595"/>
                <a:gd name="connsiteY56" fmla="*/ 632432 h 691637"/>
                <a:gd name="connsiteX57" fmla="*/ 8510 w 615595"/>
                <a:gd name="connsiteY57" fmla="*/ 621234 h 691637"/>
                <a:gd name="connsiteX58" fmla="*/ 15161 w 615595"/>
                <a:gd name="connsiteY58" fmla="*/ 593799 h 691637"/>
                <a:gd name="connsiteX59" fmla="*/ 24306 w 615595"/>
                <a:gd name="connsiteY59" fmla="*/ 557217 h 691637"/>
                <a:gd name="connsiteX60" fmla="*/ 24306 w 615595"/>
                <a:gd name="connsiteY60" fmla="*/ 548903 h 691637"/>
                <a:gd name="connsiteX61" fmla="*/ 23754 w 615595"/>
                <a:gd name="connsiteY61" fmla="*/ 544732 h 691637"/>
                <a:gd name="connsiteX62" fmla="*/ 45091 w 615595"/>
                <a:gd name="connsiteY62" fmla="*/ 496525 h 691637"/>
                <a:gd name="connsiteX63" fmla="*/ 81673 w 615595"/>
                <a:gd name="connsiteY63" fmla="*/ 464101 h 691637"/>
                <a:gd name="connsiteX64" fmla="*/ 128231 w 615595"/>
                <a:gd name="connsiteY64" fmla="*/ 437496 h 691637"/>
                <a:gd name="connsiteX65" fmla="*/ 175620 w 615595"/>
                <a:gd name="connsiteY65" fmla="*/ 401746 h 691637"/>
                <a:gd name="connsiteX66" fmla="*/ 212202 w 615595"/>
                <a:gd name="connsiteY66" fmla="*/ 389275 h 691637"/>
                <a:gd name="connsiteX67" fmla="*/ 248783 w 615595"/>
                <a:gd name="connsiteY67" fmla="*/ 380130 h 691637"/>
                <a:gd name="connsiteX68" fmla="*/ 262085 w 615595"/>
                <a:gd name="connsiteY68" fmla="*/ 361839 h 691637"/>
                <a:gd name="connsiteX69" fmla="*/ 267906 w 615595"/>
                <a:gd name="connsiteY69" fmla="*/ 361008 h 691637"/>
                <a:gd name="connsiteX70" fmla="*/ 290353 w 615595"/>
                <a:gd name="connsiteY70" fmla="*/ 350200 h 691637"/>
                <a:gd name="connsiteX71" fmla="*/ 323609 w 615595"/>
                <a:gd name="connsiteY71" fmla="*/ 314450 h 691637"/>
                <a:gd name="connsiteX72" fmla="*/ 353539 w 615595"/>
                <a:gd name="connsiteY72" fmla="*/ 273711 h 691637"/>
                <a:gd name="connsiteX73" fmla="*/ 367673 w 615595"/>
                <a:gd name="connsiteY73" fmla="*/ 241287 h 691637"/>
                <a:gd name="connsiteX74" fmla="*/ 367673 w 615595"/>
                <a:gd name="connsiteY74" fmla="*/ 225490 h 691637"/>
                <a:gd name="connsiteX75" fmla="*/ 377650 w 615595"/>
                <a:gd name="connsiteY75" fmla="*/ 206368 h 691637"/>
                <a:gd name="connsiteX76" fmla="*/ 378481 w 615595"/>
                <a:gd name="connsiteY76" fmla="*/ 99950 h 691637"/>
                <a:gd name="connsiteX77" fmla="*/ 431300 w 615595"/>
                <a:gd name="connsiteY77" fmla="*/ 0 h 691637"/>
                <a:gd name="connsiteX0" fmla="*/ 225272 w 615595"/>
                <a:gd name="connsiteY0" fmla="*/ 691613 h 783053"/>
                <a:gd name="connsiteX1" fmla="*/ 0 w 615595"/>
                <a:gd name="connsiteY1" fmla="*/ 632432 h 783053"/>
                <a:gd name="connsiteX2" fmla="*/ 8510 w 615595"/>
                <a:gd name="connsiteY2" fmla="*/ 621234 h 783053"/>
                <a:gd name="connsiteX3" fmla="*/ 15161 w 615595"/>
                <a:gd name="connsiteY3" fmla="*/ 593799 h 783053"/>
                <a:gd name="connsiteX4" fmla="*/ 24306 w 615595"/>
                <a:gd name="connsiteY4" fmla="*/ 557217 h 783053"/>
                <a:gd name="connsiteX5" fmla="*/ 24306 w 615595"/>
                <a:gd name="connsiteY5" fmla="*/ 548903 h 783053"/>
                <a:gd name="connsiteX6" fmla="*/ 23754 w 615595"/>
                <a:gd name="connsiteY6" fmla="*/ 544732 h 783053"/>
                <a:gd name="connsiteX7" fmla="*/ 45091 w 615595"/>
                <a:gd name="connsiteY7" fmla="*/ 496525 h 783053"/>
                <a:gd name="connsiteX8" fmla="*/ 81673 w 615595"/>
                <a:gd name="connsiteY8" fmla="*/ 464101 h 783053"/>
                <a:gd name="connsiteX9" fmla="*/ 128231 w 615595"/>
                <a:gd name="connsiteY9" fmla="*/ 437496 h 783053"/>
                <a:gd name="connsiteX10" fmla="*/ 175620 w 615595"/>
                <a:gd name="connsiteY10" fmla="*/ 401746 h 783053"/>
                <a:gd name="connsiteX11" fmla="*/ 212202 w 615595"/>
                <a:gd name="connsiteY11" fmla="*/ 389275 h 783053"/>
                <a:gd name="connsiteX12" fmla="*/ 248783 w 615595"/>
                <a:gd name="connsiteY12" fmla="*/ 380130 h 783053"/>
                <a:gd name="connsiteX13" fmla="*/ 262085 w 615595"/>
                <a:gd name="connsiteY13" fmla="*/ 361839 h 783053"/>
                <a:gd name="connsiteX14" fmla="*/ 267906 w 615595"/>
                <a:gd name="connsiteY14" fmla="*/ 361008 h 783053"/>
                <a:gd name="connsiteX15" fmla="*/ 290353 w 615595"/>
                <a:gd name="connsiteY15" fmla="*/ 350200 h 783053"/>
                <a:gd name="connsiteX16" fmla="*/ 323609 w 615595"/>
                <a:gd name="connsiteY16" fmla="*/ 314450 h 783053"/>
                <a:gd name="connsiteX17" fmla="*/ 353539 w 615595"/>
                <a:gd name="connsiteY17" fmla="*/ 273711 h 783053"/>
                <a:gd name="connsiteX18" fmla="*/ 367673 w 615595"/>
                <a:gd name="connsiteY18" fmla="*/ 241287 h 783053"/>
                <a:gd name="connsiteX19" fmla="*/ 367673 w 615595"/>
                <a:gd name="connsiteY19" fmla="*/ 225490 h 783053"/>
                <a:gd name="connsiteX20" fmla="*/ 377650 w 615595"/>
                <a:gd name="connsiteY20" fmla="*/ 206368 h 783053"/>
                <a:gd name="connsiteX21" fmla="*/ 378481 w 615595"/>
                <a:gd name="connsiteY21" fmla="*/ 99950 h 783053"/>
                <a:gd name="connsiteX22" fmla="*/ 431300 w 615595"/>
                <a:gd name="connsiteY22" fmla="*/ 0 h 783053"/>
                <a:gd name="connsiteX23" fmla="*/ 461288 w 615595"/>
                <a:gd name="connsiteY23" fmla="*/ 15646 h 783053"/>
                <a:gd name="connsiteX24" fmla="*/ 474590 w 615595"/>
                <a:gd name="connsiteY24" fmla="*/ 10325 h 783053"/>
                <a:gd name="connsiteX25" fmla="*/ 479911 w 615595"/>
                <a:gd name="connsiteY25" fmla="*/ 20967 h 783053"/>
                <a:gd name="connsiteX26" fmla="*/ 498535 w 615595"/>
                <a:gd name="connsiteY26" fmla="*/ 24958 h 783053"/>
                <a:gd name="connsiteX27" fmla="*/ 510507 w 615595"/>
                <a:gd name="connsiteY27" fmla="*/ 24958 h 783053"/>
                <a:gd name="connsiteX28" fmla="*/ 526469 w 615595"/>
                <a:gd name="connsiteY28" fmla="*/ 32939 h 783053"/>
                <a:gd name="connsiteX29" fmla="*/ 517158 w 615595"/>
                <a:gd name="connsiteY29" fmla="*/ 43581 h 783053"/>
                <a:gd name="connsiteX30" fmla="*/ 523809 w 615595"/>
                <a:gd name="connsiteY30" fmla="*/ 55553 h 783053"/>
                <a:gd name="connsiteX31" fmla="*/ 519818 w 615595"/>
                <a:gd name="connsiteY31" fmla="*/ 84818 h 783053"/>
                <a:gd name="connsiteX32" fmla="*/ 514497 w 615595"/>
                <a:gd name="connsiteY32" fmla="*/ 91469 h 783053"/>
                <a:gd name="connsiteX33" fmla="*/ 514497 w 615595"/>
                <a:gd name="connsiteY33" fmla="*/ 104772 h 783053"/>
                <a:gd name="connsiteX34" fmla="*/ 525139 w 615595"/>
                <a:gd name="connsiteY34" fmla="*/ 100781 h 783053"/>
                <a:gd name="connsiteX35" fmla="*/ 526469 w 615595"/>
                <a:gd name="connsiteY35" fmla="*/ 116744 h 783053"/>
                <a:gd name="connsiteX36" fmla="*/ 551744 w 615595"/>
                <a:gd name="connsiteY36" fmla="*/ 131376 h 783053"/>
                <a:gd name="connsiteX37" fmla="*/ 567707 w 615595"/>
                <a:gd name="connsiteY37" fmla="*/ 127385 h 783053"/>
                <a:gd name="connsiteX38" fmla="*/ 588990 w 615595"/>
                <a:gd name="connsiteY38" fmla="*/ 139358 h 783053"/>
                <a:gd name="connsiteX39" fmla="*/ 608944 w 615595"/>
                <a:gd name="connsiteY39" fmla="*/ 161972 h 783053"/>
                <a:gd name="connsiteX40" fmla="*/ 614265 w 615595"/>
                <a:gd name="connsiteY40" fmla="*/ 167292 h 783053"/>
                <a:gd name="connsiteX41" fmla="*/ 615595 w 615595"/>
                <a:gd name="connsiteY41" fmla="*/ 181925 h 783053"/>
                <a:gd name="connsiteX42" fmla="*/ 604953 w 615595"/>
                <a:gd name="connsiteY42" fmla="*/ 191237 h 783053"/>
                <a:gd name="connsiteX43" fmla="*/ 598302 w 615595"/>
                <a:gd name="connsiteY43" fmla="*/ 211190 h 783053"/>
                <a:gd name="connsiteX44" fmla="*/ 571697 w 615595"/>
                <a:gd name="connsiteY44" fmla="*/ 225823 h 783053"/>
                <a:gd name="connsiteX45" fmla="*/ 558395 w 615595"/>
                <a:gd name="connsiteY45" fmla="*/ 237795 h 783053"/>
                <a:gd name="connsiteX46" fmla="*/ 539772 w 615595"/>
                <a:gd name="connsiteY46" fmla="*/ 235134 h 783053"/>
                <a:gd name="connsiteX47" fmla="*/ 518488 w 615595"/>
                <a:gd name="connsiteY47" fmla="*/ 231144 h 783053"/>
                <a:gd name="connsiteX48" fmla="*/ 510507 w 615595"/>
                <a:gd name="connsiteY48" fmla="*/ 232474 h 783053"/>
                <a:gd name="connsiteX49" fmla="*/ 510507 w 615595"/>
                <a:gd name="connsiteY49" fmla="*/ 237795 h 783053"/>
                <a:gd name="connsiteX50" fmla="*/ 499865 w 615595"/>
                <a:gd name="connsiteY50" fmla="*/ 251097 h 783053"/>
                <a:gd name="connsiteX51" fmla="*/ 505186 w 615595"/>
                <a:gd name="connsiteY51" fmla="*/ 263069 h 783053"/>
                <a:gd name="connsiteX52" fmla="*/ 503855 w 615595"/>
                <a:gd name="connsiteY52" fmla="*/ 292334 h 783053"/>
                <a:gd name="connsiteX53" fmla="*/ 498535 w 615595"/>
                <a:gd name="connsiteY53" fmla="*/ 302976 h 783053"/>
                <a:gd name="connsiteX54" fmla="*/ 505186 w 615595"/>
                <a:gd name="connsiteY54" fmla="*/ 314948 h 783053"/>
                <a:gd name="connsiteX55" fmla="*/ 505186 w 615595"/>
                <a:gd name="connsiteY55" fmla="*/ 326920 h 783053"/>
                <a:gd name="connsiteX56" fmla="*/ 497204 w 615595"/>
                <a:gd name="connsiteY56" fmla="*/ 340223 h 783053"/>
                <a:gd name="connsiteX57" fmla="*/ 485232 w 615595"/>
                <a:gd name="connsiteY57" fmla="*/ 341553 h 783053"/>
                <a:gd name="connsiteX58" fmla="*/ 485232 w 615595"/>
                <a:gd name="connsiteY58" fmla="*/ 366827 h 783053"/>
                <a:gd name="connsiteX59" fmla="*/ 478581 w 615595"/>
                <a:gd name="connsiteY59" fmla="*/ 374809 h 783053"/>
                <a:gd name="connsiteX60" fmla="*/ 479911 w 615595"/>
                <a:gd name="connsiteY60" fmla="*/ 385451 h 783053"/>
                <a:gd name="connsiteX61" fmla="*/ 481242 w 615595"/>
                <a:gd name="connsiteY61" fmla="*/ 393432 h 783053"/>
                <a:gd name="connsiteX62" fmla="*/ 471930 w 615595"/>
                <a:gd name="connsiteY62" fmla="*/ 414716 h 783053"/>
                <a:gd name="connsiteX63" fmla="*/ 471930 w 615595"/>
                <a:gd name="connsiteY63" fmla="*/ 424028 h 783053"/>
                <a:gd name="connsiteX64" fmla="*/ 474590 w 615595"/>
                <a:gd name="connsiteY64" fmla="*/ 437330 h 783053"/>
                <a:gd name="connsiteX65" fmla="*/ 487893 w 615595"/>
                <a:gd name="connsiteY65" fmla="*/ 457283 h 783053"/>
                <a:gd name="connsiteX66" fmla="*/ 506516 w 615595"/>
                <a:gd name="connsiteY66" fmla="*/ 469255 h 783053"/>
                <a:gd name="connsiteX67" fmla="*/ 514497 w 615595"/>
                <a:gd name="connsiteY67" fmla="*/ 467925 h 783053"/>
                <a:gd name="connsiteX68" fmla="*/ 530460 w 615595"/>
                <a:gd name="connsiteY68" fmla="*/ 486548 h 783053"/>
                <a:gd name="connsiteX69" fmla="*/ 510507 w 615595"/>
                <a:gd name="connsiteY69" fmla="*/ 513153 h 783053"/>
                <a:gd name="connsiteX70" fmla="*/ 487893 w 615595"/>
                <a:gd name="connsiteY70" fmla="*/ 530446 h 783053"/>
                <a:gd name="connsiteX71" fmla="*/ 489223 w 615595"/>
                <a:gd name="connsiteY71" fmla="*/ 545079 h 783053"/>
                <a:gd name="connsiteX72" fmla="*/ 466609 w 615595"/>
                <a:gd name="connsiteY72" fmla="*/ 565032 h 783053"/>
                <a:gd name="connsiteX73" fmla="*/ 466609 w 615595"/>
                <a:gd name="connsiteY73" fmla="*/ 575674 h 783053"/>
                <a:gd name="connsiteX74" fmla="*/ 447986 w 615595"/>
                <a:gd name="connsiteY74" fmla="*/ 600949 h 783053"/>
                <a:gd name="connsiteX75" fmla="*/ 434683 w 615595"/>
                <a:gd name="connsiteY75" fmla="*/ 604939 h 783053"/>
                <a:gd name="connsiteX76" fmla="*/ 432065 w 615595"/>
                <a:gd name="connsiteY76" fmla="*/ 632432 h 783053"/>
                <a:gd name="connsiteX77" fmla="*/ 316712 w 615595"/>
                <a:gd name="connsiteY77" fmla="*/ 783053 h 783053"/>
                <a:gd name="connsiteX0" fmla="*/ 0 w 615595"/>
                <a:gd name="connsiteY0" fmla="*/ 632432 h 783053"/>
                <a:gd name="connsiteX1" fmla="*/ 8510 w 615595"/>
                <a:gd name="connsiteY1" fmla="*/ 621234 h 783053"/>
                <a:gd name="connsiteX2" fmla="*/ 15161 w 615595"/>
                <a:gd name="connsiteY2" fmla="*/ 593799 h 783053"/>
                <a:gd name="connsiteX3" fmla="*/ 24306 w 615595"/>
                <a:gd name="connsiteY3" fmla="*/ 557217 h 783053"/>
                <a:gd name="connsiteX4" fmla="*/ 24306 w 615595"/>
                <a:gd name="connsiteY4" fmla="*/ 548903 h 783053"/>
                <a:gd name="connsiteX5" fmla="*/ 23754 w 615595"/>
                <a:gd name="connsiteY5" fmla="*/ 544732 h 783053"/>
                <a:gd name="connsiteX6" fmla="*/ 45091 w 615595"/>
                <a:gd name="connsiteY6" fmla="*/ 496525 h 783053"/>
                <a:gd name="connsiteX7" fmla="*/ 81673 w 615595"/>
                <a:gd name="connsiteY7" fmla="*/ 464101 h 783053"/>
                <a:gd name="connsiteX8" fmla="*/ 128231 w 615595"/>
                <a:gd name="connsiteY8" fmla="*/ 437496 h 783053"/>
                <a:gd name="connsiteX9" fmla="*/ 175620 w 615595"/>
                <a:gd name="connsiteY9" fmla="*/ 401746 h 783053"/>
                <a:gd name="connsiteX10" fmla="*/ 212202 w 615595"/>
                <a:gd name="connsiteY10" fmla="*/ 389275 h 783053"/>
                <a:gd name="connsiteX11" fmla="*/ 248783 w 615595"/>
                <a:gd name="connsiteY11" fmla="*/ 380130 h 783053"/>
                <a:gd name="connsiteX12" fmla="*/ 262085 w 615595"/>
                <a:gd name="connsiteY12" fmla="*/ 361839 h 783053"/>
                <a:gd name="connsiteX13" fmla="*/ 267906 w 615595"/>
                <a:gd name="connsiteY13" fmla="*/ 361008 h 783053"/>
                <a:gd name="connsiteX14" fmla="*/ 290353 w 615595"/>
                <a:gd name="connsiteY14" fmla="*/ 350200 h 783053"/>
                <a:gd name="connsiteX15" fmla="*/ 323609 w 615595"/>
                <a:gd name="connsiteY15" fmla="*/ 314450 h 783053"/>
                <a:gd name="connsiteX16" fmla="*/ 353539 w 615595"/>
                <a:gd name="connsiteY16" fmla="*/ 273711 h 783053"/>
                <a:gd name="connsiteX17" fmla="*/ 367673 w 615595"/>
                <a:gd name="connsiteY17" fmla="*/ 241287 h 783053"/>
                <a:gd name="connsiteX18" fmla="*/ 367673 w 615595"/>
                <a:gd name="connsiteY18" fmla="*/ 225490 h 783053"/>
                <a:gd name="connsiteX19" fmla="*/ 377650 w 615595"/>
                <a:gd name="connsiteY19" fmla="*/ 206368 h 783053"/>
                <a:gd name="connsiteX20" fmla="*/ 378481 w 615595"/>
                <a:gd name="connsiteY20" fmla="*/ 99950 h 783053"/>
                <a:gd name="connsiteX21" fmla="*/ 431300 w 615595"/>
                <a:gd name="connsiteY21" fmla="*/ 0 h 783053"/>
                <a:gd name="connsiteX22" fmla="*/ 461288 w 615595"/>
                <a:gd name="connsiteY22" fmla="*/ 15646 h 783053"/>
                <a:gd name="connsiteX23" fmla="*/ 474590 w 615595"/>
                <a:gd name="connsiteY23" fmla="*/ 10325 h 783053"/>
                <a:gd name="connsiteX24" fmla="*/ 479911 w 615595"/>
                <a:gd name="connsiteY24" fmla="*/ 20967 h 783053"/>
                <a:gd name="connsiteX25" fmla="*/ 498535 w 615595"/>
                <a:gd name="connsiteY25" fmla="*/ 24958 h 783053"/>
                <a:gd name="connsiteX26" fmla="*/ 510507 w 615595"/>
                <a:gd name="connsiteY26" fmla="*/ 24958 h 783053"/>
                <a:gd name="connsiteX27" fmla="*/ 526469 w 615595"/>
                <a:gd name="connsiteY27" fmla="*/ 32939 h 783053"/>
                <a:gd name="connsiteX28" fmla="*/ 517158 w 615595"/>
                <a:gd name="connsiteY28" fmla="*/ 43581 h 783053"/>
                <a:gd name="connsiteX29" fmla="*/ 523809 w 615595"/>
                <a:gd name="connsiteY29" fmla="*/ 55553 h 783053"/>
                <a:gd name="connsiteX30" fmla="*/ 519818 w 615595"/>
                <a:gd name="connsiteY30" fmla="*/ 84818 h 783053"/>
                <a:gd name="connsiteX31" fmla="*/ 514497 w 615595"/>
                <a:gd name="connsiteY31" fmla="*/ 91469 h 783053"/>
                <a:gd name="connsiteX32" fmla="*/ 514497 w 615595"/>
                <a:gd name="connsiteY32" fmla="*/ 104772 h 783053"/>
                <a:gd name="connsiteX33" fmla="*/ 525139 w 615595"/>
                <a:gd name="connsiteY33" fmla="*/ 100781 h 783053"/>
                <a:gd name="connsiteX34" fmla="*/ 526469 w 615595"/>
                <a:gd name="connsiteY34" fmla="*/ 116744 h 783053"/>
                <a:gd name="connsiteX35" fmla="*/ 551744 w 615595"/>
                <a:gd name="connsiteY35" fmla="*/ 131376 h 783053"/>
                <a:gd name="connsiteX36" fmla="*/ 567707 w 615595"/>
                <a:gd name="connsiteY36" fmla="*/ 127385 h 783053"/>
                <a:gd name="connsiteX37" fmla="*/ 588990 w 615595"/>
                <a:gd name="connsiteY37" fmla="*/ 139358 h 783053"/>
                <a:gd name="connsiteX38" fmla="*/ 608944 w 615595"/>
                <a:gd name="connsiteY38" fmla="*/ 161972 h 783053"/>
                <a:gd name="connsiteX39" fmla="*/ 614265 w 615595"/>
                <a:gd name="connsiteY39" fmla="*/ 167292 h 783053"/>
                <a:gd name="connsiteX40" fmla="*/ 615595 w 615595"/>
                <a:gd name="connsiteY40" fmla="*/ 181925 h 783053"/>
                <a:gd name="connsiteX41" fmla="*/ 604953 w 615595"/>
                <a:gd name="connsiteY41" fmla="*/ 191237 h 783053"/>
                <a:gd name="connsiteX42" fmla="*/ 598302 w 615595"/>
                <a:gd name="connsiteY42" fmla="*/ 211190 h 783053"/>
                <a:gd name="connsiteX43" fmla="*/ 571697 w 615595"/>
                <a:gd name="connsiteY43" fmla="*/ 225823 h 783053"/>
                <a:gd name="connsiteX44" fmla="*/ 558395 w 615595"/>
                <a:gd name="connsiteY44" fmla="*/ 237795 h 783053"/>
                <a:gd name="connsiteX45" fmla="*/ 539772 w 615595"/>
                <a:gd name="connsiteY45" fmla="*/ 235134 h 783053"/>
                <a:gd name="connsiteX46" fmla="*/ 518488 w 615595"/>
                <a:gd name="connsiteY46" fmla="*/ 231144 h 783053"/>
                <a:gd name="connsiteX47" fmla="*/ 510507 w 615595"/>
                <a:gd name="connsiteY47" fmla="*/ 232474 h 783053"/>
                <a:gd name="connsiteX48" fmla="*/ 510507 w 615595"/>
                <a:gd name="connsiteY48" fmla="*/ 237795 h 783053"/>
                <a:gd name="connsiteX49" fmla="*/ 499865 w 615595"/>
                <a:gd name="connsiteY49" fmla="*/ 251097 h 783053"/>
                <a:gd name="connsiteX50" fmla="*/ 505186 w 615595"/>
                <a:gd name="connsiteY50" fmla="*/ 263069 h 783053"/>
                <a:gd name="connsiteX51" fmla="*/ 503855 w 615595"/>
                <a:gd name="connsiteY51" fmla="*/ 292334 h 783053"/>
                <a:gd name="connsiteX52" fmla="*/ 498535 w 615595"/>
                <a:gd name="connsiteY52" fmla="*/ 302976 h 783053"/>
                <a:gd name="connsiteX53" fmla="*/ 505186 w 615595"/>
                <a:gd name="connsiteY53" fmla="*/ 314948 h 783053"/>
                <a:gd name="connsiteX54" fmla="*/ 505186 w 615595"/>
                <a:gd name="connsiteY54" fmla="*/ 326920 h 783053"/>
                <a:gd name="connsiteX55" fmla="*/ 497204 w 615595"/>
                <a:gd name="connsiteY55" fmla="*/ 340223 h 783053"/>
                <a:gd name="connsiteX56" fmla="*/ 485232 w 615595"/>
                <a:gd name="connsiteY56" fmla="*/ 341553 h 783053"/>
                <a:gd name="connsiteX57" fmla="*/ 485232 w 615595"/>
                <a:gd name="connsiteY57" fmla="*/ 366827 h 783053"/>
                <a:gd name="connsiteX58" fmla="*/ 478581 w 615595"/>
                <a:gd name="connsiteY58" fmla="*/ 374809 h 783053"/>
                <a:gd name="connsiteX59" fmla="*/ 479911 w 615595"/>
                <a:gd name="connsiteY59" fmla="*/ 385451 h 783053"/>
                <a:gd name="connsiteX60" fmla="*/ 481242 w 615595"/>
                <a:gd name="connsiteY60" fmla="*/ 393432 h 783053"/>
                <a:gd name="connsiteX61" fmla="*/ 471930 w 615595"/>
                <a:gd name="connsiteY61" fmla="*/ 414716 h 783053"/>
                <a:gd name="connsiteX62" fmla="*/ 471930 w 615595"/>
                <a:gd name="connsiteY62" fmla="*/ 424028 h 783053"/>
                <a:gd name="connsiteX63" fmla="*/ 474590 w 615595"/>
                <a:gd name="connsiteY63" fmla="*/ 437330 h 783053"/>
                <a:gd name="connsiteX64" fmla="*/ 487893 w 615595"/>
                <a:gd name="connsiteY64" fmla="*/ 457283 h 783053"/>
                <a:gd name="connsiteX65" fmla="*/ 506516 w 615595"/>
                <a:gd name="connsiteY65" fmla="*/ 469255 h 783053"/>
                <a:gd name="connsiteX66" fmla="*/ 514497 w 615595"/>
                <a:gd name="connsiteY66" fmla="*/ 467925 h 783053"/>
                <a:gd name="connsiteX67" fmla="*/ 530460 w 615595"/>
                <a:gd name="connsiteY67" fmla="*/ 486548 h 783053"/>
                <a:gd name="connsiteX68" fmla="*/ 510507 w 615595"/>
                <a:gd name="connsiteY68" fmla="*/ 513153 h 783053"/>
                <a:gd name="connsiteX69" fmla="*/ 487893 w 615595"/>
                <a:gd name="connsiteY69" fmla="*/ 530446 h 783053"/>
                <a:gd name="connsiteX70" fmla="*/ 489223 w 615595"/>
                <a:gd name="connsiteY70" fmla="*/ 545079 h 783053"/>
                <a:gd name="connsiteX71" fmla="*/ 466609 w 615595"/>
                <a:gd name="connsiteY71" fmla="*/ 565032 h 783053"/>
                <a:gd name="connsiteX72" fmla="*/ 466609 w 615595"/>
                <a:gd name="connsiteY72" fmla="*/ 575674 h 783053"/>
                <a:gd name="connsiteX73" fmla="*/ 447986 w 615595"/>
                <a:gd name="connsiteY73" fmla="*/ 600949 h 783053"/>
                <a:gd name="connsiteX74" fmla="*/ 434683 w 615595"/>
                <a:gd name="connsiteY74" fmla="*/ 604939 h 783053"/>
                <a:gd name="connsiteX75" fmla="*/ 432065 w 615595"/>
                <a:gd name="connsiteY75" fmla="*/ 632432 h 783053"/>
                <a:gd name="connsiteX76" fmla="*/ 316712 w 615595"/>
                <a:gd name="connsiteY76" fmla="*/ 783053 h 783053"/>
                <a:gd name="connsiteX0" fmla="*/ 0 w 615595"/>
                <a:gd name="connsiteY0" fmla="*/ 632432 h 632432"/>
                <a:gd name="connsiteX1" fmla="*/ 8510 w 615595"/>
                <a:gd name="connsiteY1" fmla="*/ 621234 h 632432"/>
                <a:gd name="connsiteX2" fmla="*/ 15161 w 615595"/>
                <a:gd name="connsiteY2" fmla="*/ 593799 h 632432"/>
                <a:gd name="connsiteX3" fmla="*/ 24306 w 615595"/>
                <a:gd name="connsiteY3" fmla="*/ 557217 h 632432"/>
                <a:gd name="connsiteX4" fmla="*/ 24306 w 615595"/>
                <a:gd name="connsiteY4" fmla="*/ 548903 h 632432"/>
                <a:gd name="connsiteX5" fmla="*/ 23754 w 615595"/>
                <a:gd name="connsiteY5" fmla="*/ 544732 h 632432"/>
                <a:gd name="connsiteX6" fmla="*/ 45091 w 615595"/>
                <a:gd name="connsiteY6" fmla="*/ 496525 h 632432"/>
                <a:gd name="connsiteX7" fmla="*/ 81673 w 615595"/>
                <a:gd name="connsiteY7" fmla="*/ 464101 h 632432"/>
                <a:gd name="connsiteX8" fmla="*/ 128231 w 615595"/>
                <a:gd name="connsiteY8" fmla="*/ 437496 h 632432"/>
                <a:gd name="connsiteX9" fmla="*/ 175620 w 615595"/>
                <a:gd name="connsiteY9" fmla="*/ 401746 h 632432"/>
                <a:gd name="connsiteX10" fmla="*/ 212202 w 615595"/>
                <a:gd name="connsiteY10" fmla="*/ 389275 h 632432"/>
                <a:gd name="connsiteX11" fmla="*/ 248783 w 615595"/>
                <a:gd name="connsiteY11" fmla="*/ 380130 h 632432"/>
                <a:gd name="connsiteX12" fmla="*/ 262085 w 615595"/>
                <a:gd name="connsiteY12" fmla="*/ 361839 h 632432"/>
                <a:gd name="connsiteX13" fmla="*/ 267906 w 615595"/>
                <a:gd name="connsiteY13" fmla="*/ 361008 h 632432"/>
                <a:gd name="connsiteX14" fmla="*/ 290353 w 615595"/>
                <a:gd name="connsiteY14" fmla="*/ 350200 h 632432"/>
                <a:gd name="connsiteX15" fmla="*/ 323609 w 615595"/>
                <a:gd name="connsiteY15" fmla="*/ 314450 h 632432"/>
                <a:gd name="connsiteX16" fmla="*/ 353539 w 615595"/>
                <a:gd name="connsiteY16" fmla="*/ 273711 h 632432"/>
                <a:gd name="connsiteX17" fmla="*/ 367673 w 615595"/>
                <a:gd name="connsiteY17" fmla="*/ 241287 h 632432"/>
                <a:gd name="connsiteX18" fmla="*/ 367673 w 615595"/>
                <a:gd name="connsiteY18" fmla="*/ 225490 h 632432"/>
                <a:gd name="connsiteX19" fmla="*/ 377650 w 615595"/>
                <a:gd name="connsiteY19" fmla="*/ 206368 h 632432"/>
                <a:gd name="connsiteX20" fmla="*/ 378481 w 615595"/>
                <a:gd name="connsiteY20" fmla="*/ 99950 h 632432"/>
                <a:gd name="connsiteX21" fmla="*/ 431300 w 615595"/>
                <a:gd name="connsiteY21" fmla="*/ 0 h 632432"/>
                <a:gd name="connsiteX22" fmla="*/ 461288 w 615595"/>
                <a:gd name="connsiteY22" fmla="*/ 15646 h 632432"/>
                <a:gd name="connsiteX23" fmla="*/ 474590 w 615595"/>
                <a:gd name="connsiteY23" fmla="*/ 10325 h 632432"/>
                <a:gd name="connsiteX24" fmla="*/ 479911 w 615595"/>
                <a:gd name="connsiteY24" fmla="*/ 20967 h 632432"/>
                <a:gd name="connsiteX25" fmla="*/ 498535 w 615595"/>
                <a:gd name="connsiteY25" fmla="*/ 24958 h 632432"/>
                <a:gd name="connsiteX26" fmla="*/ 510507 w 615595"/>
                <a:gd name="connsiteY26" fmla="*/ 24958 h 632432"/>
                <a:gd name="connsiteX27" fmla="*/ 526469 w 615595"/>
                <a:gd name="connsiteY27" fmla="*/ 32939 h 632432"/>
                <a:gd name="connsiteX28" fmla="*/ 517158 w 615595"/>
                <a:gd name="connsiteY28" fmla="*/ 43581 h 632432"/>
                <a:gd name="connsiteX29" fmla="*/ 523809 w 615595"/>
                <a:gd name="connsiteY29" fmla="*/ 55553 h 632432"/>
                <a:gd name="connsiteX30" fmla="*/ 519818 w 615595"/>
                <a:gd name="connsiteY30" fmla="*/ 84818 h 632432"/>
                <a:gd name="connsiteX31" fmla="*/ 514497 w 615595"/>
                <a:gd name="connsiteY31" fmla="*/ 91469 h 632432"/>
                <a:gd name="connsiteX32" fmla="*/ 514497 w 615595"/>
                <a:gd name="connsiteY32" fmla="*/ 104772 h 632432"/>
                <a:gd name="connsiteX33" fmla="*/ 525139 w 615595"/>
                <a:gd name="connsiteY33" fmla="*/ 100781 h 632432"/>
                <a:gd name="connsiteX34" fmla="*/ 526469 w 615595"/>
                <a:gd name="connsiteY34" fmla="*/ 116744 h 632432"/>
                <a:gd name="connsiteX35" fmla="*/ 551744 w 615595"/>
                <a:gd name="connsiteY35" fmla="*/ 131376 h 632432"/>
                <a:gd name="connsiteX36" fmla="*/ 567707 w 615595"/>
                <a:gd name="connsiteY36" fmla="*/ 127385 h 632432"/>
                <a:gd name="connsiteX37" fmla="*/ 588990 w 615595"/>
                <a:gd name="connsiteY37" fmla="*/ 139358 h 632432"/>
                <a:gd name="connsiteX38" fmla="*/ 608944 w 615595"/>
                <a:gd name="connsiteY38" fmla="*/ 161972 h 632432"/>
                <a:gd name="connsiteX39" fmla="*/ 614265 w 615595"/>
                <a:gd name="connsiteY39" fmla="*/ 167292 h 632432"/>
                <a:gd name="connsiteX40" fmla="*/ 615595 w 615595"/>
                <a:gd name="connsiteY40" fmla="*/ 181925 h 632432"/>
                <a:gd name="connsiteX41" fmla="*/ 604953 w 615595"/>
                <a:gd name="connsiteY41" fmla="*/ 191237 h 632432"/>
                <a:gd name="connsiteX42" fmla="*/ 598302 w 615595"/>
                <a:gd name="connsiteY42" fmla="*/ 211190 h 632432"/>
                <a:gd name="connsiteX43" fmla="*/ 571697 w 615595"/>
                <a:gd name="connsiteY43" fmla="*/ 225823 h 632432"/>
                <a:gd name="connsiteX44" fmla="*/ 558395 w 615595"/>
                <a:gd name="connsiteY44" fmla="*/ 237795 h 632432"/>
                <a:gd name="connsiteX45" fmla="*/ 539772 w 615595"/>
                <a:gd name="connsiteY45" fmla="*/ 235134 h 632432"/>
                <a:gd name="connsiteX46" fmla="*/ 518488 w 615595"/>
                <a:gd name="connsiteY46" fmla="*/ 231144 h 632432"/>
                <a:gd name="connsiteX47" fmla="*/ 510507 w 615595"/>
                <a:gd name="connsiteY47" fmla="*/ 232474 h 632432"/>
                <a:gd name="connsiteX48" fmla="*/ 510507 w 615595"/>
                <a:gd name="connsiteY48" fmla="*/ 237795 h 632432"/>
                <a:gd name="connsiteX49" fmla="*/ 499865 w 615595"/>
                <a:gd name="connsiteY49" fmla="*/ 251097 h 632432"/>
                <a:gd name="connsiteX50" fmla="*/ 505186 w 615595"/>
                <a:gd name="connsiteY50" fmla="*/ 263069 h 632432"/>
                <a:gd name="connsiteX51" fmla="*/ 503855 w 615595"/>
                <a:gd name="connsiteY51" fmla="*/ 292334 h 632432"/>
                <a:gd name="connsiteX52" fmla="*/ 498535 w 615595"/>
                <a:gd name="connsiteY52" fmla="*/ 302976 h 632432"/>
                <a:gd name="connsiteX53" fmla="*/ 505186 w 615595"/>
                <a:gd name="connsiteY53" fmla="*/ 314948 h 632432"/>
                <a:gd name="connsiteX54" fmla="*/ 505186 w 615595"/>
                <a:gd name="connsiteY54" fmla="*/ 326920 h 632432"/>
                <a:gd name="connsiteX55" fmla="*/ 497204 w 615595"/>
                <a:gd name="connsiteY55" fmla="*/ 340223 h 632432"/>
                <a:gd name="connsiteX56" fmla="*/ 485232 w 615595"/>
                <a:gd name="connsiteY56" fmla="*/ 341553 h 632432"/>
                <a:gd name="connsiteX57" fmla="*/ 485232 w 615595"/>
                <a:gd name="connsiteY57" fmla="*/ 366827 h 632432"/>
                <a:gd name="connsiteX58" fmla="*/ 478581 w 615595"/>
                <a:gd name="connsiteY58" fmla="*/ 374809 h 632432"/>
                <a:gd name="connsiteX59" fmla="*/ 479911 w 615595"/>
                <a:gd name="connsiteY59" fmla="*/ 385451 h 632432"/>
                <a:gd name="connsiteX60" fmla="*/ 481242 w 615595"/>
                <a:gd name="connsiteY60" fmla="*/ 393432 h 632432"/>
                <a:gd name="connsiteX61" fmla="*/ 471930 w 615595"/>
                <a:gd name="connsiteY61" fmla="*/ 414716 h 632432"/>
                <a:gd name="connsiteX62" fmla="*/ 471930 w 615595"/>
                <a:gd name="connsiteY62" fmla="*/ 424028 h 632432"/>
                <a:gd name="connsiteX63" fmla="*/ 474590 w 615595"/>
                <a:gd name="connsiteY63" fmla="*/ 437330 h 632432"/>
                <a:gd name="connsiteX64" fmla="*/ 487893 w 615595"/>
                <a:gd name="connsiteY64" fmla="*/ 457283 h 632432"/>
                <a:gd name="connsiteX65" fmla="*/ 506516 w 615595"/>
                <a:gd name="connsiteY65" fmla="*/ 469255 h 632432"/>
                <a:gd name="connsiteX66" fmla="*/ 514497 w 615595"/>
                <a:gd name="connsiteY66" fmla="*/ 467925 h 632432"/>
                <a:gd name="connsiteX67" fmla="*/ 530460 w 615595"/>
                <a:gd name="connsiteY67" fmla="*/ 486548 h 632432"/>
                <a:gd name="connsiteX68" fmla="*/ 510507 w 615595"/>
                <a:gd name="connsiteY68" fmla="*/ 513153 h 632432"/>
                <a:gd name="connsiteX69" fmla="*/ 487893 w 615595"/>
                <a:gd name="connsiteY69" fmla="*/ 530446 h 632432"/>
                <a:gd name="connsiteX70" fmla="*/ 489223 w 615595"/>
                <a:gd name="connsiteY70" fmla="*/ 545079 h 632432"/>
                <a:gd name="connsiteX71" fmla="*/ 466609 w 615595"/>
                <a:gd name="connsiteY71" fmla="*/ 565032 h 632432"/>
                <a:gd name="connsiteX72" fmla="*/ 466609 w 615595"/>
                <a:gd name="connsiteY72" fmla="*/ 575674 h 632432"/>
                <a:gd name="connsiteX73" fmla="*/ 447986 w 615595"/>
                <a:gd name="connsiteY73" fmla="*/ 600949 h 632432"/>
                <a:gd name="connsiteX74" fmla="*/ 434683 w 615595"/>
                <a:gd name="connsiteY74" fmla="*/ 604939 h 632432"/>
                <a:gd name="connsiteX75" fmla="*/ 432065 w 615595"/>
                <a:gd name="connsiteY75" fmla="*/ 632432 h 63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615595" h="632432">
                  <a:moveTo>
                    <a:pt x="0" y="632432"/>
                  </a:moveTo>
                  <a:lnTo>
                    <a:pt x="8510" y="621234"/>
                  </a:lnTo>
                  <a:lnTo>
                    <a:pt x="15161" y="593799"/>
                  </a:lnTo>
                  <a:lnTo>
                    <a:pt x="24306" y="557217"/>
                  </a:lnTo>
                  <a:lnTo>
                    <a:pt x="24306" y="548903"/>
                  </a:lnTo>
                  <a:lnTo>
                    <a:pt x="23754" y="544732"/>
                  </a:lnTo>
                  <a:lnTo>
                    <a:pt x="45091" y="496525"/>
                  </a:lnTo>
                  <a:lnTo>
                    <a:pt x="81673" y="464101"/>
                  </a:lnTo>
                  <a:lnTo>
                    <a:pt x="128231" y="437496"/>
                  </a:lnTo>
                  <a:lnTo>
                    <a:pt x="175620" y="401746"/>
                  </a:lnTo>
                  <a:lnTo>
                    <a:pt x="212202" y="389275"/>
                  </a:lnTo>
                  <a:lnTo>
                    <a:pt x="248783" y="380130"/>
                  </a:lnTo>
                  <a:lnTo>
                    <a:pt x="262085" y="361839"/>
                  </a:lnTo>
                  <a:lnTo>
                    <a:pt x="267906" y="361008"/>
                  </a:lnTo>
                  <a:lnTo>
                    <a:pt x="290353" y="350200"/>
                  </a:lnTo>
                  <a:lnTo>
                    <a:pt x="323609" y="314450"/>
                  </a:lnTo>
                  <a:lnTo>
                    <a:pt x="353539" y="273711"/>
                  </a:lnTo>
                  <a:lnTo>
                    <a:pt x="367673" y="241287"/>
                  </a:lnTo>
                  <a:lnTo>
                    <a:pt x="367673" y="225490"/>
                  </a:lnTo>
                  <a:lnTo>
                    <a:pt x="377650" y="206368"/>
                  </a:lnTo>
                  <a:lnTo>
                    <a:pt x="378481" y="99950"/>
                  </a:lnTo>
                  <a:lnTo>
                    <a:pt x="431300" y="0"/>
                  </a:lnTo>
                  <a:lnTo>
                    <a:pt x="461288" y="15646"/>
                  </a:lnTo>
                  <a:lnTo>
                    <a:pt x="474590" y="10325"/>
                  </a:lnTo>
                  <a:lnTo>
                    <a:pt x="479911" y="20967"/>
                  </a:lnTo>
                  <a:lnTo>
                    <a:pt x="498535" y="24958"/>
                  </a:lnTo>
                  <a:lnTo>
                    <a:pt x="510507" y="24958"/>
                  </a:lnTo>
                  <a:lnTo>
                    <a:pt x="526469" y="32939"/>
                  </a:lnTo>
                  <a:lnTo>
                    <a:pt x="517158" y="43581"/>
                  </a:lnTo>
                  <a:lnTo>
                    <a:pt x="523809" y="55553"/>
                  </a:lnTo>
                  <a:lnTo>
                    <a:pt x="519818" y="84818"/>
                  </a:lnTo>
                  <a:lnTo>
                    <a:pt x="514497" y="91469"/>
                  </a:lnTo>
                  <a:lnTo>
                    <a:pt x="514497" y="104772"/>
                  </a:lnTo>
                  <a:lnTo>
                    <a:pt x="525139" y="100781"/>
                  </a:lnTo>
                  <a:lnTo>
                    <a:pt x="526469" y="116744"/>
                  </a:lnTo>
                  <a:lnTo>
                    <a:pt x="551744" y="131376"/>
                  </a:lnTo>
                  <a:lnTo>
                    <a:pt x="567707" y="127385"/>
                  </a:lnTo>
                  <a:lnTo>
                    <a:pt x="588990" y="139358"/>
                  </a:lnTo>
                  <a:lnTo>
                    <a:pt x="608944" y="161972"/>
                  </a:lnTo>
                  <a:lnTo>
                    <a:pt x="614265" y="167292"/>
                  </a:lnTo>
                  <a:lnTo>
                    <a:pt x="615595" y="181925"/>
                  </a:lnTo>
                  <a:lnTo>
                    <a:pt x="604953" y="191237"/>
                  </a:lnTo>
                  <a:lnTo>
                    <a:pt x="598302" y="211190"/>
                  </a:lnTo>
                  <a:lnTo>
                    <a:pt x="571697" y="225823"/>
                  </a:lnTo>
                  <a:lnTo>
                    <a:pt x="558395" y="237795"/>
                  </a:lnTo>
                  <a:lnTo>
                    <a:pt x="539772" y="235134"/>
                  </a:lnTo>
                  <a:lnTo>
                    <a:pt x="518488" y="231144"/>
                  </a:lnTo>
                  <a:lnTo>
                    <a:pt x="510507" y="232474"/>
                  </a:lnTo>
                  <a:lnTo>
                    <a:pt x="510507" y="237795"/>
                  </a:lnTo>
                  <a:lnTo>
                    <a:pt x="499865" y="251097"/>
                  </a:lnTo>
                  <a:lnTo>
                    <a:pt x="505186" y="263069"/>
                  </a:lnTo>
                  <a:cubicBezTo>
                    <a:pt x="504742" y="272824"/>
                    <a:pt x="504299" y="282579"/>
                    <a:pt x="503855" y="292334"/>
                  </a:cubicBezTo>
                  <a:lnTo>
                    <a:pt x="498535" y="302976"/>
                  </a:lnTo>
                  <a:lnTo>
                    <a:pt x="505186" y="314948"/>
                  </a:lnTo>
                  <a:lnTo>
                    <a:pt x="505186" y="326920"/>
                  </a:lnTo>
                  <a:lnTo>
                    <a:pt x="497204" y="340223"/>
                  </a:lnTo>
                  <a:lnTo>
                    <a:pt x="485232" y="341553"/>
                  </a:lnTo>
                  <a:lnTo>
                    <a:pt x="485232" y="366827"/>
                  </a:lnTo>
                  <a:lnTo>
                    <a:pt x="478581" y="374809"/>
                  </a:lnTo>
                  <a:lnTo>
                    <a:pt x="479911" y="385451"/>
                  </a:lnTo>
                  <a:lnTo>
                    <a:pt x="481242" y="393432"/>
                  </a:lnTo>
                  <a:lnTo>
                    <a:pt x="471930" y="414716"/>
                  </a:lnTo>
                  <a:lnTo>
                    <a:pt x="471930" y="424028"/>
                  </a:lnTo>
                  <a:lnTo>
                    <a:pt x="474590" y="437330"/>
                  </a:lnTo>
                  <a:lnTo>
                    <a:pt x="487893" y="457283"/>
                  </a:lnTo>
                  <a:lnTo>
                    <a:pt x="506516" y="469255"/>
                  </a:lnTo>
                  <a:lnTo>
                    <a:pt x="514497" y="467925"/>
                  </a:lnTo>
                  <a:lnTo>
                    <a:pt x="530460" y="486548"/>
                  </a:lnTo>
                  <a:lnTo>
                    <a:pt x="510507" y="513153"/>
                  </a:lnTo>
                  <a:lnTo>
                    <a:pt x="487893" y="530446"/>
                  </a:lnTo>
                  <a:lnTo>
                    <a:pt x="489223" y="545079"/>
                  </a:lnTo>
                  <a:lnTo>
                    <a:pt x="466609" y="565032"/>
                  </a:lnTo>
                  <a:lnTo>
                    <a:pt x="466609" y="575674"/>
                  </a:lnTo>
                  <a:lnTo>
                    <a:pt x="447986" y="600949"/>
                  </a:lnTo>
                  <a:lnTo>
                    <a:pt x="434683" y="604939"/>
                  </a:lnTo>
                  <a:lnTo>
                    <a:pt x="432065" y="63243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30B1A1A6-B932-04EC-B353-6AEF18206361}"/>
              </a:ext>
            </a:extLst>
          </p:cNvPr>
          <p:cNvGrpSpPr/>
          <p:nvPr/>
        </p:nvGrpSpPr>
        <p:grpSpPr>
          <a:xfrm>
            <a:off x="701543" y="3741249"/>
            <a:ext cx="2421487" cy="2724026"/>
            <a:chOff x="701543" y="3741249"/>
            <a:chExt cx="2421487" cy="2724026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DFE5FF9-0648-8D99-1482-E5D62922C080}"/>
                </a:ext>
              </a:extLst>
            </p:cNvPr>
            <p:cNvSpPr/>
            <p:nvPr/>
          </p:nvSpPr>
          <p:spPr>
            <a:xfrm>
              <a:off x="966032" y="3741249"/>
              <a:ext cx="1778548" cy="669119"/>
            </a:xfrm>
            <a:custGeom>
              <a:avLst/>
              <a:gdLst>
                <a:gd name="connsiteX0" fmla="*/ 129436 w 1778548"/>
                <a:gd name="connsiteY0" fmla="*/ 0 h 669119"/>
                <a:gd name="connsiteX1" fmla="*/ 1523962 w 1778548"/>
                <a:gd name="connsiteY1" fmla="*/ 0 h 669119"/>
                <a:gd name="connsiteX2" fmla="*/ 1566584 w 1778548"/>
                <a:gd name="connsiteY2" fmla="*/ 164428 h 669119"/>
                <a:gd name="connsiteX3" fmla="*/ 1598257 w 1778548"/>
                <a:gd name="connsiteY3" fmla="*/ 234386 h 669119"/>
                <a:gd name="connsiteX4" fmla="*/ 1629930 w 1778548"/>
                <a:gd name="connsiteY4" fmla="*/ 259370 h 669119"/>
                <a:gd name="connsiteX5" fmla="*/ 1673784 w 1778548"/>
                <a:gd name="connsiteY5" fmla="*/ 259370 h 669119"/>
                <a:gd name="connsiteX6" fmla="*/ 1778548 w 1778548"/>
                <a:gd name="connsiteY6" fmla="*/ 374300 h 669119"/>
                <a:gd name="connsiteX7" fmla="*/ 1737130 w 1778548"/>
                <a:gd name="connsiteY7" fmla="*/ 404281 h 669119"/>
                <a:gd name="connsiteX8" fmla="*/ 1678657 w 1778548"/>
                <a:gd name="connsiteY8" fmla="*/ 424269 h 669119"/>
                <a:gd name="connsiteX9" fmla="*/ 1673784 w 1778548"/>
                <a:gd name="connsiteY9" fmla="*/ 441759 h 669119"/>
                <a:gd name="connsiteX10" fmla="*/ 1681094 w 1778548"/>
                <a:gd name="connsiteY10" fmla="*/ 476737 h 669119"/>
                <a:gd name="connsiteX11" fmla="*/ 1629930 w 1778548"/>
                <a:gd name="connsiteY11" fmla="*/ 501722 h 669119"/>
                <a:gd name="connsiteX12" fmla="*/ 1581202 w 1778548"/>
                <a:gd name="connsiteY12" fmla="*/ 474239 h 669119"/>
                <a:gd name="connsiteX13" fmla="*/ 1534911 w 1778548"/>
                <a:gd name="connsiteY13" fmla="*/ 476737 h 669119"/>
                <a:gd name="connsiteX14" fmla="*/ 1525166 w 1778548"/>
                <a:gd name="connsiteY14" fmla="*/ 486731 h 669119"/>
                <a:gd name="connsiteX15" fmla="*/ 1493493 w 1778548"/>
                <a:gd name="connsiteY15" fmla="*/ 486731 h 669119"/>
                <a:gd name="connsiteX16" fmla="*/ 1483748 w 1778548"/>
                <a:gd name="connsiteY16" fmla="*/ 501722 h 669119"/>
                <a:gd name="connsiteX17" fmla="*/ 1452075 w 1778548"/>
                <a:gd name="connsiteY17" fmla="*/ 526706 h 669119"/>
                <a:gd name="connsiteX18" fmla="*/ 1439893 w 1778548"/>
                <a:gd name="connsiteY18" fmla="*/ 501722 h 669119"/>
                <a:gd name="connsiteX19" fmla="*/ 1439893 w 1778548"/>
                <a:gd name="connsiteY19" fmla="*/ 486731 h 669119"/>
                <a:gd name="connsiteX20" fmla="*/ 1420402 w 1778548"/>
                <a:gd name="connsiteY20" fmla="*/ 476737 h 669119"/>
                <a:gd name="connsiteX21" fmla="*/ 1400911 w 1778548"/>
                <a:gd name="connsiteY21" fmla="*/ 486731 h 669119"/>
                <a:gd name="connsiteX22" fmla="*/ 1393602 w 1778548"/>
                <a:gd name="connsiteY22" fmla="*/ 504220 h 669119"/>
                <a:gd name="connsiteX23" fmla="*/ 1366802 w 1778548"/>
                <a:gd name="connsiteY23" fmla="*/ 504220 h 669119"/>
                <a:gd name="connsiteX24" fmla="*/ 1310766 w 1778548"/>
                <a:gd name="connsiteY24" fmla="*/ 549193 h 669119"/>
                <a:gd name="connsiteX25" fmla="*/ 1266911 w 1778548"/>
                <a:gd name="connsiteY25" fmla="*/ 556688 h 669119"/>
                <a:gd name="connsiteX26" fmla="*/ 1215747 w 1778548"/>
                <a:gd name="connsiteY26" fmla="*/ 596664 h 669119"/>
                <a:gd name="connsiteX27" fmla="*/ 1215747 w 1778548"/>
                <a:gd name="connsiteY27" fmla="*/ 634141 h 669119"/>
                <a:gd name="connsiteX28" fmla="*/ 1184075 w 1778548"/>
                <a:gd name="connsiteY28" fmla="*/ 634141 h 669119"/>
                <a:gd name="connsiteX29" fmla="*/ 1125602 w 1778548"/>
                <a:gd name="connsiteY29" fmla="*/ 669119 h 669119"/>
                <a:gd name="connsiteX30" fmla="*/ 1096365 w 1778548"/>
                <a:gd name="connsiteY30" fmla="*/ 669119 h 669119"/>
                <a:gd name="connsiteX31" fmla="*/ 1059820 w 1778548"/>
                <a:gd name="connsiteY31" fmla="*/ 629144 h 669119"/>
                <a:gd name="connsiteX32" fmla="*/ 1069565 w 1778548"/>
                <a:gd name="connsiteY32" fmla="*/ 594165 h 669119"/>
                <a:gd name="connsiteX33" fmla="*/ 1052511 w 1778548"/>
                <a:gd name="connsiteY33" fmla="*/ 574177 h 669119"/>
                <a:gd name="connsiteX34" fmla="*/ 1069565 w 1778548"/>
                <a:gd name="connsiteY34" fmla="*/ 559187 h 669119"/>
                <a:gd name="connsiteX35" fmla="*/ 1069565 w 1778548"/>
                <a:gd name="connsiteY35" fmla="*/ 539199 h 669119"/>
                <a:gd name="connsiteX36" fmla="*/ 1084183 w 1778548"/>
                <a:gd name="connsiteY36" fmla="*/ 504220 h 669119"/>
                <a:gd name="connsiteX37" fmla="*/ 1101238 w 1778548"/>
                <a:gd name="connsiteY37" fmla="*/ 509217 h 669119"/>
                <a:gd name="connsiteX38" fmla="*/ 1110983 w 1778548"/>
                <a:gd name="connsiteY38" fmla="*/ 489229 h 669119"/>
                <a:gd name="connsiteX39" fmla="*/ 1101238 w 1778548"/>
                <a:gd name="connsiteY39" fmla="*/ 439260 h 669119"/>
                <a:gd name="connsiteX40" fmla="*/ 1089056 w 1778548"/>
                <a:gd name="connsiteY40" fmla="*/ 419272 h 669119"/>
                <a:gd name="connsiteX41" fmla="*/ 1091493 w 1778548"/>
                <a:gd name="connsiteY41" fmla="*/ 399285 h 669119"/>
                <a:gd name="connsiteX42" fmla="*/ 1003783 w 1778548"/>
                <a:gd name="connsiteY42" fmla="*/ 404281 h 669119"/>
                <a:gd name="connsiteX43" fmla="*/ 976983 w 1778548"/>
                <a:gd name="connsiteY43" fmla="*/ 376798 h 669119"/>
                <a:gd name="connsiteX44" fmla="*/ 994038 w 1778548"/>
                <a:gd name="connsiteY44" fmla="*/ 301844 h 669119"/>
                <a:gd name="connsiteX45" fmla="*/ 959929 w 1778548"/>
                <a:gd name="connsiteY45" fmla="*/ 301844 h 669119"/>
                <a:gd name="connsiteX46" fmla="*/ 925820 w 1778548"/>
                <a:gd name="connsiteY46" fmla="*/ 329327 h 669119"/>
                <a:gd name="connsiteX47" fmla="*/ 923383 w 1778548"/>
                <a:gd name="connsiteY47" fmla="*/ 374300 h 669119"/>
                <a:gd name="connsiteX48" fmla="*/ 886838 w 1778548"/>
                <a:gd name="connsiteY48" fmla="*/ 364306 h 669119"/>
                <a:gd name="connsiteX49" fmla="*/ 857601 w 1778548"/>
                <a:gd name="connsiteY49" fmla="*/ 384294 h 669119"/>
                <a:gd name="connsiteX50" fmla="*/ 847856 w 1778548"/>
                <a:gd name="connsiteY50" fmla="*/ 414275 h 669119"/>
                <a:gd name="connsiteX51" fmla="*/ 828365 w 1778548"/>
                <a:gd name="connsiteY51" fmla="*/ 399285 h 669119"/>
                <a:gd name="connsiteX52" fmla="*/ 811310 w 1778548"/>
                <a:gd name="connsiteY52" fmla="*/ 399285 h 669119"/>
                <a:gd name="connsiteX53" fmla="*/ 786947 w 1778548"/>
                <a:gd name="connsiteY53" fmla="*/ 424269 h 669119"/>
                <a:gd name="connsiteX54" fmla="*/ 747965 w 1778548"/>
                <a:gd name="connsiteY54" fmla="*/ 424269 h 669119"/>
                <a:gd name="connsiteX55" fmla="*/ 747965 w 1778548"/>
                <a:gd name="connsiteY55" fmla="*/ 411777 h 669119"/>
                <a:gd name="connsiteX56" fmla="*/ 718728 w 1778548"/>
                <a:gd name="connsiteY56" fmla="*/ 391789 h 669119"/>
                <a:gd name="connsiteX57" fmla="*/ 684619 w 1778548"/>
                <a:gd name="connsiteY57" fmla="*/ 401783 h 669119"/>
                <a:gd name="connsiteX58" fmla="*/ 684619 w 1778548"/>
                <a:gd name="connsiteY58" fmla="*/ 431765 h 669119"/>
                <a:gd name="connsiteX59" fmla="*/ 652946 w 1778548"/>
                <a:gd name="connsiteY59" fmla="*/ 416774 h 669119"/>
                <a:gd name="connsiteX60" fmla="*/ 640765 w 1778548"/>
                <a:gd name="connsiteY60" fmla="*/ 394288 h 669119"/>
                <a:gd name="connsiteX61" fmla="*/ 609092 w 1778548"/>
                <a:gd name="connsiteY61" fmla="*/ 384294 h 669119"/>
                <a:gd name="connsiteX62" fmla="*/ 599346 w 1778548"/>
                <a:gd name="connsiteY62" fmla="*/ 359309 h 669119"/>
                <a:gd name="connsiteX63" fmla="*/ 560365 w 1778548"/>
                <a:gd name="connsiteY63" fmla="*/ 356811 h 669119"/>
                <a:gd name="connsiteX64" fmla="*/ 555492 w 1778548"/>
                <a:gd name="connsiteY64" fmla="*/ 331826 h 669119"/>
                <a:gd name="connsiteX65" fmla="*/ 504328 w 1778548"/>
                <a:gd name="connsiteY65" fmla="*/ 329327 h 669119"/>
                <a:gd name="connsiteX66" fmla="*/ 475092 w 1778548"/>
                <a:gd name="connsiteY66" fmla="*/ 349315 h 669119"/>
                <a:gd name="connsiteX67" fmla="*/ 465346 w 1778548"/>
                <a:gd name="connsiteY67" fmla="*/ 381795 h 669119"/>
                <a:gd name="connsiteX68" fmla="*/ 416619 w 1778548"/>
                <a:gd name="connsiteY68" fmla="*/ 379297 h 669119"/>
                <a:gd name="connsiteX69" fmla="*/ 360582 w 1778548"/>
                <a:gd name="connsiteY69" fmla="*/ 389291 h 669119"/>
                <a:gd name="connsiteX70" fmla="*/ 336219 w 1778548"/>
                <a:gd name="connsiteY70" fmla="*/ 379297 h 669119"/>
                <a:gd name="connsiteX71" fmla="*/ 238764 w 1778548"/>
                <a:gd name="connsiteY71" fmla="*/ 381795 h 669119"/>
                <a:gd name="connsiteX72" fmla="*/ 233891 w 1778548"/>
                <a:gd name="connsiteY72" fmla="*/ 364306 h 669119"/>
                <a:gd name="connsiteX73" fmla="*/ 202219 w 1778548"/>
                <a:gd name="connsiteY73" fmla="*/ 351814 h 669119"/>
                <a:gd name="connsiteX74" fmla="*/ 163237 w 1778548"/>
                <a:gd name="connsiteY74" fmla="*/ 356811 h 669119"/>
                <a:gd name="connsiteX75" fmla="*/ 158364 w 1778548"/>
                <a:gd name="connsiteY75" fmla="*/ 404281 h 669119"/>
                <a:gd name="connsiteX76" fmla="*/ 134000 w 1778548"/>
                <a:gd name="connsiteY76" fmla="*/ 384294 h 669119"/>
                <a:gd name="connsiteX77" fmla="*/ 73091 w 1778548"/>
                <a:gd name="connsiteY77" fmla="*/ 396786 h 669119"/>
                <a:gd name="connsiteX78" fmla="*/ 82837 w 1778548"/>
                <a:gd name="connsiteY78" fmla="*/ 331826 h 669119"/>
                <a:gd name="connsiteX79" fmla="*/ 82837 w 1778548"/>
                <a:gd name="connsiteY79" fmla="*/ 236884 h 669119"/>
                <a:gd name="connsiteX80" fmla="*/ 56036 w 1778548"/>
                <a:gd name="connsiteY80" fmla="*/ 189413 h 669119"/>
                <a:gd name="connsiteX81" fmla="*/ 9746 w 1778548"/>
                <a:gd name="connsiteY81" fmla="*/ 199407 h 669119"/>
                <a:gd name="connsiteX82" fmla="*/ 0 w 1778548"/>
                <a:gd name="connsiteY82" fmla="*/ 156933 h 669119"/>
                <a:gd name="connsiteX83" fmla="*/ 31673 w 1778548"/>
                <a:gd name="connsiteY83" fmla="*/ 121955 h 669119"/>
                <a:gd name="connsiteX84" fmla="*/ 68218 w 1778548"/>
                <a:gd name="connsiteY84" fmla="*/ 106964 h 669119"/>
                <a:gd name="connsiteX85" fmla="*/ 77964 w 1778548"/>
                <a:gd name="connsiteY85" fmla="*/ 84477 h 669119"/>
                <a:gd name="connsiteX86" fmla="*/ 87709 w 1778548"/>
                <a:gd name="connsiteY86" fmla="*/ 76982 h 669119"/>
                <a:gd name="connsiteX87" fmla="*/ 104764 w 1778548"/>
                <a:gd name="connsiteY87" fmla="*/ 54496 h 669119"/>
                <a:gd name="connsiteX0" fmla="*/ 129436 w 1778548"/>
                <a:gd name="connsiteY0" fmla="*/ 45548 h 714667"/>
                <a:gd name="connsiteX1" fmla="*/ 650837 w 1778548"/>
                <a:gd name="connsiteY1" fmla="*/ 0 h 714667"/>
                <a:gd name="connsiteX2" fmla="*/ 1523962 w 1778548"/>
                <a:gd name="connsiteY2" fmla="*/ 45548 h 714667"/>
                <a:gd name="connsiteX3" fmla="*/ 1566584 w 1778548"/>
                <a:gd name="connsiteY3" fmla="*/ 209976 h 714667"/>
                <a:gd name="connsiteX4" fmla="*/ 1598257 w 1778548"/>
                <a:gd name="connsiteY4" fmla="*/ 279934 h 714667"/>
                <a:gd name="connsiteX5" fmla="*/ 1629930 w 1778548"/>
                <a:gd name="connsiteY5" fmla="*/ 304918 h 714667"/>
                <a:gd name="connsiteX6" fmla="*/ 1673784 w 1778548"/>
                <a:gd name="connsiteY6" fmla="*/ 304918 h 714667"/>
                <a:gd name="connsiteX7" fmla="*/ 1778548 w 1778548"/>
                <a:gd name="connsiteY7" fmla="*/ 419848 h 714667"/>
                <a:gd name="connsiteX8" fmla="*/ 1737130 w 1778548"/>
                <a:gd name="connsiteY8" fmla="*/ 449829 h 714667"/>
                <a:gd name="connsiteX9" fmla="*/ 1678657 w 1778548"/>
                <a:gd name="connsiteY9" fmla="*/ 469817 h 714667"/>
                <a:gd name="connsiteX10" fmla="*/ 1673784 w 1778548"/>
                <a:gd name="connsiteY10" fmla="*/ 487307 h 714667"/>
                <a:gd name="connsiteX11" fmla="*/ 1681094 w 1778548"/>
                <a:gd name="connsiteY11" fmla="*/ 522285 h 714667"/>
                <a:gd name="connsiteX12" fmla="*/ 1629930 w 1778548"/>
                <a:gd name="connsiteY12" fmla="*/ 547270 h 714667"/>
                <a:gd name="connsiteX13" fmla="*/ 1581202 w 1778548"/>
                <a:gd name="connsiteY13" fmla="*/ 519787 h 714667"/>
                <a:gd name="connsiteX14" fmla="*/ 1534911 w 1778548"/>
                <a:gd name="connsiteY14" fmla="*/ 522285 h 714667"/>
                <a:gd name="connsiteX15" fmla="*/ 1525166 w 1778548"/>
                <a:gd name="connsiteY15" fmla="*/ 532279 h 714667"/>
                <a:gd name="connsiteX16" fmla="*/ 1493493 w 1778548"/>
                <a:gd name="connsiteY16" fmla="*/ 532279 h 714667"/>
                <a:gd name="connsiteX17" fmla="*/ 1483748 w 1778548"/>
                <a:gd name="connsiteY17" fmla="*/ 547270 h 714667"/>
                <a:gd name="connsiteX18" fmla="*/ 1452075 w 1778548"/>
                <a:gd name="connsiteY18" fmla="*/ 572254 h 714667"/>
                <a:gd name="connsiteX19" fmla="*/ 1439893 w 1778548"/>
                <a:gd name="connsiteY19" fmla="*/ 547270 h 714667"/>
                <a:gd name="connsiteX20" fmla="*/ 1439893 w 1778548"/>
                <a:gd name="connsiteY20" fmla="*/ 532279 h 714667"/>
                <a:gd name="connsiteX21" fmla="*/ 1420402 w 1778548"/>
                <a:gd name="connsiteY21" fmla="*/ 522285 h 714667"/>
                <a:gd name="connsiteX22" fmla="*/ 1400911 w 1778548"/>
                <a:gd name="connsiteY22" fmla="*/ 532279 h 714667"/>
                <a:gd name="connsiteX23" fmla="*/ 1393602 w 1778548"/>
                <a:gd name="connsiteY23" fmla="*/ 549768 h 714667"/>
                <a:gd name="connsiteX24" fmla="*/ 1366802 w 1778548"/>
                <a:gd name="connsiteY24" fmla="*/ 549768 h 714667"/>
                <a:gd name="connsiteX25" fmla="*/ 1310766 w 1778548"/>
                <a:gd name="connsiteY25" fmla="*/ 594741 h 714667"/>
                <a:gd name="connsiteX26" fmla="*/ 1266911 w 1778548"/>
                <a:gd name="connsiteY26" fmla="*/ 602236 h 714667"/>
                <a:gd name="connsiteX27" fmla="*/ 1215747 w 1778548"/>
                <a:gd name="connsiteY27" fmla="*/ 642212 h 714667"/>
                <a:gd name="connsiteX28" fmla="*/ 1215747 w 1778548"/>
                <a:gd name="connsiteY28" fmla="*/ 679689 h 714667"/>
                <a:gd name="connsiteX29" fmla="*/ 1184075 w 1778548"/>
                <a:gd name="connsiteY29" fmla="*/ 679689 h 714667"/>
                <a:gd name="connsiteX30" fmla="*/ 1125602 w 1778548"/>
                <a:gd name="connsiteY30" fmla="*/ 714667 h 714667"/>
                <a:gd name="connsiteX31" fmla="*/ 1096365 w 1778548"/>
                <a:gd name="connsiteY31" fmla="*/ 714667 h 714667"/>
                <a:gd name="connsiteX32" fmla="*/ 1059820 w 1778548"/>
                <a:gd name="connsiteY32" fmla="*/ 674692 h 714667"/>
                <a:gd name="connsiteX33" fmla="*/ 1069565 w 1778548"/>
                <a:gd name="connsiteY33" fmla="*/ 639713 h 714667"/>
                <a:gd name="connsiteX34" fmla="*/ 1052511 w 1778548"/>
                <a:gd name="connsiteY34" fmla="*/ 619725 h 714667"/>
                <a:gd name="connsiteX35" fmla="*/ 1069565 w 1778548"/>
                <a:gd name="connsiteY35" fmla="*/ 604735 h 714667"/>
                <a:gd name="connsiteX36" fmla="*/ 1069565 w 1778548"/>
                <a:gd name="connsiteY36" fmla="*/ 584747 h 714667"/>
                <a:gd name="connsiteX37" fmla="*/ 1084183 w 1778548"/>
                <a:gd name="connsiteY37" fmla="*/ 549768 h 714667"/>
                <a:gd name="connsiteX38" fmla="*/ 1101238 w 1778548"/>
                <a:gd name="connsiteY38" fmla="*/ 554765 h 714667"/>
                <a:gd name="connsiteX39" fmla="*/ 1110983 w 1778548"/>
                <a:gd name="connsiteY39" fmla="*/ 534777 h 714667"/>
                <a:gd name="connsiteX40" fmla="*/ 1101238 w 1778548"/>
                <a:gd name="connsiteY40" fmla="*/ 484808 h 714667"/>
                <a:gd name="connsiteX41" fmla="*/ 1089056 w 1778548"/>
                <a:gd name="connsiteY41" fmla="*/ 464820 h 714667"/>
                <a:gd name="connsiteX42" fmla="*/ 1091493 w 1778548"/>
                <a:gd name="connsiteY42" fmla="*/ 444833 h 714667"/>
                <a:gd name="connsiteX43" fmla="*/ 1003783 w 1778548"/>
                <a:gd name="connsiteY43" fmla="*/ 449829 h 714667"/>
                <a:gd name="connsiteX44" fmla="*/ 976983 w 1778548"/>
                <a:gd name="connsiteY44" fmla="*/ 422346 h 714667"/>
                <a:gd name="connsiteX45" fmla="*/ 994038 w 1778548"/>
                <a:gd name="connsiteY45" fmla="*/ 347392 h 714667"/>
                <a:gd name="connsiteX46" fmla="*/ 959929 w 1778548"/>
                <a:gd name="connsiteY46" fmla="*/ 347392 h 714667"/>
                <a:gd name="connsiteX47" fmla="*/ 925820 w 1778548"/>
                <a:gd name="connsiteY47" fmla="*/ 374875 h 714667"/>
                <a:gd name="connsiteX48" fmla="*/ 923383 w 1778548"/>
                <a:gd name="connsiteY48" fmla="*/ 419848 h 714667"/>
                <a:gd name="connsiteX49" fmla="*/ 886838 w 1778548"/>
                <a:gd name="connsiteY49" fmla="*/ 409854 h 714667"/>
                <a:gd name="connsiteX50" fmla="*/ 857601 w 1778548"/>
                <a:gd name="connsiteY50" fmla="*/ 429842 h 714667"/>
                <a:gd name="connsiteX51" fmla="*/ 847856 w 1778548"/>
                <a:gd name="connsiteY51" fmla="*/ 459823 h 714667"/>
                <a:gd name="connsiteX52" fmla="*/ 828365 w 1778548"/>
                <a:gd name="connsiteY52" fmla="*/ 444833 h 714667"/>
                <a:gd name="connsiteX53" fmla="*/ 811310 w 1778548"/>
                <a:gd name="connsiteY53" fmla="*/ 444833 h 714667"/>
                <a:gd name="connsiteX54" fmla="*/ 786947 w 1778548"/>
                <a:gd name="connsiteY54" fmla="*/ 469817 h 714667"/>
                <a:gd name="connsiteX55" fmla="*/ 747965 w 1778548"/>
                <a:gd name="connsiteY55" fmla="*/ 469817 h 714667"/>
                <a:gd name="connsiteX56" fmla="*/ 747965 w 1778548"/>
                <a:gd name="connsiteY56" fmla="*/ 457325 h 714667"/>
                <a:gd name="connsiteX57" fmla="*/ 718728 w 1778548"/>
                <a:gd name="connsiteY57" fmla="*/ 437337 h 714667"/>
                <a:gd name="connsiteX58" fmla="*/ 684619 w 1778548"/>
                <a:gd name="connsiteY58" fmla="*/ 447331 h 714667"/>
                <a:gd name="connsiteX59" fmla="*/ 684619 w 1778548"/>
                <a:gd name="connsiteY59" fmla="*/ 477313 h 714667"/>
                <a:gd name="connsiteX60" fmla="*/ 652946 w 1778548"/>
                <a:gd name="connsiteY60" fmla="*/ 462322 h 714667"/>
                <a:gd name="connsiteX61" fmla="*/ 640765 w 1778548"/>
                <a:gd name="connsiteY61" fmla="*/ 439836 h 714667"/>
                <a:gd name="connsiteX62" fmla="*/ 609092 w 1778548"/>
                <a:gd name="connsiteY62" fmla="*/ 429842 h 714667"/>
                <a:gd name="connsiteX63" fmla="*/ 599346 w 1778548"/>
                <a:gd name="connsiteY63" fmla="*/ 404857 h 714667"/>
                <a:gd name="connsiteX64" fmla="*/ 560365 w 1778548"/>
                <a:gd name="connsiteY64" fmla="*/ 402359 h 714667"/>
                <a:gd name="connsiteX65" fmla="*/ 555492 w 1778548"/>
                <a:gd name="connsiteY65" fmla="*/ 377374 h 714667"/>
                <a:gd name="connsiteX66" fmla="*/ 504328 w 1778548"/>
                <a:gd name="connsiteY66" fmla="*/ 374875 h 714667"/>
                <a:gd name="connsiteX67" fmla="*/ 475092 w 1778548"/>
                <a:gd name="connsiteY67" fmla="*/ 394863 h 714667"/>
                <a:gd name="connsiteX68" fmla="*/ 465346 w 1778548"/>
                <a:gd name="connsiteY68" fmla="*/ 427343 h 714667"/>
                <a:gd name="connsiteX69" fmla="*/ 416619 w 1778548"/>
                <a:gd name="connsiteY69" fmla="*/ 424845 h 714667"/>
                <a:gd name="connsiteX70" fmla="*/ 360582 w 1778548"/>
                <a:gd name="connsiteY70" fmla="*/ 434839 h 714667"/>
                <a:gd name="connsiteX71" fmla="*/ 336219 w 1778548"/>
                <a:gd name="connsiteY71" fmla="*/ 424845 h 714667"/>
                <a:gd name="connsiteX72" fmla="*/ 238764 w 1778548"/>
                <a:gd name="connsiteY72" fmla="*/ 427343 h 714667"/>
                <a:gd name="connsiteX73" fmla="*/ 233891 w 1778548"/>
                <a:gd name="connsiteY73" fmla="*/ 409854 h 714667"/>
                <a:gd name="connsiteX74" fmla="*/ 202219 w 1778548"/>
                <a:gd name="connsiteY74" fmla="*/ 397362 h 714667"/>
                <a:gd name="connsiteX75" fmla="*/ 163237 w 1778548"/>
                <a:gd name="connsiteY75" fmla="*/ 402359 h 714667"/>
                <a:gd name="connsiteX76" fmla="*/ 158364 w 1778548"/>
                <a:gd name="connsiteY76" fmla="*/ 449829 h 714667"/>
                <a:gd name="connsiteX77" fmla="*/ 134000 w 1778548"/>
                <a:gd name="connsiteY77" fmla="*/ 429842 h 714667"/>
                <a:gd name="connsiteX78" fmla="*/ 73091 w 1778548"/>
                <a:gd name="connsiteY78" fmla="*/ 442334 h 714667"/>
                <a:gd name="connsiteX79" fmla="*/ 82837 w 1778548"/>
                <a:gd name="connsiteY79" fmla="*/ 377374 h 714667"/>
                <a:gd name="connsiteX80" fmla="*/ 82837 w 1778548"/>
                <a:gd name="connsiteY80" fmla="*/ 282432 h 714667"/>
                <a:gd name="connsiteX81" fmla="*/ 56036 w 1778548"/>
                <a:gd name="connsiteY81" fmla="*/ 234961 h 714667"/>
                <a:gd name="connsiteX82" fmla="*/ 9746 w 1778548"/>
                <a:gd name="connsiteY82" fmla="*/ 244955 h 714667"/>
                <a:gd name="connsiteX83" fmla="*/ 0 w 1778548"/>
                <a:gd name="connsiteY83" fmla="*/ 202481 h 714667"/>
                <a:gd name="connsiteX84" fmla="*/ 31673 w 1778548"/>
                <a:gd name="connsiteY84" fmla="*/ 167503 h 714667"/>
                <a:gd name="connsiteX85" fmla="*/ 68218 w 1778548"/>
                <a:gd name="connsiteY85" fmla="*/ 152512 h 714667"/>
                <a:gd name="connsiteX86" fmla="*/ 77964 w 1778548"/>
                <a:gd name="connsiteY86" fmla="*/ 130025 h 714667"/>
                <a:gd name="connsiteX87" fmla="*/ 87709 w 1778548"/>
                <a:gd name="connsiteY87" fmla="*/ 122530 h 714667"/>
                <a:gd name="connsiteX88" fmla="*/ 104764 w 1778548"/>
                <a:gd name="connsiteY88" fmla="*/ 100044 h 714667"/>
                <a:gd name="connsiteX89" fmla="*/ 129436 w 1778548"/>
                <a:gd name="connsiteY89" fmla="*/ 45548 h 714667"/>
                <a:gd name="connsiteX0" fmla="*/ 650837 w 1778548"/>
                <a:gd name="connsiteY0" fmla="*/ 0 h 714667"/>
                <a:gd name="connsiteX1" fmla="*/ 1523962 w 1778548"/>
                <a:gd name="connsiteY1" fmla="*/ 45548 h 714667"/>
                <a:gd name="connsiteX2" fmla="*/ 1566584 w 1778548"/>
                <a:gd name="connsiteY2" fmla="*/ 209976 h 714667"/>
                <a:gd name="connsiteX3" fmla="*/ 1598257 w 1778548"/>
                <a:gd name="connsiteY3" fmla="*/ 279934 h 714667"/>
                <a:gd name="connsiteX4" fmla="*/ 1629930 w 1778548"/>
                <a:gd name="connsiteY4" fmla="*/ 304918 h 714667"/>
                <a:gd name="connsiteX5" fmla="*/ 1673784 w 1778548"/>
                <a:gd name="connsiteY5" fmla="*/ 304918 h 714667"/>
                <a:gd name="connsiteX6" fmla="*/ 1778548 w 1778548"/>
                <a:gd name="connsiteY6" fmla="*/ 419848 h 714667"/>
                <a:gd name="connsiteX7" fmla="*/ 1737130 w 1778548"/>
                <a:gd name="connsiteY7" fmla="*/ 449829 h 714667"/>
                <a:gd name="connsiteX8" fmla="*/ 1678657 w 1778548"/>
                <a:gd name="connsiteY8" fmla="*/ 469817 h 714667"/>
                <a:gd name="connsiteX9" fmla="*/ 1673784 w 1778548"/>
                <a:gd name="connsiteY9" fmla="*/ 487307 h 714667"/>
                <a:gd name="connsiteX10" fmla="*/ 1681094 w 1778548"/>
                <a:gd name="connsiteY10" fmla="*/ 522285 h 714667"/>
                <a:gd name="connsiteX11" fmla="*/ 1629930 w 1778548"/>
                <a:gd name="connsiteY11" fmla="*/ 547270 h 714667"/>
                <a:gd name="connsiteX12" fmla="*/ 1581202 w 1778548"/>
                <a:gd name="connsiteY12" fmla="*/ 519787 h 714667"/>
                <a:gd name="connsiteX13" fmla="*/ 1534911 w 1778548"/>
                <a:gd name="connsiteY13" fmla="*/ 522285 h 714667"/>
                <a:gd name="connsiteX14" fmla="*/ 1525166 w 1778548"/>
                <a:gd name="connsiteY14" fmla="*/ 532279 h 714667"/>
                <a:gd name="connsiteX15" fmla="*/ 1493493 w 1778548"/>
                <a:gd name="connsiteY15" fmla="*/ 532279 h 714667"/>
                <a:gd name="connsiteX16" fmla="*/ 1483748 w 1778548"/>
                <a:gd name="connsiteY16" fmla="*/ 547270 h 714667"/>
                <a:gd name="connsiteX17" fmla="*/ 1452075 w 1778548"/>
                <a:gd name="connsiteY17" fmla="*/ 572254 h 714667"/>
                <a:gd name="connsiteX18" fmla="*/ 1439893 w 1778548"/>
                <a:gd name="connsiteY18" fmla="*/ 547270 h 714667"/>
                <a:gd name="connsiteX19" fmla="*/ 1439893 w 1778548"/>
                <a:gd name="connsiteY19" fmla="*/ 532279 h 714667"/>
                <a:gd name="connsiteX20" fmla="*/ 1420402 w 1778548"/>
                <a:gd name="connsiteY20" fmla="*/ 522285 h 714667"/>
                <a:gd name="connsiteX21" fmla="*/ 1400911 w 1778548"/>
                <a:gd name="connsiteY21" fmla="*/ 532279 h 714667"/>
                <a:gd name="connsiteX22" fmla="*/ 1393602 w 1778548"/>
                <a:gd name="connsiteY22" fmla="*/ 549768 h 714667"/>
                <a:gd name="connsiteX23" fmla="*/ 1366802 w 1778548"/>
                <a:gd name="connsiteY23" fmla="*/ 549768 h 714667"/>
                <a:gd name="connsiteX24" fmla="*/ 1310766 w 1778548"/>
                <a:gd name="connsiteY24" fmla="*/ 594741 h 714667"/>
                <a:gd name="connsiteX25" fmla="*/ 1266911 w 1778548"/>
                <a:gd name="connsiteY25" fmla="*/ 602236 h 714667"/>
                <a:gd name="connsiteX26" fmla="*/ 1215747 w 1778548"/>
                <a:gd name="connsiteY26" fmla="*/ 642212 h 714667"/>
                <a:gd name="connsiteX27" fmla="*/ 1215747 w 1778548"/>
                <a:gd name="connsiteY27" fmla="*/ 679689 h 714667"/>
                <a:gd name="connsiteX28" fmla="*/ 1184075 w 1778548"/>
                <a:gd name="connsiteY28" fmla="*/ 679689 h 714667"/>
                <a:gd name="connsiteX29" fmla="*/ 1125602 w 1778548"/>
                <a:gd name="connsiteY29" fmla="*/ 714667 h 714667"/>
                <a:gd name="connsiteX30" fmla="*/ 1096365 w 1778548"/>
                <a:gd name="connsiteY30" fmla="*/ 714667 h 714667"/>
                <a:gd name="connsiteX31" fmla="*/ 1059820 w 1778548"/>
                <a:gd name="connsiteY31" fmla="*/ 674692 h 714667"/>
                <a:gd name="connsiteX32" fmla="*/ 1069565 w 1778548"/>
                <a:gd name="connsiteY32" fmla="*/ 639713 h 714667"/>
                <a:gd name="connsiteX33" fmla="*/ 1052511 w 1778548"/>
                <a:gd name="connsiteY33" fmla="*/ 619725 h 714667"/>
                <a:gd name="connsiteX34" fmla="*/ 1069565 w 1778548"/>
                <a:gd name="connsiteY34" fmla="*/ 604735 h 714667"/>
                <a:gd name="connsiteX35" fmla="*/ 1069565 w 1778548"/>
                <a:gd name="connsiteY35" fmla="*/ 584747 h 714667"/>
                <a:gd name="connsiteX36" fmla="*/ 1084183 w 1778548"/>
                <a:gd name="connsiteY36" fmla="*/ 549768 h 714667"/>
                <a:gd name="connsiteX37" fmla="*/ 1101238 w 1778548"/>
                <a:gd name="connsiteY37" fmla="*/ 554765 h 714667"/>
                <a:gd name="connsiteX38" fmla="*/ 1110983 w 1778548"/>
                <a:gd name="connsiteY38" fmla="*/ 534777 h 714667"/>
                <a:gd name="connsiteX39" fmla="*/ 1101238 w 1778548"/>
                <a:gd name="connsiteY39" fmla="*/ 484808 h 714667"/>
                <a:gd name="connsiteX40" fmla="*/ 1089056 w 1778548"/>
                <a:gd name="connsiteY40" fmla="*/ 464820 h 714667"/>
                <a:gd name="connsiteX41" fmla="*/ 1091493 w 1778548"/>
                <a:gd name="connsiteY41" fmla="*/ 444833 h 714667"/>
                <a:gd name="connsiteX42" fmla="*/ 1003783 w 1778548"/>
                <a:gd name="connsiteY42" fmla="*/ 449829 h 714667"/>
                <a:gd name="connsiteX43" fmla="*/ 976983 w 1778548"/>
                <a:gd name="connsiteY43" fmla="*/ 422346 h 714667"/>
                <a:gd name="connsiteX44" fmla="*/ 994038 w 1778548"/>
                <a:gd name="connsiteY44" fmla="*/ 347392 h 714667"/>
                <a:gd name="connsiteX45" fmla="*/ 959929 w 1778548"/>
                <a:gd name="connsiteY45" fmla="*/ 347392 h 714667"/>
                <a:gd name="connsiteX46" fmla="*/ 925820 w 1778548"/>
                <a:gd name="connsiteY46" fmla="*/ 374875 h 714667"/>
                <a:gd name="connsiteX47" fmla="*/ 923383 w 1778548"/>
                <a:gd name="connsiteY47" fmla="*/ 419848 h 714667"/>
                <a:gd name="connsiteX48" fmla="*/ 886838 w 1778548"/>
                <a:gd name="connsiteY48" fmla="*/ 409854 h 714667"/>
                <a:gd name="connsiteX49" fmla="*/ 857601 w 1778548"/>
                <a:gd name="connsiteY49" fmla="*/ 429842 h 714667"/>
                <a:gd name="connsiteX50" fmla="*/ 847856 w 1778548"/>
                <a:gd name="connsiteY50" fmla="*/ 459823 h 714667"/>
                <a:gd name="connsiteX51" fmla="*/ 828365 w 1778548"/>
                <a:gd name="connsiteY51" fmla="*/ 444833 h 714667"/>
                <a:gd name="connsiteX52" fmla="*/ 811310 w 1778548"/>
                <a:gd name="connsiteY52" fmla="*/ 444833 h 714667"/>
                <a:gd name="connsiteX53" fmla="*/ 786947 w 1778548"/>
                <a:gd name="connsiteY53" fmla="*/ 469817 h 714667"/>
                <a:gd name="connsiteX54" fmla="*/ 747965 w 1778548"/>
                <a:gd name="connsiteY54" fmla="*/ 469817 h 714667"/>
                <a:gd name="connsiteX55" fmla="*/ 747965 w 1778548"/>
                <a:gd name="connsiteY55" fmla="*/ 457325 h 714667"/>
                <a:gd name="connsiteX56" fmla="*/ 718728 w 1778548"/>
                <a:gd name="connsiteY56" fmla="*/ 437337 h 714667"/>
                <a:gd name="connsiteX57" fmla="*/ 684619 w 1778548"/>
                <a:gd name="connsiteY57" fmla="*/ 447331 h 714667"/>
                <a:gd name="connsiteX58" fmla="*/ 684619 w 1778548"/>
                <a:gd name="connsiteY58" fmla="*/ 477313 h 714667"/>
                <a:gd name="connsiteX59" fmla="*/ 652946 w 1778548"/>
                <a:gd name="connsiteY59" fmla="*/ 462322 h 714667"/>
                <a:gd name="connsiteX60" fmla="*/ 640765 w 1778548"/>
                <a:gd name="connsiteY60" fmla="*/ 439836 h 714667"/>
                <a:gd name="connsiteX61" fmla="*/ 609092 w 1778548"/>
                <a:gd name="connsiteY61" fmla="*/ 429842 h 714667"/>
                <a:gd name="connsiteX62" fmla="*/ 599346 w 1778548"/>
                <a:gd name="connsiteY62" fmla="*/ 404857 h 714667"/>
                <a:gd name="connsiteX63" fmla="*/ 560365 w 1778548"/>
                <a:gd name="connsiteY63" fmla="*/ 402359 h 714667"/>
                <a:gd name="connsiteX64" fmla="*/ 555492 w 1778548"/>
                <a:gd name="connsiteY64" fmla="*/ 377374 h 714667"/>
                <a:gd name="connsiteX65" fmla="*/ 504328 w 1778548"/>
                <a:gd name="connsiteY65" fmla="*/ 374875 h 714667"/>
                <a:gd name="connsiteX66" fmla="*/ 475092 w 1778548"/>
                <a:gd name="connsiteY66" fmla="*/ 394863 h 714667"/>
                <a:gd name="connsiteX67" fmla="*/ 465346 w 1778548"/>
                <a:gd name="connsiteY67" fmla="*/ 427343 h 714667"/>
                <a:gd name="connsiteX68" fmla="*/ 416619 w 1778548"/>
                <a:gd name="connsiteY68" fmla="*/ 424845 h 714667"/>
                <a:gd name="connsiteX69" fmla="*/ 360582 w 1778548"/>
                <a:gd name="connsiteY69" fmla="*/ 434839 h 714667"/>
                <a:gd name="connsiteX70" fmla="*/ 336219 w 1778548"/>
                <a:gd name="connsiteY70" fmla="*/ 424845 h 714667"/>
                <a:gd name="connsiteX71" fmla="*/ 238764 w 1778548"/>
                <a:gd name="connsiteY71" fmla="*/ 427343 h 714667"/>
                <a:gd name="connsiteX72" fmla="*/ 233891 w 1778548"/>
                <a:gd name="connsiteY72" fmla="*/ 409854 h 714667"/>
                <a:gd name="connsiteX73" fmla="*/ 202219 w 1778548"/>
                <a:gd name="connsiteY73" fmla="*/ 397362 h 714667"/>
                <a:gd name="connsiteX74" fmla="*/ 163237 w 1778548"/>
                <a:gd name="connsiteY74" fmla="*/ 402359 h 714667"/>
                <a:gd name="connsiteX75" fmla="*/ 158364 w 1778548"/>
                <a:gd name="connsiteY75" fmla="*/ 449829 h 714667"/>
                <a:gd name="connsiteX76" fmla="*/ 134000 w 1778548"/>
                <a:gd name="connsiteY76" fmla="*/ 429842 h 714667"/>
                <a:gd name="connsiteX77" fmla="*/ 73091 w 1778548"/>
                <a:gd name="connsiteY77" fmla="*/ 442334 h 714667"/>
                <a:gd name="connsiteX78" fmla="*/ 82837 w 1778548"/>
                <a:gd name="connsiteY78" fmla="*/ 377374 h 714667"/>
                <a:gd name="connsiteX79" fmla="*/ 82837 w 1778548"/>
                <a:gd name="connsiteY79" fmla="*/ 282432 h 714667"/>
                <a:gd name="connsiteX80" fmla="*/ 56036 w 1778548"/>
                <a:gd name="connsiteY80" fmla="*/ 234961 h 714667"/>
                <a:gd name="connsiteX81" fmla="*/ 9746 w 1778548"/>
                <a:gd name="connsiteY81" fmla="*/ 244955 h 714667"/>
                <a:gd name="connsiteX82" fmla="*/ 0 w 1778548"/>
                <a:gd name="connsiteY82" fmla="*/ 202481 h 714667"/>
                <a:gd name="connsiteX83" fmla="*/ 31673 w 1778548"/>
                <a:gd name="connsiteY83" fmla="*/ 167503 h 714667"/>
                <a:gd name="connsiteX84" fmla="*/ 68218 w 1778548"/>
                <a:gd name="connsiteY84" fmla="*/ 152512 h 714667"/>
                <a:gd name="connsiteX85" fmla="*/ 77964 w 1778548"/>
                <a:gd name="connsiteY85" fmla="*/ 130025 h 714667"/>
                <a:gd name="connsiteX86" fmla="*/ 87709 w 1778548"/>
                <a:gd name="connsiteY86" fmla="*/ 122530 h 714667"/>
                <a:gd name="connsiteX87" fmla="*/ 104764 w 1778548"/>
                <a:gd name="connsiteY87" fmla="*/ 100044 h 714667"/>
                <a:gd name="connsiteX88" fmla="*/ 129436 w 1778548"/>
                <a:gd name="connsiteY88" fmla="*/ 45548 h 714667"/>
                <a:gd name="connsiteX89" fmla="*/ 742277 w 1778548"/>
                <a:gd name="connsiteY89" fmla="*/ 91440 h 714667"/>
                <a:gd name="connsiteX0" fmla="*/ 1523962 w 1778548"/>
                <a:gd name="connsiteY0" fmla="*/ 11349 h 680468"/>
                <a:gd name="connsiteX1" fmla="*/ 1566584 w 1778548"/>
                <a:gd name="connsiteY1" fmla="*/ 175777 h 680468"/>
                <a:gd name="connsiteX2" fmla="*/ 1598257 w 1778548"/>
                <a:gd name="connsiteY2" fmla="*/ 245735 h 680468"/>
                <a:gd name="connsiteX3" fmla="*/ 1629930 w 1778548"/>
                <a:gd name="connsiteY3" fmla="*/ 270719 h 680468"/>
                <a:gd name="connsiteX4" fmla="*/ 1673784 w 1778548"/>
                <a:gd name="connsiteY4" fmla="*/ 270719 h 680468"/>
                <a:gd name="connsiteX5" fmla="*/ 1778548 w 1778548"/>
                <a:gd name="connsiteY5" fmla="*/ 385649 h 680468"/>
                <a:gd name="connsiteX6" fmla="*/ 1737130 w 1778548"/>
                <a:gd name="connsiteY6" fmla="*/ 415630 h 680468"/>
                <a:gd name="connsiteX7" fmla="*/ 1678657 w 1778548"/>
                <a:gd name="connsiteY7" fmla="*/ 435618 h 680468"/>
                <a:gd name="connsiteX8" fmla="*/ 1673784 w 1778548"/>
                <a:gd name="connsiteY8" fmla="*/ 453108 h 680468"/>
                <a:gd name="connsiteX9" fmla="*/ 1681094 w 1778548"/>
                <a:gd name="connsiteY9" fmla="*/ 488086 h 680468"/>
                <a:gd name="connsiteX10" fmla="*/ 1629930 w 1778548"/>
                <a:gd name="connsiteY10" fmla="*/ 513071 h 680468"/>
                <a:gd name="connsiteX11" fmla="*/ 1581202 w 1778548"/>
                <a:gd name="connsiteY11" fmla="*/ 485588 h 680468"/>
                <a:gd name="connsiteX12" fmla="*/ 1534911 w 1778548"/>
                <a:gd name="connsiteY12" fmla="*/ 488086 h 680468"/>
                <a:gd name="connsiteX13" fmla="*/ 1525166 w 1778548"/>
                <a:gd name="connsiteY13" fmla="*/ 498080 h 680468"/>
                <a:gd name="connsiteX14" fmla="*/ 1493493 w 1778548"/>
                <a:gd name="connsiteY14" fmla="*/ 498080 h 680468"/>
                <a:gd name="connsiteX15" fmla="*/ 1483748 w 1778548"/>
                <a:gd name="connsiteY15" fmla="*/ 513071 h 680468"/>
                <a:gd name="connsiteX16" fmla="*/ 1452075 w 1778548"/>
                <a:gd name="connsiteY16" fmla="*/ 538055 h 680468"/>
                <a:gd name="connsiteX17" fmla="*/ 1439893 w 1778548"/>
                <a:gd name="connsiteY17" fmla="*/ 513071 h 680468"/>
                <a:gd name="connsiteX18" fmla="*/ 1439893 w 1778548"/>
                <a:gd name="connsiteY18" fmla="*/ 498080 h 680468"/>
                <a:gd name="connsiteX19" fmla="*/ 1420402 w 1778548"/>
                <a:gd name="connsiteY19" fmla="*/ 488086 h 680468"/>
                <a:gd name="connsiteX20" fmla="*/ 1400911 w 1778548"/>
                <a:gd name="connsiteY20" fmla="*/ 498080 h 680468"/>
                <a:gd name="connsiteX21" fmla="*/ 1393602 w 1778548"/>
                <a:gd name="connsiteY21" fmla="*/ 515569 h 680468"/>
                <a:gd name="connsiteX22" fmla="*/ 1366802 w 1778548"/>
                <a:gd name="connsiteY22" fmla="*/ 515569 h 680468"/>
                <a:gd name="connsiteX23" fmla="*/ 1310766 w 1778548"/>
                <a:gd name="connsiteY23" fmla="*/ 560542 h 680468"/>
                <a:gd name="connsiteX24" fmla="*/ 1266911 w 1778548"/>
                <a:gd name="connsiteY24" fmla="*/ 568037 h 680468"/>
                <a:gd name="connsiteX25" fmla="*/ 1215747 w 1778548"/>
                <a:gd name="connsiteY25" fmla="*/ 608013 h 680468"/>
                <a:gd name="connsiteX26" fmla="*/ 1215747 w 1778548"/>
                <a:gd name="connsiteY26" fmla="*/ 645490 h 680468"/>
                <a:gd name="connsiteX27" fmla="*/ 1184075 w 1778548"/>
                <a:gd name="connsiteY27" fmla="*/ 645490 h 680468"/>
                <a:gd name="connsiteX28" fmla="*/ 1125602 w 1778548"/>
                <a:gd name="connsiteY28" fmla="*/ 680468 h 680468"/>
                <a:gd name="connsiteX29" fmla="*/ 1096365 w 1778548"/>
                <a:gd name="connsiteY29" fmla="*/ 680468 h 680468"/>
                <a:gd name="connsiteX30" fmla="*/ 1059820 w 1778548"/>
                <a:gd name="connsiteY30" fmla="*/ 640493 h 680468"/>
                <a:gd name="connsiteX31" fmla="*/ 1069565 w 1778548"/>
                <a:gd name="connsiteY31" fmla="*/ 605514 h 680468"/>
                <a:gd name="connsiteX32" fmla="*/ 1052511 w 1778548"/>
                <a:gd name="connsiteY32" fmla="*/ 585526 h 680468"/>
                <a:gd name="connsiteX33" fmla="*/ 1069565 w 1778548"/>
                <a:gd name="connsiteY33" fmla="*/ 570536 h 680468"/>
                <a:gd name="connsiteX34" fmla="*/ 1069565 w 1778548"/>
                <a:gd name="connsiteY34" fmla="*/ 550548 h 680468"/>
                <a:gd name="connsiteX35" fmla="*/ 1084183 w 1778548"/>
                <a:gd name="connsiteY35" fmla="*/ 515569 h 680468"/>
                <a:gd name="connsiteX36" fmla="*/ 1101238 w 1778548"/>
                <a:gd name="connsiteY36" fmla="*/ 520566 h 680468"/>
                <a:gd name="connsiteX37" fmla="*/ 1110983 w 1778548"/>
                <a:gd name="connsiteY37" fmla="*/ 500578 h 680468"/>
                <a:gd name="connsiteX38" fmla="*/ 1101238 w 1778548"/>
                <a:gd name="connsiteY38" fmla="*/ 450609 h 680468"/>
                <a:gd name="connsiteX39" fmla="*/ 1089056 w 1778548"/>
                <a:gd name="connsiteY39" fmla="*/ 430621 h 680468"/>
                <a:gd name="connsiteX40" fmla="*/ 1091493 w 1778548"/>
                <a:gd name="connsiteY40" fmla="*/ 410634 h 680468"/>
                <a:gd name="connsiteX41" fmla="*/ 1003783 w 1778548"/>
                <a:gd name="connsiteY41" fmla="*/ 415630 h 680468"/>
                <a:gd name="connsiteX42" fmla="*/ 976983 w 1778548"/>
                <a:gd name="connsiteY42" fmla="*/ 388147 h 680468"/>
                <a:gd name="connsiteX43" fmla="*/ 994038 w 1778548"/>
                <a:gd name="connsiteY43" fmla="*/ 313193 h 680468"/>
                <a:gd name="connsiteX44" fmla="*/ 959929 w 1778548"/>
                <a:gd name="connsiteY44" fmla="*/ 313193 h 680468"/>
                <a:gd name="connsiteX45" fmla="*/ 925820 w 1778548"/>
                <a:gd name="connsiteY45" fmla="*/ 340676 h 680468"/>
                <a:gd name="connsiteX46" fmla="*/ 923383 w 1778548"/>
                <a:gd name="connsiteY46" fmla="*/ 385649 h 680468"/>
                <a:gd name="connsiteX47" fmla="*/ 886838 w 1778548"/>
                <a:gd name="connsiteY47" fmla="*/ 375655 h 680468"/>
                <a:gd name="connsiteX48" fmla="*/ 857601 w 1778548"/>
                <a:gd name="connsiteY48" fmla="*/ 395643 h 680468"/>
                <a:gd name="connsiteX49" fmla="*/ 847856 w 1778548"/>
                <a:gd name="connsiteY49" fmla="*/ 425624 h 680468"/>
                <a:gd name="connsiteX50" fmla="*/ 828365 w 1778548"/>
                <a:gd name="connsiteY50" fmla="*/ 410634 h 680468"/>
                <a:gd name="connsiteX51" fmla="*/ 811310 w 1778548"/>
                <a:gd name="connsiteY51" fmla="*/ 410634 h 680468"/>
                <a:gd name="connsiteX52" fmla="*/ 786947 w 1778548"/>
                <a:gd name="connsiteY52" fmla="*/ 435618 h 680468"/>
                <a:gd name="connsiteX53" fmla="*/ 747965 w 1778548"/>
                <a:gd name="connsiteY53" fmla="*/ 435618 h 680468"/>
                <a:gd name="connsiteX54" fmla="*/ 747965 w 1778548"/>
                <a:gd name="connsiteY54" fmla="*/ 423126 h 680468"/>
                <a:gd name="connsiteX55" fmla="*/ 718728 w 1778548"/>
                <a:gd name="connsiteY55" fmla="*/ 403138 h 680468"/>
                <a:gd name="connsiteX56" fmla="*/ 684619 w 1778548"/>
                <a:gd name="connsiteY56" fmla="*/ 413132 h 680468"/>
                <a:gd name="connsiteX57" fmla="*/ 684619 w 1778548"/>
                <a:gd name="connsiteY57" fmla="*/ 443114 h 680468"/>
                <a:gd name="connsiteX58" fmla="*/ 652946 w 1778548"/>
                <a:gd name="connsiteY58" fmla="*/ 428123 h 680468"/>
                <a:gd name="connsiteX59" fmla="*/ 640765 w 1778548"/>
                <a:gd name="connsiteY59" fmla="*/ 405637 h 680468"/>
                <a:gd name="connsiteX60" fmla="*/ 609092 w 1778548"/>
                <a:gd name="connsiteY60" fmla="*/ 395643 h 680468"/>
                <a:gd name="connsiteX61" fmla="*/ 599346 w 1778548"/>
                <a:gd name="connsiteY61" fmla="*/ 370658 h 680468"/>
                <a:gd name="connsiteX62" fmla="*/ 560365 w 1778548"/>
                <a:gd name="connsiteY62" fmla="*/ 368160 h 680468"/>
                <a:gd name="connsiteX63" fmla="*/ 555492 w 1778548"/>
                <a:gd name="connsiteY63" fmla="*/ 343175 h 680468"/>
                <a:gd name="connsiteX64" fmla="*/ 504328 w 1778548"/>
                <a:gd name="connsiteY64" fmla="*/ 340676 h 680468"/>
                <a:gd name="connsiteX65" fmla="*/ 475092 w 1778548"/>
                <a:gd name="connsiteY65" fmla="*/ 360664 h 680468"/>
                <a:gd name="connsiteX66" fmla="*/ 465346 w 1778548"/>
                <a:gd name="connsiteY66" fmla="*/ 393144 h 680468"/>
                <a:gd name="connsiteX67" fmla="*/ 416619 w 1778548"/>
                <a:gd name="connsiteY67" fmla="*/ 390646 h 680468"/>
                <a:gd name="connsiteX68" fmla="*/ 360582 w 1778548"/>
                <a:gd name="connsiteY68" fmla="*/ 400640 h 680468"/>
                <a:gd name="connsiteX69" fmla="*/ 336219 w 1778548"/>
                <a:gd name="connsiteY69" fmla="*/ 390646 h 680468"/>
                <a:gd name="connsiteX70" fmla="*/ 238764 w 1778548"/>
                <a:gd name="connsiteY70" fmla="*/ 393144 h 680468"/>
                <a:gd name="connsiteX71" fmla="*/ 233891 w 1778548"/>
                <a:gd name="connsiteY71" fmla="*/ 375655 h 680468"/>
                <a:gd name="connsiteX72" fmla="*/ 202219 w 1778548"/>
                <a:gd name="connsiteY72" fmla="*/ 363163 h 680468"/>
                <a:gd name="connsiteX73" fmla="*/ 163237 w 1778548"/>
                <a:gd name="connsiteY73" fmla="*/ 368160 h 680468"/>
                <a:gd name="connsiteX74" fmla="*/ 158364 w 1778548"/>
                <a:gd name="connsiteY74" fmla="*/ 415630 h 680468"/>
                <a:gd name="connsiteX75" fmla="*/ 134000 w 1778548"/>
                <a:gd name="connsiteY75" fmla="*/ 395643 h 680468"/>
                <a:gd name="connsiteX76" fmla="*/ 73091 w 1778548"/>
                <a:gd name="connsiteY76" fmla="*/ 408135 h 680468"/>
                <a:gd name="connsiteX77" fmla="*/ 82837 w 1778548"/>
                <a:gd name="connsiteY77" fmla="*/ 343175 h 680468"/>
                <a:gd name="connsiteX78" fmla="*/ 82837 w 1778548"/>
                <a:gd name="connsiteY78" fmla="*/ 248233 h 680468"/>
                <a:gd name="connsiteX79" fmla="*/ 56036 w 1778548"/>
                <a:gd name="connsiteY79" fmla="*/ 200762 h 680468"/>
                <a:gd name="connsiteX80" fmla="*/ 9746 w 1778548"/>
                <a:gd name="connsiteY80" fmla="*/ 210756 h 680468"/>
                <a:gd name="connsiteX81" fmla="*/ 0 w 1778548"/>
                <a:gd name="connsiteY81" fmla="*/ 168282 h 680468"/>
                <a:gd name="connsiteX82" fmla="*/ 31673 w 1778548"/>
                <a:gd name="connsiteY82" fmla="*/ 133304 h 680468"/>
                <a:gd name="connsiteX83" fmla="*/ 68218 w 1778548"/>
                <a:gd name="connsiteY83" fmla="*/ 118313 h 680468"/>
                <a:gd name="connsiteX84" fmla="*/ 77964 w 1778548"/>
                <a:gd name="connsiteY84" fmla="*/ 95826 h 680468"/>
                <a:gd name="connsiteX85" fmla="*/ 87709 w 1778548"/>
                <a:gd name="connsiteY85" fmla="*/ 88331 h 680468"/>
                <a:gd name="connsiteX86" fmla="*/ 104764 w 1778548"/>
                <a:gd name="connsiteY86" fmla="*/ 65845 h 680468"/>
                <a:gd name="connsiteX87" fmla="*/ 129436 w 1778548"/>
                <a:gd name="connsiteY87" fmla="*/ 11349 h 680468"/>
                <a:gd name="connsiteX88" fmla="*/ 742277 w 1778548"/>
                <a:gd name="connsiteY88" fmla="*/ 57241 h 680468"/>
                <a:gd name="connsiteX0" fmla="*/ 1523962 w 1778548"/>
                <a:gd name="connsiteY0" fmla="*/ 0 h 669119"/>
                <a:gd name="connsiteX1" fmla="*/ 1566584 w 1778548"/>
                <a:gd name="connsiteY1" fmla="*/ 164428 h 669119"/>
                <a:gd name="connsiteX2" fmla="*/ 1598257 w 1778548"/>
                <a:gd name="connsiteY2" fmla="*/ 234386 h 669119"/>
                <a:gd name="connsiteX3" fmla="*/ 1629930 w 1778548"/>
                <a:gd name="connsiteY3" fmla="*/ 259370 h 669119"/>
                <a:gd name="connsiteX4" fmla="*/ 1673784 w 1778548"/>
                <a:gd name="connsiteY4" fmla="*/ 259370 h 669119"/>
                <a:gd name="connsiteX5" fmla="*/ 1778548 w 1778548"/>
                <a:gd name="connsiteY5" fmla="*/ 374300 h 669119"/>
                <a:gd name="connsiteX6" fmla="*/ 1737130 w 1778548"/>
                <a:gd name="connsiteY6" fmla="*/ 404281 h 669119"/>
                <a:gd name="connsiteX7" fmla="*/ 1678657 w 1778548"/>
                <a:gd name="connsiteY7" fmla="*/ 424269 h 669119"/>
                <a:gd name="connsiteX8" fmla="*/ 1673784 w 1778548"/>
                <a:gd name="connsiteY8" fmla="*/ 441759 h 669119"/>
                <a:gd name="connsiteX9" fmla="*/ 1681094 w 1778548"/>
                <a:gd name="connsiteY9" fmla="*/ 476737 h 669119"/>
                <a:gd name="connsiteX10" fmla="*/ 1629930 w 1778548"/>
                <a:gd name="connsiteY10" fmla="*/ 501722 h 669119"/>
                <a:gd name="connsiteX11" fmla="*/ 1581202 w 1778548"/>
                <a:gd name="connsiteY11" fmla="*/ 474239 h 669119"/>
                <a:gd name="connsiteX12" fmla="*/ 1534911 w 1778548"/>
                <a:gd name="connsiteY12" fmla="*/ 476737 h 669119"/>
                <a:gd name="connsiteX13" fmla="*/ 1525166 w 1778548"/>
                <a:gd name="connsiteY13" fmla="*/ 486731 h 669119"/>
                <a:gd name="connsiteX14" fmla="*/ 1493493 w 1778548"/>
                <a:gd name="connsiteY14" fmla="*/ 486731 h 669119"/>
                <a:gd name="connsiteX15" fmla="*/ 1483748 w 1778548"/>
                <a:gd name="connsiteY15" fmla="*/ 501722 h 669119"/>
                <a:gd name="connsiteX16" fmla="*/ 1452075 w 1778548"/>
                <a:gd name="connsiteY16" fmla="*/ 526706 h 669119"/>
                <a:gd name="connsiteX17" fmla="*/ 1439893 w 1778548"/>
                <a:gd name="connsiteY17" fmla="*/ 501722 h 669119"/>
                <a:gd name="connsiteX18" fmla="*/ 1439893 w 1778548"/>
                <a:gd name="connsiteY18" fmla="*/ 486731 h 669119"/>
                <a:gd name="connsiteX19" fmla="*/ 1420402 w 1778548"/>
                <a:gd name="connsiteY19" fmla="*/ 476737 h 669119"/>
                <a:gd name="connsiteX20" fmla="*/ 1400911 w 1778548"/>
                <a:gd name="connsiteY20" fmla="*/ 486731 h 669119"/>
                <a:gd name="connsiteX21" fmla="*/ 1393602 w 1778548"/>
                <a:gd name="connsiteY21" fmla="*/ 504220 h 669119"/>
                <a:gd name="connsiteX22" fmla="*/ 1366802 w 1778548"/>
                <a:gd name="connsiteY22" fmla="*/ 504220 h 669119"/>
                <a:gd name="connsiteX23" fmla="*/ 1310766 w 1778548"/>
                <a:gd name="connsiteY23" fmla="*/ 549193 h 669119"/>
                <a:gd name="connsiteX24" fmla="*/ 1266911 w 1778548"/>
                <a:gd name="connsiteY24" fmla="*/ 556688 h 669119"/>
                <a:gd name="connsiteX25" fmla="*/ 1215747 w 1778548"/>
                <a:gd name="connsiteY25" fmla="*/ 596664 h 669119"/>
                <a:gd name="connsiteX26" fmla="*/ 1215747 w 1778548"/>
                <a:gd name="connsiteY26" fmla="*/ 634141 h 669119"/>
                <a:gd name="connsiteX27" fmla="*/ 1184075 w 1778548"/>
                <a:gd name="connsiteY27" fmla="*/ 634141 h 669119"/>
                <a:gd name="connsiteX28" fmla="*/ 1125602 w 1778548"/>
                <a:gd name="connsiteY28" fmla="*/ 669119 h 669119"/>
                <a:gd name="connsiteX29" fmla="*/ 1096365 w 1778548"/>
                <a:gd name="connsiteY29" fmla="*/ 669119 h 669119"/>
                <a:gd name="connsiteX30" fmla="*/ 1059820 w 1778548"/>
                <a:gd name="connsiteY30" fmla="*/ 629144 h 669119"/>
                <a:gd name="connsiteX31" fmla="*/ 1069565 w 1778548"/>
                <a:gd name="connsiteY31" fmla="*/ 594165 h 669119"/>
                <a:gd name="connsiteX32" fmla="*/ 1052511 w 1778548"/>
                <a:gd name="connsiteY32" fmla="*/ 574177 h 669119"/>
                <a:gd name="connsiteX33" fmla="*/ 1069565 w 1778548"/>
                <a:gd name="connsiteY33" fmla="*/ 559187 h 669119"/>
                <a:gd name="connsiteX34" fmla="*/ 1069565 w 1778548"/>
                <a:gd name="connsiteY34" fmla="*/ 539199 h 669119"/>
                <a:gd name="connsiteX35" fmla="*/ 1084183 w 1778548"/>
                <a:gd name="connsiteY35" fmla="*/ 504220 h 669119"/>
                <a:gd name="connsiteX36" fmla="*/ 1101238 w 1778548"/>
                <a:gd name="connsiteY36" fmla="*/ 509217 h 669119"/>
                <a:gd name="connsiteX37" fmla="*/ 1110983 w 1778548"/>
                <a:gd name="connsiteY37" fmla="*/ 489229 h 669119"/>
                <a:gd name="connsiteX38" fmla="*/ 1101238 w 1778548"/>
                <a:gd name="connsiteY38" fmla="*/ 439260 h 669119"/>
                <a:gd name="connsiteX39" fmla="*/ 1089056 w 1778548"/>
                <a:gd name="connsiteY39" fmla="*/ 419272 h 669119"/>
                <a:gd name="connsiteX40" fmla="*/ 1091493 w 1778548"/>
                <a:gd name="connsiteY40" fmla="*/ 399285 h 669119"/>
                <a:gd name="connsiteX41" fmla="*/ 1003783 w 1778548"/>
                <a:gd name="connsiteY41" fmla="*/ 404281 h 669119"/>
                <a:gd name="connsiteX42" fmla="*/ 976983 w 1778548"/>
                <a:gd name="connsiteY42" fmla="*/ 376798 h 669119"/>
                <a:gd name="connsiteX43" fmla="*/ 994038 w 1778548"/>
                <a:gd name="connsiteY43" fmla="*/ 301844 h 669119"/>
                <a:gd name="connsiteX44" fmla="*/ 959929 w 1778548"/>
                <a:gd name="connsiteY44" fmla="*/ 301844 h 669119"/>
                <a:gd name="connsiteX45" fmla="*/ 925820 w 1778548"/>
                <a:gd name="connsiteY45" fmla="*/ 329327 h 669119"/>
                <a:gd name="connsiteX46" fmla="*/ 923383 w 1778548"/>
                <a:gd name="connsiteY46" fmla="*/ 374300 h 669119"/>
                <a:gd name="connsiteX47" fmla="*/ 886838 w 1778548"/>
                <a:gd name="connsiteY47" fmla="*/ 364306 h 669119"/>
                <a:gd name="connsiteX48" fmla="*/ 857601 w 1778548"/>
                <a:gd name="connsiteY48" fmla="*/ 384294 h 669119"/>
                <a:gd name="connsiteX49" fmla="*/ 847856 w 1778548"/>
                <a:gd name="connsiteY49" fmla="*/ 414275 h 669119"/>
                <a:gd name="connsiteX50" fmla="*/ 828365 w 1778548"/>
                <a:gd name="connsiteY50" fmla="*/ 399285 h 669119"/>
                <a:gd name="connsiteX51" fmla="*/ 811310 w 1778548"/>
                <a:gd name="connsiteY51" fmla="*/ 399285 h 669119"/>
                <a:gd name="connsiteX52" fmla="*/ 786947 w 1778548"/>
                <a:gd name="connsiteY52" fmla="*/ 424269 h 669119"/>
                <a:gd name="connsiteX53" fmla="*/ 747965 w 1778548"/>
                <a:gd name="connsiteY53" fmla="*/ 424269 h 669119"/>
                <a:gd name="connsiteX54" fmla="*/ 747965 w 1778548"/>
                <a:gd name="connsiteY54" fmla="*/ 411777 h 669119"/>
                <a:gd name="connsiteX55" fmla="*/ 718728 w 1778548"/>
                <a:gd name="connsiteY55" fmla="*/ 391789 h 669119"/>
                <a:gd name="connsiteX56" fmla="*/ 684619 w 1778548"/>
                <a:gd name="connsiteY56" fmla="*/ 401783 h 669119"/>
                <a:gd name="connsiteX57" fmla="*/ 684619 w 1778548"/>
                <a:gd name="connsiteY57" fmla="*/ 431765 h 669119"/>
                <a:gd name="connsiteX58" fmla="*/ 652946 w 1778548"/>
                <a:gd name="connsiteY58" fmla="*/ 416774 h 669119"/>
                <a:gd name="connsiteX59" fmla="*/ 640765 w 1778548"/>
                <a:gd name="connsiteY59" fmla="*/ 394288 h 669119"/>
                <a:gd name="connsiteX60" fmla="*/ 609092 w 1778548"/>
                <a:gd name="connsiteY60" fmla="*/ 384294 h 669119"/>
                <a:gd name="connsiteX61" fmla="*/ 599346 w 1778548"/>
                <a:gd name="connsiteY61" fmla="*/ 359309 h 669119"/>
                <a:gd name="connsiteX62" fmla="*/ 560365 w 1778548"/>
                <a:gd name="connsiteY62" fmla="*/ 356811 h 669119"/>
                <a:gd name="connsiteX63" fmla="*/ 555492 w 1778548"/>
                <a:gd name="connsiteY63" fmla="*/ 331826 h 669119"/>
                <a:gd name="connsiteX64" fmla="*/ 504328 w 1778548"/>
                <a:gd name="connsiteY64" fmla="*/ 329327 h 669119"/>
                <a:gd name="connsiteX65" fmla="*/ 475092 w 1778548"/>
                <a:gd name="connsiteY65" fmla="*/ 349315 h 669119"/>
                <a:gd name="connsiteX66" fmla="*/ 465346 w 1778548"/>
                <a:gd name="connsiteY66" fmla="*/ 381795 h 669119"/>
                <a:gd name="connsiteX67" fmla="*/ 416619 w 1778548"/>
                <a:gd name="connsiteY67" fmla="*/ 379297 h 669119"/>
                <a:gd name="connsiteX68" fmla="*/ 360582 w 1778548"/>
                <a:gd name="connsiteY68" fmla="*/ 389291 h 669119"/>
                <a:gd name="connsiteX69" fmla="*/ 336219 w 1778548"/>
                <a:gd name="connsiteY69" fmla="*/ 379297 h 669119"/>
                <a:gd name="connsiteX70" fmla="*/ 238764 w 1778548"/>
                <a:gd name="connsiteY70" fmla="*/ 381795 h 669119"/>
                <a:gd name="connsiteX71" fmla="*/ 233891 w 1778548"/>
                <a:gd name="connsiteY71" fmla="*/ 364306 h 669119"/>
                <a:gd name="connsiteX72" fmla="*/ 202219 w 1778548"/>
                <a:gd name="connsiteY72" fmla="*/ 351814 h 669119"/>
                <a:gd name="connsiteX73" fmla="*/ 163237 w 1778548"/>
                <a:gd name="connsiteY73" fmla="*/ 356811 h 669119"/>
                <a:gd name="connsiteX74" fmla="*/ 158364 w 1778548"/>
                <a:gd name="connsiteY74" fmla="*/ 404281 h 669119"/>
                <a:gd name="connsiteX75" fmla="*/ 134000 w 1778548"/>
                <a:gd name="connsiteY75" fmla="*/ 384294 h 669119"/>
                <a:gd name="connsiteX76" fmla="*/ 73091 w 1778548"/>
                <a:gd name="connsiteY76" fmla="*/ 396786 h 669119"/>
                <a:gd name="connsiteX77" fmla="*/ 82837 w 1778548"/>
                <a:gd name="connsiteY77" fmla="*/ 331826 h 669119"/>
                <a:gd name="connsiteX78" fmla="*/ 82837 w 1778548"/>
                <a:gd name="connsiteY78" fmla="*/ 236884 h 669119"/>
                <a:gd name="connsiteX79" fmla="*/ 56036 w 1778548"/>
                <a:gd name="connsiteY79" fmla="*/ 189413 h 669119"/>
                <a:gd name="connsiteX80" fmla="*/ 9746 w 1778548"/>
                <a:gd name="connsiteY80" fmla="*/ 199407 h 669119"/>
                <a:gd name="connsiteX81" fmla="*/ 0 w 1778548"/>
                <a:gd name="connsiteY81" fmla="*/ 156933 h 669119"/>
                <a:gd name="connsiteX82" fmla="*/ 31673 w 1778548"/>
                <a:gd name="connsiteY82" fmla="*/ 121955 h 669119"/>
                <a:gd name="connsiteX83" fmla="*/ 68218 w 1778548"/>
                <a:gd name="connsiteY83" fmla="*/ 106964 h 669119"/>
                <a:gd name="connsiteX84" fmla="*/ 77964 w 1778548"/>
                <a:gd name="connsiteY84" fmla="*/ 84477 h 669119"/>
                <a:gd name="connsiteX85" fmla="*/ 87709 w 1778548"/>
                <a:gd name="connsiteY85" fmla="*/ 76982 h 669119"/>
                <a:gd name="connsiteX86" fmla="*/ 104764 w 1778548"/>
                <a:gd name="connsiteY86" fmla="*/ 54496 h 669119"/>
                <a:gd name="connsiteX87" fmla="*/ 129436 w 1778548"/>
                <a:gd name="connsiteY87" fmla="*/ 0 h 66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78548" h="669119">
                  <a:moveTo>
                    <a:pt x="1523962" y="0"/>
                  </a:moveTo>
                  <a:lnTo>
                    <a:pt x="1566584" y="164428"/>
                  </a:lnTo>
                  <a:lnTo>
                    <a:pt x="1598257" y="234386"/>
                  </a:lnTo>
                  <a:lnTo>
                    <a:pt x="1629930" y="259370"/>
                  </a:lnTo>
                  <a:lnTo>
                    <a:pt x="1673784" y="259370"/>
                  </a:lnTo>
                  <a:lnTo>
                    <a:pt x="1778548" y="374300"/>
                  </a:lnTo>
                  <a:lnTo>
                    <a:pt x="1737130" y="404281"/>
                  </a:lnTo>
                  <a:lnTo>
                    <a:pt x="1678657" y="424269"/>
                  </a:lnTo>
                  <a:lnTo>
                    <a:pt x="1673784" y="441759"/>
                  </a:lnTo>
                  <a:lnTo>
                    <a:pt x="1681094" y="476737"/>
                  </a:lnTo>
                  <a:lnTo>
                    <a:pt x="1629930" y="501722"/>
                  </a:lnTo>
                  <a:lnTo>
                    <a:pt x="1581202" y="474239"/>
                  </a:lnTo>
                  <a:lnTo>
                    <a:pt x="1534911" y="476737"/>
                  </a:lnTo>
                  <a:lnTo>
                    <a:pt x="1525166" y="486731"/>
                  </a:lnTo>
                  <a:lnTo>
                    <a:pt x="1493493" y="486731"/>
                  </a:lnTo>
                  <a:lnTo>
                    <a:pt x="1483748" y="501722"/>
                  </a:lnTo>
                  <a:lnTo>
                    <a:pt x="1452075" y="526706"/>
                  </a:lnTo>
                  <a:lnTo>
                    <a:pt x="1439893" y="501722"/>
                  </a:lnTo>
                  <a:lnTo>
                    <a:pt x="1439893" y="486731"/>
                  </a:lnTo>
                  <a:lnTo>
                    <a:pt x="1420402" y="476737"/>
                  </a:lnTo>
                  <a:lnTo>
                    <a:pt x="1400911" y="486731"/>
                  </a:lnTo>
                  <a:lnTo>
                    <a:pt x="1393602" y="504220"/>
                  </a:lnTo>
                  <a:lnTo>
                    <a:pt x="1366802" y="504220"/>
                  </a:lnTo>
                  <a:lnTo>
                    <a:pt x="1310766" y="549193"/>
                  </a:lnTo>
                  <a:lnTo>
                    <a:pt x="1266911" y="556688"/>
                  </a:lnTo>
                  <a:lnTo>
                    <a:pt x="1215747" y="596664"/>
                  </a:lnTo>
                  <a:lnTo>
                    <a:pt x="1215747" y="634141"/>
                  </a:lnTo>
                  <a:lnTo>
                    <a:pt x="1184075" y="634141"/>
                  </a:lnTo>
                  <a:lnTo>
                    <a:pt x="1125602" y="669119"/>
                  </a:lnTo>
                  <a:lnTo>
                    <a:pt x="1096365" y="669119"/>
                  </a:lnTo>
                  <a:lnTo>
                    <a:pt x="1059820" y="629144"/>
                  </a:lnTo>
                  <a:lnTo>
                    <a:pt x="1069565" y="594165"/>
                  </a:lnTo>
                  <a:lnTo>
                    <a:pt x="1052511" y="574177"/>
                  </a:lnTo>
                  <a:lnTo>
                    <a:pt x="1069565" y="559187"/>
                  </a:lnTo>
                  <a:lnTo>
                    <a:pt x="1069565" y="539199"/>
                  </a:lnTo>
                  <a:lnTo>
                    <a:pt x="1084183" y="504220"/>
                  </a:lnTo>
                  <a:lnTo>
                    <a:pt x="1101238" y="509217"/>
                  </a:lnTo>
                  <a:lnTo>
                    <a:pt x="1110983" y="489229"/>
                  </a:lnTo>
                  <a:lnTo>
                    <a:pt x="1101238" y="439260"/>
                  </a:lnTo>
                  <a:lnTo>
                    <a:pt x="1089056" y="419272"/>
                  </a:lnTo>
                  <a:lnTo>
                    <a:pt x="1091493" y="399285"/>
                  </a:lnTo>
                  <a:lnTo>
                    <a:pt x="1003783" y="404281"/>
                  </a:lnTo>
                  <a:lnTo>
                    <a:pt x="976983" y="376798"/>
                  </a:lnTo>
                  <a:lnTo>
                    <a:pt x="994038" y="301844"/>
                  </a:lnTo>
                  <a:lnTo>
                    <a:pt x="959929" y="301844"/>
                  </a:lnTo>
                  <a:lnTo>
                    <a:pt x="925820" y="329327"/>
                  </a:lnTo>
                  <a:lnTo>
                    <a:pt x="923383" y="374300"/>
                  </a:lnTo>
                  <a:lnTo>
                    <a:pt x="886838" y="364306"/>
                  </a:lnTo>
                  <a:lnTo>
                    <a:pt x="857601" y="384294"/>
                  </a:lnTo>
                  <a:lnTo>
                    <a:pt x="847856" y="414275"/>
                  </a:lnTo>
                  <a:lnTo>
                    <a:pt x="828365" y="399285"/>
                  </a:lnTo>
                  <a:lnTo>
                    <a:pt x="811310" y="399285"/>
                  </a:lnTo>
                  <a:lnTo>
                    <a:pt x="786947" y="424269"/>
                  </a:lnTo>
                  <a:lnTo>
                    <a:pt x="747965" y="424269"/>
                  </a:lnTo>
                  <a:lnTo>
                    <a:pt x="747965" y="411777"/>
                  </a:lnTo>
                  <a:lnTo>
                    <a:pt x="718728" y="391789"/>
                  </a:lnTo>
                  <a:lnTo>
                    <a:pt x="684619" y="401783"/>
                  </a:lnTo>
                  <a:lnTo>
                    <a:pt x="684619" y="431765"/>
                  </a:lnTo>
                  <a:lnTo>
                    <a:pt x="652946" y="416774"/>
                  </a:lnTo>
                  <a:lnTo>
                    <a:pt x="640765" y="394288"/>
                  </a:lnTo>
                  <a:lnTo>
                    <a:pt x="609092" y="384294"/>
                  </a:lnTo>
                  <a:lnTo>
                    <a:pt x="599346" y="359309"/>
                  </a:lnTo>
                  <a:lnTo>
                    <a:pt x="560365" y="356811"/>
                  </a:lnTo>
                  <a:lnTo>
                    <a:pt x="555492" y="331826"/>
                  </a:lnTo>
                  <a:lnTo>
                    <a:pt x="504328" y="329327"/>
                  </a:lnTo>
                  <a:lnTo>
                    <a:pt x="475092" y="349315"/>
                  </a:lnTo>
                  <a:lnTo>
                    <a:pt x="465346" y="381795"/>
                  </a:lnTo>
                  <a:lnTo>
                    <a:pt x="416619" y="379297"/>
                  </a:lnTo>
                  <a:lnTo>
                    <a:pt x="360582" y="389291"/>
                  </a:lnTo>
                  <a:lnTo>
                    <a:pt x="336219" y="379297"/>
                  </a:lnTo>
                  <a:lnTo>
                    <a:pt x="238764" y="381795"/>
                  </a:lnTo>
                  <a:lnTo>
                    <a:pt x="233891" y="364306"/>
                  </a:lnTo>
                  <a:lnTo>
                    <a:pt x="202219" y="351814"/>
                  </a:lnTo>
                  <a:lnTo>
                    <a:pt x="163237" y="356811"/>
                  </a:lnTo>
                  <a:lnTo>
                    <a:pt x="158364" y="404281"/>
                  </a:lnTo>
                  <a:lnTo>
                    <a:pt x="134000" y="384294"/>
                  </a:lnTo>
                  <a:lnTo>
                    <a:pt x="73091" y="396786"/>
                  </a:lnTo>
                  <a:lnTo>
                    <a:pt x="82837" y="331826"/>
                  </a:lnTo>
                  <a:lnTo>
                    <a:pt x="82837" y="236884"/>
                  </a:lnTo>
                  <a:lnTo>
                    <a:pt x="56036" y="189413"/>
                  </a:lnTo>
                  <a:lnTo>
                    <a:pt x="9746" y="199407"/>
                  </a:lnTo>
                  <a:lnTo>
                    <a:pt x="0" y="156933"/>
                  </a:lnTo>
                  <a:lnTo>
                    <a:pt x="31673" y="121955"/>
                  </a:lnTo>
                  <a:lnTo>
                    <a:pt x="68218" y="106964"/>
                  </a:lnTo>
                  <a:lnTo>
                    <a:pt x="77964" y="84477"/>
                  </a:lnTo>
                  <a:lnTo>
                    <a:pt x="87709" y="76982"/>
                  </a:lnTo>
                  <a:lnTo>
                    <a:pt x="104764" y="54496"/>
                  </a:lnTo>
                  <a:lnTo>
                    <a:pt x="129436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DEEE5F8-6811-F525-DA49-BE1A762B1E36}"/>
                </a:ext>
              </a:extLst>
            </p:cNvPr>
            <p:cNvSpPr/>
            <p:nvPr/>
          </p:nvSpPr>
          <p:spPr>
            <a:xfrm>
              <a:off x="805233" y="4043090"/>
              <a:ext cx="1271784" cy="2118701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9A3FF8B-4370-0AE5-4568-DB93C44B7D2B}"/>
                </a:ext>
              </a:extLst>
            </p:cNvPr>
            <p:cNvSpPr/>
            <p:nvPr/>
          </p:nvSpPr>
          <p:spPr>
            <a:xfrm>
              <a:off x="1735925" y="4113345"/>
              <a:ext cx="1387105" cy="22033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A71B7C4-CEF6-B71F-0E1C-7C8E5D1D9FCC}"/>
                </a:ext>
              </a:extLst>
            </p:cNvPr>
            <p:cNvSpPr/>
            <p:nvPr/>
          </p:nvSpPr>
          <p:spPr>
            <a:xfrm>
              <a:off x="701543" y="5834494"/>
              <a:ext cx="1031942" cy="630780"/>
            </a:xfrm>
            <a:custGeom>
              <a:avLst/>
              <a:gdLst>
                <a:gd name="connsiteX0" fmla="*/ 454524 w 1031942"/>
                <a:gd name="connsiteY0" fmla="*/ 0 h 630780"/>
                <a:gd name="connsiteX1" fmla="*/ 466706 w 1031942"/>
                <a:gd name="connsiteY1" fmla="*/ 54967 h 630780"/>
                <a:gd name="connsiteX2" fmla="*/ 505688 w 1031942"/>
                <a:gd name="connsiteY2" fmla="*/ 69957 h 630780"/>
                <a:gd name="connsiteX3" fmla="*/ 525179 w 1031942"/>
                <a:gd name="connsiteY3" fmla="*/ 84948 h 630780"/>
                <a:gd name="connsiteX4" fmla="*/ 556851 w 1031942"/>
                <a:gd name="connsiteY4" fmla="*/ 99939 h 630780"/>
                <a:gd name="connsiteX5" fmla="*/ 590960 w 1031942"/>
                <a:gd name="connsiteY5" fmla="*/ 92444 h 630780"/>
                <a:gd name="connsiteX6" fmla="*/ 603142 w 1031942"/>
                <a:gd name="connsiteY6" fmla="*/ 117428 h 630780"/>
                <a:gd name="connsiteX7" fmla="*/ 639688 w 1031942"/>
                <a:gd name="connsiteY7" fmla="*/ 129921 h 630780"/>
                <a:gd name="connsiteX8" fmla="*/ 668924 w 1031942"/>
                <a:gd name="connsiteY8" fmla="*/ 122425 h 630780"/>
                <a:gd name="connsiteX9" fmla="*/ 703033 w 1031942"/>
                <a:gd name="connsiteY9" fmla="*/ 149908 h 630780"/>
                <a:gd name="connsiteX10" fmla="*/ 722524 w 1031942"/>
                <a:gd name="connsiteY10" fmla="*/ 124924 h 630780"/>
                <a:gd name="connsiteX11" fmla="*/ 766379 w 1031942"/>
                <a:gd name="connsiteY11" fmla="*/ 154905 h 630780"/>
                <a:gd name="connsiteX12" fmla="*/ 785869 w 1031942"/>
                <a:gd name="connsiteY12" fmla="*/ 174893 h 630780"/>
                <a:gd name="connsiteX13" fmla="*/ 822415 w 1031942"/>
                <a:gd name="connsiteY13" fmla="*/ 179890 h 630780"/>
                <a:gd name="connsiteX14" fmla="*/ 841906 w 1031942"/>
                <a:gd name="connsiteY14" fmla="*/ 212370 h 630780"/>
                <a:gd name="connsiteX15" fmla="*/ 841906 w 1031942"/>
                <a:gd name="connsiteY15" fmla="*/ 264838 h 630780"/>
                <a:gd name="connsiteX16" fmla="*/ 873579 w 1031942"/>
                <a:gd name="connsiteY16" fmla="*/ 274832 h 630780"/>
                <a:gd name="connsiteX17" fmla="*/ 880888 w 1031942"/>
                <a:gd name="connsiteY17" fmla="*/ 294820 h 630780"/>
                <a:gd name="connsiteX18" fmla="*/ 929615 w 1031942"/>
                <a:gd name="connsiteY18" fmla="*/ 302315 h 630780"/>
                <a:gd name="connsiteX19" fmla="*/ 946434 w 1031942"/>
                <a:gd name="connsiteY19" fmla="*/ 323874 h 630780"/>
                <a:gd name="connsiteX20" fmla="*/ 941797 w 1031942"/>
                <a:gd name="connsiteY20" fmla="*/ 354783 h 630780"/>
                <a:gd name="connsiteX21" fmla="*/ 956415 w 1031942"/>
                <a:gd name="connsiteY21" fmla="*/ 369774 h 630780"/>
                <a:gd name="connsiteX22" fmla="*/ 990524 w 1031942"/>
                <a:gd name="connsiteY22" fmla="*/ 394758 h 630780"/>
                <a:gd name="connsiteX23" fmla="*/ 980778 w 1031942"/>
                <a:gd name="connsiteY23" fmla="*/ 424740 h 630780"/>
                <a:gd name="connsiteX24" fmla="*/ 995397 w 1031942"/>
                <a:gd name="connsiteY24" fmla="*/ 454721 h 630780"/>
                <a:gd name="connsiteX25" fmla="*/ 1022197 w 1031942"/>
                <a:gd name="connsiteY25" fmla="*/ 454721 h 630780"/>
                <a:gd name="connsiteX26" fmla="*/ 1031942 w 1031942"/>
                <a:gd name="connsiteY26" fmla="*/ 464715 h 630780"/>
                <a:gd name="connsiteX27" fmla="*/ 990524 w 1031942"/>
                <a:gd name="connsiteY27" fmla="*/ 529676 h 630780"/>
                <a:gd name="connsiteX28" fmla="*/ 992960 w 1031942"/>
                <a:gd name="connsiteY28" fmla="*/ 549663 h 630780"/>
                <a:gd name="connsiteX29" fmla="*/ 1014888 w 1031942"/>
                <a:gd name="connsiteY29" fmla="*/ 557159 h 630780"/>
                <a:gd name="connsiteX30" fmla="*/ 995397 w 1031942"/>
                <a:gd name="connsiteY30" fmla="*/ 609627 h 630780"/>
                <a:gd name="connsiteX31" fmla="*/ 979529 w 1031942"/>
                <a:gd name="connsiteY31" fmla="*/ 630780 h 630780"/>
                <a:gd name="connsiteX32" fmla="*/ 954466 w 1031942"/>
                <a:gd name="connsiteY32" fmla="*/ 630780 h 630780"/>
                <a:gd name="connsiteX33" fmla="*/ 934488 w 1031942"/>
                <a:gd name="connsiteY33" fmla="*/ 617122 h 630780"/>
                <a:gd name="connsiteX34" fmla="*/ 930389 w 1031942"/>
                <a:gd name="connsiteY34" fmla="*/ 630780 h 630780"/>
                <a:gd name="connsiteX35" fmla="*/ 0 w 1031942"/>
                <a:gd name="connsiteY35" fmla="*/ 630780 h 630780"/>
                <a:gd name="connsiteX36" fmla="*/ 8670 w 1031942"/>
                <a:gd name="connsiteY36" fmla="*/ 602131 h 630780"/>
                <a:gd name="connsiteX37" fmla="*/ 40342 w 1031942"/>
                <a:gd name="connsiteY37" fmla="*/ 574648 h 630780"/>
                <a:gd name="connsiteX38" fmla="*/ 67142 w 1031942"/>
                <a:gd name="connsiteY38" fmla="*/ 564654 h 630780"/>
                <a:gd name="connsiteX39" fmla="*/ 84197 w 1031942"/>
                <a:gd name="connsiteY39" fmla="*/ 529676 h 630780"/>
                <a:gd name="connsiteX40" fmla="*/ 110997 w 1031942"/>
                <a:gd name="connsiteY40" fmla="*/ 507189 h 630780"/>
                <a:gd name="connsiteX41" fmla="*/ 125615 w 1031942"/>
                <a:gd name="connsiteY41" fmla="*/ 479706 h 630780"/>
                <a:gd name="connsiteX42" fmla="*/ 154851 w 1031942"/>
                <a:gd name="connsiteY42" fmla="*/ 457220 h 630780"/>
                <a:gd name="connsiteX43" fmla="*/ 171906 w 1031942"/>
                <a:gd name="connsiteY43" fmla="*/ 417244 h 630780"/>
                <a:gd name="connsiteX44" fmla="*/ 210888 w 1031942"/>
                <a:gd name="connsiteY44" fmla="*/ 277330 h 630780"/>
                <a:gd name="connsiteX45" fmla="*/ 213324 w 1031942"/>
                <a:gd name="connsiteY45" fmla="*/ 247349 h 630780"/>
                <a:gd name="connsiteX46" fmla="*/ 232815 w 1031942"/>
                <a:gd name="connsiteY46" fmla="*/ 217367 h 630780"/>
                <a:gd name="connsiteX47" fmla="*/ 225506 w 1031942"/>
                <a:gd name="connsiteY47" fmla="*/ 202376 h 630780"/>
                <a:gd name="connsiteX48" fmla="*/ 240124 w 1031942"/>
                <a:gd name="connsiteY48" fmla="*/ 177392 h 630780"/>
                <a:gd name="connsiteX49" fmla="*/ 252306 w 1031942"/>
                <a:gd name="connsiteY49" fmla="*/ 142413 h 630780"/>
                <a:gd name="connsiteX50" fmla="*/ 262051 w 1031942"/>
                <a:gd name="connsiteY50" fmla="*/ 124924 h 630780"/>
                <a:gd name="connsiteX51" fmla="*/ 279106 w 1031942"/>
                <a:gd name="connsiteY51" fmla="*/ 57465 h 630780"/>
                <a:gd name="connsiteX52" fmla="*/ 271797 w 1031942"/>
                <a:gd name="connsiteY52" fmla="*/ 12493 h 630780"/>
                <a:gd name="connsiteX53" fmla="*/ 275076 w 1031942"/>
                <a:gd name="connsiteY53" fmla="*/ 10718 h 630780"/>
                <a:gd name="connsiteX54" fmla="*/ 273885 w 1031942"/>
                <a:gd name="connsiteY54" fmla="*/ 14991 h 630780"/>
                <a:gd name="connsiteX55" fmla="*/ 361942 w 1031942"/>
                <a:gd name="connsiteY55" fmla="*/ 14991 h 630780"/>
                <a:gd name="connsiteX56" fmla="*/ 398488 w 1031942"/>
                <a:gd name="connsiteY56" fmla="*/ 29982 h 630780"/>
                <a:gd name="connsiteX57" fmla="*/ 403360 w 1031942"/>
                <a:gd name="connsiteY57" fmla="*/ 7496 h 63078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954466 w 1031942"/>
                <a:gd name="connsiteY56" fmla="*/ 630780 h 722220"/>
                <a:gd name="connsiteX57" fmla="*/ 934488 w 1031942"/>
                <a:gd name="connsiteY57" fmla="*/ 617122 h 722220"/>
                <a:gd name="connsiteX58" fmla="*/ 1021829 w 1031942"/>
                <a:gd name="connsiteY58" fmla="*/ 722220 h 72222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954466 w 1031942"/>
                <a:gd name="connsiteY56" fmla="*/ 630780 h 722220"/>
                <a:gd name="connsiteX57" fmla="*/ 1021829 w 1031942"/>
                <a:gd name="connsiteY57" fmla="*/ 722220 h 72222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1021829 w 1031942"/>
                <a:gd name="connsiteY56" fmla="*/ 722220 h 722220"/>
                <a:gd name="connsiteX0" fmla="*/ 0 w 1031942"/>
                <a:gd name="connsiteY0" fmla="*/ 630780 h 722220"/>
                <a:gd name="connsiteX1" fmla="*/ 8670 w 1031942"/>
                <a:gd name="connsiteY1" fmla="*/ 602131 h 722220"/>
                <a:gd name="connsiteX2" fmla="*/ 40342 w 1031942"/>
                <a:gd name="connsiteY2" fmla="*/ 574648 h 722220"/>
                <a:gd name="connsiteX3" fmla="*/ 67142 w 1031942"/>
                <a:gd name="connsiteY3" fmla="*/ 564654 h 722220"/>
                <a:gd name="connsiteX4" fmla="*/ 84197 w 1031942"/>
                <a:gd name="connsiteY4" fmla="*/ 529676 h 722220"/>
                <a:gd name="connsiteX5" fmla="*/ 110997 w 1031942"/>
                <a:gd name="connsiteY5" fmla="*/ 507189 h 722220"/>
                <a:gd name="connsiteX6" fmla="*/ 125615 w 1031942"/>
                <a:gd name="connsiteY6" fmla="*/ 479706 h 722220"/>
                <a:gd name="connsiteX7" fmla="*/ 154851 w 1031942"/>
                <a:gd name="connsiteY7" fmla="*/ 457220 h 722220"/>
                <a:gd name="connsiteX8" fmla="*/ 171906 w 1031942"/>
                <a:gd name="connsiteY8" fmla="*/ 417244 h 722220"/>
                <a:gd name="connsiteX9" fmla="*/ 210888 w 1031942"/>
                <a:gd name="connsiteY9" fmla="*/ 277330 h 722220"/>
                <a:gd name="connsiteX10" fmla="*/ 213324 w 1031942"/>
                <a:gd name="connsiteY10" fmla="*/ 247349 h 722220"/>
                <a:gd name="connsiteX11" fmla="*/ 232815 w 1031942"/>
                <a:gd name="connsiteY11" fmla="*/ 217367 h 722220"/>
                <a:gd name="connsiteX12" fmla="*/ 225506 w 1031942"/>
                <a:gd name="connsiteY12" fmla="*/ 202376 h 722220"/>
                <a:gd name="connsiteX13" fmla="*/ 240124 w 1031942"/>
                <a:gd name="connsiteY13" fmla="*/ 177392 h 722220"/>
                <a:gd name="connsiteX14" fmla="*/ 252306 w 1031942"/>
                <a:gd name="connsiteY14" fmla="*/ 142413 h 722220"/>
                <a:gd name="connsiteX15" fmla="*/ 262051 w 1031942"/>
                <a:gd name="connsiteY15" fmla="*/ 124924 h 722220"/>
                <a:gd name="connsiteX16" fmla="*/ 279106 w 1031942"/>
                <a:gd name="connsiteY16" fmla="*/ 57465 h 722220"/>
                <a:gd name="connsiteX17" fmla="*/ 271797 w 1031942"/>
                <a:gd name="connsiteY17" fmla="*/ 12493 h 722220"/>
                <a:gd name="connsiteX18" fmla="*/ 275076 w 1031942"/>
                <a:gd name="connsiteY18" fmla="*/ 10718 h 722220"/>
                <a:gd name="connsiteX19" fmla="*/ 273885 w 1031942"/>
                <a:gd name="connsiteY19" fmla="*/ 14991 h 722220"/>
                <a:gd name="connsiteX20" fmla="*/ 361942 w 1031942"/>
                <a:gd name="connsiteY20" fmla="*/ 14991 h 722220"/>
                <a:gd name="connsiteX21" fmla="*/ 398488 w 1031942"/>
                <a:gd name="connsiteY21" fmla="*/ 29982 h 722220"/>
                <a:gd name="connsiteX22" fmla="*/ 403360 w 1031942"/>
                <a:gd name="connsiteY22" fmla="*/ 7496 h 722220"/>
                <a:gd name="connsiteX23" fmla="*/ 454524 w 1031942"/>
                <a:gd name="connsiteY23" fmla="*/ 0 h 722220"/>
                <a:gd name="connsiteX24" fmla="*/ 466706 w 1031942"/>
                <a:gd name="connsiteY24" fmla="*/ 54967 h 722220"/>
                <a:gd name="connsiteX25" fmla="*/ 505688 w 1031942"/>
                <a:gd name="connsiteY25" fmla="*/ 69957 h 722220"/>
                <a:gd name="connsiteX26" fmla="*/ 525179 w 1031942"/>
                <a:gd name="connsiteY26" fmla="*/ 84948 h 722220"/>
                <a:gd name="connsiteX27" fmla="*/ 556851 w 1031942"/>
                <a:gd name="connsiteY27" fmla="*/ 99939 h 722220"/>
                <a:gd name="connsiteX28" fmla="*/ 590960 w 1031942"/>
                <a:gd name="connsiteY28" fmla="*/ 92444 h 722220"/>
                <a:gd name="connsiteX29" fmla="*/ 603142 w 1031942"/>
                <a:gd name="connsiteY29" fmla="*/ 117428 h 722220"/>
                <a:gd name="connsiteX30" fmla="*/ 639688 w 1031942"/>
                <a:gd name="connsiteY30" fmla="*/ 129921 h 722220"/>
                <a:gd name="connsiteX31" fmla="*/ 668924 w 1031942"/>
                <a:gd name="connsiteY31" fmla="*/ 122425 h 722220"/>
                <a:gd name="connsiteX32" fmla="*/ 703033 w 1031942"/>
                <a:gd name="connsiteY32" fmla="*/ 149908 h 722220"/>
                <a:gd name="connsiteX33" fmla="*/ 722524 w 1031942"/>
                <a:gd name="connsiteY33" fmla="*/ 124924 h 722220"/>
                <a:gd name="connsiteX34" fmla="*/ 766379 w 1031942"/>
                <a:gd name="connsiteY34" fmla="*/ 154905 h 722220"/>
                <a:gd name="connsiteX35" fmla="*/ 785869 w 1031942"/>
                <a:gd name="connsiteY35" fmla="*/ 174893 h 722220"/>
                <a:gd name="connsiteX36" fmla="*/ 822415 w 1031942"/>
                <a:gd name="connsiteY36" fmla="*/ 179890 h 722220"/>
                <a:gd name="connsiteX37" fmla="*/ 841906 w 1031942"/>
                <a:gd name="connsiteY37" fmla="*/ 212370 h 722220"/>
                <a:gd name="connsiteX38" fmla="*/ 841906 w 1031942"/>
                <a:gd name="connsiteY38" fmla="*/ 264838 h 722220"/>
                <a:gd name="connsiteX39" fmla="*/ 873579 w 1031942"/>
                <a:gd name="connsiteY39" fmla="*/ 274832 h 722220"/>
                <a:gd name="connsiteX40" fmla="*/ 880888 w 1031942"/>
                <a:gd name="connsiteY40" fmla="*/ 294820 h 722220"/>
                <a:gd name="connsiteX41" fmla="*/ 929615 w 1031942"/>
                <a:gd name="connsiteY41" fmla="*/ 302315 h 722220"/>
                <a:gd name="connsiteX42" fmla="*/ 946434 w 1031942"/>
                <a:gd name="connsiteY42" fmla="*/ 323874 h 722220"/>
                <a:gd name="connsiteX43" fmla="*/ 941797 w 1031942"/>
                <a:gd name="connsiteY43" fmla="*/ 354783 h 722220"/>
                <a:gd name="connsiteX44" fmla="*/ 956415 w 1031942"/>
                <a:gd name="connsiteY44" fmla="*/ 369774 h 722220"/>
                <a:gd name="connsiteX45" fmla="*/ 990524 w 1031942"/>
                <a:gd name="connsiteY45" fmla="*/ 394758 h 722220"/>
                <a:gd name="connsiteX46" fmla="*/ 980778 w 1031942"/>
                <a:gd name="connsiteY46" fmla="*/ 424740 h 722220"/>
                <a:gd name="connsiteX47" fmla="*/ 995397 w 1031942"/>
                <a:gd name="connsiteY47" fmla="*/ 454721 h 722220"/>
                <a:gd name="connsiteX48" fmla="*/ 1022197 w 1031942"/>
                <a:gd name="connsiteY48" fmla="*/ 454721 h 722220"/>
                <a:gd name="connsiteX49" fmla="*/ 1031942 w 1031942"/>
                <a:gd name="connsiteY49" fmla="*/ 464715 h 722220"/>
                <a:gd name="connsiteX50" fmla="*/ 990524 w 1031942"/>
                <a:gd name="connsiteY50" fmla="*/ 529676 h 722220"/>
                <a:gd name="connsiteX51" fmla="*/ 992960 w 1031942"/>
                <a:gd name="connsiteY51" fmla="*/ 549663 h 722220"/>
                <a:gd name="connsiteX52" fmla="*/ 1014888 w 1031942"/>
                <a:gd name="connsiteY52" fmla="*/ 557159 h 722220"/>
                <a:gd name="connsiteX53" fmla="*/ 995397 w 1031942"/>
                <a:gd name="connsiteY53" fmla="*/ 609627 h 722220"/>
                <a:gd name="connsiteX54" fmla="*/ 979529 w 1031942"/>
                <a:gd name="connsiteY54" fmla="*/ 630780 h 722220"/>
                <a:gd name="connsiteX55" fmla="*/ 1021829 w 1031942"/>
                <a:gd name="connsiteY55" fmla="*/ 722220 h 722220"/>
                <a:gd name="connsiteX0" fmla="*/ 0 w 1031942"/>
                <a:gd name="connsiteY0" fmla="*/ 630780 h 630780"/>
                <a:gd name="connsiteX1" fmla="*/ 8670 w 1031942"/>
                <a:gd name="connsiteY1" fmla="*/ 602131 h 630780"/>
                <a:gd name="connsiteX2" fmla="*/ 40342 w 1031942"/>
                <a:gd name="connsiteY2" fmla="*/ 574648 h 630780"/>
                <a:gd name="connsiteX3" fmla="*/ 67142 w 1031942"/>
                <a:gd name="connsiteY3" fmla="*/ 564654 h 630780"/>
                <a:gd name="connsiteX4" fmla="*/ 84197 w 1031942"/>
                <a:gd name="connsiteY4" fmla="*/ 529676 h 630780"/>
                <a:gd name="connsiteX5" fmla="*/ 110997 w 1031942"/>
                <a:gd name="connsiteY5" fmla="*/ 507189 h 630780"/>
                <a:gd name="connsiteX6" fmla="*/ 125615 w 1031942"/>
                <a:gd name="connsiteY6" fmla="*/ 479706 h 630780"/>
                <a:gd name="connsiteX7" fmla="*/ 154851 w 1031942"/>
                <a:gd name="connsiteY7" fmla="*/ 457220 h 630780"/>
                <a:gd name="connsiteX8" fmla="*/ 171906 w 1031942"/>
                <a:gd name="connsiteY8" fmla="*/ 417244 h 630780"/>
                <a:gd name="connsiteX9" fmla="*/ 210888 w 1031942"/>
                <a:gd name="connsiteY9" fmla="*/ 277330 h 630780"/>
                <a:gd name="connsiteX10" fmla="*/ 213324 w 1031942"/>
                <a:gd name="connsiteY10" fmla="*/ 247349 h 630780"/>
                <a:gd name="connsiteX11" fmla="*/ 232815 w 1031942"/>
                <a:gd name="connsiteY11" fmla="*/ 217367 h 630780"/>
                <a:gd name="connsiteX12" fmla="*/ 225506 w 1031942"/>
                <a:gd name="connsiteY12" fmla="*/ 202376 h 630780"/>
                <a:gd name="connsiteX13" fmla="*/ 240124 w 1031942"/>
                <a:gd name="connsiteY13" fmla="*/ 177392 h 630780"/>
                <a:gd name="connsiteX14" fmla="*/ 252306 w 1031942"/>
                <a:gd name="connsiteY14" fmla="*/ 142413 h 630780"/>
                <a:gd name="connsiteX15" fmla="*/ 262051 w 1031942"/>
                <a:gd name="connsiteY15" fmla="*/ 124924 h 630780"/>
                <a:gd name="connsiteX16" fmla="*/ 279106 w 1031942"/>
                <a:gd name="connsiteY16" fmla="*/ 57465 h 630780"/>
                <a:gd name="connsiteX17" fmla="*/ 271797 w 1031942"/>
                <a:gd name="connsiteY17" fmla="*/ 12493 h 630780"/>
                <a:gd name="connsiteX18" fmla="*/ 275076 w 1031942"/>
                <a:gd name="connsiteY18" fmla="*/ 10718 h 630780"/>
                <a:gd name="connsiteX19" fmla="*/ 273885 w 1031942"/>
                <a:gd name="connsiteY19" fmla="*/ 14991 h 630780"/>
                <a:gd name="connsiteX20" fmla="*/ 361942 w 1031942"/>
                <a:gd name="connsiteY20" fmla="*/ 14991 h 630780"/>
                <a:gd name="connsiteX21" fmla="*/ 398488 w 1031942"/>
                <a:gd name="connsiteY21" fmla="*/ 29982 h 630780"/>
                <a:gd name="connsiteX22" fmla="*/ 403360 w 1031942"/>
                <a:gd name="connsiteY22" fmla="*/ 7496 h 630780"/>
                <a:gd name="connsiteX23" fmla="*/ 454524 w 1031942"/>
                <a:gd name="connsiteY23" fmla="*/ 0 h 630780"/>
                <a:gd name="connsiteX24" fmla="*/ 466706 w 1031942"/>
                <a:gd name="connsiteY24" fmla="*/ 54967 h 630780"/>
                <a:gd name="connsiteX25" fmla="*/ 505688 w 1031942"/>
                <a:gd name="connsiteY25" fmla="*/ 69957 h 630780"/>
                <a:gd name="connsiteX26" fmla="*/ 525179 w 1031942"/>
                <a:gd name="connsiteY26" fmla="*/ 84948 h 630780"/>
                <a:gd name="connsiteX27" fmla="*/ 556851 w 1031942"/>
                <a:gd name="connsiteY27" fmla="*/ 99939 h 630780"/>
                <a:gd name="connsiteX28" fmla="*/ 590960 w 1031942"/>
                <a:gd name="connsiteY28" fmla="*/ 92444 h 630780"/>
                <a:gd name="connsiteX29" fmla="*/ 603142 w 1031942"/>
                <a:gd name="connsiteY29" fmla="*/ 117428 h 630780"/>
                <a:gd name="connsiteX30" fmla="*/ 639688 w 1031942"/>
                <a:gd name="connsiteY30" fmla="*/ 129921 h 630780"/>
                <a:gd name="connsiteX31" fmla="*/ 668924 w 1031942"/>
                <a:gd name="connsiteY31" fmla="*/ 122425 h 630780"/>
                <a:gd name="connsiteX32" fmla="*/ 703033 w 1031942"/>
                <a:gd name="connsiteY32" fmla="*/ 149908 h 630780"/>
                <a:gd name="connsiteX33" fmla="*/ 722524 w 1031942"/>
                <a:gd name="connsiteY33" fmla="*/ 124924 h 630780"/>
                <a:gd name="connsiteX34" fmla="*/ 766379 w 1031942"/>
                <a:gd name="connsiteY34" fmla="*/ 154905 h 630780"/>
                <a:gd name="connsiteX35" fmla="*/ 785869 w 1031942"/>
                <a:gd name="connsiteY35" fmla="*/ 174893 h 630780"/>
                <a:gd name="connsiteX36" fmla="*/ 822415 w 1031942"/>
                <a:gd name="connsiteY36" fmla="*/ 179890 h 630780"/>
                <a:gd name="connsiteX37" fmla="*/ 841906 w 1031942"/>
                <a:gd name="connsiteY37" fmla="*/ 212370 h 630780"/>
                <a:gd name="connsiteX38" fmla="*/ 841906 w 1031942"/>
                <a:gd name="connsiteY38" fmla="*/ 264838 h 630780"/>
                <a:gd name="connsiteX39" fmla="*/ 873579 w 1031942"/>
                <a:gd name="connsiteY39" fmla="*/ 274832 h 630780"/>
                <a:gd name="connsiteX40" fmla="*/ 880888 w 1031942"/>
                <a:gd name="connsiteY40" fmla="*/ 294820 h 630780"/>
                <a:gd name="connsiteX41" fmla="*/ 929615 w 1031942"/>
                <a:gd name="connsiteY41" fmla="*/ 302315 h 630780"/>
                <a:gd name="connsiteX42" fmla="*/ 946434 w 1031942"/>
                <a:gd name="connsiteY42" fmla="*/ 323874 h 630780"/>
                <a:gd name="connsiteX43" fmla="*/ 941797 w 1031942"/>
                <a:gd name="connsiteY43" fmla="*/ 354783 h 630780"/>
                <a:gd name="connsiteX44" fmla="*/ 956415 w 1031942"/>
                <a:gd name="connsiteY44" fmla="*/ 369774 h 630780"/>
                <a:gd name="connsiteX45" fmla="*/ 990524 w 1031942"/>
                <a:gd name="connsiteY45" fmla="*/ 394758 h 630780"/>
                <a:gd name="connsiteX46" fmla="*/ 980778 w 1031942"/>
                <a:gd name="connsiteY46" fmla="*/ 424740 h 630780"/>
                <a:gd name="connsiteX47" fmla="*/ 995397 w 1031942"/>
                <a:gd name="connsiteY47" fmla="*/ 454721 h 630780"/>
                <a:gd name="connsiteX48" fmla="*/ 1022197 w 1031942"/>
                <a:gd name="connsiteY48" fmla="*/ 454721 h 630780"/>
                <a:gd name="connsiteX49" fmla="*/ 1031942 w 1031942"/>
                <a:gd name="connsiteY49" fmla="*/ 464715 h 630780"/>
                <a:gd name="connsiteX50" fmla="*/ 990524 w 1031942"/>
                <a:gd name="connsiteY50" fmla="*/ 529676 h 630780"/>
                <a:gd name="connsiteX51" fmla="*/ 992960 w 1031942"/>
                <a:gd name="connsiteY51" fmla="*/ 549663 h 630780"/>
                <a:gd name="connsiteX52" fmla="*/ 1014888 w 1031942"/>
                <a:gd name="connsiteY52" fmla="*/ 557159 h 630780"/>
                <a:gd name="connsiteX53" fmla="*/ 995397 w 1031942"/>
                <a:gd name="connsiteY53" fmla="*/ 609627 h 630780"/>
                <a:gd name="connsiteX54" fmla="*/ 979529 w 1031942"/>
                <a:gd name="connsiteY54" fmla="*/ 630780 h 630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031942" h="630780">
                  <a:moveTo>
                    <a:pt x="0" y="630780"/>
                  </a:moveTo>
                  <a:lnTo>
                    <a:pt x="8670" y="602131"/>
                  </a:lnTo>
                  <a:lnTo>
                    <a:pt x="40342" y="574648"/>
                  </a:lnTo>
                  <a:lnTo>
                    <a:pt x="67142" y="564654"/>
                  </a:lnTo>
                  <a:lnTo>
                    <a:pt x="84197" y="529676"/>
                  </a:lnTo>
                  <a:lnTo>
                    <a:pt x="110997" y="507189"/>
                  </a:lnTo>
                  <a:lnTo>
                    <a:pt x="125615" y="479706"/>
                  </a:lnTo>
                  <a:lnTo>
                    <a:pt x="154851" y="457220"/>
                  </a:lnTo>
                  <a:lnTo>
                    <a:pt x="171906" y="417244"/>
                  </a:lnTo>
                  <a:lnTo>
                    <a:pt x="210888" y="277330"/>
                  </a:lnTo>
                  <a:lnTo>
                    <a:pt x="213324" y="247349"/>
                  </a:lnTo>
                  <a:lnTo>
                    <a:pt x="232815" y="217367"/>
                  </a:lnTo>
                  <a:lnTo>
                    <a:pt x="225506" y="202376"/>
                  </a:lnTo>
                  <a:lnTo>
                    <a:pt x="240124" y="177392"/>
                  </a:lnTo>
                  <a:lnTo>
                    <a:pt x="252306" y="142413"/>
                  </a:lnTo>
                  <a:lnTo>
                    <a:pt x="262051" y="124924"/>
                  </a:lnTo>
                  <a:lnTo>
                    <a:pt x="279106" y="57465"/>
                  </a:lnTo>
                  <a:lnTo>
                    <a:pt x="271797" y="12493"/>
                  </a:lnTo>
                  <a:lnTo>
                    <a:pt x="275076" y="10718"/>
                  </a:lnTo>
                  <a:lnTo>
                    <a:pt x="273885" y="14991"/>
                  </a:lnTo>
                  <a:lnTo>
                    <a:pt x="361942" y="14991"/>
                  </a:lnTo>
                  <a:lnTo>
                    <a:pt x="398488" y="29982"/>
                  </a:lnTo>
                  <a:lnTo>
                    <a:pt x="403360" y="7496"/>
                  </a:lnTo>
                  <a:lnTo>
                    <a:pt x="454524" y="0"/>
                  </a:lnTo>
                  <a:lnTo>
                    <a:pt x="466706" y="54967"/>
                  </a:lnTo>
                  <a:lnTo>
                    <a:pt x="505688" y="69957"/>
                  </a:lnTo>
                  <a:lnTo>
                    <a:pt x="525179" y="84948"/>
                  </a:lnTo>
                  <a:lnTo>
                    <a:pt x="556851" y="99939"/>
                  </a:lnTo>
                  <a:lnTo>
                    <a:pt x="590960" y="92444"/>
                  </a:lnTo>
                  <a:lnTo>
                    <a:pt x="603142" y="117428"/>
                  </a:lnTo>
                  <a:lnTo>
                    <a:pt x="639688" y="129921"/>
                  </a:lnTo>
                  <a:lnTo>
                    <a:pt x="668924" y="122425"/>
                  </a:lnTo>
                  <a:lnTo>
                    <a:pt x="703033" y="149908"/>
                  </a:lnTo>
                  <a:lnTo>
                    <a:pt x="722524" y="124924"/>
                  </a:lnTo>
                  <a:lnTo>
                    <a:pt x="766379" y="154905"/>
                  </a:lnTo>
                  <a:lnTo>
                    <a:pt x="785869" y="174893"/>
                  </a:lnTo>
                  <a:lnTo>
                    <a:pt x="822415" y="179890"/>
                  </a:lnTo>
                  <a:lnTo>
                    <a:pt x="841906" y="212370"/>
                  </a:lnTo>
                  <a:lnTo>
                    <a:pt x="841906" y="264838"/>
                  </a:lnTo>
                  <a:lnTo>
                    <a:pt x="873579" y="274832"/>
                  </a:lnTo>
                  <a:lnTo>
                    <a:pt x="880888" y="294820"/>
                  </a:lnTo>
                  <a:lnTo>
                    <a:pt x="929615" y="302315"/>
                  </a:lnTo>
                  <a:lnTo>
                    <a:pt x="946434" y="323874"/>
                  </a:lnTo>
                  <a:lnTo>
                    <a:pt x="941797" y="354783"/>
                  </a:lnTo>
                  <a:lnTo>
                    <a:pt x="956415" y="369774"/>
                  </a:lnTo>
                  <a:lnTo>
                    <a:pt x="990524" y="394758"/>
                  </a:lnTo>
                  <a:lnTo>
                    <a:pt x="980778" y="424740"/>
                  </a:lnTo>
                  <a:lnTo>
                    <a:pt x="995397" y="454721"/>
                  </a:lnTo>
                  <a:lnTo>
                    <a:pt x="1022197" y="454721"/>
                  </a:lnTo>
                  <a:lnTo>
                    <a:pt x="1031942" y="464715"/>
                  </a:lnTo>
                  <a:lnTo>
                    <a:pt x="990524" y="529676"/>
                  </a:lnTo>
                  <a:lnTo>
                    <a:pt x="992960" y="549663"/>
                  </a:lnTo>
                  <a:lnTo>
                    <a:pt x="1014888" y="557159"/>
                  </a:lnTo>
                  <a:lnTo>
                    <a:pt x="995397" y="609627"/>
                  </a:lnTo>
                  <a:lnTo>
                    <a:pt x="979529" y="630780"/>
                  </a:lnTo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9069FAD-5C68-1A51-33B1-E3844B906074}"/>
                </a:ext>
              </a:extLst>
            </p:cNvPr>
            <p:cNvSpPr/>
            <p:nvPr/>
          </p:nvSpPr>
          <p:spPr>
            <a:xfrm>
              <a:off x="1643344" y="5996063"/>
              <a:ext cx="1089868" cy="469212"/>
            </a:xfrm>
            <a:custGeom>
              <a:avLst/>
              <a:gdLst>
                <a:gd name="connsiteX0" fmla="*/ 4098 w 1101275"/>
                <a:gd name="connsiteY0" fmla="*/ 455554 h 469212"/>
                <a:gd name="connsiteX1" fmla="*/ 24076 w 1101275"/>
                <a:gd name="connsiteY1" fmla="*/ 469212 h 469212"/>
                <a:gd name="connsiteX2" fmla="*/ 0 w 1101275"/>
                <a:gd name="connsiteY2" fmla="*/ 469212 h 469212"/>
                <a:gd name="connsiteX3" fmla="*/ 922608 w 1101275"/>
                <a:gd name="connsiteY3" fmla="*/ 0 h 469212"/>
                <a:gd name="connsiteX4" fmla="*/ 946972 w 1101275"/>
                <a:gd name="connsiteY4" fmla="*/ 0 h 469212"/>
                <a:gd name="connsiteX5" fmla="*/ 1028184 w 1101275"/>
                <a:gd name="connsiteY5" fmla="*/ 16657 h 469212"/>
                <a:gd name="connsiteX6" fmla="*/ 1064705 w 1101275"/>
                <a:gd name="connsiteY6" fmla="*/ 33302 h 469212"/>
                <a:gd name="connsiteX7" fmla="*/ 1101275 w 1101275"/>
                <a:gd name="connsiteY7" fmla="*/ 172811 h 469212"/>
                <a:gd name="connsiteX8" fmla="*/ 1097215 w 1101275"/>
                <a:gd name="connsiteY8" fmla="*/ 193632 h 469212"/>
                <a:gd name="connsiteX9" fmla="*/ 1056608 w 1101275"/>
                <a:gd name="connsiteY9" fmla="*/ 139498 h 469212"/>
                <a:gd name="connsiteX10" fmla="*/ 1066761 w 1101275"/>
                <a:gd name="connsiteY10" fmla="*/ 214452 h 469212"/>
                <a:gd name="connsiteX11" fmla="*/ 1062699 w 1101275"/>
                <a:gd name="connsiteY11" fmla="*/ 226945 h 469212"/>
                <a:gd name="connsiteX12" fmla="*/ 1030214 w 1101275"/>
                <a:gd name="connsiteY12" fmla="*/ 172811 h 469212"/>
                <a:gd name="connsiteX13" fmla="*/ 1020063 w 1101275"/>
                <a:gd name="connsiteY13" fmla="*/ 199878 h 469212"/>
                <a:gd name="connsiteX14" fmla="*/ 1024124 w 1101275"/>
                <a:gd name="connsiteY14" fmla="*/ 237355 h 469212"/>
                <a:gd name="connsiteX15" fmla="*/ 1001791 w 1101275"/>
                <a:gd name="connsiteY15" fmla="*/ 249847 h 469212"/>
                <a:gd name="connsiteX16" fmla="*/ 957123 w 1101275"/>
                <a:gd name="connsiteY16" fmla="*/ 276914 h 469212"/>
                <a:gd name="connsiteX17" fmla="*/ 949002 w 1101275"/>
                <a:gd name="connsiteY17" fmla="*/ 297734 h 469212"/>
                <a:gd name="connsiteX18" fmla="*/ 973365 w 1101275"/>
                <a:gd name="connsiteY18" fmla="*/ 331047 h 469212"/>
                <a:gd name="connsiteX19" fmla="*/ 999760 w 1101275"/>
                <a:gd name="connsiteY19" fmla="*/ 345622 h 469212"/>
                <a:gd name="connsiteX20" fmla="*/ 995699 w 1101275"/>
                <a:gd name="connsiteY20" fmla="*/ 389345 h 469212"/>
                <a:gd name="connsiteX21" fmla="*/ 963214 w 1101275"/>
                <a:gd name="connsiteY21" fmla="*/ 385181 h 469212"/>
                <a:gd name="connsiteX22" fmla="*/ 959154 w 1101275"/>
                <a:gd name="connsiteY22" fmla="*/ 399755 h 469212"/>
                <a:gd name="connsiteX23" fmla="*/ 936821 w 1101275"/>
                <a:gd name="connsiteY23" fmla="*/ 401837 h 469212"/>
                <a:gd name="connsiteX24" fmla="*/ 928700 w 1101275"/>
                <a:gd name="connsiteY24" fmla="*/ 422658 h 469212"/>
                <a:gd name="connsiteX25" fmla="*/ 879973 w 1101275"/>
                <a:gd name="connsiteY25" fmla="*/ 437232 h 469212"/>
                <a:gd name="connsiteX26" fmla="*/ 879973 w 1101275"/>
                <a:gd name="connsiteY26" fmla="*/ 460135 h 469212"/>
                <a:gd name="connsiteX27" fmla="*/ 918548 w 1101275"/>
                <a:gd name="connsiteY27" fmla="*/ 462217 h 469212"/>
                <a:gd name="connsiteX28" fmla="*/ 933895 w 1101275"/>
                <a:gd name="connsiteY28" fmla="*/ 469212 h 469212"/>
                <a:gd name="connsiteX29" fmla="*/ 49140 w 1101275"/>
                <a:gd name="connsiteY29" fmla="*/ 469212 h 469212"/>
                <a:gd name="connsiteX30" fmla="*/ 65008 w 1101275"/>
                <a:gd name="connsiteY30" fmla="*/ 448059 h 469212"/>
                <a:gd name="connsiteX31" fmla="*/ 84498 w 1101275"/>
                <a:gd name="connsiteY31" fmla="*/ 395591 h 469212"/>
                <a:gd name="connsiteX32" fmla="*/ 62571 w 1101275"/>
                <a:gd name="connsiteY32" fmla="*/ 388096 h 469212"/>
                <a:gd name="connsiteX33" fmla="*/ 60135 w 1101275"/>
                <a:gd name="connsiteY33" fmla="*/ 368108 h 469212"/>
                <a:gd name="connsiteX34" fmla="*/ 101553 w 1101275"/>
                <a:gd name="connsiteY34" fmla="*/ 303148 h 469212"/>
                <a:gd name="connsiteX35" fmla="*/ 91808 w 1101275"/>
                <a:gd name="connsiteY35" fmla="*/ 293154 h 469212"/>
                <a:gd name="connsiteX36" fmla="*/ 65008 w 1101275"/>
                <a:gd name="connsiteY36" fmla="*/ 293154 h 469212"/>
                <a:gd name="connsiteX37" fmla="*/ 50389 w 1101275"/>
                <a:gd name="connsiteY37" fmla="*/ 263172 h 469212"/>
                <a:gd name="connsiteX38" fmla="*/ 60135 w 1101275"/>
                <a:gd name="connsiteY38" fmla="*/ 233191 h 469212"/>
                <a:gd name="connsiteX39" fmla="*/ 26026 w 1101275"/>
                <a:gd name="connsiteY39" fmla="*/ 208206 h 469212"/>
                <a:gd name="connsiteX40" fmla="*/ 11407 w 1101275"/>
                <a:gd name="connsiteY40" fmla="*/ 193215 h 469212"/>
                <a:gd name="connsiteX41" fmla="*/ 16045 w 1101275"/>
                <a:gd name="connsiteY41" fmla="*/ 162307 h 469212"/>
                <a:gd name="connsiteX42" fmla="*/ 18717 w 1101275"/>
                <a:gd name="connsiteY42" fmla="*/ 165732 h 469212"/>
                <a:gd name="connsiteX43" fmla="*/ 67444 w 1101275"/>
                <a:gd name="connsiteY43" fmla="*/ 138249 h 469212"/>
                <a:gd name="connsiteX44" fmla="*/ 103989 w 1101275"/>
                <a:gd name="connsiteY44" fmla="*/ 155738 h 469212"/>
                <a:gd name="connsiteX45" fmla="*/ 138099 w 1101275"/>
                <a:gd name="connsiteY45" fmla="*/ 113264 h 469212"/>
                <a:gd name="connsiteX46" fmla="*/ 167335 w 1101275"/>
                <a:gd name="connsiteY46" fmla="*/ 105769 h 469212"/>
                <a:gd name="connsiteX47" fmla="*/ 194135 w 1101275"/>
                <a:gd name="connsiteY47" fmla="*/ 60796 h 469212"/>
                <a:gd name="connsiteX48" fmla="*/ 220935 w 1101275"/>
                <a:gd name="connsiteY48" fmla="*/ 58298 h 469212"/>
                <a:gd name="connsiteX49" fmla="*/ 281032 w 1101275"/>
                <a:gd name="connsiteY49" fmla="*/ 58298 h 469212"/>
                <a:gd name="connsiteX50" fmla="*/ 337881 w 1101275"/>
                <a:gd name="connsiteY50" fmla="*/ 104103 h 469212"/>
                <a:gd name="connsiteX51" fmla="*/ 366305 w 1101275"/>
                <a:gd name="connsiteY51" fmla="*/ 95775 h 469212"/>
                <a:gd name="connsiteX52" fmla="*/ 415032 w 1101275"/>
                <a:gd name="connsiteY52" fmla="*/ 124924 h 469212"/>
                <a:gd name="connsiteX53" fmla="*/ 431275 w 1101275"/>
                <a:gd name="connsiteY53" fmla="*/ 162401 h 469212"/>
                <a:gd name="connsiteX54" fmla="*/ 536850 w 1101275"/>
                <a:gd name="connsiteY54" fmla="*/ 149908 h 469212"/>
                <a:gd name="connsiteX55" fmla="*/ 585578 w 1101275"/>
                <a:gd name="connsiteY55" fmla="*/ 158237 h 469212"/>
                <a:gd name="connsiteX56" fmla="*/ 593699 w 1101275"/>
                <a:gd name="connsiteY56" fmla="*/ 199878 h 469212"/>
                <a:gd name="connsiteX57" fmla="*/ 549032 w 1101275"/>
                <a:gd name="connsiteY57" fmla="*/ 233191 h 469212"/>
                <a:gd name="connsiteX58" fmla="*/ 585578 w 1101275"/>
                <a:gd name="connsiteY58" fmla="*/ 241519 h 469212"/>
                <a:gd name="connsiteX59" fmla="*/ 585578 w 1101275"/>
                <a:gd name="connsiteY59" fmla="*/ 266504 h 469212"/>
                <a:gd name="connsiteX60" fmla="*/ 646487 w 1101275"/>
                <a:gd name="connsiteY60" fmla="*/ 291488 h 469212"/>
                <a:gd name="connsiteX61" fmla="*/ 650548 w 1101275"/>
                <a:gd name="connsiteY61" fmla="*/ 316473 h 469212"/>
                <a:gd name="connsiteX62" fmla="*/ 670851 w 1101275"/>
                <a:gd name="connsiteY62" fmla="*/ 320637 h 469212"/>
                <a:gd name="connsiteX63" fmla="*/ 691154 w 1101275"/>
                <a:gd name="connsiteY63" fmla="*/ 320637 h 469212"/>
                <a:gd name="connsiteX64" fmla="*/ 711457 w 1101275"/>
                <a:gd name="connsiteY64" fmla="*/ 274832 h 469212"/>
                <a:gd name="connsiteX65" fmla="*/ 743942 w 1101275"/>
                <a:gd name="connsiteY65" fmla="*/ 270668 h 469212"/>
                <a:gd name="connsiteX66" fmla="*/ 752063 w 1101275"/>
                <a:gd name="connsiteY66" fmla="*/ 237355 h 469212"/>
                <a:gd name="connsiteX67" fmla="*/ 772366 w 1101275"/>
                <a:gd name="connsiteY67" fmla="*/ 254011 h 469212"/>
                <a:gd name="connsiteX68" fmla="*/ 796729 w 1101275"/>
                <a:gd name="connsiteY68" fmla="*/ 254011 h 469212"/>
                <a:gd name="connsiteX69" fmla="*/ 837336 w 1101275"/>
                <a:gd name="connsiteY69" fmla="*/ 278996 h 469212"/>
                <a:gd name="connsiteX70" fmla="*/ 849517 w 1101275"/>
                <a:gd name="connsiteY70" fmla="*/ 278996 h 469212"/>
                <a:gd name="connsiteX71" fmla="*/ 857639 w 1101275"/>
                <a:gd name="connsiteY71" fmla="*/ 254011 h 469212"/>
                <a:gd name="connsiteX72" fmla="*/ 882002 w 1101275"/>
                <a:gd name="connsiteY72" fmla="*/ 241519 h 469212"/>
                <a:gd name="connsiteX73" fmla="*/ 906366 w 1101275"/>
                <a:gd name="connsiteY73" fmla="*/ 195714 h 469212"/>
                <a:gd name="connsiteX74" fmla="*/ 890123 w 1101275"/>
                <a:gd name="connsiteY74" fmla="*/ 174893 h 469212"/>
                <a:gd name="connsiteX75" fmla="*/ 922608 w 1101275"/>
                <a:gd name="connsiteY75" fmla="*/ 120760 h 469212"/>
                <a:gd name="connsiteX76" fmla="*/ 930730 w 1101275"/>
                <a:gd name="connsiteY76" fmla="*/ 66626 h 469212"/>
                <a:gd name="connsiteX77" fmla="*/ 914487 w 1101275"/>
                <a:gd name="connsiteY77" fmla="*/ 37477 h 469212"/>
                <a:gd name="connsiteX0" fmla="*/ 0 w 1101275"/>
                <a:gd name="connsiteY0" fmla="*/ 469212 h 469212"/>
                <a:gd name="connsiteX1" fmla="*/ 24076 w 1101275"/>
                <a:gd name="connsiteY1" fmla="*/ 469212 h 469212"/>
                <a:gd name="connsiteX2" fmla="*/ 0 w 1101275"/>
                <a:gd name="connsiteY2" fmla="*/ 469212 h 469212"/>
                <a:gd name="connsiteX3" fmla="*/ 922608 w 1101275"/>
                <a:gd name="connsiteY3" fmla="*/ 0 h 469212"/>
                <a:gd name="connsiteX4" fmla="*/ 946972 w 1101275"/>
                <a:gd name="connsiteY4" fmla="*/ 0 h 469212"/>
                <a:gd name="connsiteX5" fmla="*/ 1028184 w 1101275"/>
                <a:gd name="connsiteY5" fmla="*/ 16657 h 469212"/>
                <a:gd name="connsiteX6" fmla="*/ 1064705 w 1101275"/>
                <a:gd name="connsiteY6" fmla="*/ 33302 h 469212"/>
                <a:gd name="connsiteX7" fmla="*/ 1101275 w 1101275"/>
                <a:gd name="connsiteY7" fmla="*/ 172811 h 469212"/>
                <a:gd name="connsiteX8" fmla="*/ 1097215 w 1101275"/>
                <a:gd name="connsiteY8" fmla="*/ 193632 h 469212"/>
                <a:gd name="connsiteX9" fmla="*/ 1056608 w 1101275"/>
                <a:gd name="connsiteY9" fmla="*/ 139498 h 469212"/>
                <a:gd name="connsiteX10" fmla="*/ 1066761 w 1101275"/>
                <a:gd name="connsiteY10" fmla="*/ 214452 h 469212"/>
                <a:gd name="connsiteX11" fmla="*/ 1062699 w 1101275"/>
                <a:gd name="connsiteY11" fmla="*/ 226945 h 469212"/>
                <a:gd name="connsiteX12" fmla="*/ 1030214 w 1101275"/>
                <a:gd name="connsiteY12" fmla="*/ 172811 h 469212"/>
                <a:gd name="connsiteX13" fmla="*/ 1020063 w 1101275"/>
                <a:gd name="connsiteY13" fmla="*/ 199878 h 469212"/>
                <a:gd name="connsiteX14" fmla="*/ 1024124 w 1101275"/>
                <a:gd name="connsiteY14" fmla="*/ 237355 h 469212"/>
                <a:gd name="connsiteX15" fmla="*/ 1001791 w 1101275"/>
                <a:gd name="connsiteY15" fmla="*/ 249847 h 469212"/>
                <a:gd name="connsiteX16" fmla="*/ 957123 w 1101275"/>
                <a:gd name="connsiteY16" fmla="*/ 276914 h 469212"/>
                <a:gd name="connsiteX17" fmla="*/ 949002 w 1101275"/>
                <a:gd name="connsiteY17" fmla="*/ 297734 h 469212"/>
                <a:gd name="connsiteX18" fmla="*/ 973365 w 1101275"/>
                <a:gd name="connsiteY18" fmla="*/ 331047 h 469212"/>
                <a:gd name="connsiteX19" fmla="*/ 999760 w 1101275"/>
                <a:gd name="connsiteY19" fmla="*/ 345622 h 469212"/>
                <a:gd name="connsiteX20" fmla="*/ 995699 w 1101275"/>
                <a:gd name="connsiteY20" fmla="*/ 389345 h 469212"/>
                <a:gd name="connsiteX21" fmla="*/ 963214 w 1101275"/>
                <a:gd name="connsiteY21" fmla="*/ 385181 h 469212"/>
                <a:gd name="connsiteX22" fmla="*/ 959154 w 1101275"/>
                <a:gd name="connsiteY22" fmla="*/ 399755 h 469212"/>
                <a:gd name="connsiteX23" fmla="*/ 936821 w 1101275"/>
                <a:gd name="connsiteY23" fmla="*/ 401837 h 469212"/>
                <a:gd name="connsiteX24" fmla="*/ 928700 w 1101275"/>
                <a:gd name="connsiteY24" fmla="*/ 422658 h 469212"/>
                <a:gd name="connsiteX25" fmla="*/ 879973 w 1101275"/>
                <a:gd name="connsiteY25" fmla="*/ 437232 h 469212"/>
                <a:gd name="connsiteX26" fmla="*/ 879973 w 1101275"/>
                <a:gd name="connsiteY26" fmla="*/ 460135 h 469212"/>
                <a:gd name="connsiteX27" fmla="*/ 918548 w 1101275"/>
                <a:gd name="connsiteY27" fmla="*/ 462217 h 469212"/>
                <a:gd name="connsiteX28" fmla="*/ 933895 w 1101275"/>
                <a:gd name="connsiteY28" fmla="*/ 469212 h 469212"/>
                <a:gd name="connsiteX29" fmla="*/ 49140 w 1101275"/>
                <a:gd name="connsiteY29" fmla="*/ 469212 h 469212"/>
                <a:gd name="connsiteX30" fmla="*/ 65008 w 1101275"/>
                <a:gd name="connsiteY30" fmla="*/ 448059 h 469212"/>
                <a:gd name="connsiteX31" fmla="*/ 84498 w 1101275"/>
                <a:gd name="connsiteY31" fmla="*/ 395591 h 469212"/>
                <a:gd name="connsiteX32" fmla="*/ 62571 w 1101275"/>
                <a:gd name="connsiteY32" fmla="*/ 388096 h 469212"/>
                <a:gd name="connsiteX33" fmla="*/ 60135 w 1101275"/>
                <a:gd name="connsiteY33" fmla="*/ 368108 h 469212"/>
                <a:gd name="connsiteX34" fmla="*/ 101553 w 1101275"/>
                <a:gd name="connsiteY34" fmla="*/ 303148 h 469212"/>
                <a:gd name="connsiteX35" fmla="*/ 91808 w 1101275"/>
                <a:gd name="connsiteY35" fmla="*/ 293154 h 469212"/>
                <a:gd name="connsiteX36" fmla="*/ 65008 w 1101275"/>
                <a:gd name="connsiteY36" fmla="*/ 293154 h 469212"/>
                <a:gd name="connsiteX37" fmla="*/ 50389 w 1101275"/>
                <a:gd name="connsiteY37" fmla="*/ 263172 h 469212"/>
                <a:gd name="connsiteX38" fmla="*/ 60135 w 1101275"/>
                <a:gd name="connsiteY38" fmla="*/ 233191 h 469212"/>
                <a:gd name="connsiteX39" fmla="*/ 26026 w 1101275"/>
                <a:gd name="connsiteY39" fmla="*/ 208206 h 469212"/>
                <a:gd name="connsiteX40" fmla="*/ 11407 w 1101275"/>
                <a:gd name="connsiteY40" fmla="*/ 193215 h 469212"/>
                <a:gd name="connsiteX41" fmla="*/ 16045 w 1101275"/>
                <a:gd name="connsiteY41" fmla="*/ 162307 h 469212"/>
                <a:gd name="connsiteX42" fmla="*/ 18717 w 1101275"/>
                <a:gd name="connsiteY42" fmla="*/ 165732 h 469212"/>
                <a:gd name="connsiteX43" fmla="*/ 67444 w 1101275"/>
                <a:gd name="connsiteY43" fmla="*/ 138249 h 469212"/>
                <a:gd name="connsiteX44" fmla="*/ 103989 w 1101275"/>
                <a:gd name="connsiteY44" fmla="*/ 155738 h 469212"/>
                <a:gd name="connsiteX45" fmla="*/ 138099 w 1101275"/>
                <a:gd name="connsiteY45" fmla="*/ 113264 h 469212"/>
                <a:gd name="connsiteX46" fmla="*/ 167335 w 1101275"/>
                <a:gd name="connsiteY46" fmla="*/ 105769 h 469212"/>
                <a:gd name="connsiteX47" fmla="*/ 194135 w 1101275"/>
                <a:gd name="connsiteY47" fmla="*/ 60796 h 469212"/>
                <a:gd name="connsiteX48" fmla="*/ 220935 w 1101275"/>
                <a:gd name="connsiteY48" fmla="*/ 58298 h 469212"/>
                <a:gd name="connsiteX49" fmla="*/ 281032 w 1101275"/>
                <a:gd name="connsiteY49" fmla="*/ 58298 h 469212"/>
                <a:gd name="connsiteX50" fmla="*/ 337881 w 1101275"/>
                <a:gd name="connsiteY50" fmla="*/ 104103 h 469212"/>
                <a:gd name="connsiteX51" fmla="*/ 366305 w 1101275"/>
                <a:gd name="connsiteY51" fmla="*/ 95775 h 469212"/>
                <a:gd name="connsiteX52" fmla="*/ 415032 w 1101275"/>
                <a:gd name="connsiteY52" fmla="*/ 124924 h 469212"/>
                <a:gd name="connsiteX53" fmla="*/ 431275 w 1101275"/>
                <a:gd name="connsiteY53" fmla="*/ 162401 h 469212"/>
                <a:gd name="connsiteX54" fmla="*/ 536850 w 1101275"/>
                <a:gd name="connsiteY54" fmla="*/ 149908 h 469212"/>
                <a:gd name="connsiteX55" fmla="*/ 585578 w 1101275"/>
                <a:gd name="connsiteY55" fmla="*/ 158237 h 469212"/>
                <a:gd name="connsiteX56" fmla="*/ 593699 w 1101275"/>
                <a:gd name="connsiteY56" fmla="*/ 199878 h 469212"/>
                <a:gd name="connsiteX57" fmla="*/ 549032 w 1101275"/>
                <a:gd name="connsiteY57" fmla="*/ 233191 h 469212"/>
                <a:gd name="connsiteX58" fmla="*/ 585578 w 1101275"/>
                <a:gd name="connsiteY58" fmla="*/ 241519 h 469212"/>
                <a:gd name="connsiteX59" fmla="*/ 585578 w 1101275"/>
                <a:gd name="connsiteY59" fmla="*/ 266504 h 469212"/>
                <a:gd name="connsiteX60" fmla="*/ 646487 w 1101275"/>
                <a:gd name="connsiteY60" fmla="*/ 291488 h 469212"/>
                <a:gd name="connsiteX61" fmla="*/ 650548 w 1101275"/>
                <a:gd name="connsiteY61" fmla="*/ 316473 h 469212"/>
                <a:gd name="connsiteX62" fmla="*/ 670851 w 1101275"/>
                <a:gd name="connsiteY62" fmla="*/ 320637 h 469212"/>
                <a:gd name="connsiteX63" fmla="*/ 691154 w 1101275"/>
                <a:gd name="connsiteY63" fmla="*/ 320637 h 469212"/>
                <a:gd name="connsiteX64" fmla="*/ 711457 w 1101275"/>
                <a:gd name="connsiteY64" fmla="*/ 274832 h 469212"/>
                <a:gd name="connsiteX65" fmla="*/ 743942 w 1101275"/>
                <a:gd name="connsiteY65" fmla="*/ 270668 h 469212"/>
                <a:gd name="connsiteX66" fmla="*/ 752063 w 1101275"/>
                <a:gd name="connsiteY66" fmla="*/ 237355 h 469212"/>
                <a:gd name="connsiteX67" fmla="*/ 772366 w 1101275"/>
                <a:gd name="connsiteY67" fmla="*/ 254011 h 469212"/>
                <a:gd name="connsiteX68" fmla="*/ 796729 w 1101275"/>
                <a:gd name="connsiteY68" fmla="*/ 254011 h 469212"/>
                <a:gd name="connsiteX69" fmla="*/ 837336 w 1101275"/>
                <a:gd name="connsiteY69" fmla="*/ 278996 h 469212"/>
                <a:gd name="connsiteX70" fmla="*/ 849517 w 1101275"/>
                <a:gd name="connsiteY70" fmla="*/ 278996 h 469212"/>
                <a:gd name="connsiteX71" fmla="*/ 857639 w 1101275"/>
                <a:gd name="connsiteY71" fmla="*/ 254011 h 469212"/>
                <a:gd name="connsiteX72" fmla="*/ 882002 w 1101275"/>
                <a:gd name="connsiteY72" fmla="*/ 241519 h 469212"/>
                <a:gd name="connsiteX73" fmla="*/ 906366 w 1101275"/>
                <a:gd name="connsiteY73" fmla="*/ 195714 h 469212"/>
                <a:gd name="connsiteX74" fmla="*/ 890123 w 1101275"/>
                <a:gd name="connsiteY74" fmla="*/ 174893 h 469212"/>
                <a:gd name="connsiteX75" fmla="*/ 922608 w 1101275"/>
                <a:gd name="connsiteY75" fmla="*/ 120760 h 469212"/>
                <a:gd name="connsiteX76" fmla="*/ 930730 w 1101275"/>
                <a:gd name="connsiteY76" fmla="*/ 66626 h 469212"/>
                <a:gd name="connsiteX77" fmla="*/ 914487 w 1101275"/>
                <a:gd name="connsiteY77" fmla="*/ 37477 h 469212"/>
                <a:gd name="connsiteX78" fmla="*/ 922608 w 1101275"/>
                <a:gd name="connsiteY78" fmla="*/ 0 h 469212"/>
                <a:gd name="connsiteX0" fmla="*/ 911201 w 1089868"/>
                <a:gd name="connsiteY0" fmla="*/ 0 h 469212"/>
                <a:gd name="connsiteX1" fmla="*/ 935565 w 1089868"/>
                <a:gd name="connsiteY1" fmla="*/ 0 h 469212"/>
                <a:gd name="connsiteX2" fmla="*/ 1016777 w 1089868"/>
                <a:gd name="connsiteY2" fmla="*/ 16657 h 469212"/>
                <a:gd name="connsiteX3" fmla="*/ 1053298 w 1089868"/>
                <a:gd name="connsiteY3" fmla="*/ 33302 h 469212"/>
                <a:gd name="connsiteX4" fmla="*/ 1089868 w 1089868"/>
                <a:gd name="connsiteY4" fmla="*/ 172811 h 469212"/>
                <a:gd name="connsiteX5" fmla="*/ 1085808 w 1089868"/>
                <a:gd name="connsiteY5" fmla="*/ 193632 h 469212"/>
                <a:gd name="connsiteX6" fmla="*/ 1045201 w 1089868"/>
                <a:gd name="connsiteY6" fmla="*/ 139498 h 469212"/>
                <a:gd name="connsiteX7" fmla="*/ 1055354 w 1089868"/>
                <a:gd name="connsiteY7" fmla="*/ 214452 h 469212"/>
                <a:gd name="connsiteX8" fmla="*/ 1051292 w 1089868"/>
                <a:gd name="connsiteY8" fmla="*/ 226945 h 469212"/>
                <a:gd name="connsiteX9" fmla="*/ 1018807 w 1089868"/>
                <a:gd name="connsiteY9" fmla="*/ 172811 h 469212"/>
                <a:gd name="connsiteX10" fmla="*/ 1008656 w 1089868"/>
                <a:gd name="connsiteY10" fmla="*/ 199878 h 469212"/>
                <a:gd name="connsiteX11" fmla="*/ 1012717 w 1089868"/>
                <a:gd name="connsiteY11" fmla="*/ 237355 h 469212"/>
                <a:gd name="connsiteX12" fmla="*/ 990384 w 1089868"/>
                <a:gd name="connsiteY12" fmla="*/ 249847 h 469212"/>
                <a:gd name="connsiteX13" fmla="*/ 945716 w 1089868"/>
                <a:gd name="connsiteY13" fmla="*/ 276914 h 469212"/>
                <a:gd name="connsiteX14" fmla="*/ 937595 w 1089868"/>
                <a:gd name="connsiteY14" fmla="*/ 297734 h 469212"/>
                <a:gd name="connsiteX15" fmla="*/ 961958 w 1089868"/>
                <a:gd name="connsiteY15" fmla="*/ 331047 h 469212"/>
                <a:gd name="connsiteX16" fmla="*/ 988353 w 1089868"/>
                <a:gd name="connsiteY16" fmla="*/ 345622 h 469212"/>
                <a:gd name="connsiteX17" fmla="*/ 984292 w 1089868"/>
                <a:gd name="connsiteY17" fmla="*/ 389345 h 469212"/>
                <a:gd name="connsiteX18" fmla="*/ 951807 w 1089868"/>
                <a:gd name="connsiteY18" fmla="*/ 385181 h 469212"/>
                <a:gd name="connsiteX19" fmla="*/ 947747 w 1089868"/>
                <a:gd name="connsiteY19" fmla="*/ 399755 h 469212"/>
                <a:gd name="connsiteX20" fmla="*/ 925414 w 1089868"/>
                <a:gd name="connsiteY20" fmla="*/ 401837 h 469212"/>
                <a:gd name="connsiteX21" fmla="*/ 917293 w 1089868"/>
                <a:gd name="connsiteY21" fmla="*/ 422658 h 469212"/>
                <a:gd name="connsiteX22" fmla="*/ 868566 w 1089868"/>
                <a:gd name="connsiteY22" fmla="*/ 437232 h 469212"/>
                <a:gd name="connsiteX23" fmla="*/ 868566 w 1089868"/>
                <a:gd name="connsiteY23" fmla="*/ 460135 h 469212"/>
                <a:gd name="connsiteX24" fmla="*/ 907141 w 1089868"/>
                <a:gd name="connsiteY24" fmla="*/ 462217 h 469212"/>
                <a:gd name="connsiteX25" fmla="*/ 922488 w 1089868"/>
                <a:gd name="connsiteY25" fmla="*/ 469212 h 469212"/>
                <a:gd name="connsiteX26" fmla="*/ 37733 w 1089868"/>
                <a:gd name="connsiteY26" fmla="*/ 469212 h 469212"/>
                <a:gd name="connsiteX27" fmla="*/ 53601 w 1089868"/>
                <a:gd name="connsiteY27" fmla="*/ 448059 h 469212"/>
                <a:gd name="connsiteX28" fmla="*/ 73091 w 1089868"/>
                <a:gd name="connsiteY28" fmla="*/ 395591 h 469212"/>
                <a:gd name="connsiteX29" fmla="*/ 51164 w 1089868"/>
                <a:gd name="connsiteY29" fmla="*/ 388096 h 469212"/>
                <a:gd name="connsiteX30" fmla="*/ 48728 w 1089868"/>
                <a:gd name="connsiteY30" fmla="*/ 368108 h 469212"/>
                <a:gd name="connsiteX31" fmla="*/ 90146 w 1089868"/>
                <a:gd name="connsiteY31" fmla="*/ 303148 h 469212"/>
                <a:gd name="connsiteX32" fmla="*/ 80401 w 1089868"/>
                <a:gd name="connsiteY32" fmla="*/ 293154 h 469212"/>
                <a:gd name="connsiteX33" fmla="*/ 53601 w 1089868"/>
                <a:gd name="connsiteY33" fmla="*/ 293154 h 469212"/>
                <a:gd name="connsiteX34" fmla="*/ 38982 w 1089868"/>
                <a:gd name="connsiteY34" fmla="*/ 263172 h 469212"/>
                <a:gd name="connsiteX35" fmla="*/ 48728 w 1089868"/>
                <a:gd name="connsiteY35" fmla="*/ 233191 h 469212"/>
                <a:gd name="connsiteX36" fmla="*/ 14619 w 1089868"/>
                <a:gd name="connsiteY36" fmla="*/ 208206 h 469212"/>
                <a:gd name="connsiteX37" fmla="*/ 0 w 1089868"/>
                <a:gd name="connsiteY37" fmla="*/ 193215 h 469212"/>
                <a:gd name="connsiteX38" fmla="*/ 4638 w 1089868"/>
                <a:gd name="connsiteY38" fmla="*/ 162307 h 469212"/>
                <a:gd name="connsiteX39" fmla="*/ 7310 w 1089868"/>
                <a:gd name="connsiteY39" fmla="*/ 165732 h 469212"/>
                <a:gd name="connsiteX40" fmla="*/ 56037 w 1089868"/>
                <a:gd name="connsiteY40" fmla="*/ 138249 h 469212"/>
                <a:gd name="connsiteX41" fmla="*/ 92582 w 1089868"/>
                <a:gd name="connsiteY41" fmla="*/ 155738 h 469212"/>
                <a:gd name="connsiteX42" fmla="*/ 126692 w 1089868"/>
                <a:gd name="connsiteY42" fmla="*/ 113264 h 469212"/>
                <a:gd name="connsiteX43" fmla="*/ 155928 w 1089868"/>
                <a:gd name="connsiteY43" fmla="*/ 105769 h 469212"/>
                <a:gd name="connsiteX44" fmla="*/ 182728 w 1089868"/>
                <a:gd name="connsiteY44" fmla="*/ 60796 h 469212"/>
                <a:gd name="connsiteX45" fmla="*/ 209528 w 1089868"/>
                <a:gd name="connsiteY45" fmla="*/ 58298 h 469212"/>
                <a:gd name="connsiteX46" fmla="*/ 269625 w 1089868"/>
                <a:gd name="connsiteY46" fmla="*/ 58298 h 469212"/>
                <a:gd name="connsiteX47" fmla="*/ 326474 w 1089868"/>
                <a:gd name="connsiteY47" fmla="*/ 104103 h 469212"/>
                <a:gd name="connsiteX48" fmla="*/ 354898 w 1089868"/>
                <a:gd name="connsiteY48" fmla="*/ 95775 h 469212"/>
                <a:gd name="connsiteX49" fmla="*/ 403625 w 1089868"/>
                <a:gd name="connsiteY49" fmla="*/ 124924 h 469212"/>
                <a:gd name="connsiteX50" fmla="*/ 419868 w 1089868"/>
                <a:gd name="connsiteY50" fmla="*/ 162401 h 469212"/>
                <a:gd name="connsiteX51" fmla="*/ 525443 w 1089868"/>
                <a:gd name="connsiteY51" fmla="*/ 149908 h 469212"/>
                <a:gd name="connsiteX52" fmla="*/ 574171 w 1089868"/>
                <a:gd name="connsiteY52" fmla="*/ 158237 h 469212"/>
                <a:gd name="connsiteX53" fmla="*/ 582292 w 1089868"/>
                <a:gd name="connsiteY53" fmla="*/ 199878 h 469212"/>
                <a:gd name="connsiteX54" fmla="*/ 537625 w 1089868"/>
                <a:gd name="connsiteY54" fmla="*/ 233191 h 469212"/>
                <a:gd name="connsiteX55" fmla="*/ 574171 w 1089868"/>
                <a:gd name="connsiteY55" fmla="*/ 241519 h 469212"/>
                <a:gd name="connsiteX56" fmla="*/ 574171 w 1089868"/>
                <a:gd name="connsiteY56" fmla="*/ 266504 h 469212"/>
                <a:gd name="connsiteX57" fmla="*/ 635080 w 1089868"/>
                <a:gd name="connsiteY57" fmla="*/ 291488 h 469212"/>
                <a:gd name="connsiteX58" fmla="*/ 639141 w 1089868"/>
                <a:gd name="connsiteY58" fmla="*/ 316473 h 469212"/>
                <a:gd name="connsiteX59" fmla="*/ 659444 w 1089868"/>
                <a:gd name="connsiteY59" fmla="*/ 320637 h 469212"/>
                <a:gd name="connsiteX60" fmla="*/ 679747 w 1089868"/>
                <a:gd name="connsiteY60" fmla="*/ 320637 h 469212"/>
                <a:gd name="connsiteX61" fmla="*/ 700050 w 1089868"/>
                <a:gd name="connsiteY61" fmla="*/ 274832 h 469212"/>
                <a:gd name="connsiteX62" fmla="*/ 732535 w 1089868"/>
                <a:gd name="connsiteY62" fmla="*/ 270668 h 469212"/>
                <a:gd name="connsiteX63" fmla="*/ 740656 w 1089868"/>
                <a:gd name="connsiteY63" fmla="*/ 237355 h 469212"/>
                <a:gd name="connsiteX64" fmla="*/ 760959 w 1089868"/>
                <a:gd name="connsiteY64" fmla="*/ 254011 h 469212"/>
                <a:gd name="connsiteX65" fmla="*/ 785322 w 1089868"/>
                <a:gd name="connsiteY65" fmla="*/ 254011 h 469212"/>
                <a:gd name="connsiteX66" fmla="*/ 825929 w 1089868"/>
                <a:gd name="connsiteY66" fmla="*/ 278996 h 469212"/>
                <a:gd name="connsiteX67" fmla="*/ 838110 w 1089868"/>
                <a:gd name="connsiteY67" fmla="*/ 278996 h 469212"/>
                <a:gd name="connsiteX68" fmla="*/ 846232 w 1089868"/>
                <a:gd name="connsiteY68" fmla="*/ 254011 h 469212"/>
                <a:gd name="connsiteX69" fmla="*/ 870595 w 1089868"/>
                <a:gd name="connsiteY69" fmla="*/ 241519 h 469212"/>
                <a:gd name="connsiteX70" fmla="*/ 894959 w 1089868"/>
                <a:gd name="connsiteY70" fmla="*/ 195714 h 469212"/>
                <a:gd name="connsiteX71" fmla="*/ 878716 w 1089868"/>
                <a:gd name="connsiteY71" fmla="*/ 174893 h 469212"/>
                <a:gd name="connsiteX72" fmla="*/ 911201 w 1089868"/>
                <a:gd name="connsiteY72" fmla="*/ 120760 h 469212"/>
                <a:gd name="connsiteX73" fmla="*/ 919323 w 1089868"/>
                <a:gd name="connsiteY73" fmla="*/ 66626 h 469212"/>
                <a:gd name="connsiteX74" fmla="*/ 903080 w 1089868"/>
                <a:gd name="connsiteY74" fmla="*/ 37477 h 469212"/>
                <a:gd name="connsiteX75" fmla="*/ 911201 w 1089868"/>
                <a:gd name="connsiteY75" fmla="*/ 0 h 469212"/>
                <a:gd name="connsiteX0" fmla="*/ 911201 w 1089868"/>
                <a:gd name="connsiteY0" fmla="*/ 0 h 519039"/>
                <a:gd name="connsiteX1" fmla="*/ 935565 w 1089868"/>
                <a:gd name="connsiteY1" fmla="*/ 0 h 519039"/>
                <a:gd name="connsiteX2" fmla="*/ 1016777 w 1089868"/>
                <a:gd name="connsiteY2" fmla="*/ 16657 h 519039"/>
                <a:gd name="connsiteX3" fmla="*/ 1053298 w 1089868"/>
                <a:gd name="connsiteY3" fmla="*/ 33302 h 519039"/>
                <a:gd name="connsiteX4" fmla="*/ 1089868 w 1089868"/>
                <a:gd name="connsiteY4" fmla="*/ 172811 h 519039"/>
                <a:gd name="connsiteX5" fmla="*/ 1085808 w 1089868"/>
                <a:gd name="connsiteY5" fmla="*/ 193632 h 519039"/>
                <a:gd name="connsiteX6" fmla="*/ 1045201 w 1089868"/>
                <a:gd name="connsiteY6" fmla="*/ 139498 h 519039"/>
                <a:gd name="connsiteX7" fmla="*/ 1055354 w 1089868"/>
                <a:gd name="connsiteY7" fmla="*/ 214452 h 519039"/>
                <a:gd name="connsiteX8" fmla="*/ 1051292 w 1089868"/>
                <a:gd name="connsiteY8" fmla="*/ 226945 h 519039"/>
                <a:gd name="connsiteX9" fmla="*/ 1018807 w 1089868"/>
                <a:gd name="connsiteY9" fmla="*/ 172811 h 519039"/>
                <a:gd name="connsiteX10" fmla="*/ 1008656 w 1089868"/>
                <a:gd name="connsiteY10" fmla="*/ 199878 h 519039"/>
                <a:gd name="connsiteX11" fmla="*/ 1012717 w 1089868"/>
                <a:gd name="connsiteY11" fmla="*/ 237355 h 519039"/>
                <a:gd name="connsiteX12" fmla="*/ 990384 w 1089868"/>
                <a:gd name="connsiteY12" fmla="*/ 249847 h 519039"/>
                <a:gd name="connsiteX13" fmla="*/ 945716 w 1089868"/>
                <a:gd name="connsiteY13" fmla="*/ 276914 h 519039"/>
                <a:gd name="connsiteX14" fmla="*/ 937595 w 1089868"/>
                <a:gd name="connsiteY14" fmla="*/ 297734 h 519039"/>
                <a:gd name="connsiteX15" fmla="*/ 961958 w 1089868"/>
                <a:gd name="connsiteY15" fmla="*/ 331047 h 519039"/>
                <a:gd name="connsiteX16" fmla="*/ 988353 w 1089868"/>
                <a:gd name="connsiteY16" fmla="*/ 345622 h 519039"/>
                <a:gd name="connsiteX17" fmla="*/ 984292 w 1089868"/>
                <a:gd name="connsiteY17" fmla="*/ 389345 h 519039"/>
                <a:gd name="connsiteX18" fmla="*/ 951807 w 1089868"/>
                <a:gd name="connsiteY18" fmla="*/ 385181 h 519039"/>
                <a:gd name="connsiteX19" fmla="*/ 947747 w 1089868"/>
                <a:gd name="connsiteY19" fmla="*/ 399755 h 519039"/>
                <a:gd name="connsiteX20" fmla="*/ 925414 w 1089868"/>
                <a:gd name="connsiteY20" fmla="*/ 401837 h 519039"/>
                <a:gd name="connsiteX21" fmla="*/ 917293 w 1089868"/>
                <a:gd name="connsiteY21" fmla="*/ 422658 h 519039"/>
                <a:gd name="connsiteX22" fmla="*/ 868566 w 1089868"/>
                <a:gd name="connsiteY22" fmla="*/ 437232 h 519039"/>
                <a:gd name="connsiteX23" fmla="*/ 868566 w 1089868"/>
                <a:gd name="connsiteY23" fmla="*/ 460135 h 519039"/>
                <a:gd name="connsiteX24" fmla="*/ 907141 w 1089868"/>
                <a:gd name="connsiteY24" fmla="*/ 462217 h 519039"/>
                <a:gd name="connsiteX25" fmla="*/ 922488 w 1089868"/>
                <a:gd name="connsiteY25" fmla="*/ 469212 h 519039"/>
                <a:gd name="connsiteX26" fmla="*/ 512481 w 1089868"/>
                <a:gd name="connsiteY26" fmla="*/ 519038 h 519039"/>
                <a:gd name="connsiteX27" fmla="*/ 37733 w 1089868"/>
                <a:gd name="connsiteY27" fmla="*/ 469212 h 519039"/>
                <a:gd name="connsiteX28" fmla="*/ 53601 w 1089868"/>
                <a:gd name="connsiteY28" fmla="*/ 448059 h 519039"/>
                <a:gd name="connsiteX29" fmla="*/ 73091 w 1089868"/>
                <a:gd name="connsiteY29" fmla="*/ 395591 h 519039"/>
                <a:gd name="connsiteX30" fmla="*/ 51164 w 1089868"/>
                <a:gd name="connsiteY30" fmla="*/ 388096 h 519039"/>
                <a:gd name="connsiteX31" fmla="*/ 48728 w 1089868"/>
                <a:gd name="connsiteY31" fmla="*/ 368108 h 519039"/>
                <a:gd name="connsiteX32" fmla="*/ 90146 w 1089868"/>
                <a:gd name="connsiteY32" fmla="*/ 303148 h 519039"/>
                <a:gd name="connsiteX33" fmla="*/ 80401 w 1089868"/>
                <a:gd name="connsiteY33" fmla="*/ 293154 h 519039"/>
                <a:gd name="connsiteX34" fmla="*/ 53601 w 1089868"/>
                <a:gd name="connsiteY34" fmla="*/ 293154 h 519039"/>
                <a:gd name="connsiteX35" fmla="*/ 38982 w 1089868"/>
                <a:gd name="connsiteY35" fmla="*/ 263172 h 519039"/>
                <a:gd name="connsiteX36" fmla="*/ 48728 w 1089868"/>
                <a:gd name="connsiteY36" fmla="*/ 233191 h 519039"/>
                <a:gd name="connsiteX37" fmla="*/ 14619 w 1089868"/>
                <a:gd name="connsiteY37" fmla="*/ 208206 h 519039"/>
                <a:gd name="connsiteX38" fmla="*/ 0 w 1089868"/>
                <a:gd name="connsiteY38" fmla="*/ 193215 h 519039"/>
                <a:gd name="connsiteX39" fmla="*/ 4638 w 1089868"/>
                <a:gd name="connsiteY39" fmla="*/ 162307 h 519039"/>
                <a:gd name="connsiteX40" fmla="*/ 7310 w 1089868"/>
                <a:gd name="connsiteY40" fmla="*/ 165732 h 519039"/>
                <a:gd name="connsiteX41" fmla="*/ 56037 w 1089868"/>
                <a:gd name="connsiteY41" fmla="*/ 138249 h 519039"/>
                <a:gd name="connsiteX42" fmla="*/ 92582 w 1089868"/>
                <a:gd name="connsiteY42" fmla="*/ 155738 h 519039"/>
                <a:gd name="connsiteX43" fmla="*/ 126692 w 1089868"/>
                <a:gd name="connsiteY43" fmla="*/ 113264 h 519039"/>
                <a:gd name="connsiteX44" fmla="*/ 155928 w 1089868"/>
                <a:gd name="connsiteY44" fmla="*/ 105769 h 519039"/>
                <a:gd name="connsiteX45" fmla="*/ 182728 w 1089868"/>
                <a:gd name="connsiteY45" fmla="*/ 60796 h 519039"/>
                <a:gd name="connsiteX46" fmla="*/ 209528 w 1089868"/>
                <a:gd name="connsiteY46" fmla="*/ 58298 h 519039"/>
                <a:gd name="connsiteX47" fmla="*/ 269625 w 1089868"/>
                <a:gd name="connsiteY47" fmla="*/ 58298 h 519039"/>
                <a:gd name="connsiteX48" fmla="*/ 326474 w 1089868"/>
                <a:gd name="connsiteY48" fmla="*/ 104103 h 519039"/>
                <a:gd name="connsiteX49" fmla="*/ 354898 w 1089868"/>
                <a:gd name="connsiteY49" fmla="*/ 95775 h 519039"/>
                <a:gd name="connsiteX50" fmla="*/ 403625 w 1089868"/>
                <a:gd name="connsiteY50" fmla="*/ 124924 h 519039"/>
                <a:gd name="connsiteX51" fmla="*/ 419868 w 1089868"/>
                <a:gd name="connsiteY51" fmla="*/ 162401 h 519039"/>
                <a:gd name="connsiteX52" fmla="*/ 525443 w 1089868"/>
                <a:gd name="connsiteY52" fmla="*/ 149908 h 519039"/>
                <a:gd name="connsiteX53" fmla="*/ 574171 w 1089868"/>
                <a:gd name="connsiteY53" fmla="*/ 158237 h 519039"/>
                <a:gd name="connsiteX54" fmla="*/ 582292 w 1089868"/>
                <a:gd name="connsiteY54" fmla="*/ 199878 h 519039"/>
                <a:gd name="connsiteX55" fmla="*/ 537625 w 1089868"/>
                <a:gd name="connsiteY55" fmla="*/ 233191 h 519039"/>
                <a:gd name="connsiteX56" fmla="*/ 574171 w 1089868"/>
                <a:gd name="connsiteY56" fmla="*/ 241519 h 519039"/>
                <a:gd name="connsiteX57" fmla="*/ 574171 w 1089868"/>
                <a:gd name="connsiteY57" fmla="*/ 266504 h 519039"/>
                <a:gd name="connsiteX58" fmla="*/ 635080 w 1089868"/>
                <a:gd name="connsiteY58" fmla="*/ 291488 h 519039"/>
                <a:gd name="connsiteX59" fmla="*/ 639141 w 1089868"/>
                <a:gd name="connsiteY59" fmla="*/ 316473 h 519039"/>
                <a:gd name="connsiteX60" fmla="*/ 659444 w 1089868"/>
                <a:gd name="connsiteY60" fmla="*/ 320637 h 519039"/>
                <a:gd name="connsiteX61" fmla="*/ 679747 w 1089868"/>
                <a:gd name="connsiteY61" fmla="*/ 320637 h 519039"/>
                <a:gd name="connsiteX62" fmla="*/ 700050 w 1089868"/>
                <a:gd name="connsiteY62" fmla="*/ 274832 h 519039"/>
                <a:gd name="connsiteX63" fmla="*/ 732535 w 1089868"/>
                <a:gd name="connsiteY63" fmla="*/ 270668 h 519039"/>
                <a:gd name="connsiteX64" fmla="*/ 740656 w 1089868"/>
                <a:gd name="connsiteY64" fmla="*/ 237355 h 519039"/>
                <a:gd name="connsiteX65" fmla="*/ 760959 w 1089868"/>
                <a:gd name="connsiteY65" fmla="*/ 254011 h 519039"/>
                <a:gd name="connsiteX66" fmla="*/ 785322 w 1089868"/>
                <a:gd name="connsiteY66" fmla="*/ 254011 h 519039"/>
                <a:gd name="connsiteX67" fmla="*/ 825929 w 1089868"/>
                <a:gd name="connsiteY67" fmla="*/ 278996 h 519039"/>
                <a:gd name="connsiteX68" fmla="*/ 838110 w 1089868"/>
                <a:gd name="connsiteY68" fmla="*/ 278996 h 519039"/>
                <a:gd name="connsiteX69" fmla="*/ 846232 w 1089868"/>
                <a:gd name="connsiteY69" fmla="*/ 254011 h 519039"/>
                <a:gd name="connsiteX70" fmla="*/ 870595 w 1089868"/>
                <a:gd name="connsiteY70" fmla="*/ 241519 h 519039"/>
                <a:gd name="connsiteX71" fmla="*/ 894959 w 1089868"/>
                <a:gd name="connsiteY71" fmla="*/ 195714 h 519039"/>
                <a:gd name="connsiteX72" fmla="*/ 878716 w 1089868"/>
                <a:gd name="connsiteY72" fmla="*/ 174893 h 519039"/>
                <a:gd name="connsiteX73" fmla="*/ 911201 w 1089868"/>
                <a:gd name="connsiteY73" fmla="*/ 120760 h 519039"/>
                <a:gd name="connsiteX74" fmla="*/ 919323 w 1089868"/>
                <a:gd name="connsiteY74" fmla="*/ 66626 h 519039"/>
                <a:gd name="connsiteX75" fmla="*/ 903080 w 1089868"/>
                <a:gd name="connsiteY75" fmla="*/ 37477 h 519039"/>
                <a:gd name="connsiteX76" fmla="*/ 911201 w 1089868"/>
                <a:gd name="connsiteY76" fmla="*/ 0 h 519039"/>
                <a:gd name="connsiteX0" fmla="*/ 512481 w 1089868"/>
                <a:gd name="connsiteY0" fmla="*/ 519038 h 610478"/>
                <a:gd name="connsiteX1" fmla="*/ 37733 w 1089868"/>
                <a:gd name="connsiteY1" fmla="*/ 469212 h 610478"/>
                <a:gd name="connsiteX2" fmla="*/ 53601 w 1089868"/>
                <a:gd name="connsiteY2" fmla="*/ 448059 h 610478"/>
                <a:gd name="connsiteX3" fmla="*/ 73091 w 1089868"/>
                <a:gd name="connsiteY3" fmla="*/ 395591 h 610478"/>
                <a:gd name="connsiteX4" fmla="*/ 51164 w 1089868"/>
                <a:gd name="connsiteY4" fmla="*/ 388096 h 610478"/>
                <a:gd name="connsiteX5" fmla="*/ 48728 w 1089868"/>
                <a:gd name="connsiteY5" fmla="*/ 368108 h 610478"/>
                <a:gd name="connsiteX6" fmla="*/ 90146 w 1089868"/>
                <a:gd name="connsiteY6" fmla="*/ 303148 h 610478"/>
                <a:gd name="connsiteX7" fmla="*/ 80401 w 1089868"/>
                <a:gd name="connsiteY7" fmla="*/ 293154 h 610478"/>
                <a:gd name="connsiteX8" fmla="*/ 53601 w 1089868"/>
                <a:gd name="connsiteY8" fmla="*/ 293154 h 610478"/>
                <a:gd name="connsiteX9" fmla="*/ 38982 w 1089868"/>
                <a:gd name="connsiteY9" fmla="*/ 263172 h 610478"/>
                <a:gd name="connsiteX10" fmla="*/ 48728 w 1089868"/>
                <a:gd name="connsiteY10" fmla="*/ 233191 h 610478"/>
                <a:gd name="connsiteX11" fmla="*/ 14619 w 1089868"/>
                <a:gd name="connsiteY11" fmla="*/ 208206 h 610478"/>
                <a:gd name="connsiteX12" fmla="*/ 0 w 1089868"/>
                <a:gd name="connsiteY12" fmla="*/ 193215 h 610478"/>
                <a:gd name="connsiteX13" fmla="*/ 4638 w 1089868"/>
                <a:gd name="connsiteY13" fmla="*/ 162307 h 610478"/>
                <a:gd name="connsiteX14" fmla="*/ 7310 w 1089868"/>
                <a:gd name="connsiteY14" fmla="*/ 165732 h 610478"/>
                <a:gd name="connsiteX15" fmla="*/ 56037 w 1089868"/>
                <a:gd name="connsiteY15" fmla="*/ 138249 h 610478"/>
                <a:gd name="connsiteX16" fmla="*/ 92582 w 1089868"/>
                <a:gd name="connsiteY16" fmla="*/ 155738 h 610478"/>
                <a:gd name="connsiteX17" fmla="*/ 126692 w 1089868"/>
                <a:gd name="connsiteY17" fmla="*/ 113264 h 610478"/>
                <a:gd name="connsiteX18" fmla="*/ 155928 w 1089868"/>
                <a:gd name="connsiteY18" fmla="*/ 105769 h 610478"/>
                <a:gd name="connsiteX19" fmla="*/ 182728 w 1089868"/>
                <a:gd name="connsiteY19" fmla="*/ 60796 h 610478"/>
                <a:gd name="connsiteX20" fmla="*/ 209528 w 1089868"/>
                <a:gd name="connsiteY20" fmla="*/ 58298 h 610478"/>
                <a:gd name="connsiteX21" fmla="*/ 269625 w 1089868"/>
                <a:gd name="connsiteY21" fmla="*/ 58298 h 610478"/>
                <a:gd name="connsiteX22" fmla="*/ 326474 w 1089868"/>
                <a:gd name="connsiteY22" fmla="*/ 104103 h 610478"/>
                <a:gd name="connsiteX23" fmla="*/ 354898 w 1089868"/>
                <a:gd name="connsiteY23" fmla="*/ 95775 h 610478"/>
                <a:gd name="connsiteX24" fmla="*/ 403625 w 1089868"/>
                <a:gd name="connsiteY24" fmla="*/ 124924 h 610478"/>
                <a:gd name="connsiteX25" fmla="*/ 419868 w 1089868"/>
                <a:gd name="connsiteY25" fmla="*/ 162401 h 610478"/>
                <a:gd name="connsiteX26" fmla="*/ 525443 w 1089868"/>
                <a:gd name="connsiteY26" fmla="*/ 149908 h 610478"/>
                <a:gd name="connsiteX27" fmla="*/ 574171 w 1089868"/>
                <a:gd name="connsiteY27" fmla="*/ 158237 h 610478"/>
                <a:gd name="connsiteX28" fmla="*/ 582292 w 1089868"/>
                <a:gd name="connsiteY28" fmla="*/ 199878 h 610478"/>
                <a:gd name="connsiteX29" fmla="*/ 537625 w 1089868"/>
                <a:gd name="connsiteY29" fmla="*/ 233191 h 610478"/>
                <a:gd name="connsiteX30" fmla="*/ 574171 w 1089868"/>
                <a:gd name="connsiteY30" fmla="*/ 241519 h 610478"/>
                <a:gd name="connsiteX31" fmla="*/ 574171 w 1089868"/>
                <a:gd name="connsiteY31" fmla="*/ 266504 h 610478"/>
                <a:gd name="connsiteX32" fmla="*/ 635080 w 1089868"/>
                <a:gd name="connsiteY32" fmla="*/ 291488 h 610478"/>
                <a:gd name="connsiteX33" fmla="*/ 639141 w 1089868"/>
                <a:gd name="connsiteY33" fmla="*/ 316473 h 610478"/>
                <a:gd name="connsiteX34" fmla="*/ 659444 w 1089868"/>
                <a:gd name="connsiteY34" fmla="*/ 320637 h 610478"/>
                <a:gd name="connsiteX35" fmla="*/ 679747 w 1089868"/>
                <a:gd name="connsiteY35" fmla="*/ 320637 h 610478"/>
                <a:gd name="connsiteX36" fmla="*/ 700050 w 1089868"/>
                <a:gd name="connsiteY36" fmla="*/ 274832 h 610478"/>
                <a:gd name="connsiteX37" fmla="*/ 732535 w 1089868"/>
                <a:gd name="connsiteY37" fmla="*/ 270668 h 610478"/>
                <a:gd name="connsiteX38" fmla="*/ 740656 w 1089868"/>
                <a:gd name="connsiteY38" fmla="*/ 237355 h 610478"/>
                <a:gd name="connsiteX39" fmla="*/ 760959 w 1089868"/>
                <a:gd name="connsiteY39" fmla="*/ 254011 h 610478"/>
                <a:gd name="connsiteX40" fmla="*/ 785322 w 1089868"/>
                <a:gd name="connsiteY40" fmla="*/ 254011 h 610478"/>
                <a:gd name="connsiteX41" fmla="*/ 825929 w 1089868"/>
                <a:gd name="connsiteY41" fmla="*/ 278996 h 610478"/>
                <a:gd name="connsiteX42" fmla="*/ 838110 w 1089868"/>
                <a:gd name="connsiteY42" fmla="*/ 278996 h 610478"/>
                <a:gd name="connsiteX43" fmla="*/ 846232 w 1089868"/>
                <a:gd name="connsiteY43" fmla="*/ 254011 h 610478"/>
                <a:gd name="connsiteX44" fmla="*/ 870595 w 1089868"/>
                <a:gd name="connsiteY44" fmla="*/ 241519 h 610478"/>
                <a:gd name="connsiteX45" fmla="*/ 894959 w 1089868"/>
                <a:gd name="connsiteY45" fmla="*/ 195714 h 610478"/>
                <a:gd name="connsiteX46" fmla="*/ 878716 w 1089868"/>
                <a:gd name="connsiteY46" fmla="*/ 174893 h 610478"/>
                <a:gd name="connsiteX47" fmla="*/ 911201 w 1089868"/>
                <a:gd name="connsiteY47" fmla="*/ 120760 h 610478"/>
                <a:gd name="connsiteX48" fmla="*/ 919323 w 1089868"/>
                <a:gd name="connsiteY48" fmla="*/ 66626 h 610478"/>
                <a:gd name="connsiteX49" fmla="*/ 903080 w 1089868"/>
                <a:gd name="connsiteY49" fmla="*/ 37477 h 610478"/>
                <a:gd name="connsiteX50" fmla="*/ 911201 w 1089868"/>
                <a:gd name="connsiteY50" fmla="*/ 0 h 610478"/>
                <a:gd name="connsiteX51" fmla="*/ 935565 w 1089868"/>
                <a:gd name="connsiteY51" fmla="*/ 0 h 610478"/>
                <a:gd name="connsiteX52" fmla="*/ 1016777 w 1089868"/>
                <a:gd name="connsiteY52" fmla="*/ 16657 h 610478"/>
                <a:gd name="connsiteX53" fmla="*/ 1053298 w 1089868"/>
                <a:gd name="connsiteY53" fmla="*/ 33302 h 610478"/>
                <a:gd name="connsiteX54" fmla="*/ 1089868 w 1089868"/>
                <a:gd name="connsiteY54" fmla="*/ 172811 h 610478"/>
                <a:gd name="connsiteX55" fmla="*/ 1085808 w 1089868"/>
                <a:gd name="connsiteY55" fmla="*/ 193632 h 610478"/>
                <a:gd name="connsiteX56" fmla="*/ 1045201 w 1089868"/>
                <a:gd name="connsiteY56" fmla="*/ 139498 h 610478"/>
                <a:gd name="connsiteX57" fmla="*/ 1055354 w 1089868"/>
                <a:gd name="connsiteY57" fmla="*/ 214452 h 610478"/>
                <a:gd name="connsiteX58" fmla="*/ 1051292 w 1089868"/>
                <a:gd name="connsiteY58" fmla="*/ 226945 h 610478"/>
                <a:gd name="connsiteX59" fmla="*/ 1018807 w 1089868"/>
                <a:gd name="connsiteY59" fmla="*/ 172811 h 610478"/>
                <a:gd name="connsiteX60" fmla="*/ 1008656 w 1089868"/>
                <a:gd name="connsiteY60" fmla="*/ 199878 h 610478"/>
                <a:gd name="connsiteX61" fmla="*/ 1012717 w 1089868"/>
                <a:gd name="connsiteY61" fmla="*/ 237355 h 610478"/>
                <a:gd name="connsiteX62" fmla="*/ 990384 w 1089868"/>
                <a:gd name="connsiteY62" fmla="*/ 249847 h 610478"/>
                <a:gd name="connsiteX63" fmla="*/ 945716 w 1089868"/>
                <a:gd name="connsiteY63" fmla="*/ 276914 h 610478"/>
                <a:gd name="connsiteX64" fmla="*/ 937595 w 1089868"/>
                <a:gd name="connsiteY64" fmla="*/ 297734 h 610478"/>
                <a:gd name="connsiteX65" fmla="*/ 961958 w 1089868"/>
                <a:gd name="connsiteY65" fmla="*/ 331047 h 610478"/>
                <a:gd name="connsiteX66" fmla="*/ 988353 w 1089868"/>
                <a:gd name="connsiteY66" fmla="*/ 345622 h 610478"/>
                <a:gd name="connsiteX67" fmla="*/ 984292 w 1089868"/>
                <a:gd name="connsiteY67" fmla="*/ 389345 h 610478"/>
                <a:gd name="connsiteX68" fmla="*/ 951807 w 1089868"/>
                <a:gd name="connsiteY68" fmla="*/ 385181 h 610478"/>
                <a:gd name="connsiteX69" fmla="*/ 947747 w 1089868"/>
                <a:gd name="connsiteY69" fmla="*/ 399755 h 610478"/>
                <a:gd name="connsiteX70" fmla="*/ 925414 w 1089868"/>
                <a:gd name="connsiteY70" fmla="*/ 401837 h 610478"/>
                <a:gd name="connsiteX71" fmla="*/ 917293 w 1089868"/>
                <a:gd name="connsiteY71" fmla="*/ 422658 h 610478"/>
                <a:gd name="connsiteX72" fmla="*/ 868566 w 1089868"/>
                <a:gd name="connsiteY72" fmla="*/ 437232 h 610478"/>
                <a:gd name="connsiteX73" fmla="*/ 868566 w 1089868"/>
                <a:gd name="connsiteY73" fmla="*/ 460135 h 610478"/>
                <a:gd name="connsiteX74" fmla="*/ 907141 w 1089868"/>
                <a:gd name="connsiteY74" fmla="*/ 462217 h 610478"/>
                <a:gd name="connsiteX75" fmla="*/ 922488 w 1089868"/>
                <a:gd name="connsiteY75" fmla="*/ 469212 h 610478"/>
                <a:gd name="connsiteX76" fmla="*/ 603921 w 1089868"/>
                <a:gd name="connsiteY76" fmla="*/ 610478 h 610478"/>
                <a:gd name="connsiteX0" fmla="*/ 37733 w 1089868"/>
                <a:gd name="connsiteY0" fmla="*/ 469212 h 610478"/>
                <a:gd name="connsiteX1" fmla="*/ 53601 w 1089868"/>
                <a:gd name="connsiteY1" fmla="*/ 448059 h 610478"/>
                <a:gd name="connsiteX2" fmla="*/ 73091 w 1089868"/>
                <a:gd name="connsiteY2" fmla="*/ 395591 h 610478"/>
                <a:gd name="connsiteX3" fmla="*/ 51164 w 1089868"/>
                <a:gd name="connsiteY3" fmla="*/ 388096 h 610478"/>
                <a:gd name="connsiteX4" fmla="*/ 48728 w 1089868"/>
                <a:gd name="connsiteY4" fmla="*/ 368108 h 610478"/>
                <a:gd name="connsiteX5" fmla="*/ 90146 w 1089868"/>
                <a:gd name="connsiteY5" fmla="*/ 303148 h 610478"/>
                <a:gd name="connsiteX6" fmla="*/ 80401 w 1089868"/>
                <a:gd name="connsiteY6" fmla="*/ 293154 h 610478"/>
                <a:gd name="connsiteX7" fmla="*/ 53601 w 1089868"/>
                <a:gd name="connsiteY7" fmla="*/ 293154 h 610478"/>
                <a:gd name="connsiteX8" fmla="*/ 38982 w 1089868"/>
                <a:gd name="connsiteY8" fmla="*/ 263172 h 610478"/>
                <a:gd name="connsiteX9" fmla="*/ 48728 w 1089868"/>
                <a:gd name="connsiteY9" fmla="*/ 233191 h 610478"/>
                <a:gd name="connsiteX10" fmla="*/ 14619 w 1089868"/>
                <a:gd name="connsiteY10" fmla="*/ 208206 h 610478"/>
                <a:gd name="connsiteX11" fmla="*/ 0 w 1089868"/>
                <a:gd name="connsiteY11" fmla="*/ 193215 h 610478"/>
                <a:gd name="connsiteX12" fmla="*/ 4638 w 1089868"/>
                <a:gd name="connsiteY12" fmla="*/ 162307 h 610478"/>
                <a:gd name="connsiteX13" fmla="*/ 7310 w 1089868"/>
                <a:gd name="connsiteY13" fmla="*/ 165732 h 610478"/>
                <a:gd name="connsiteX14" fmla="*/ 56037 w 1089868"/>
                <a:gd name="connsiteY14" fmla="*/ 138249 h 610478"/>
                <a:gd name="connsiteX15" fmla="*/ 92582 w 1089868"/>
                <a:gd name="connsiteY15" fmla="*/ 155738 h 610478"/>
                <a:gd name="connsiteX16" fmla="*/ 126692 w 1089868"/>
                <a:gd name="connsiteY16" fmla="*/ 113264 h 610478"/>
                <a:gd name="connsiteX17" fmla="*/ 155928 w 1089868"/>
                <a:gd name="connsiteY17" fmla="*/ 105769 h 610478"/>
                <a:gd name="connsiteX18" fmla="*/ 182728 w 1089868"/>
                <a:gd name="connsiteY18" fmla="*/ 60796 h 610478"/>
                <a:gd name="connsiteX19" fmla="*/ 209528 w 1089868"/>
                <a:gd name="connsiteY19" fmla="*/ 58298 h 610478"/>
                <a:gd name="connsiteX20" fmla="*/ 269625 w 1089868"/>
                <a:gd name="connsiteY20" fmla="*/ 58298 h 610478"/>
                <a:gd name="connsiteX21" fmla="*/ 326474 w 1089868"/>
                <a:gd name="connsiteY21" fmla="*/ 104103 h 610478"/>
                <a:gd name="connsiteX22" fmla="*/ 354898 w 1089868"/>
                <a:gd name="connsiteY22" fmla="*/ 95775 h 610478"/>
                <a:gd name="connsiteX23" fmla="*/ 403625 w 1089868"/>
                <a:gd name="connsiteY23" fmla="*/ 124924 h 610478"/>
                <a:gd name="connsiteX24" fmla="*/ 419868 w 1089868"/>
                <a:gd name="connsiteY24" fmla="*/ 162401 h 610478"/>
                <a:gd name="connsiteX25" fmla="*/ 525443 w 1089868"/>
                <a:gd name="connsiteY25" fmla="*/ 149908 h 610478"/>
                <a:gd name="connsiteX26" fmla="*/ 574171 w 1089868"/>
                <a:gd name="connsiteY26" fmla="*/ 158237 h 610478"/>
                <a:gd name="connsiteX27" fmla="*/ 582292 w 1089868"/>
                <a:gd name="connsiteY27" fmla="*/ 199878 h 610478"/>
                <a:gd name="connsiteX28" fmla="*/ 537625 w 1089868"/>
                <a:gd name="connsiteY28" fmla="*/ 233191 h 610478"/>
                <a:gd name="connsiteX29" fmla="*/ 574171 w 1089868"/>
                <a:gd name="connsiteY29" fmla="*/ 241519 h 610478"/>
                <a:gd name="connsiteX30" fmla="*/ 574171 w 1089868"/>
                <a:gd name="connsiteY30" fmla="*/ 266504 h 610478"/>
                <a:gd name="connsiteX31" fmla="*/ 635080 w 1089868"/>
                <a:gd name="connsiteY31" fmla="*/ 291488 h 610478"/>
                <a:gd name="connsiteX32" fmla="*/ 639141 w 1089868"/>
                <a:gd name="connsiteY32" fmla="*/ 316473 h 610478"/>
                <a:gd name="connsiteX33" fmla="*/ 659444 w 1089868"/>
                <a:gd name="connsiteY33" fmla="*/ 320637 h 610478"/>
                <a:gd name="connsiteX34" fmla="*/ 679747 w 1089868"/>
                <a:gd name="connsiteY34" fmla="*/ 320637 h 610478"/>
                <a:gd name="connsiteX35" fmla="*/ 700050 w 1089868"/>
                <a:gd name="connsiteY35" fmla="*/ 274832 h 610478"/>
                <a:gd name="connsiteX36" fmla="*/ 732535 w 1089868"/>
                <a:gd name="connsiteY36" fmla="*/ 270668 h 610478"/>
                <a:gd name="connsiteX37" fmla="*/ 740656 w 1089868"/>
                <a:gd name="connsiteY37" fmla="*/ 237355 h 610478"/>
                <a:gd name="connsiteX38" fmla="*/ 760959 w 1089868"/>
                <a:gd name="connsiteY38" fmla="*/ 254011 h 610478"/>
                <a:gd name="connsiteX39" fmla="*/ 785322 w 1089868"/>
                <a:gd name="connsiteY39" fmla="*/ 254011 h 610478"/>
                <a:gd name="connsiteX40" fmla="*/ 825929 w 1089868"/>
                <a:gd name="connsiteY40" fmla="*/ 278996 h 610478"/>
                <a:gd name="connsiteX41" fmla="*/ 838110 w 1089868"/>
                <a:gd name="connsiteY41" fmla="*/ 278996 h 610478"/>
                <a:gd name="connsiteX42" fmla="*/ 846232 w 1089868"/>
                <a:gd name="connsiteY42" fmla="*/ 254011 h 610478"/>
                <a:gd name="connsiteX43" fmla="*/ 870595 w 1089868"/>
                <a:gd name="connsiteY43" fmla="*/ 241519 h 610478"/>
                <a:gd name="connsiteX44" fmla="*/ 894959 w 1089868"/>
                <a:gd name="connsiteY44" fmla="*/ 195714 h 610478"/>
                <a:gd name="connsiteX45" fmla="*/ 878716 w 1089868"/>
                <a:gd name="connsiteY45" fmla="*/ 174893 h 610478"/>
                <a:gd name="connsiteX46" fmla="*/ 911201 w 1089868"/>
                <a:gd name="connsiteY46" fmla="*/ 120760 h 610478"/>
                <a:gd name="connsiteX47" fmla="*/ 919323 w 1089868"/>
                <a:gd name="connsiteY47" fmla="*/ 66626 h 610478"/>
                <a:gd name="connsiteX48" fmla="*/ 903080 w 1089868"/>
                <a:gd name="connsiteY48" fmla="*/ 37477 h 610478"/>
                <a:gd name="connsiteX49" fmla="*/ 911201 w 1089868"/>
                <a:gd name="connsiteY49" fmla="*/ 0 h 610478"/>
                <a:gd name="connsiteX50" fmla="*/ 935565 w 1089868"/>
                <a:gd name="connsiteY50" fmla="*/ 0 h 610478"/>
                <a:gd name="connsiteX51" fmla="*/ 1016777 w 1089868"/>
                <a:gd name="connsiteY51" fmla="*/ 16657 h 610478"/>
                <a:gd name="connsiteX52" fmla="*/ 1053298 w 1089868"/>
                <a:gd name="connsiteY52" fmla="*/ 33302 h 610478"/>
                <a:gd name="connsiteX53" fmla="*/ 1089868 w 1089868"/>
                <a:gd name="connsiteY53" fmla="*/ 172811 h 610478"/>
                <a:gd name="connsiteX54" fmla="*/ 1085808 w 1089868"/>
                <a:gd name="connsiteY54" fmla="*/ 193632 h 610478"/>
                <a:gd name="connsiteX55" fmla="*/ 1045201 w 1089868"/>
                <a:gd name="connsiteY55" fmla="*/ 139498 h 610478"/>
                <a:gd name="connsiteX56" fmla="*/ 1055354 w 1089868"/>
                <a:gd name="connsiteY56" fmla="*/ 214452 h 610478"/>
                <a:gd name="connsiteX57" fmla="*/ 1051292 w 1089868"/>
                <a:gd name="connsiteY57" fmla="*/ 226945 h 610478"/>
                <a:gd name="connsiteX58" fmla="*/ 1018807 w 1089868"/>
                <a:gd name="connsiteY58" fmla="*/ 172811 h 610478"/>
                <a:gd name="connsiteX59" fmla="*/ 1008656 w 1089868"/>
                <a:gd name="connsiteY59" fmla="*/ 199878 h 610478"/>
                <a:gd name="connsiteX60" fmla="*/ 1012717 w 1089868"/>
                <a:gd name="connsiteY60" fmla="*/ 237355 h 610478"/>
                <a:gd name="connsiteX61" fmla="*/ 990384 w 1089868"/>
                <a:gd name="connsiteY61" fmla="*/ 249847 h 610478"/>
                <a:gd name="connsiteX62" fmla="*/ 945716 w 1089868"/>
                <a:gd name="connsiteY62" fmla="*/ 276914 h 610478"/>
                <a:gd name="connsiteX63" fmla="*/ 937595 w 1089868"/>
                <a:gd name="connsiteY63" fmla="*/ 297734 h 610478"/>
                <a:gd name="connsiteX64" fmla="*/ 961958 w 1089868"/>
                <a:gd name="connsiteY64" fmla="*/ 331047 h 610478"/>
                <a:gd name="connsiteX65" fmla="*/ 988353 w 1089868"/>
                <a:gd name="connsiteY65" fmla="*/ 345622 h 610478"/>
                <a:gd name="connsiteX66" fmla="*/ 984292 w 1089868"/>
                <a:gd name="connsiteY66" fmla="*/ 389345 h 610478"/>
                <a:gd name="connsiteX67" fmla="*/ 951807 w 1089868"/>
                <a:gd name="connsiteY67" fmla="*/ 385181 h 610478"/>
                <a:gd name="connsiteX68" fmla="*/ 947747 w 1089868"/>
                <a:gd name="connsiteY68" fmla="*/ 399755 h 610478"/>
                <a:gd name="connsiteX69" fmla="*/ 925414 w 1089868"/>
                <a:gd name="connsiteY69" fmla="*/ 401837 h 610478"/>
                <a:gd name="connsiteX70" fmla="*/ 917293 w 1089868"/>
                <a:gd name="connsiteY70" fmla="*/ 422658 h 610478"/>
                <a:gd name="connsiteX71" fmla="*/ 868566 w 1089868"/>
                <a:gd name="connsiteY71" fmla="*/ 437232 h 610478"/>
                <a:gd name="connsiteX72" fmla="*/ 868566 w 1089868"/>
                <a:gd name="connsiteY72" fmla="*/ 460135 h 610478"/>
                <a:gd name="connsiteX73" fmla="*/ 907141 w 1089868"/>
                <a:gd name="connsiteY73" fmla="*/ 462217 h 610478"/>
                <a:gd name="connsiteX74" fmla="*/ 922488 w 1089868"/>
                <a:gd name="connsiteY74" fmla="*/ 469212 h 610478"/>
                <a:gd name="connsiteX75" fmla="*/ 603921 w 1089868"/>
                <a:gd name="connsiteY75" fmla="*/ 610478 h 610478"/>
                <a:gd name="connsiteX0" fmla="*/ 37733 w 1089868"/>
                <a:gd name="connsiteY0" fmla="*/ 469212 h 469212"/>
                <a:gd name="connsiteX1" fmla="*/ 53601 w 1089868"/>
                <a:gd name="connsiteY1" fmla="*/ 448059 h 469212"/>
                <a:gd name="connsiteX2" fmla="*/ 73091 w 1089868"/>
                <a:gd name="connsiteY2" fmla="*/ 395591 h 469212"/>
                <a:gd name="connsiteX3" fmla="*/ 51164 w 1089868"/>
                <a:gd name="connsiteY3" fmla="*/ 388096 h 469212"/>
                <a:gd name="connsiteX4" fmla="*/ 48728 w 1089868"/>
                <a:gd name="connsiteY4" fmla="*/ 368108 h 469212"/>
                <a:gd name="connsiteX5" fmla="*/ 90146 w 1089868"/>
                <a:gd name="connsiteY5" fmla="*/ 303148 h 469212"/>
                <a:gd name="connsiteX6" fmla="*/ 80401 w 1089868"/>
                <a:gd name="connsiteY6" fmla="*/ 293154 h 469212"/>
                <a:gd name="connsiteX7" fmla="*/ 53601 w 1089868"/>
                <a:gd name="connsiteY7" fmla="*/ 293154 h 469212"/>
                <a:gd name="connsiteX8" fmla="*/ 38982 w 1089868"/>
                <a:gd name="connsiteY8" fmla="*/ 263172 h 469212"/>
                <a:gd name="connsiteX9" fmla="*/ 48728 w 1089868"/>
                <a:gd name="connsiteY9" fmla="*/ 233191 h 469212"/>
                <a:gd name="connsiteX10" fmla="*/ 14619 w 1089868"/>
                <a:gd name="connsiteY10" fmla="*/ 208206 h 469212"/>
                <a:gd name="connsiteX11" fmla="*/ 0 w 1089868"/>
                <a:gd name="connsiteY11" fmla="*/ 193215 h 469212"/>
                <a:gd name="connsiteX12" fmla="*/ 4638 w 1089868"/>
                <a:gd name="connsiteY12" fmla="*/ 162307 h 469212"/>
                <a:gd name="connsiteX13" fmla="*/ 7310 w 1089868"/>
                <a:gd name="connsiteY13" fmla="*/ 165732 h 469212"/>
                <a:gd name="connsiteX14" fmla="*/ 56037 w 1089868"/>
                <a:gd name="connsiteY14" fmla="*/ 138249 h 469212"/>
                <a:gd name="connsiteX15" fmla="*/ 92582 w 1089868"/>
                <a:gd name="connsiteY15" fmla="*/ 155738 h 469212"/>
                <a:gd name="connsiteX16" fmla="*/ 126692 w 1089868"/>
                <a:gd name="connsiteY16" fmla="*/ 113264 h 469212"/>
                <a:gd name="connsiteX17" fmla="*/ 155928 w 1089868"/>
                <a:gd name="connsiteY17" fmla="*/ 105769 h 469212"/>
                <a:gd name="connsiteX18" fmla="*/ 182728 w 1089868"/>
                <a:gd name="connsiteY18" fmla="*/ 60796 h 469212"/>
                <a:gd name="connsiteX19" fmla="*/ 209528 w 1089868"/>
                <a:gd name="connsiteY19" fmla="*/ 58298 h 469212"/>
                <a:gd name="connsiteX20" fmla="*/ 269625 w 1089868"/>
                <a:gd name="connsiteY20" fmla="*/ 58298 h 469212"/>
                <a:gd name="connsiteX21" fmla="*/ 326474 w 1089868"/>
                <a:gd name="connsiteY21" fmla="*/ 104103 h 469212"/>
                <a:gd name="connsiteX22" fmla="*/ 354898 w 1089868"/>
                <a:gd name="connsiteY22" fmla="*/ 95775 h 469212"/>
                <a:gd name="connsiteX23" fmla="*/ 403625 w 1089868"/>
                <a:gd name="connsiteY23" fmla="*/ 124924 h 469212"/>
                <a:gd name="connsiteX24" fmla="*/ 419868 w 1089868"/>
                <a:gd name="connsiteY24" fmla="*/ 162401 h 469212"/>
                <a:gd name="connsiteX25" fmla="*/ 525443 w 1089868"/>
                <a:gd name="connsiteY25" fmla="*/ 149908 h 469212"/>
                <a:gd name="connsiteX26" fmla="*/ 574171 w 1089868"/>
                <a:gd name="connsiteY26" fmla="*/ 158237 h 469212"/>
                <a:gd name="connsiteX27" fmla="*/ 582292 w 1089868"/>
                <a:gd name="connsiteY27" fmla="*/ 199878 h 469212"/>
                <a:gd name="connsiteX28" fmla="*/ 537625 w 1089868"/>
                <a:gd name="connsiteY28" fmla="*/ 233191 h 469212"/>
                <a:gd name="connsiteX29" fmla="*/ 574171 w 1089868"/>
                <a:gd name="connsiteY29" fmla="*/ 241519 h 469212"/>
                <a:gd name="connsiteX30" fmla="*/ 574171 w 1089868"/>
                <a:gd name="connsiteY30" fmla="*/ 266504 h 469212"/>
                <a:gd name="connsiteX31" fmla="*/ 635080 w 1089868"/>
                <a:gd name="connsiteY31" fmla="*/ 291488 h 469212"/>
                <a:gd name="connsiteX32" fmla="*/ 639141 w 1089868"/>
                <a:gd name="connsiteY32" fmla="*/ 316473 h 469212"/>
                <a:gd name="connsiteX33" fmla="*/ 659444 w 1089868"/>
                <a:gd name="connsiteY33" fmla="*/ 320637 h 469212"/>
                <a:gd name="connsiteX34" fmla="*/ 679747 w 1089868"/>
                <a:gd name="connsiteY34" fmla="*/ 320637 h 469212"/>
                <a:gd name="connsiteX35" fmla="*/ 700050 w 1089868"/>
                <a:gd name="connsiteY35" fmla="*/ 274832 h 469212"/>
                <a:gd name="connsiteX36" fmla="*/ 732535 w 1089868"/>
                <a:gd name="connsiteY36" fmla="*/ 270668 h 469212"/>
                <a:gd name="connsiteX37" fmla="*/ 740656 w 1089868"/>
                <a:gd name="connsiteY37" fmla="*/ 237355 h 469212"/>
                <a:gd name="connsiteX38" fmla="*/ 760959 w 1089868"/>
                <a:gd name="connsiteY38" fmla="*/ 254011 h 469212"/>
                <a:gd name="connsiteX39" fmla="*/ 785322 w 1089868"/>
                <a:gd name="connsiteY39" fmla="*/ 254011 h 469212"/>
                <a:gd name="connsiteX40" fmla="*/ 825929 w 1089868"/>
                <a:gd name="connsiteY40" fmla="*/ 278996 h 469212"/>
                <a:gd name="connsiteX41" fmla="*/ 838110 w 1089868"/>
                <a:gd name="connsiteY41" fmla="*/ 278996 h 469212"/>
                <a:gd name="connsiteX42" fmla="*/ 846232 w 1089868"/>
                <a:gd name="connsiteY42" fmla="*/ 254011 h 469212"/>
                <a:gd name="connsiteX43" fmla="*/ 870595 w 1089868"/>
                <a:gd name="connsiteY43" fmla="*/ 241519 h 469212"/>
                <a:gd name="connsiteX44" fmla="*/ 894959 w 1089868"/>
                <a:gd name="connsiteY44" fmla="*/ 195714 h 469212"/>
                <a:gd name="connsiteX45" fmla="*/ 878716 w 1089868"/>
                <a:gd name="connsiteY45" fmla="*/ 174893 h 469212"/>
                <a:gd name="connsiteX46" fmla="*/ 911201 w 1089868"/>
                <a:gd name="connsiteY46" fmla="*/ 120760 h 469212"/>
                <a:gd name="connsiteX47" fmla="*/ 919323 w 1089868"/>
                <a:gd name="connsiteY47" fmla="*/ 66626 h 469212"/>
                <a:gd name="connsiteX48" fmla="*/ 903080 w 1089868"/>
                <a:gd name="connsiteY48" fmla="*/ 37477 h 469212"/>
                <a:gd name="connsiteX49" fmla="*/ 911201 w 1089868"/>
                <a:gd name="connsiteY49" fmla="*/ 0 h 469212"/>
                <a:gd name="connsiteX50" fmla="*/ 935565 w 1089868"/>
                <a:gd name="connsiteY50" fmla="*/ 0 h 469212"/>
                <a:gd name="connsiteX51" fmla="*/ 1016777 w 1089868"/>
                <a:gd name="connsiteY51" fmla="*/ 16657 h 469212"/>
                <a:gd name="connsiteX52" fmla="*/ 1053298 w 1089868"/>
                <a:gd name="connsiteY52" fmla="*/ 33302 h 469212"/>
                <a:gd name="connsiteX53" fmla="*/ 1089868 w 1089868"/>
                <a:gd name="connsiteY53" fmla="*/ 172811 h 469212"/>
                <a:gd name="connsiteX54" fmla="*/ 1085808 w 1089868"/>
                <a:gd name="connsiteY54" fmla="*/ 193632 h 469212"/>
                <a:gd name="connsiteX55" fmla="*/ 1045201 w 1089868"/>
                <a:gd name="connsiteY55" fmla="*/ 139498 h 469212"/>
                <a:gd name="connsiteX56" fmla="*/ 1055354 w 1089868"/>
                <a:gd name="connsiteY56" fmla="*/ 214452 h 469212"/>
                <a:gd name="connsiteX57" fmla="*/ 1051292 w 1089868"/>
                <a:gd name="connsiteY57" fmla="*/ 226945 h 469212"/>
                <a:gd name="connsiteX58" fmla="*/ 1018807 w 1089868"/>
                <a:gd name="connsiteY58" fmla="*/ 172811 h 469212"/>
                <a:gd name="connsiteX59" fmla="*/ 1008656 w 1089868"/>
                <a:gd name="connsiteY59" fmla="*/ 199878 h 469212"/>
                <a:gd name="connsiteX60" fmla="*/ 1012717 w 1089868"/>
                <a:gd name="connsiteY60" fmla="*/ 237355 h 469212"/>
                <a:gd name="connsiteX61" fmla="*/ 990384 w 1089868"/>
                <a:gd name="connsiteY61" fmla="*/ 249847 h 469212"/>
                <a:gd name="connsiteX62" fmla="*/ 945716 w 1089868"/>
                <a:gd name="connsiteY62" fmla="*/ 276914 h 469212"/>
                <a:gd name="connsiteX63" fmla="*/ 937595 w 1089868"/>
                <a:gd name="connsiteY63" fmla="*/ 297734 h 469212"/>
                <a:gd name="connsiteX64" fmla="*/ 961958 w 1089868"/>
                <a:gd name="connsiteY64" fmla="*/ 331047 h 469212"/>
                <a:gd name="connsiteX65" fmla="*/ 988353 w 1089868"/>
                <a:gd name="connsiteY65" fmla="*/ 345622 h 469212"/>
                <a:gd name="connsiteX66" fmla="*/ 984292 w 1089868"/>
                <a:gd name="connsiteY66" fmla="*/ 389345 h 469212"/>
                <a:gd name="connsiteX67" fmla="*/ 951807 w 1089868"/>
                <a:gd name="connsiteY67" fmla="*/ 385181 h 469212"/>
                <a:gd name="connsiteX68" fmla="*/ 947747 w 1089868"/>
                <a:gd name="connsiteY68" fmla="*/ 399755 h 469212"/>
                <a:gd name="connsiteX69" fmla="*/ 925414 w 1089868"/>
                <a:gd name="connsiteY69" fmla="*/ 401837 h 469212"/>
                <a:gd name="connsiteX70" fmla="*/ 917293 w 1089868"/>
                <a:gd name="connsiteY70" fmla="*/ 422658 h 469212"/>
                <a:gd name="connsiteX71" fmla="*/ 868566 w 1089868"/>
                <a:gd name="connsiteY71" fmla="*/ 437232 h 469212"/>
                <a:gd name="connsiteX72" fmla="*/ 868566 w 1089868"/>
                <a:gd name="connsiteY72" fmla="*/ 460135 h 469212"/>
                <a:gd name="connsiteX73" fmla="*/ 907141 w 1089868"/>
                <a:gd name="connsiteY73" fmla="*/ 462217 h 469212"/>
                <a:gd name="connsiteX74" fmla="*/ 922488 w 1089868"/>
                <a:gd name="connsiteY74" fmla="*/ 469212 h 469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89868" h="469212">
                  <a:moveTo>
                    <a:pt x="37733" y="469212"/>
                  </a:moveTo>
                  <a:lnTo>
                    <a:pt x="53601" y="448059"/>
                  </a:lnTo>
                  <a:lnTo>
                    <a:pt x="73091" y="395591"/>
                  </a:lnTo>
                  <a:lnTo>
                    <a:pt x="51164" y="388096"/>
                  </a:lnTo>
                  <a:lnTo>
                    <a:pt x="48728" y="368108"/>
                  </a:lnTo>
                  <a:lnTo>
                    <a:pt x="90146" y="303148"/>
                  </a:lnTo>
                  <a:lnTo>
                    <a:pt x="80401" y="293154"/>
                  </a:lnTo>
                  <a:lnTo>
                    <a:pt x="53601" y="293154"/>
                  </a:lnTo>
                  <a:lnTo>
                    <a:pt x="38982" y="263172"/>
                  </a:lnTo>
                  <a:lnTo>
                    <a:pt x="48728" y="233191"/>
                  </a:lnTo>
                  <a:lnTo>
                    <a:pt x="14619" y="208206"/>
                  </a:lnTo>
                  <a:lnTo>
                    <a:pt x="0" y="193215"/>
                  </a:lnTo>
                  <a:lnTo>
                    <a:pt x="4638" y="162307"/>
                  </a:lnTo>
                  <a:lnTo>
                    <a:pt x="7310" y="165732"/>
                  </a:lnTo>
                  <a:lnTo>
                    <a:pt x="56037" y="138249"/>
                  </a:lnTo>
                  <a:lnTo>
                    <a:pt x="92582" y="155738"/>
                  </a:lnTo>
                  <a:lnTo>
                    <a:pt x="126692" y="113264"/>
                  </a:lnTo>
                  <a:lnTo>
                    <a:pt x="155928" y="105769"/>
                  </a:lnTo>
                  <a:lnTo>
                    <a:pt x="182728" y="60796"/>
                  </a:lnTo>
                  <a:lnTo>
                    <a:pt x="209528" y="58298"/>
                  </a:lnTo>
                  <a:lnTo>
                    <a:pt x="269625" y="58298"/>
                  </a:lnTo>
                  <a:lnTo>
                    <a:pt x="326474" y="104103"/>
                  </a:lnTo>
                  <a:lnTo>
                    <a:pt x="354898" y="95775"/>
                  </a:lnTo>
                  <a:lnTo>
                    <a:pt x="403625" y="124924"/>
                  </a:lnTo>
                  <a:lnTo>
                    <a:pt x="419868" y="162401"/>
                  </a:lnTo>
                  <a:lnTo>
                    <a:pt x="525443" y="149908"/>
                  </a:lnTo>
                  <a:lnTo>
                    <a:pt x="574171" y="158237"/>
                  </a:lnTo>
                  <a:lnTo>
                    <a:pt x="582292" y="199878"/>
                  </a:lnTo>
                  <a:lnTo>
                    <a:pt x="537625" y="233191"/>
                  </a:lnTo>
                  <a:lnTo>
                    <a:pt x="574171" y="241519"/>
                  </a:lnTo>
                  <a:lnTo>
                    <a:pt x="574171" y="266504"/>
                  </a:lnTo>
                  <a:lnTo>
                    <a:pt x="635080" y="291488"/>
                  </a:lnTo>
                  <a:lnTo>
                    <a:pt x="639141" y="316473"/>
                  </a:lnTo>
                  <a:lnTo>
                    <a:pt x="659444" y="320637"/>
                  </a:lnTo>
                  <a:lnTo>
                    <a:pt x="679747" y="320637"/>
                  </a:lnTo>
                  <a:lnTo>
                    <a:pt x="700050" y="274832"/>
                  </a:lnTo>
                  <a:lnTo>
                    <a:pt x="732535" y="270668"/>
                  </a:lnTo>
                  <a:lnTo>
                    <a:pt x="740656" y="237355"/>
                  </a:lnTo>
                  <a:lnTo>
                    <a:pt x="760959" y="254011"/>
                  </a:lnTo>
                  <a:lnTo>
                    <a:pt x="785322" y="254011"/>
                  </a:lnTo>
                  <a:lnTo>
                    <a:pt x="825929" y="278996"/>
                  </a:lnTo>
                  <a:lnTo>
                    <a:pt x="838110" y="278996"/>
                  </a:lnTo>
                  <a:lnTo>
                    <a:pt x="846232" y="254011"/>
                  </a:lnTo>
                  <a:lnTo>
                    <a:pt x="870595" y="241519"/>
                  </a:lnTo>
                  <a:lnTo>
                    <a:pt x="894959" y="195714"/>
                  </a:lnTo>
                  <a:lnTo>
                    <a:pt x="878716" y="174893"/>
                  </a:lnTo>
                  <a:lnTo>
                    <a:pt x="911201" y="120760"/>
                  </a:lnTo>
                  <a:lnTo>
                    <a:pt x="919323" y="66626"/>
                  </a:lnTo>
                  <a:lnTo>
                    <a:pt x="903080" y="37477"/>
                  </a:lnTo>
                  <a:lnTo>
                    <a:pt x="911201" y="0"/>
                  </a:lnTo>
                  <a:lnTo>
                    <a:pt x="935565" y="0"/>
                  </a:lnTo>
                  <a:lnTo>
                    <a:pt x="1016777" y="16657"/>
                  </a:lnTo>
                  <a:lnTo>
                    <a:pt x="1053298" y="33302"/>
                  </a:lnTo>
                  <a:lnTo>
                    <a:pt x="1089868" y="172811"/>
                  </a:lnTo>
                  <a:lnTo>
                    <a:pt x="1085808" y="193632"/>
                  </a:lnTo>
                  <a:lnTo>
                    <a:pt x="1045201" y="139498"/>
                  </a:lnTo>
                  <a:lnTo>
                    <a:pt x="1055354" y="214452"/>
                  </a:lnTo>
                  <a:lnTo>
                    <a:pt x="1051292" y="226945"/>
                  </a:lnTo>
                  <a:lnTo>
                    <a:pt x="1018807" y="172811"/>
                  </a:lnTo>
                  <a:lnTo>
                    <a:pt x="1008656" y="199878"/>
                  </a:lnTo>
                  <a:lnTo>
                    <a:pt x="1012717" y="237355"/>
                  </a:lnTo>
                  <a:lnTo>
                    <a:pt x="990384" y="249847"/>
                  </a:lnTo>
                  <a:lnTo>
                    <a:pt x="945716" y="276914"/>
                  </a:lnTo>
                  <a:lnTo>
                    <a:pt x="937595" y="297734"/>
                  </a:lnTo>
                  <a:lnTo>
                    <a:pt x="961958" y="331047"/>
                  </a:lnTo>
                  <a:lnTo>
                    <a:pt x="988353" y="345622"/>
                  </a:lnTo>
                  <a:lnTo>
                    <a:pt x="984292" y="389345"/>
                  </a:lnTo>
                  <a:lnTo>
                    <a:pt x="951807" y="385181"/>
                  </a:lnTo>
                  <a:lnTo>
                    <a:pt x="947747" y="399755"/>
                  </a:lnTo>
                  <a:lnTo>
                    <a:pt x="925414" y="401837"/>
                  </a:lnTo>
                  <a:lnTo>
                    <a:pt x="917293" y="422658"/>
                  </a:lnTo>
                  <a:lnTo>
                    <a:pt x="868566" y="437232"/>
                  </a:lnTo>
                  <a:lnTo>
                    <a:pt x="868566" y="460135"/>
                  </a:lnTo>
                  <a:lnTo>
                    <a:pt x="907141" y="462217"/>
                  </a:lnTo>
                  <a:lnTo>
                    <a:pt x="922488" y="469212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B9519CF6-0B24-E2B3-F425-9E2B4F55DC7C}"/>
                </a:ext>
              </a:extLst>
            </p:cNvPr>
            <p:cNvSpPr/>
            <p:nvPr/>
          </p:nvSpPr>
          <p:spPr>
            <a:xfrm rot="836583">
              <a:off x="2305049" y="4907245"/>
              <a:ext cx="262893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BDEC5DC5-4244-D787-A19E-394644CDA2A0}"/>
                </a:ext>
              </a:extLst>
            </p:cNvPr>
            <p:cNvSpPr/>
            <p:nvPr/>
          </p:nvSpPr>
          <p:spPr>
            <a:xfrm rot="362872">
              <a:off x="1423894" y="4853650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CE1D9F45-8E19-6919-D711-C820665FC3CF}"/>
                </a:ext>
              </a:extLst>
            </p:cNvPr>
            <p:cNvSpPr/>
            <p:nvPr/>
          </p:nvSpPr>
          <p:spPr>
            <a:xfrm>
              <a:off x="1734042" y="3857309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271BE6A6-5F20-9D3B-DDDF-4DC8B7E66535}"/>
                </a:ext>
              </a:extLst>
            </p:cNvPr>
            <p:cNvSpPr/>
            <p:nvPr/>
          </p:nvSpPr>
          <p:spPr>
            <a:xfrm>
              <a:off x="1785891" y="6233062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宮城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1A5E6A5-F9A6-79A6-E018-FE01843827F2}"/>
              </a:ext>
            </a:extLst>
          </p:cNvPr>
          <p:cNvGrpSpPr/>
          <p:nvPr/>
        </p:nvGrpSpPr>
        <p:grpSpPr>
          <a:xfrm>
            <a:off x="3759068" y="3741249"/>
            <a:ext cx="2421487" cy="2724026"/>
            <a:chOff x="3759068" y="3741249"/>
            <a:chExt cx="2421487" cy="2724026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5D4B0BDC-C479-19DD-5A39-17ED2FD577E9}"/>
                </a:ext>
              </a:extLst>
            </p:cNvPr>
            <p:cNvSpPr/>
            <p:nvPr/>
          </p:nvSpPr>
          <p:spPr>
            <a:xfrm>
              <a:off x="4023557" y="3741249"/>
              <a:ext cx="1778548" cy="669119"/>
            </a:xfrm>
            <a:custGeom>
              <a:avLst/>
              <a:gdLst>
                <a:gd name="connsiteX0" fmla="*/ 129436 w 1778548"/>
                <a:gd name="connsiteY0" fmla="*/ 0 h 669119"/>
                <a:gd name="connsiteX1" fmla="*/ 1523962 w 1778548"/>
                <a:gd name="connsiteY1" fmla="*/ 0 h 669119"/>
                <a:gd name="connsiteX2" fmla="*/ 1566584 w 1778548"/>
                <a:gd name="connsiteY2" fmla="*/ 164428 h 669119"/>
                <a:gd name="connsiteX3" fmla="*/ 1598257 w 1778548"/>
                <a:gd name="connsiteY3" fmla="*/ 234386 h 669119"/>
                <a:gd name="connsiteX4" fmla="*/ 1629930 w 1778548"/>
                <a:gd name="connsiteY4" fmla="*/ 259370 h 669119"/>
                <a:gd name="connsiteX5" fmla="*/ 1673784 w 1778548"/>
                <a:gd name="connsiteY5" fmla="*/ 259370 h 669119"/>
                <a:gd name="connsiteX6" fmla="*/ 1778548 w 1778548"/>
                <a:gd name="connsiteY6" fmla="*/ 374300 h 669119"/>
                <a:gd name="connsiteX7" fmla="*/ 1737130 w 1778548"/>
                <a:gd name="connsiteY7" fmla="*/ 404281 h 669119"/>
                <a:gd name="connsiteX8" fmla="*/ 1678657 w 1778548"/>
                <a:gd name="connsiteY8" fmla="*/ 424269 h 669119"/>
                <a:gd name="connsiteX9" fmla="*/ 1673784 w 1778548"/>
                <a:gd name="connsiteY9" fmla="*/ 441759 h 669119"/>
                <a:gd name="connsiteX10" fmla="*/ 1681094 w 1778548"/>
                <a:gd name="connsiteY10" fmla="*/ 476737 h 669119"/>
                <a:gd name="connsiteX11" fmla="*/ 1629930 w 1778548"/>
                <a:gd name="connsiteY11" fmla="*/ 501722 h 669119"/>
                <a:gd name="connsiteX12" fmla="*/ 1581202 w 1778548"/>
                <a:gd name="connsiteY12" fmla="*/ 474239 h 669119"/>
                <a:gd name="connsiteX13" fmla="*/ 1534911 w 1778548"/>
                <a:gd name="connsiteY13" fmla="*/ 476737 h 669119"/>
                <a:gd name="connsiteX14" fmla="*/ 1525166 w 1778548"/>
                <a:gd name="connsiteY14" fmla="*/ 486731 h 669119"/>
                <a:gd name="connsiteX15" fmla="*/ 1493493 w 1778548"/>
                <a:gd name="connsiteY15" fmla="*/ 486731 h 669119"/>
                <a:gd name="connsiteX16" fmla="*/ 1483748 w 1778548"/>
                <a:gd name="connsiteY16" fmla="*/ 501722 h 669119"/>
                <a:gd name="connsiteX17" fmla="*/ 1452075 w 1778548"/>
                <a:gd name="connsiteY17" fmla="*/ 526706 h 669119"/>
                <a:gd name="connsiteX18" fmla="*/ 1439893 w 1778548"/>
                <a:gd name="connsiteY18" fmla="*/ 501722 h 669119"/>
                <a:gd name="connsiteX19" fmla="*/ 1439893 w 1778548"/>
                <a:gd name="connsiteY19" fmla="*/ 486731 h 669119"/>
                <a:gd name="connsiteX20" fmla="*/ 1420402 w 1778548"/>
                <a:gd name="connsiteY20" fmla="*/ 476737 h 669119"/>
                <a:gd name="connsiteX21" fmla="*/ 1400911 w 1778548"/>
                <a:gd name="connsiteY21" fmla="*/ 486731 h 669119"/>
                <a:gd name="connsiteX22" fmla="*/ 1393602 w 1778548"/>
                <a:gd name="connsiteY22" fmla="*/ 504220 h 669119"/>
                <a:gd name="connsiteX23" fmla="*/ 1366802 w 1778548"/>
                <a:gd name="connsiteY23" fmla="*/ 504220 h 669119"/>
                <a:gd name="connsiteX24" fmla="*/ 1310766 w 1778548"/>
                <a:gd name="connsiteY24" fmla="*/ 549193 h 669119"/>
                <a:gd name="connsiteX25" fmla="*/ 1266911 w 1778548"/>
                <a:gd name="connsiteY25" fmla="*/ 556688 h 669119"/>
                <a:gd name="connsiteX26" fmla="*/ 1215747 w 1778548"/>
                <a:gd name="connsiteY26" fmla="*/ 596664 h 669119"/>
                <a:gd name="connsiteX27" fmla="*/ 1215747 w 1778548"/>
                <a:gd name="connsiteY27" fmla="*/ 634141 h 669119"/>
                <a:gd name="connsiteX28" fmla="*/ 1184075 w 1778548"/>
                <a:gd name="connsiteY28" fmla="*/ 634141 h 669119"/>
                <a:gd name="connsiteX29" fmla="*/ 1125602 w 1778548"/>
                <a:gd name="connsiteY29" fmla="*/ 669119 h 669119"/>
                <a:gd name="connsiteX30" fmla="*/ 1096365 w 1778548"/>
                <a:gd name="connsiteY30" fmla="*/ 669119 h 669119"/>
                <a:gd name="connsiteX31" fmla="*/ 1059820 w 1778548"/>
                <a:gd name="connsiteY31" fmla="*/ 629144 h 669119"/>
                <a:gd name="connsiteX32" fmla="*/ 1069565 w 1778548"/>
                <a:gd name="connsiteY32" fmla="*/ 594165 h 669119"/>
                <a:gd name="connsiteX33" fmla="*/ 1052511 w 1778548"/>
                <a:gd name="connsiteY33" fmla="*/ 574177 h 669119"/>
                <a:gd name="connsiteX34" fmla="*/ 1069565 w 1778548"/>
                <a:gd name="connsiteY34" fmla="*/ 559187 h 669119"/>
                <a:gd name="connsiteX35" fmla="*/ 1069565 w 1778548"/>
                <a:gd name="connsiteY35" fmla="*/ 539199 h 669119"/>
                <a:gd name="connsiteX36" fmla="*/ 1084183 w 1778548"/>
                <a:gd name="connsiteY36" fmla="*/ 504220 h 669119"/>
                <a:gd name="connsiteX37" fmla="*/ 1101238 w 1778548"/>
                <a:gd name="connsiteY37" fmla="*/ 509217 h 669119"/>
                <a:gd name="connsiteX38" fmla="*/ 1110983 w 1778548"/>
                <a:gd name="connsiteY38" fmla="*/ 489229 h 669119"/>
                <a:gd name="connsiteX39" fmla="*/ 1101238 w 1778548"/>
                <a:gd name="connsiteY39" fmla="*/ 439260 h 669119"/>
                <a:gd name="connsiteX40" fmla="*/ 1089056 w 1778548"/>
                <a:gd name="connsiteY40" fmla="*/ 419272 h 669119"/>
                <a:gd name="connsiteX41" fmla="*/ 1091493 w 1778548"/>
                <a:gd name="connsiteY41" fmla="*/ 399285 h 669119"/>
                <a:gd name="connsiteX42" fmla="*/ 1003783 w 1778548"/>
                <a:gd name="connsiteY42" fmla="*/ 404281 h 669119"/>
                <a:gd name="connsiteX43" fmla="*/ 976983 w 1778548"/>
                <a:gd name="connsiteY43" fmla="*/ 376798 h 669119"/>
                <a:gd name="connsiteX44" fmla="*/ 994038 w 1778548"/>
                <a:gd name="connsiteY44" fmla="*/ 301844 h 669119"/>
                <a:gd name="connsiteX45" fmla="*/ 959929 w 1778548"/>
                <a:gd name="connsiteY45" fmla="*/ 301844 h 669119"/>
                <a:gd name="connsiteX46" fmla="*/ 925820 w 1778548"/>
                <a:gd name="connsiteY46" fmla="*/ 329327 h 669119"/>
                <a:gd name="connsiteX47" fmla="*/ 923383 w 1778548"/>
                <a:gd name="connsiteY47" fmla="*/ 374300 h 669119"/>
                <a:gd name="connsiteX48" fmla="*/ 886838 w 1778548"/>
                <a:gd name="connsiteY48" fmla="*/ 364306 h 669119"/>
                <a:gd name="connsiteX49" fmla="*/ 857601 w 1778548"/>
                <a:gd name="connsiteY49" fmla="*/ 384294 h 669119"/>
                <a:gd name="connsiteX50" fmla="*/ 847856 w 1778548"/>
                <a:gd name="connsiteY50" fmla="*/ 414275 h 669119"/>
                <a:gd name="connsiteX51" fmla="*/ 828365 w 1778548"/>
                <a:gd name="connsiteY51" fmla="*/ 399285 h 669119"/>
                <a:gd name="connsiteX52" fmla="*/ 811310 w 1778548"/>
                <a:gd name="connsiteY52" fmla="*/ 399285 h 669119"/>
                <a:gd name="connsiteX53" fmla="*/ 786947 w 1778548"/>
                <a:gd name="connsiteY53" fmla="*/ 424269 h 669119"/>
                <a:gd name="connsiteX54" fmla="*/ 747965 w 1778548"/>
                <a:gd name="connsiteY54" fmla="*/ 424269 h 669119"/>
                <a:gd name="connsiteX55" fmla="*/ 747965 w 1778548"/>
                <a:gd name="connsiteY55" fmla="*/ 411777 h 669119"/>
                <a:gd name="connsiteX56" fmla="*/ 718728 w 1778548"/>
                <a:gd name="connsiteY56" fmla="*/ 391789 h 669119"/>
                <a:gd name="connsiteX57" fmla="*/ 684619 w 1778548"/>
                <a:gd name="connsiteY57" fmla="*/ 401783 h 669119"/>
                <a:gd name="connsiteX58" fmla="*/ 684619 w 1778548"/>
                <a:gd name="connsiteY58" fmla="*/ 431765 h 669119"/>
                <a:gd name="connsiteX59" fmla="*/ 652946 w 1778548"/>
                <a:gd name="connsiteY59" fmla="*/ 416774 h 669119"/>
                <a:gd name="connsiteX60" fmla="*/ 640765 w 1778548"/>
                <a:gd name="connsiteY60" fmla="*/ 394288 h 669119"/>
                <a:gd name="connsiteX61" fmla="*/ 609092 w 1778548"/>
                <a:gd name="connsiteY61" fmla="*/ 384294 h 669119"/>
                <a:gd name="connsiteX62" fmla="*/ 599346 w 1778548"/>
                <a:gd name="connsiteY62" fmla="*/ 359309 h 669119"/>
                <a:gd name="connsiteX63" fmla="*/ 560365 w 1778548"/>
                <a:gd name="connsiteY63" fmla="*/ 356811 h 669119"/>
                <a:gd name="connsiteX64" fmla="*/ 555492 w 1778548"/>
                <a:gd name="connsiteY64" fmla="*/ 331826 h 669119"/>
                <a:gd name="connsiteX65" fmla="*/ 504328 w 1778548"/>
                <a:gd name="connsiteY65" fmla="*/ 329327 h 669119"/>
                <a:gd name="connsiteX66" fmla="*/ 475092 w 1778548"/>
                <a:gd name="connsiteY66" fmla="*/ 349315 h 669119"/>
                <a:gd name="connsiteX67" fmla="*/ 465346 w 1778548"/>
                <a:gd name="connsiteY67" fmla="*/ 381795 h 669119"/>
                <a:gd name="connsiteX68" fmla="*/ 416619 w 1778548"/>
                <a:gd name="connsiteY68" fmla="*/ 379297 h 669119"/>
                <a:gd name="connsiteX69" fmla="*/ 360582 w 1778548"/>
                <a:gd name="connsiteY69" fmla="*/ 389291 h 669119"/>
                <a:gd name="connsiteX70" fmla="*/ 336219 w 1778548"/>
                <a:gd name="connsiteY70" fmla="*/ 379297 h 669119"/>
                <a:gd name="connsiteX71" fmla="*/ 238764 w 1778548"/>
                <a:gd name="connsiteY71" fmla="*/ 381795 h 669119"/>
                <a:gd name="connsiteX72" fmla="*/ 233891 w 1778548"/>
                <a:gd name="connsiteY72" fmla="*/ 364306 h 669119"/>
                <a:gd name="connsiteX73" fmla="*/ 202219 w 1778548"/>
                <a:gd name="connsiteY73" fmla="*/ 351814 h 669119"/>
                <a:gd name="connsiteX74" fmla="*/ 163237 w 1778548"/>
                <a:gd name="connsiteY74" fmla="*/ 356811 h 669119"/>
                <a:gd name="connsiteX75" fmla="*/ 158364 w 1778548"/>
                <a:gd name="connsiteY75" fmla="*/ 404281 h 669119"/>
                <a:gd name="connsiteX76" fmla="*/ 134000 w 1778548"/>
                <a:gd name="connsiteY76" fmla="*/ 384294 h 669119"/>
                <a:gd name="connsiteX77" fmla="*/ 73091 w 1778548"/>
                <a:gd name="connsiteY77" fmla="*/ 396786 h 669119"/>
                <a:gd name="connsiteX78" fmla="*/ 82837 w 1778548"/>
                <a:gd name="connsiteY78" fmla="*/ 331826 h 669119"/>
                <a:gd name="connsiteX79" fmla="*/ 82837 w 1778548"/>
                <a:gd name="connsiteY79" fmla="*/ 236884 h 669119"/>
                <a:gd name="connsiteX80" fmla="*/ 56036 w 1778548"/>
                <a:gd name="connsiteY80" fmla="*/ 189413 h 669119"/>
                <a:gd name="connsiteX81" fmla="*/ 9746 w 1778548"/>
                <a:gd name="connsiteY81" fmla="*/ 199407 h 669119"/>
                <a:gd name="connsiteX82" fmla="*/ 0 w 1778548"/>
                <a:gd name="connsiteY82" fmla="*/ 156933 h 669119"/>
                <a:gd name="connsiteX83" fmla="*/ 31673 w 1778548"/>
                <a:gd name="connsiteY83" fmla="*/ 121955 h 669119"/>
                <a:gd name="connsiteX84" fmla="*/ 68218 w 1778548"/>
                <a:gd name="connsiteY84" fmla="*/ 106964 h 669119"/>
                <a:gd name="connsiteX85" fmla="*/ 77964 w 1778548"/>
                <a:gd name="connsiteY85" fmla="*/ 84477 h 669119"/>
                <a:gd name="connsiteX86" fmla="*/ 87709 w 1778548"/>
                <a:gd name="connsiteY86" fmla="*/ 76982 h 669119"/>
                <a:gd name="connsiteX87" fmla="*/ 104764 w 1778548"/>
                <a:gd name="connsiteY87" fmla="*/ 54496 h 669119"/>
                <a:gd name="connsiteX0" fmla="*/ 129436 w 1778548"/>
                <a:gd name="connsiteY0" fmla="*/ 45548 h 714667"/>
                <a:gd name="connsiteX1" fmla="*/ 650837 w 1778548"/>
                <a:gd name="connsiteY1" fmla="*/ 0 h 714667"/>
                <a:gd name="connsiteX2" fmla="*/ 1523962 w 1778548"/>
                <a:gd name="connsiteY2" fmla="*/ 45548 h 714667"/>
                <a:gd name="connsiteX3" fmla="*/ 1566584 w 1778548"/>
                <a:gd name="connsiteY3" fmla="*/ 209976 h 714667"/>
                <a:gd name="connsiteX4" fmla="*/ 1598257 w 1778548"/>
                <a:gd name="connsiteY4" fmla="*/ 279934 h 714667"/>
                <a:gd name="connsiteX5" fmla="*/ 1629930 w 1778548"/>
                <a:gd name="connsiteY5" fmla="*/ 304918 h 714667"/>
                <a:gd name="connsiteX6" fmla="*/ 1673784 w 1778548"/>
                <a:gd name="connsiteY6" fmla="*/ 304918 h 714667"/>
                <a:gd name="connsiteX7" fmla="*/ 1778548 w 1778548"/>
                <a:gd name="connsiteY7" fmla="*/ 419848 h 714667"/>
                <a:gd name="connsiteX8" fmla="*/ 1737130 w 1778548"/>
                <a:gd name="connsiteY8" fmla="*/ 449829 h 714667"/>
                <a:gd name="connsiteX9" fmla="*/ 1678657 w 1778548"/>
                <a:gd name="connsiteY9" fmla="*/ 469817 h 714667"/>
                <a:gd name="connsiteX10" fmla="*/ 1673784 w 1778548"/>
                <a:gd name="connsiteY10" fmla="*/ 487307 h 714667"/>
                <a:gd name="connsiteX11" fmla="*/ 1681094 w 1778548"/>
                <a:gd name="connsiteY11" fmla="*/ 522285 h 714667"/>
                <a:gd name="connsiteX12" fmla="*/ 1629930 w 1778548"/>
                <a:gd name="connsiteY12" fmla="*/ 547270 h 714667"/>
                <a:gd name="connsiteX13" fmla="*/ 1581202 w 1778548"/>
                <a:gd name="connsiteY13" fmla="*/ 519787 h 714667"/>
                <a:gd name="connsiteX14" fmla="*/ 1534911 w 1778548"/>
                <a:gd name="connsiteY14" fmla="*/ 522285 h 714667"/>
                <a:gd name="connsiteX15" fmla="*/ 1525166 w 1778548"/>
                <a:gd name="connsiteY15" fmla="*/ 532279 h 714667"/>
                <a:gd name="connsiteX16" fmla="*/ 1493493 w 1778548"/>
                <a:gd name="connsiteY16" fmla="*/ 532279 h 714667"/>
                <a:gd name="connsiteX17" fmla="*/ 1483748 w 1778548"/>
                <a:gd name="connsiteY17" fmla="*/ 547270 h 714667"/>
                <a:gd name="connsiteX18" fmla="*/ 1452075 w 1778548"/>
                <a:gd name="connsiteY18" fmla="*/ 572254 h 714667"/>
                <a:gd name="connsiteX19" fmla="*/ 1439893 w 1778548"/>
                <a:gd name="connsiteY19" fmla="*/ 547270 h 714667"/>
                <a:gd name="connsiteX20" fmla="*/ 1439893 w 1778548"/>
                <a:gd name="connsiteY20" fmla="*/ 532279 h 714667"/>
                <a:gd name="connsiteX21" fmla="*/ 1420402 w 1778548"/>
                <a:gd name="connsiteY21" fmla="*/ 522285 h 714667"/>
                <a:gd name="connsiteX22" fmla="*/ 1400911 w 1778548"/>
                <a:gd name="connsiteY22" fmla="*/ 532279 h 714667"/>
                <a:gd name="connsiteX23" fmla="*/ 1393602 w 1778548"/>
                <a:gd name="connsiteY23" fmla="*/ 549768 h 714667"/>
                <a:gd name="connsiteX24" fmla="*/ 1366802 w 1778548"/>
                <a:gd name="connsiteY24" fmla="*/ 549768 h 714667"/>
                <a:gd name="connsiteX25" fmla="*/ 1310766 w 1778548"/>
                <a:gd name="connsiteY25" fmla="*/ 594741 h 714667"/>
                <a:gd name="connsiteX26" fmla="*/ 1266911 w 1778548"/>
                <a:gd name="connsiteY26" fmla="*/ 602236 h 714667"/>
                <a:gd name="connsiteX27" fmla="*/ 1215747 w 1778548"/>
                <a:gd name="connsiteY27" fmla="*/ 642212 h 714667"/>
                <a:gd name="connsiteX28" fmla="*/ 1215747 w 1778548"/>
                <a:gd name="connsiteY28" fmla="*/ 679689 h 714667"/>
                <a:gd name="connsiteX29" fmla="*/ 1184075 w 1778548"/>
                <a:gd name="connsiteY29" fmla="*/ 679689 h 714667"/>
                <a:gd name="connsiteX30" fmla="*/ 1125602 w 1778548"/>
                <a:gd name="connsiteY30" fmla="*/ 714667 h 714667"/>
                <a:gd name="connsiteX31" fmla="*/ 1096365 w 1778548"/>
                <a:gd name="connsiteY31" fmla="*/ 714667 h 714667"/>
                <a:gd name="connsiteX32" fmla="*/ 1059820 w 1778548"/>
                <a:gd name="connsiteY32" fmla="*/ 674692 h 714667"/>
                <a:gd name="connsiteX33" fmla="*/ 1069565 w 1778548"/>
                <a:gd name="connsiteY33" fmla="*/ 639713 h 714667"/>
                <a:gd name="connsiteX34" fmla="*/ 1052511 w 1778548"/>
                <a:gd name="connsiteY34" fmla="*/ 619725 h 714667"/>
                <a:gd name="connsiteX35" fmla="*/ 1069565 w 1778548"/>
                <a:gd name="connsiteY35" fmla="*/ 604735 h 714667"/>
                <a:gd name="connsiteX36" fmla="*/ 1069565 w 1778548"/>
                <a:gd name="connsiteY36" fmla="*/ 584747 h 714667"/>
                <a:gd name="connsiteX37" fmla="*/ 1084183 w 1778548"/>
                <a:gd name="connsiteY37" fmla="*/ 549768 h 714667"/>
                <a:gd name="connsiteX38" fmla="*/ 1101238 w 1778548"/>
                <a:gd name="connsiteY38" fmla="*/ 554765 h 714667"/>
                <a:gd name="connsiteX39" fmla="*/ 1110983 w 1778548"/>
                <a:gd name="connsiteY39" fmla="*/ 534777 h 714667"/>
                <a:gd name="connsiteX40" fmla="*/ 1101238 w 1778548"/>
                <a:gd name="connsiteY40" fmla="*/ 484808 h 714667"/>
                <a:gd name="connsiteX41" fmla="*/ 1089056 w 1778548"/>
                <a:gd name="connsiteY41" fmla="*/ 464820 h 714667"/>
                <a:gd name="connsiteX42" fmla="*/ 1091493 w 1778548"/>
                <a:gd name="connsiteY42" fmla="*/ 444833 h 714667"/>
                <a:gd name="connsiteX43" fmla="*/ 1003783 w 1778548"/>
                <a:gd name="connsiteY43" fmla="*/ 449829 h 714667"/>
                <a:gd name="connsiteX44" fmla="*/ 976983 w 1778548"/>
                <a:gd name="connsiteY44" fmla="*/ 422346 h 714667"/>
                <a:gd name="connsiteX45" fmla="*/ 994038 w 1778548"/>
                <a:gd name="connsiteY45" fmla="*/ 347392 h 714667"/>
                <a:gd name="connsiteX46" fmla="*/ 959929 w 1778548"/>
                <a:gd name="connsiteY46" fmla="*/ 347392 h 714667"/>
                <a:gd name="connsiteX47" fmla="*/ 925820 w 1778548"/>
                <a:gd name="connsiteY47" fmla="*/ 374875 h 714667"/>
                <a:gd name="connsiteX48" fmla="*/ 923383 w 1778548"/>
                <a:gd name="connsiteY48" fmla="*/ 419848 h 714667"/>
                <a:gd name="connsiteX49" fmla="*/ 886838 w 1778548"/>
                <a:gd name="connsiteY49" fmla="*/ 409854 h 714667"/>
                <a:gd name="connsiteX50" fmla="*/ 857601 w 1778548"/>
                <a:gd name="connsiteY50" fmla="*/ 429842 h 714667"/>
                <a:gd name="connsiteX51" fmla="*/ 847856 w 1778548"/>
                <a:gd name="connsiteY51" fmla="*/ 459823 h 714667"/>
                <a:gd name="connsiteX52" fmla="*/ 828365 w 1778548"/>
                <a:gd name="connsiteY52" fmla="*/ 444833 h 714667"/>
                <a:gd name="connsiteX53" fmla="*/ 811310 w 1778548"/>
                <a:gd name="connsiteY53" fmla="*/ 444833 h 714667"/>
                <a:gd name="connsiteX54" fmla="*/ 786947 w 1778548"/>
                <a:gd name="connsiteY54" fmla="*/ 469817 h 714667"/>
                <a:gd name="connsiteX55" fmla="*/ 747965 w 1778548"/>
                <a:gd name="connsiteY55" fmla="*/ 469817 h 714667"/>
                <a:gd name="connsiteX56" fmla="*/ 747965 w 1778548"/>
                <a:gd name="connsiteY56" fmla="*/ 457325 h 714667"/>
                <a:gd name="connsiteX57" fmla="*/ 718728 w 1778548"/>
                <a:gd name="connsiteY57" fmla="*/ 437337 h 714667"/>
                <a:gd name="connsiteX58" fmla="*/ 684619 w 1778548"/>
                <a:gd name="connsiteY58" fmla="*/ 447331 h 714667"/>
                <a:gd name="connsiteX59" fmla="*/ 684619 w 1778548"/>
                <a:gd name="connsiteY59" fmla="*/ 477313 h 714667"/>
                <a:gd name="connsiteX60" fmla="*/ 652946 w 1778548"/>
                <a:gd name="connsiteY60" fmla="*/ 462322 h 714667"/>
                <a:gd name="connsiteX61" fmla="*/ 640765 w 1778548"/>
                <a:gd name="connsiteY61" fmla="*/ 439836 h 714667"/>
                <a:gd name="connsiteX62" fmla="*/ 609092 w 1778548"/>
                <a:gd name="connsiteY62" fmla="*/ 429842 h 714667"/>
                <a:gd name="connsiteX63" fmla="*/ 599346 w 1778548"/>
                <a:gd name="connsiteY63" fmla="*/ 404857 h 714667"/>
                <a:gd name="connsiteX64" fmla="*/ 560365 w 1778548"/>
                <a:gd name="connsiteY64" fmla="*/ 402359 h 714667"/>
                <a:gd name="connsiteX65" fmla="*/ 555492 w 1778548"/>
                <a:gd name="connsiteY65" fmla="*/ 377374 h 714667"/>
                <a:gd name="connsiteX66" fmla="*/ 504328 w 1778548"/>
                <a:gd name="connsiteY66" fmla="*/ 374875 h 714667"/>
                <a:gd name="connsiteX67" fmla="*/ 475092 w 1778548"/>
                <a:gd name="connsiteY67" fmla="*/ 394863 h 714667"/>
                <a:gd name="connsiteX68" fmla="*/ 465346 w 1778548"/>
                <a:gd name="connsiteY68" fmla="*/ 427343 h 714667"/>
                <a:gd name="connsiteX69" fmla="*/ 416619 w 1778548"/>
                <a:gd name="connsiteY69" fmla="*/ 424845 h 714667"/>
                <a:gd name="connsiteX70" fmla="*/ 360582 w 1778548"/>
                <a:gd name="connsiteY70" fmla="*/ 434839 h 714667"/>
                <a:gd name="connsiteX71" fmla="*/ 336219 w 1778548"/>
                <a:gd name="connsiteY71" fmla="*/ 424845 h 714667"/>
                <a:gd name="connsiteX72" fmla="*/ 238764 w 1778548"/>
                <a:gd name="connsiteY72" fmla="*/ 427343 h 714667"/>
                <a:gd name="connsiteX73" fmla="*/ 233891 w 1778548"/>
                <a:gd name="connsiteY73" fmla="*/ 409854 h 714667"/>
                <a:gd name="connsiteX74" fmla="*/ 202219 w 1778548"/>
                <a:gd name="connsiteY74" fmla="*/ 397362 h 714667"/>
                <a:gd name="connsiteX75" fmla="*/ 163237 w 1778548"/>
                <a:gd name="connsiteY75" fmla="*/ 402359 h 714667"/>
                <a:gd name="connsiteX76" fmla="*/ 158364 w 1778548"/>
                <a:gd name="connsiteY76" fmla="*/ 449829 h 714667"/>
                <a:gd name="connsiteX77" fmla="*/ 134000 w 1778548"/>
                <a:gd name="connsiteY77" fmla="*/ 429842 h 714667"/>
                <a:gd name="connsiteX78" fmla="*/ 73091 w 1778548"/>
                <a:gd name="connsiteY78" fmla="*/ 442334 h 714667"/>
                <a:gd name="connsiteX79" fmla="*/ 82837 w 1778548"/>
                <a:gd name="connsiteY79" fmla="*/ 377374 h 714667"/>
                <a:gd name="connsiteX80" fmla="*/ 82837 w 1778548"/>
                <a:gd name="connsiteY80" fmla="*/ 282432 h 714667"/>
                <a:gd name="connsiteX81" fmla="*/ 56036 w 1778548"/>
                <a:gd name="connsiteY81" fmla="*/ 234961 h 714667"/>
                <a:gd name="connsiteX82" fmla="*/ 9746 w 1778548"/>
                <a:gd name="connsiteY82" fmla="*/ 244955 h 714667"/>
                <a:gd name="connsiteX83" fmla="*/ 0 w 1778548"/>
                <a:gd name="connsiteY83" fmla="*/ 202481 h 714667"/>
                <a:gd name="connsiteX84" fmla="*/ 31673 w 1778548"/>
                <a:gd name="connsiteY84" fmla="*/ 167503 h 714667"/>
                <a:gd name="connsiteX85" fmla="*/ 68218 w 1778548"/>
                <a:gd name="connsiteY85" fmla="*/ 152512 h 714667"/>
                <a:gd name="connsiteX86" fmla="*/ 77964 w 1778548"/>
                <a:gd name="connsiteY86" fmla="*/ 130025 h 714667"/>
                <a:gd name="connsiteX87" fmla="*/ 87709 w 1778548"/>
                <a:gd name="connsiteY87" fmla="*/ 122530 h 714667"/>
                <a:gd name="connsiteX88" fmla="*/ 104764 w 1778548"/>
                <a:gd name="connsiteY88" fmla="*/ 100044 h 714667"/>
                <a:gd name="connsiteX89" fmla="*/ 129436 w 1778548"/>
                <a:gd name="connsiteY89" fmla="*/ 45548 h 714667"/>
                <a:gd name="connsiteX0" fmla="*/ 650837 w 1778548"/>
                <a:gd name="connsiteY0" fmla="*/ 0 h 714667"/>
                <a:gd name="connsiteX1" fmla="*/ 1523962 w 1778548"/>
                <a:gd name="connsiteY1" fmla="*/ 45548 h 714667"/>
                <a:gd name="connsiteX2" fmla="*/ 1566584 w 1778548"/>
                <a:gd name="connsiteY2" fmla="*/ 209976 h 714667"/>
                <a:gd name="connsiteX3" fmla="*/ 1598257 w 1778548"/>
                <a:gd name="connsiteY3" fmla="*/ 279934 h 714667"/>
                <a:gd name="connsiteX4" fmla="*/ 1629930 w 1778548"/>
                <a:gd name="connsiteY4" fmla="*/ 304918 h 714667"/>
                <a:gd name="connsiteX5" fmla="*/ 1673784 w 1778548"/>
                <a:gd name="connsiteY5" fmla="*/ 304918 h 714667"/>
                <a:gd name="connsiteX6" fmla="*/ 1778548 w 1778548"/>
                <a:gd name="connsiteY6" fmla="*/ 419848 h 714667"/>
                <a:gd name="connsiteX7" fmla="*/ 1737130 w 1778548"/>
                <a:gd name="connsiteY7" fmla="*/ 449829 h 714667"/>
                <a:gd name="connsiteX8" fmla="*/ 1678657 w 1778548"/>
                <a:gd name="connsiteY8" fmla="*/ 469817 h 714667"/>
                <a:gd name="connsiteX9" fmla="*/ 1673784 w 1778548"/>
                <a:gd name="connsiteY9" fmla="*/ 487307 h 714667"/>
                <a:gd name="connsiteX10" fmla="*/ 1681094 w 1778548"/>
                <a:gd name="connsiteY10" fmla="*/ 522285 h 714667"/>
                <a:gd name="connsiteX11" fmla="*/ 1629930 w 1778548"/>
                <a:gd name="connsiteY11" fmla="*/ 547270 h 714667"/>
                <a:gd name="connsiteX12" fmla="*/ 1581202 w 1778548"/>
                <a:gd name="connsiteY12" fmla="*/ 519787 h 714667"/>
                <a:gd name="connsiteX13" fmla="*/ 1534911 w 1778548"/>
                <a:gd name="connsiteY13" fmla="*/ 522285 h 714667"/>
                <a:gd name="connsiteX14" fmla="*/ 1525166 w 1778548"/>
                <a:gd name="connsiteY14" fmla="*/ 532279 h 714667"/>
                <a:gd name="connsiteX15" fmla="*/ 1493493 w 1778548"/>
                <a:gd name="connsiteY15" fmla="*/ 532279 h 714667"/>
                <a:gd name="connsiteX16" fmla="*/ 1483748 w 1778548"/>
                <a:gd name="connsiteY16" fmla="*/ 547270 h 714667"/>
                <a:gd name="connsiteX17" fmla="*/ 1452075 w 1778548"/>
                <a:gd name="connsiteY17" fmla="*/ 572254 h 714667"/>
                <a:gd name="connsiteX18" fmla="*/ 1439893 w 1778548"/>
                <a:gd name="connsiteY18" fmla="*/ 547270 h 714667"/>
                <a:gd name="connsiteX19" fmla="*/ 1439893 w 1778548"/>
                <a:gd name="connsiteY19" fmla="*/ 532279 h 714667"/>
                <a:gd name="connsiteX20" fmla="*/ 1420402 w 1778548"/>
                <a:gd name="connsiteY20" fmla="*/ 522285 h 714667"/>
                <a:gd name="connsiteX21" fmla="*/ 1400911 w 1778548"/>
                <a:gd name="connsiteY21" fmla="*/ 532279 h 714667"/>
                <a:gd name="connsiteX22" fmla="*/ 1393602 w 1778548"/>
                <a:gd name="connsiteY22" fmla="*/ 549768 h 714667"/>
                <a:gd name="connsiteX23" fmla="*/ 1366802 w 1778548"/>
                <a:gd name="connsiteY23" fmla="*/ 549768 h 714667"/>
                <a:gd name="connsiteX24" fmla="*/ 1310766 w 1778548"/>
                <a:gd name="connsiteY24" fmla="*/ 594741 h 714667"/>
                <a:gd name="connsiteX25" fmla="*/ 1266911 w 1778548"/>
                <a:gd name="connsiteY25" fmla="*/ 602236 h 714667"/>
                <a:gd name="connsiteX26" fmla="*/ 1215747 w 1778548"/>
                <a:gd name="connsiteY26" fmla="*/ 642212 h 714667"/>
                <a:gd name="connsiteX27" fmla="*/ 1215747 w 1778548"/>
                <a:gd name="connsiteY27" fmla="*/ 679689 h 714667"/>
                <a:gd name="connsiteX28" fmla="*/ 1184075 w 1778548"/>
                <a:gd name="connsiteY28" fmla="*/ 679689 h 714667"/>
                <a:gd name="connsiteX29" fmla="*/ 1125602 w 1778548"/>
                <a:gd name="connsiteY29" fmla="*/ 714667 h 714667"/>
                <a:gd name="connsiteX30" fmla="*/ 1096365 w 1778548"/>
                <a:gd name="connsiteY30" fmla="*/ 714667 h 714667"/>
                <a:gd name="connsiteX31" fmla="*/ 1059820 w 1778548"/>
                <a:gd name="connsiteY31" fmla="*/ 674692 h 714667"/>
                <a:gd name="connsiteX32" fmla="*/ 1069565 w 1778548"/>
                <a:gd name="connsiteY32" fmla="*/ 639713 h 714667"/>
                <a:gd name="connsiteX33" fmla="*/ 1052511 w 1778548"/>
                <a:gd name="connsiteY33" fmla="*/ 619725 h 714667"/>
                <a:gd name="connsiteX34" fmla="*/ 1069565 w 1778548"/>
                <a:gd name="connsiteY34" fmla="*/ 604735 h 714667"/>
                <a:gd name="connsiteX35" fmla="*/ 1069565 w 1778548"/>
                <a:gd name="connsiteY35" fmla="*/ 584747 h 714667"/>
                <a:gd name="connsiteX36" fmla="*/ 1084183 w 1778548"/>
                <a:gd name="connsiteY36" fmla="*/ 549768 h 714667"/>
                <a:gd name="connsiteX37" fmla="*/ 1101238 w 1778548"/>
                <a:gd name="connsiteY37" fmla="*/ 554765 h 714667"/>
                <a:gd name="connsiteX38" fmla="*/ 1110983 w 1778548"/>
                <a:gd name="connsiteY38" fmla="*/ 534777 h 714667"/>
                <a:gd name="connsiteX39" fmla="*/ 1101238 w 1778548"/>
                <a:gd name="connsiteY39" fmla="*/ 484808 h 714667"/>
                <a:gd name="connsiteX40" fmla="*/ 1089056 w 1778548"/>
                <a:gd name="connsiteY40" fmla="*/ 464820 h 714667"/>
                <a:gd name="connsiteX41" fmla="*/ 1091493 w 1778548"/>
                <a:gd name="connsiteY41" fmla="*/ 444833 h 714667"/>
                <a:gd name="connsiteX42" fmla="*/ 1003783 w 1778548"/>
                <a:gd name="connsiteY42" fmla="*/ 449829 h 714667"/>
                <a:gd name="connsiteX43" fmla="*/ 976983 w 1778548"/>
                <a:gd name="connsiteY43" fmla="*/ 422346 h 714667"/>
                <a:gd name="connsiteX44" fmla="*/ 994038 w 1778548"/>
                <a:gd name="connsiteY44" fmla="*/ 347392 h 714667"/>
                <a:gd name="connsiteX45" fmla="*/ 959929 w 1778548"/>
                <a:gd name="connsiteY45" fmla="*/ 347392 h 714667"/>
                <a:gd name="connsiteX46" fmla="*/ 925820 w 1778548"/>
                <a:gd name="connsiteY46" fmla="*/ 374875 h 714667"/>
                <a:gd name="connsiteX47" fmla="*/ 923383 w 1778548"/>
                <a:gd name="connsiteY47" fmla="*/ 419848 h 714667"/>
                <a:gd name="connsiteX48" fmla="*/ 886838 w 1778548"/>
                <a:gd name="connsiteY48" fmla="*/ 409854 h 714667"/>
                <a:gd name="connsiteX49" fmla="*/ 857601 w 1778548"/>
                <a:gd name="connsiteY49" fmla="*/ 429842 h 714667"/>
                <a:gd name="connsiteX50" fmla="*/ 847856 w 1778548"/>
                <a:gd name="connsiteY50" fmla="*/ 459823 h 714667"/>
                <a:gd name="connsiteX51" fmla="*/ 828365 w 1778548"/>
                <a:gd name="connsiteY51" fmla="*/ 444833 h 714667"/>
                <a:gd name="connsiteX52" fmla="*/ 811310 w 1778548"/>
                <a:gd name="connsiteY52" fmla="*/ 444833 h 714667"/>
                <a:gd name="connsiteX53" fmla="*/ 786947 w 1778548"/>
                <a:gd name="connsiteY53" fmla="*/ 469817 h 714667"/>
                <a:gd name="connsiteX54" fmla="*/ 747965 w 1778548"/>
                <a:gd name="connsiteY54" fmla="*/ 469817 h 714667"/>
                <a:gd name="connsiteX55" fmla="*/ 747965 w 1778548"/>
                <a:gd name="connsiteY55" fmla="*/ 457325 h 714667"/>
                <a:gd name="connsiteX56" fmla="*/ 718728 w 1778548"/>
                <a:gd name="connsiteY56" fmla="*/ 437337 h 714667"/>
                <a:gd name="connsiteX57" fmla="*/ 684619 w 1778548"/>
                <a:gd name="connsiteY57" fmla="*/ 447331 h 714667"/>
                <a:gd name="connsiteX58" fmla="*/ 684619 w 1778548"/>
                <a:gd name="connsiteY58" fmla="*/ 477313 h 714667"/>
                <a:gd name="connsiteX59" fmla="*/ 652946 w 1778548"/>
                <a:gd name="connsiteY59" fmla="*/ 462322 h 714667"/>
                <a:gd name="connsiteX60" fmla="*/ 640765 w 1778548"/>
                <a:gd name="connsiteY60" fmla="*/ 439836 h 714667"/>
                <a:gd name="connsiteX61" fmla="*/ 609092 w 1778548"/>
                <a:gd name="connsiteY61" fmla="*/ 429842 h 714667"/>
                <a:gd name="connsiteX62" fmla="*/ 599346 w 1778548"/>
                <a:gd name="connsiteY62" fmla="*/ 404857 h 714667"/>
                <a:gd name="connsiteX63" fmla="*/ 560365 w 1778548"/>
                <a:gd name="connsiteY63" fmla="*/ 402359 h 714667"/>
                <a:gd name="connsiteX64" fmla="*/ 555492 w 1778548"/>
                <a:gd name="connsiteY64" fmla="*/ 377374 h 714667"/>
                <a:gd name="connsiteX65" fmla="*/ 504328 w 1778548"/>
                <a:gd name="connsiteY65" fmla="*/ 374875 h 714667"/>
                <a:gd name="connsiteX66" fmla="*/ 475092 w 1778548"/>
                <a:gd name="connsiteY66" fmla="*/ 394863 h 714667"/>
                <a:gd name="connsiteX67" fmla="*/ 465346 w 1778548"/>
                <a:gd name="connsiteY67" fmla="*/ 427343 h 714667"/>
                <a:gd name="connsiteX68" fmla="*/ 416619 w 1778548"/>
                <a:gd name="connsiteY68" fmla="*/ 424845 h 714667"/>
                <a:gd name="connsiteX69" fmla="*/ 360582 w 1778548"/>
                <a:gd name="connsiteY69" fmla="*/ 434839 h 714667"/>
                <a:gd name="connsiteX70" fmla="*/ 336219 w 1778548"/>
                <a:gd name="connsiteY70" fmla="*/ 424845 h 714667"/>
                <a:gd name="connsiteX71" fmla="*/ 238764 w 1778548"/>
                <a:gd name="connsiteY71" fmla="*/ 427343 h 714667"/>
                <a:gd name="connsiteX72" fmla="*/ 233891 w 1778548"/>
                <a:gd name="connsiteY72" fmla="*/ 409854 h 714667"/>
                <a:gd name="connsiteX73" fmla="*/ 202219 w 1778548"/>
                <a:gd name="connsiteY73" fmla="*/ 397362 h 714667"/>
                <a:gd name="connsiteX74" fmla="*/ 163237 w 1778548"/>
                <a:gd name="connsiteY74" fmla="*/ 402359 h 714667"/>
                <a:gd name="connsiteX75" fmla="*/ 158364 w 1778548"/>
                <a:gd name="connsiteY75" fmla="*/ 449829 h 714667"/>
                <a:gd name="connsiteX76" fmla="*/ 134000 w 1778548"/>
                <a:gd name="connsiteY76" fmla="*/ 429842 h 714667"/>
                <a:gd name="connsiteX77" fmla="*/ 73091 w 1778548"/>
                <a:gd name="connsiteY77" fmla="*/ 442334 h 714667"/>
                <a:gd name="connsiteX78" fmla="*/ 82837 w 1778548"/>
                <a:gd name="connsiteY78" fmla="*/ 377374 h 714667"/>
                <a:gd name="connsiteX79" fmla="*/ 82837 w 1778548"/>
                <a:gd name="connsiteY79" fmla="*/ 282432 h 714667"/>
                <a:gd name="connsiteX80" fmla="*/ 56036 w 1778548"/>
                <a:gd name="connsiteY80" fmla="*/ 234961 h 714667"/>
                <a:gd name="connsiteX81" fmla="*/ 9746 w 1778548"/>
                <a:gd name="connsiteY81" fmla="*/ 244955 h 714667"/>
                <a:gd name="connsiteX82" fmla="*/ 0 w 1778548"/>
                <a:gd name="connsiteY82" fmla="*/ 202481 h 714667"/>
                <a:gd name="connsiteX83" fmla="*/ 31673 w 1778548"/>
                <a:gd name="connsiteY83" fmla="*/ 167503 h 714667"/>
                <a:gd name="connsiteX84" fmla="*/ 68218 w 1778548"/>
                <a:gd name="connsiteY84" fmla="*/ 152512 h 714667"/>
                <a:gd name="connsiteX85" fmla="*/ 77964 w 1778548"/>
                <a:gd name="connsiteY85" fmla="*/ 130025 h 714667"/>
                <a:gd name="connsiteX86" fmla="*/ 87709 w 1778548"/>
                <a:gd name="connsiteY86" fmla="*/ 122530 h 714667"/>
                <a:gd name="connsiteX87" fmla="*/ 104764 w 1778548"/>
                <a:gd name="connsiteY87" fmla="*/ 100044 h 714667"/>
                <a:gd name="connsiteX88" fmla="*/ 129436 w 1778548"/>
                <a:gd name="connsiteY88" fmla="*/ 45548 h 714667"/>
                <a:gd name="connsiteX89" fmla="*/ 742277 w 1778548"/>
                <a:gd name="connsiteY89" fmla="*/ 91440 h 714667"/>
                <a:gd name="connsiteX0" fmla="*/ 1523962 w 1778548"/>
                <a:gd name="connsiteY0" fmla="*/ 11349 h 680468"/>
                <a:gd name="connsiteX1" fmla="*/ 1566584 w 1778548"/>
                <a:gd name="connsiteY1" fmla="*/ 175777 h 680468"/>
                <a:gd name="connsiteX2" fmla="*/ 1598257 w 1778548"/>
                <a:gd name="connsiteY2" fmla="*/ 245735 h 680468"/>
                <a:gd name="connsiteX3" fmla="*/ 1629930 w 1778548"/>
                <a:gd name="connsiteY3" fmla="*/ 270719 h 680468"/>
                <a:gd name="connsiteX4" fmla="*/ 1673784 w 1778548"/>
                <a:gd name="connsiteY4" fmla="*/ 270719 h 680468"/>
                <a:gd name="connsiteX5" fmla="*/ 1778548 w 1778548"/>
                <a:gd name="connsiteY5" fmla="*/ 385649 h 680468"/>
                <a:gd name="connsiteX6" fmla="*/ 1737130 w 1778548"/>
                <a:gd name="connsiteY6" fmla="*/ 415630 h 680468"/>
                <a:gd name="connsiteX7" fmla="*/ 1678657 w 1778548"/>
                <a:gd name="connsiteY7" fmla="*/ 435618 h 680468"/>
                <a:gd name="connsiteX8" fmla="*/ 1673784 w 1778548"/>
                <a:gd name="connsiteY8" fmla="*/ 453108 h 680468"/>
                <a:gd name="connsiteX9" fmla="*/ 1681094 w 1778548"/>
                <a:gd name="connsiteY9" fmla="*/ 488086 h 680468"/>
                <a:gd name="connsiteX10" fmla="*/ 1629930 w 1778548"/>
                <a:gd name="connsiteY10" fmla="*/ 513071 h 680468"/>
                <a:gd name="connsiteX11" fmla="*/ 1581202 w 1778548"/>
                <a:gd name="connsiteY11" fmla="*/ 485588 h 680468"/>
                <a:gd name="connsiteX12" fmla="*/ 1534911 w 1778548"/>
                <a:gd name="connsiteY12" fmla="*/ 488086 h 680468"/>
                <a:gd name="connsiteX13" fmla="*/ 1525166 w 1778548"/>
                <a:gd name="connsiteY13" fmla="*/ 498080 h 680468"/>
                <a:gd name="connsiteX14" fmla="*/ 1493493 w 1778548"/>
                <a:gd name="connsiteY14" fmla="*/ 498080 h 680468"/>
                <a:gd name="connsiteX15" fmla="*/ 1483748 w 1778548"/>
                <a:gd name="connsiteY15" fmla="*/ 513071 h 680468"/>
                <a:gd name="connsiteX16" fmla="*/ 1452075 w 1778548"/>
                <a:gd name="connsiteY16" fmla="*/ 538055 h 680468"/>
                <a:gd name="connsiteX17" fmla="*/ 1439893 w 1778548"/>
                <a:gd name="connsiteY17" fmla="*/ 513071 h 680468"/>
                <a:gd name="connsiteX18" fmla="*/ 1439893 w 1778548"/>
                <a:gd name="connsiteY18" fmla="*/ 498080 h 680468"/>
                <a:gd name="connsiteX19" fmla="*/ 1420402 w 1778548"/>
                <a:gd name="connsiteY19" fmla="*/ 488086 h 680468"/>
                <a:gd name="connsiteX20" fmla="*/ 1400911 w 1778548"/>
                <a:gd name="connsiteY20" fmla="*/ 498080 h 680468"/>
                <a:gd name="connsiteX21" fmla="*/ 1393602 w 1778548"/>
                <a:gd name="connsiteY21" fmla="*/ 515569 h 680468"/>
                <a:gd name="connsiteX22" fmla="*/ 1366802 w 1778548"/>
                <a:gd name="connsiteY22" fmla="*/ 515569 h 680468"/>
                <a:gd name="connsiteX23" fmla="*/ 1310766 w 1778548"/>
                <a:gd name="connsiteY23" fmla="*/ 560542 h 680468"/>
                <a:gd name="connsiteX24" fmla="*/ 1266911 w 1778548"/>
                <a:gd name="connsiteY24" fmla="*/ 568037 h 680468"/>
                <a:gd name="connsiteX25" fmla="*/ 1215747 w 1778548"/>
                <a:gd name="connsiteY25" fmla="*/ 608013 h 680468"/>
                <a:gd name="connsiteX26" fmla="*/ 1215747 w 1778548"/>
                <a:gd name="connsiteY26" fmla="*/ 645490 h 680468"/>
                <a:gd name="connsiteX27" fmla="*/ 1184075 w 1778548"/>
                <a:gd name="connsiteY27" fmla="*/ 645490 h 680468"/>
                <a:gd name="connsiteX28" fmla="*/ 1125602 w 1778548"/>
                <a:gd name="connsiteY28" fmla="*/ 680468 h 680468"/>
                <a:gd name="connsiteX29" fmla="*/ 1096365 w 1778548"/>
                <a:gd name="connsiteY29" fmla="*/ 680468 h 680468"/>
                <a:gd name="connsiteX30" fmla="*/ 1059820 w 1778548"/>
                <a:gd name="connsiteY30" fmla="*/ 640493 h 680468"/>
                <a:gd name="connsiteX31" fmla="*/ 1069565 w 1778548"/>
                <a:gd name="connsiteY31" fmla="*/ 605514 h 680468"/>
                <a:gd name="connsiteX32" fmla="*/ 1052511 w 1778548"/>
                <a:gd name="connsiteY32" fmla="*/ 585526 h 680468"/>
                <a:gd name="connsiteX33" fmla="*/ 1069565 w 1778548"/>
                <a:gd name="connsiteY33" fmla="*/ 570536 h 680468"/>
                <a:gd name="connsiteX34" fmla="*/ 1069565 w 1778548"/>
                <a:gd name="connsiteY34" fmla="*/ 550548 h 680468"/>
                <a:gd name="connsiteX35" fmla="*/ 1084183 w 1778548"/>
                <a:gd name="connsiteY35" fmla="*/ 515569 h 680468"/>
                <a:gd name="connsiteX36" fmla="*/ 1101238 w 1778548"/>
                <a:gd name="connsiteY36" fmla="*/ 520566 h 680468"/>
                <a:gd name="connsiteX37" fmla="*/ 1110983 w 1778548"/>
                <a:gd name="connsiteY37" fmla="*/ 500578 h 680468"/>
                <a:gd name="connsiteX38" fmla="*/ 1101238 w 1778548"/>
                <a:gd name="connsiteY38" fmla="*/ 450609 h 680468"/>
                <a:gd name="connsiteX39" fmla="*/ 1089056 w 1778548"/>
                <a:gd name="connsiteY39" fmla="*/ 430621 h 680468"/>
                <a:gd name="connsiteX40" fmla="*/ 1091493 w 1778548"/>
                <a:gd name="connsiteY40" fmla="*/ 410634 h 680468"/>
                <a:gd name="connsiteX41" fmla="*/ 1003783 w 1778548"/>
                <a:gd name="connsiteY41" fmla="*/ 415630 h 680468"/>
                <a:gd name="connsiteX42" fmla="*/ 976983 w 1778548"/>
                <a:gd name="connsiteY42" fmla="*/ 388147 h 680468"/>
                <a:gd name="connsiteX43" fmla="*/ 994038 w 1778548"/>
                <a:gd name="connsiteY43" fmla="*/ 313193 h 680468"/>
                <a:gd name="connsiteX44" fmla="*/ 959929 w 1778548"/>
                <a:gd name="connsiteY44" fmla="*/ 313193 h 680468"/>
                <a:gd name="connsiteX45" fmla="*/ 925820 w 1778548"/>
                <a:gd name="connsiteY45" fmla="*/ 340676 h 680468"/>
                <a:gd name="connsiteX46" fmla="*/ 923383 w 1778548"/>
                <a:gd name="connsiteY46" fmla="*/ 385649 h 680468"/>
                <a:gd name="connsiteX47" fmla="*/ 886838 w 1778548"/>
                <a:gd name="connsiteY47" fmla="*/ 375655 h 680468"/>
                <a:gd name="connsiteX48" fmla="*/ 857601 w 1778548"/>
                <a:gd name="connsiteY48" fmla="*/ 395643 h 680468"/>
                <a:gd name="connsiteX49" fmla="*/ 847856 w 1778548"/>
                <a:gd name="connsiteY49" fmla="*/ 425624 h 680468"/>
                <a:gd name="connsiteX50" fmla="*/ 828365 w 1778548"/>
                <a:gd name="connsiteY50" fmla="*/ 410634 h 680468"/>
                <a:gd name="connsiteX51" fmla="*/ 811310 w 1778548"/>
                <a:gd name="connsiteY51" fmla="*/ 410634 h 680468"/>
                <a:gd name="connsiteX52" fmla="*/ 786947 w 1778548"/>
                <a:gd name="connsiteY52" fmla="*/ 435618 h 680468"/>
                <a:gd name="connsiteX53" fmla="*/ 747965 w 1778548"/>
                <a:gd name="connsiteY53" fmla="*/ 435618 h 680468"/>
                <a:gd name="connsiteX54" fmla="*/ 747965 w 1778548"/>
                <a:gd name="connsiteY54" fmla="*/ 423126 h 680468"/>
                <a:gd name="connsiteX55" fmla="*/ 718728 w 1778548"/>
                <a:gd name="connsiteY55" fmla="*/ 403138 h 680468"/>
                <a:gd name="connsiteX56" fmla="*/ 684619 w 1778548"/>
                <a:gd name="connsiteY56" fmla="*/ 413132 h 680468"/>
                <a:gd name="connsiteX57" fmla="*/ 684619 w 1778548"/>
                <a:gd name="connsiteY57" fmla="*/ 443114 h 680468"/>
                <a:gd name="connsiteX58" fmla="*/ 652946 w 1778548"/>
                <a:gd name="connsiteY58" fmla="*/ 428123 h 680468"/>
                <a:gd name="connsiteX59" fmla="*/ 640765 w 1778548"/>
                <a:gd name="connsiteY59" fmla="*/ 405637 h 680468"/>
                <a:gd name="connsiteX60" fmla="*/ 609092 w 1778548"/>
                <a:gd name="connsiteY60" fmla="*/ 395643 h 680468"/>
                <a:gd name="connsiteX61" fmla="*/ 599346 w 1778548"/>
                <a:gd name="connsiteY61" fmla="*/ 370658 h 680468"/>
                <a:gd name="connsiteX62" fmla="*/ 560365 w 1778548"/>
                <a:gd name="connsiteY62" fmla="*/ 368160 h 680468"/>
                <a:gd name="connsiteX63" fmla="*/ 555492 w 1778548"/>
                <a:gd name="connsiteY63" fmla="*/ 343175 h 680468"/>
                <a:gd name="connsiteX64" fmla="*/ 504328 w 1778548"/>
                <a:gd name="connsiteY64" fmla="*/ 340676 h 680468"/>
                <a:gd name="connsiteX65" fmla="*/ 475092 w 1778548"/>
                <a:gd name="connsiteY65" fmla="*/ 360664 h 680468"/>
                <a:gd name="connsiteX66" fmla="*/ 465346 w 1778548"/>
                <a:gd name="connsiteY66" fmla="*/ 393144 h 680468"/>
                <a:gd name="connsiteX67" fmla="*/ 416619 w 1778548"/>
                <a:gd name="connsiteY67" fmla="*/ 390646 h 680468"/>
                <a:gd name="connsiteX68" fmla="*/ 360582 w 1778548"/>
                <a:gd name="connsiteY68" fmla="*/ 400640 h 680468"/>
                <a:gd name="connsiteX69" fmla="*/ 336219 w 1778548"/>
                <a:gd name="connsiteY69" fmla="*/ 390646 h 680468"/>
                <a:gd name="connsiteX70" fmla="*/ 238764 w 1778548"/>
                <a:gd name="connsiteY70" fmla="*/ 393144 h 680468"/>
                <a:gd name="connsiteX71" fmla="*/ 233891 w 1778548"/>
                <a:gd name="connsiteY71" fmla="*/ 375655 h 680468"/>
                <a:gd name="connsiteX72" fmla="*/ 202219 w 1778548"/>
                <a:gd name="connsiteY72" fmla="*/ 363163 h 680468"/>
                <a:gd name="connsiteX73" fmla="*/ 163237 w 1778548"/>
                <a:gd name="connsiteY73" fmla="*/ 368160 h 680468"/>
                <a:gd name="connsiteX74" fmla="*/ 158364 w 1778548"/>
                <a:gd name="connsiteY74" fmla="*/ 415630 h 680468"/>
                <a:gd name="connsiteX75" fmla="*/ 134000 w 1778548"/>
                <a:gd name="connsiteY75" fmla="*/ 395643 h 680468"/>
                <a:gd name="connsiteX76" fmla="*/ 73091 w 1778548"/>
                <a:gd name="connsiteY76" fmla="*/ 408135 h 680468"/>
                <a:gd name="connsiteX77" fmla="*/ 82837 w 1778548"/>
                <a:gd name="connsiteY77" fmla="*/ 343175 h 680468"/>
                <a:gd name="connsiteX78" fmla="*/ 82837 w 1778548"/>
                <a:gd name="connsiteY78" fmla="*/ 248233 h 680468"/>
                <a:gd name="connsiteX79" fmla="*/ 56036 w 1778548"/>
                <a:gd name="connsiteY79" fmla="*/ 200762 h 680468"/>
                <a:gd name="connsiteX80" fmla="*/ 9746 w 1778548"/>
                <a:gd name="connsiteY80" fmla="*/ 210756 h 680468"/>
                <a:gd name="connsiteX81" fmla="*/ 0 w 1778548"/>
                <a:gd name="connsiteY81" fmla="*/ 168282 h 680468"/>
                <a:gd name="connsiteX82" fmla="*/ 31673 w 1778548"/>
                <a:gd name="connsiteY82" fmla="*/ 133304 h 680468"/>
                <a:gd name="connsiteX83" fmla="*/ 68218 w 1778548"/>
                <a:gd name="connsiteY83" fmla="*/ 118313 h 680468"/>
                <a:gd name="connsiteX84" fmla="*/ 77964 w 1778548"/>
                <a:gd name="connsiteY84" fmla="*/ 95826 h 680468"/>
                <a:gd name="connsiteX85" fmla="*/ 87709 w 1778548"/>
                <a:gd name="connsiteY85" fmla="*/ 88331 h 680468"/>
                <a:gd name="connsiteX86" fmla="*/ 104764 w 1778548"/>
                <a:gd name="connsiteY86" fmla="*/ 65845 h 680468"/>
                <a:gd name="connsiteX87" fmla="*/ 129436 w 1778548"/>
                <a:gd name="connsiteY87" fmla="*/ 11349 h 680468"/>
                <a:gd name="connsiteX88" fmla="*/ 742277 w 1778548"/>
                <a:gd name="connsiteY88" fmla="*/ 57241 h 680468"/>
                <a:gd name="connsiteX0" fmla="*/ 1523962 w 1778548"/>
                <a:gd name="connsiteY0" fmla="*/ 0 h 669119"/>
                <a:gd name="connsiteX1" fmla="*/ 1566584 w 1778548"/>
                <a:gd name="connsiteY1" fmla="*/ 164428 h 669119"/>
                <a:gd name="connsiteX2" fmla="*/ 1598257 w 1778548"/>
                <a:gd name="connsiteY2" fmla="*/ 234386 h 669119"/>
                <a:gd name="connsiteX3" fmla="*/ 1629930 w 1778548"/>
                <a:gd name="connsiteY3" fmla="*/ 259370 h 669119"/>
                <a:gd name="connsiteX4" fmla="*/ 1673784 w 1778548"/>
                <a:gd name="connsiteY4" fmla="*/ 259370 h 669119"/>
                <a:gd name="connsiteX5" fmla="*/ 1778548 w 1778548"/>
                <a:gd name="connsiteY5" fmla="*/ 374300 h 669119"/>
                <a:gd name="connsiteX6" fmla="*/ 1737130 w 1778548"/>
                <a:gd name="connsiteY6" fmla="*/ 404281 h 669119"/>
                <a:gd name="connsiteX7" fmla="*/ 1678657 w 1778548"/>
                <a:gd name="connsiteY7" fmla="*/ 424269 h 669119"/>
                <a:gd name="connsiteX8" fmla="*/ 1673784 w 1778548"/>
                <a:gd name="connsiteY8" fmla="*/ 441759 h 669119"/>
                <a:gd name="connsiteX9" fmla="*/ 1681094 w 1778548"/>
                <a:gd name="connsiteY9" fmla="*/ 476737 h 669119"/>
                <a:gd name="connsiteX10" fmla="*/ 1629930 w 1778548"/>
                <a:gd name="connsiteY10" fmla="*/ 501722 h 669119"/>
                <a:gd name="connsiteX11" fmla="*/ 1581202 w 1778548"/>
                <a:gd name="connsiteY11" fmla="*/ 474239 h 669119"/>
                <a:gd name="connsiteX12" fmla="*/ 1534911 w 1778548"/>
                <a:gd name="connsiteY12" fmla="*/ 476737 h 669119"/>
                <a:gd name="connsiteX13" fmla="*/ 1525166 w 1778548"/>
                <a:gd name="connsiteY13" fmla="*/ 486731 h 669119"/>
                <a:gd name="connsiteX14" fmla="*/ 1493493 w 1778548"/>
                <a:gd name="connsiteY14" fmla="*/ 486731 h 669119"/>
                <a:gd name="connsiteX15" fmla="*/ 1483748 w 1778548"/>
                <a:gd name="connsiteY15" fmla="*/ 501722 h 669119"/>
                <a:gd name="connsiteX16" fmla="*/ 1452075 w 1778548"/>
                <a:gd name="connsiteY16" fmla="*/ 526706 h 669119"/>
                <a:gd name="connsiteX17" fmla="*/ 1439893 w 1778548"/>
                <a:gd name="connsiteY17" fmla="*/ 501722 h 669119"/>
                <a:gd name="connsiteX18" fmla="*/ 1439893 w 1778548"/>
                <a:gd name="connsiteY18" fmla="*/ 486731 h 669119"/>
                <a:gd name="connsiteX19" fmla="*/ 1420402 w 1778548"/>
                <a:gd name="connsiteY19" fmla="*/ 476737 h 669119"/>
                <a:gd name="connsiteX20" fmla="*/ 1400911 w 1778548"/>
                <a:gd name="connsiteY20" fmla="*/ 486731 h 669119"/>
                <a:gd name="connsiteX21" fmla="*/ 1393602 w 1778548"/>
                <a:gd name="connsiteY21" fmla="*/ 504220 h 669119"/>
                <a:gd name="connsiteX22" fmla="*/ 1366802 w 1778548"/>
                <a:gd name="connsiteY22" fmla="*/ 504220 h 669119"/>
                <a:gd name="connsiteX23" fmla="*/ 1310766 w 1778548"/>
                <a:gd name="connsiteY23" fmla="*/ 549193 h 669119"/>
                <a:gd name="connsiteX24" fmla="*/ 1266911 w 1778548"/>
                <a:gd name="connsiteY24" fmla="*/ 556688 h 669119"/>
                <a:gd name="connsiteX25" fmla="*/ 1215747 w 1778548"/>
                <a:gd name="connsiteY25" fmla="*/ 596664 h 669119"/>
                <a:gd name="connsiteX26" fmla="*/ 1215747 w 1778548"/>
                <a:gd name="connsiteY26" fmla="*/ 634141 h 669119"/>
                <a:gd name="connsiteX27" fmla="*/ 1184075 w 1778548"/>
                <a:gd name="connsiteY27" fmla="*/ 634141 h 669119"/>
                <a:gd name="connsiteX28" fmla="*/ 1125602 w 1778548"/>
                <a:gd name="connsiteY28" fmla="*/ 669119 h 669119"/>
                <a:gd name="connsiteX29" fmla="*/ 1096365 w 1778548"/>
                <a:gd name="connsiteY29" fmla="*/ 669119 h 669119"/>
                <a:gd name="connsiteX30" fmla="*/ 1059820 w 1778548"/>
                <a:gd name="connsiteY30" fmla="*/ 629144 h 669119"/>
                <a:gd name="connsiteX31" fmla="*/ 1069565 w 1778548"/>
                <a:gd name="connsiteY31" fmla="*/ 594165 h 669119"/>
                <a:gd name="connsiteX32" fmla="*/ 1052511 w 1778548"/>
                <a:gd name="connsiteY32" fmla="*/ 574177 h 669119"/>
                <a:gd name="connsiteX33" fmla="*/ 1069565 w 1778548"/>
                <a:gd name="connsiteY33" fmla="*/ 559187 h 669119"/>
                <a:gd name="connsiteX34" fmla="*/ 1069565 w 1778548"/>
                <a:gd name="connsiteY34" fmla="*/ 539199 h 669119"/>
                <a:gd name="connsiteX35" fmla="*/ 1084183 w 1778548"/>
                <a:gd name="connsiteY35" fmla="*/ 504220 h 669119"/>
                <a:gd name="connsiteX36" fmla="*/ 1101238 w 1778548"/>
                <a:gd name="connsiteY36" fmla="*/ 509217 h 669119"/>
                <a:gd name="connsiteX37" fmla="*/ 1110983 w 1778548"/>
                <a:gd name="connsiteY37" fmla="*/ 489229 h 669119"/>
                <a:gd name="connsiteX38" fmla="*/ 1101238 w 1778548"/>
                <a:gd name="connsiteY38" fmla="*/ 439260 h 669119"/>
                <a:gd name="connsiteX39" fmla="*/ 1089056 w 1778548"/>
                <a:gd name="connsiteY39" fmla="*/ 419272 h 669119"/>
                <a:gd name="connsiteX40" fmla="*/ 1091493 w 1778548"/>
                <a:gd name="connsiteY40" fmla="*/ 399285 h 669119"/>
                <a:gd name="connsiteX41" fmla="*/ 1003783 w 1778548"/>
                <a:gd name="connsiteY41" fmla="*/ 404281 h 669119"/>
                <a:gd name="connsiteX42" fmla="*/ 976983 w 1778548"/>
                <a:gd name="connsiteY42" fmla="*/ 376798 h 669119"/>
                <a:gd name="connsiteX43" fmla="*/ 994038 w 1778548"/>
                <a:gd name="connsiteY43" fmla="*/ 301844 h 669119"/>
                <a:gd name="connsiteX44" fmla="*/ 959929 w 1778548"/>
                <a:gd name="connsiteY44" fmla="*/ 301844 h 669119"/>
                <a:gd name="connsiteX45" fmla="*/ 925820 w 1778548"/>
                <a:gd name="connsiteY45" fmla="*/ 329327 h 669119"/>
                <a:gd name="connsiteX46" fmla="*/ 923383 w 1778548"/>
                <a:gd name="connsiteY46" fmla="*/ 374300 h 669119"/>
                <a:gd name="connsiteX47" fmla="*/ 886838 w 1778548"/>
                <a:gd name="connsiteY47" fmla="*/ 364306 h 669119"/>
                <a:gd name="connsiteX48" fmla="*/ 857601 w 1778548"/>
                <a:gd name="connsiteY48" fmla="*/ 384294 h 669119"/>
                <a:gd name="connsiteX49" fmla="*/ 847856 w 1778548"/>
                <a:gd name="connsiteY49" fmla="*/ 414275 h 669119"/>
                <a:gd name="connsiteX50" fmla="*/ 828365 w 1778548"/>
                <a:gd name="connsiteY50" fmla="*/ 399285 h 669119"/>
                <a:gd name="connsiteX51" fmla="*/ 811310 w 1778548"/>
                <a:gd name="connsiteY51" fmla="*/ 399285 h 669119"/>
                <a:gd name="connsiteX52" fmla="*/ 786947 w 1778548"/>
                <a:gd name="connsiteY52" fmla="*/ 424269 h 669119"/>
                <a:gd name="connsiteX53" fmla="*/ 747965 w 1778548"/>
                <a:gd name="connsiteY53" fmla="*/ 424269 h 669119"/>
                <a:gd name="connsiteX54" fmla="*/ 747965 w 1778548"/>
                <a:gd name="connsiteY54" fmla="*/ 411777 h 669119"/>
                <a:gd name="connsiteX55" fmla="*/ 718728 w 1778548"/>
                <a:gd name="connsiteY55" fmla="*/ 391789 h 669119"/>
                <a:gd name="connsiteX56" fmla="*/ 684619 w 1778548"/>
                <a:gd name="connsiteY56" fmla="*/ 401783 h 669119"/>
                <a:gd name="connsiteX57" fmla="*/ 684619 w 1778548"/>
                <a:gd name="connsiteY57" fmla="*/ 431765 h 669119"/>
                <a:gd name="connsiteX58" fmla="*/ 652946 w 1778548"/>
                <a:gd name="connsiteY58" fmla="*/ 416774 h 669119"/>
                <a:gd name="connsiteX59" fmla="*/ 640765 w 1778548"/>
                <a:gd name="connsiteY59" fmla="*/ 394288 h 669119"/>
                <a:gd name="connsiteX60" fmla="*/ 609092 w 1778548"/>
                <a:gd name="connsiteY60" fmla="*/ 384294 h 669119"/>
                <a:gd name="connsiteX61" fmla="*/ 599346 w 1778548"/>
                <a:gd name="connsiteY61" fmla="*/ 359309 h 669119"/>
                <a:gd name="connsiteX62" fmla="*/ 560365 w 1778548"/>
                <a:gd name="connsiteY62" fmla="*/ 356811 h 669119"/>
                <a:gd name="connsiteX63" fmla="*/ 555492 w 1778548"/>
                <a:gd name="connsiteY63" fmla="*/ 331826 h 669119"/>
                <a:gd name="connsiteX64" fmla="*/ 504328 w 1778548"/>
                <a:gd name="connsiteY64" fmla="*/ 329327 h 669119"/>
                <a:gd name="connsiteX65" fmla="*/ 475092 w 1778548"/>
                <a:gd name="connsiteY65" fmla="*/ 349315 h 669119"/>
                <a:gd name="connsiteX66" fmla="*/ 465346 w 1778548"/>
                <a:gd name="connsiteY66" fmla="*/ 381795 h 669119"/>
                <a:gd name="connsiteX67" fmla="*/ 416619 w 1778548"/>
                <a:gd name="connsiteY67" fmla="*/ 379297 h 669119"/>
                <a:gd name="connsiteX68" fmla="*/ 360582 w 1778548"/>
                <a:gd name="connsiteY68" fmla="*/ 389291 h 669119"/>
                <a:gd name="connsiteX69" fmla="*/ 336219 w 1778548"/>
                <a:gd name="connsiteY69" fmla="*/ 379297 h 669119"/>
                <a:gd name="connsiteX70" fmla="*/ 238764 w 1778548"/>
                <a:gd name="connsiteY70" fmla="*/ 381795 h 669119"/>
                <a:gd name="connsiteX71" fmla="*/ 233891 w 1778548"/>
                <a:gd name="connsiteY71" fmla="*/ 364306 h 669119"/>
                <a:gd name="connsiteX72" fmla="*/ 202219 w 1778548"/>
                <a:gd name="connsiteY72" fmla="*/ 351814 h 669119"/>
                <a:gd name="connsiteX73" fmla="*/ 163237 w 1778548"/>
                <a:gd name="connsiteY73" fmla="*/ 356811 h 669119"/>
                <a:gd name="connsiteX74" fmla="*/ 158364 w 1778548"/>
                <a:gd name="connsiteY74" fmla="*/ 404281 h 669119"/>
                <a:gd name="connsiteX75" fmla="*/ 134000 w 1778548"/>
                <a:gd name="connsiteY75" fmla="*/ 384294 h 669119"/>
                <a:gd name="connsiteX76" fmla="*/ 73091 w 1778548"/>
                <a:gd name="connsiteY76" fmla="*/ 396786 h 669119"/>
                <a:gd name="connsiteX77" fmla="*/ 82837 w 1778548"/>
                <a:gd name="connsiteY77" fmla="*/ 331826 h 669119"/>
                <a:gd name="connsiteX78" fmla="*/ 82837 w 1778548"/>
                <a:gd name="connsiteY78" fmla="*/ 236884 h 669119"/>
                <a:gd name="connsiteX79" fmla="*/ 56036 w 1778548"/>
                <a:gd name="connsiteY79" fmla="*/ 189413 h 669119"/>
                <a:gd name="connsiteX80" fmla="*/ 9746 w 1778548"/>
                <a:gd name="connsiteY80" fmla="*/ 199407 h 669119"/>
                <a:gd name="connsiteX81" fmla="*/ 0 w 1778548"/>
                <a:gd name="connsiteY81" fmla="*/ 156933 h 669119"/>
                <a:gd name="connsiteX82" fmla="*/ 31673 w 1778548"/>
                <a:gd name="connsiteY82" fmla="*/ 121955 h 669119"/>
                <a:gd name="connsiteX83" fmla="*/ 68218 w 1778548"/>
                <a:gd name="connsiteY83" fmla="*/ 106964 h 669119"/>
                <a:gd name="connsiteX84" fmla="*/ 77964 w 1778548"/>
                <a:gd name="connsiteY84" fmla="*/ 84477 h 669119"/>
                <a:gd name="connsiteX85" fmla="*/ 87709 w 1778548"/>
                <a:gd name="connsiteY85" fmla="*/ 76982 h 669119"/>
                <a:gd name="connsiteX86" fmla="*/ 104764 w 1778548"/>
                <a:gd name="connsiteY86" fmla="*/ 54496 h 669119"/>
                <a:gd name="connsiteX87" fmla="*/ 129436 w 1778548"/>
                <a:gd name="connsiteY87" fmla="*/ 0 h 66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78548" h="669119">
                  <a:moveTo>
                    <a:pt x="1523962" y="0"/>
                  </a:moveTo>
                  <a:lnTo>
                    <a:pt x="1566584" y="164428"/>
                  </a:lnTo>
                  <a:lnTo>
                    <a:pt x="1598257" y="234386"/>
                  </a:lnTo>
                  <a:lnTo>
                    <a:pt x="1629930" y="259370"/>
                  </a:lnTo>
                  <a:lnTo>
                    <a:pt x="1673784" y="259370"/>
                  </a:lnTo>
                  <a:lnTo>
                    <a:pt x="1778548" y="374300"/>
                  </a:lnTo>
                  <a:lnTo>
                    <a:pt x="1737130" y="404281"/>
                  </a:lnTo>
                  <a:lnTo>
                    <a:pt x="1678657" y="424269"/>
                  </a:lnTo>
                  <a:lnTo>
                    <a:pt x="1673784" y="441759"/>
                  </a:lnTo>
                  <a:lnTo>
                    <a:pt x="1681094" y="476737"/>
                  </a:lnTo>
                  <a:lnTo>
                    <a:pt x="1629930" y="501722"/>
                  </a:lnTo>
                  <a:lnTo>
                    <a:pt x="1581202" y="474239"/>
                  </a:lnTo>
                  <a:lnTo>
                    <a:pt x="1534911" y="476737"/>
                  </a:lnTo>
                  <a:lnTo>
                    <a:pt x="1525166" y="486731"/>
                  </a:lnTo>
                  <a:lnTo>
                    <a:pt x="1493493" y="486731"/>
                  </a:lnTo>
                  <a:lnTo>
                    <a:pt x="1483748" y="501722"/>
                  </a:lnTo>
                  <a:lnTo>
                    <a:pt x="1452075" y="526706"/>
                  </a:lnTo>
                  <a:lnTo>
                    <a:pt x="1439893" y="501722"/>
                  </a:lnTo>
                  <a:lnTo>
                    <a:pt x="1439893" y="486731"/>
                  </a:lnTo>
                  <a:lnTo>
                    <a:pt x="1420402" y="476737"/>
                  </a:lnTo>
                  <a:lnTo>
                    <a:pt x="1400911" y="486731"/>
                  </a:lnTo>
                  <a:lnTo>
                    <a:pt x="1393602" y="504220"/>
                  </a:lnTo>
                  <a:lnTo>
                    <a:pt x="1366802" y="504220"/>
                  </a:lnTo>
                  <a:lnTo>
                    <a:pt x="1310766" y="549193"/>
                  </a:lnTo>
                  <a:lnTo>
                    <a:pt x="1266911" y="556688"/>
                  </a:lnTo>
                  <a:lnTo>
                    <a:pt x="1215747" y="596664"/>
                  </a:lnTo>
                  <a:lnTo>
                    <a:pt x="1215747" y="634141"/>
                  </a:lnTo>
                  <a:lnTo>
                    <a:pt x="1184075" y="634141"/>
                  </a:lnTo>
                  <a:lnTo>
                    <a:pt x="1125602" y="669119"/>
                  </a:lnTo>
                  <a:lnTo>
                    <a:pt x="1096365" y="669119"/>
                  </a:lnTo>
                  <a:lnTo>
                    <a:pt x="1059820" y="629144"/>
                  </a:lnTo>
                  <a:lnTo>
                    <a:pt x="1069565" y="594165"/>
                  </a:lnTo>
                  <a:lnTo>
                    <a:pt x="1052511" y="574177"/>
                  </a:lnTo>
                  <a:lnTo>
                    <a:pt x="1069565" y="559187"/>
                  </a:lnTo>
                  <a:lnTo>
                    <a:pt x="1069565" y="539199"/>
                  </a:lnTo>
                  <a:lnTo>
                    <a:pt x="1084183" y="504220"/>
                  </a:lnTo>
                  <a:lnTo>
                    <a:pt x="1101238" y="509217"/>
                  </a:lnTo>
                  <a:lnTo>
                    <a:pt x="1110983" y="489229"/>
                  </a:lnTo>
                  <a:lnTo>
                    <a:pt x="1101238" y="439260"/>
                  </a:lnTo>
                  <a:lnTo>
                    <a:pt x="1089056" y="419272"/>
                  </a:lnTo>
                  <a:lnTo>
                    <a:pt x="1091493" y="399285"/>
                  </a:lnTo>
                  <a:lnTo>
                    <a:pt x="1003783" y="404281"/>
                  </a:lnTo>
                  <a:lnTo>
                    <a:pt x="976983" y="376798"/>
                  </a:lnTo>
                  <a:lnTo>
                    <a:pt x="994038" y="301844"/>
                  </a:lnTo>
                  <a:lnTo>
                    <a:pt x="959929" y="301844"/>
                  </a:lnTo>
                  <a:lnTo>
                    <a:pt x="925820" y="329327"/>
                  </a:lnTo>
                  <a:lnTo>
                    <a:pt x="923383" y="374300"/>
                  </a:lnTo>
                  <a:lnTo>
                    <a:pt x="886838" y="364306"/>
                  </a:lnTo>
                  <a:lnTo>
                    <a:pt x="857601" y="384294"/>
                  </a:lnTo>
                  <a:lnTo>
                    <a:pt x="847856" y="414275"/>
                  </a:lnTo>
                  <a:lnTo>
                    <a:pt x="828365" y="399285"/>
                  </a:lnTo>
                  <a:lnTo>
                    <a:pt x="811310" y="399285"/>
                  </a:lnTo>
                  <a:lnTo>
                    <a:pt x="786947" y="424269"/>
                  </a:lnTo>
                  <a:lnTo>
                    <a:pt x="747965" y="424269"/>
                  </a:lnTo>
                  <a:lnTo>
                    <a:pt x="747965" y="411777"/>
                  </a:lnTo>
                  <a:lnTo>
                    <a:pt x="718728" y="391789"/>
                  </a:lnTo>
                  <a:lnTo>
                    <a:pt x="684619" y="401783"/>
                  </a:lnTo>
                  <a:lnTo>
                    <a:pt x="684619" y="431765"/>
                  </a:lnTo>
                  <a:lnTo>
                    <a:pt x="652946" y="416774"/>
                  </a:lnTo>
                  <a:lnTo>
                    <a:pt x="640765" y="394288"/>
                  </a:lnTo>
                  <a:lnTo>
                    <a:pt x="609092" y="384294"/>
                  </a:lnTo>
                  <a:lnTo>
                    <a:pt x="599346" y="359309"/>
                  </a:lnTo>
                  <a:lnTo>
                    <a:pt x="560365" y="356811"/>
                  </a:lnTo>
                  <a:lnTo>
                    <a:pt x="555492" y="331826"/>
                  </a:lnTo>
                  <a:lnTo>
                    <a:pt x="504328" y="329327"/>
                  </a:lnTo>
                  <a:lnTo>
                    <a:pt x="475092" y="349315"/>
                  </a:lnTo>
                  <a:lnTo>
                    <a:pt x="465346" y="381795"/>
                  </a:lnTo>
                  <a:lnTo>
                    <a:pt x="416619" y="379297"/>
                  </a:lnTo>
                  <a:lnTo>
                    <a:pt x="360582" y="389291"/>
                  </a:lnTo>
                  <a:lnTo>
                    <a:pt x="336219" y="379297"/>
                  </a:lnTo>
                  <a:lnTo>
                    <a:pt x="238764" y="381795"/>
                  </a:lnTo>
                  <a:lnTo>
                    <a:pt x="233891" y="364306"/>
                  </a:lnTo>
                  <a:lnTo>
                    <a:pt x="202219" y="351814"/>
                  </a:lnTo>
                  <a:lnTo>
                    <a:pt x="163237" y="356811"/>
                  </a:lnTo>
                  <a:lnTo>
                    <a:pt x="158364" y="404281"/>
                  </a:lnTo>
                  <a:lnTo>
                    <a:pt x="134000" y="384294"/>
                  </a:lnTo>
                  <a:lnTo>
                    <a:pt x="73091" y="396786"/>
                  </a:lnTo>
                  <a:lnTo>
                    <a:pt x="82837" y="331826"/>
                  </a:lnTo>
                  <a:lnTo>
                    <a:pt x="82837" y="236884"/>
                  </a:lnTo>
                  <a:lnTo>
                    <a:pt x="56036" y="189413"/>
                  </a:lnTo>
                  <a:lnTo>
                    <a:pt x="9746" y="199407"/>
                  </a:lnTo>
                  <a:lnTo>
                    <a:pt x="0" y="156933"/>
                  </a:lnTo>
                  <a:lnTo>
                    <a:pt x="31673" y="121955"/>
                  </a:lnTo>
                  <a:lnTo>
                    <a:pt x="68218" y="106964"/>
                  </a:lnTo>
                  <a:lnTo>
                    <a:pt x="77964" y="84477"/>
                  </a:lnTo>
                  <a:lnTo>
                    <a:pt x="87709" y="76982"/>
                  </a:lnTo>
                  <a:lnTo>
                    <a:pt x="104764" y="54496"/>
                  </a:lnTo>
                  <a:lnTo>
                    <a:pt x="129436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2F3578B6-2FB3-D9DA-48C8-CBC726A3255F}"/>
                </a:ext>
              </a:extLst>
            </p:cNvPr>
            <p:cNvSpPr/>
            <p:nvPr/>
          </p:nvSpPr>
          <p:spPr>
            <a:xfrm>
              <a:off x="3862758" y="4043090"/>
              <a:ext cx="1271784" cy="2118701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023C6F3-6A48-F1EA-2619-3C9D48C4AF74}"/>
                </a:ext>
              </a:extLst>
            </p:cNvPr>
            <p:cNvSpPr/>
            <p:nvPr/>
          </p:nvSpPr>
          <p:spPr>
            <a:xfrm>
              <a:off x="4793450" y="4113345"/>
              <a:ext cx="1387105" cy="22033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31899DF2-783F-4A43-00D8-AC6BDC1E872D}"/>
                </a:ext>
              </a:extLst>
            </p:cNvPr>
            <p:cNvSpPr/>
            <p:nvPr/>
          </p:nvSpPr>
          <p:spPr>
            <a:xfrm>
              <a:off x="3759068" y="5834494"/>
              <a:ext cx="1031942" cy="630780"/>
            </a:xfrm>
            <a:custGeom>
              <a:avLst/>
              <a:gdLst>
                <a:gd name="connsiteX0" fmla="*/ 454524 w 1031942"/>
                <a:gd name="connsiteY0" fmla="*/ 0 h 630780"/>
                <a:gd name="connsiteX1" fmla="*/ 466706 w 1031942"/>
                <a:gd name="connsiteY1" fmla="*/ 54967 h 630780"/>
                <a:gd name="connsiteX2" fmla="*/ 505688 w 1031942"/>
                <a:gd name="connsiteY2" fmla="*/ 69957 h 630780"/>
                <a:gd name="connsiteX3" fmla="*/ 525179 w 1031942"/>
                <a:gd name="connsiteY3" fmla="*/ 84948 h 630780"/>
                <a:gd name="connsiteX4" fmla="*/ 556851 w 1031942"/>
                <a:gd name="connsiteY4" fmla="*/ 99939 h 630780"/>
                <a:gd name="connsiteX5" fmla="*/ 590960 w 1031942"/>
                <a:gd name="connsiteY5" fmla="*/ 92444 h 630780"/>
                <a:gd name="connsiteX6" fmla="*/ 603142 w 1031942"/>
                <a:gd name="connsiteY6" fmla="*/ 117428 h 630780"/>
                <a:gd name="connsiteX7" fmla="*/ 639688 w 1031942"/>
                <a:gd name="connsiteY7" fmla="*/ 129921 h 630780"/>
                <a:gd name="connsiteX8" fmla="*/ 668924 w 1031942"/>
                <a:gd name="connsiteY8" fmla="*/ 122425 h 630780"/>
                <a:gd name="connsiteX9" fmla="*/ 703033 w 1031942"/>
                <a:gd name="connsiteY9" fmla="*/ 149908 h 630780"/>
                <a:gd name="connsiteX10" fmla="*/ 722524 w 1031942"/>
                <a:gd name="connsiteY10" fmla="*/ 124924 h 630780"/>
                <a:gd name="connsiteX11" fmla="*/ 766379 w 1031942"/>
                <a:gd name="connsiteY11" fmla="*/ 154905 h 630780"/>
                <a:gd name="connsiteX12" fmla="*/ 785869 w 1031942"/>
                <a:gd name="connsiteY12" fmla="*/ 174893 h 630780"/>
                <a:gd name="connsiteX13" fmla="*/ 822415 w 1031942"/>
                <a:gd name="connsiteY13" fmla="*/ 179890 h 630780"/>
                <a:gd name="connsiteX14" fmla="*/ 841906 w 1031942"/>
                <a:gd name="connsiteY14" fmla="*/ 212370 h 630780"/>
                <a:gd name="connsiteX15" fmla="*/ 841906 w 1031942"/>
                <a:gd name="connsiteY15" fmla="*/ 264838 h 630780"/>
                <a:gd name="connsiteX16" fmla="*/ 873579 w 1031942"/>
                <a:gd name="connsiteY16" fmla="*/ 274832 h 630780"/>
                <a:gd name="connsiteX17" fmla="*/ 880888 w 1031942"/>
                <a:gd name="connsiteY17" fmla="*/ 294820 h 630780"/>
                <a:gd name="connsiteX18" fmla="*/ 929615 w 1031942"/>
                <a:gd name="connsiteY18" fmla="*/ 302315 h 630780"/>
                <a:gd name="connsiteX19" fmla="*/ 946434 w 1031942"/>
                <a:gd name="connsiteY19" fmla="*/ 323874 h 630780"/>
                <a:gd name="connsiteX20" fmla="*/ 941797 w 1031942"/>
                <a:gd name="connsiteY20" fmla="*/ 354783 h 630780"/>
                <a:gd name="connsiteX21" fmla="*/ 956415 w 1031942"/>
                <a:gd name="connsiteY21" fmla="*/ 369774 h 630780"/>
                <a:gd name="connsiteX22" fmla="*/ 990524 w 1031942"/>
                <a:gd name="connsiteY22" fmla="*/ 394758 h 630780"/>
                <a:gd name="connsiteX23" fmla="*/ 980778 w 1031942"/>
                <a:gd name="connsiteY23" fmla="*/ 424740 h 630780"/>
                <a:gd name="connsiteX24" fmla="*/ 995397 w 1031942"/>
                <a:gd name="connsiteY24" fmla="*/ 454721 h 630780"/>
                <a:gd name="connsiteX25" fmla="*/ 1022197 w 1031942"/>
                <a:gd name="connsiteY25" fmla="*/ 454721 h 630780"/>
                <a:gd name="connsiteX26" fmla="*/ 1031942 w 1031942"/>
                <a:gd name="connsiteY26" fmla="*/ 464715 h 630780"/>
                <a:gd name="connsiteX27" fmla="*/ 990524 w 1031942"/>
                <a:gd name="connsiteY27" fmla="*/ 529676 h 630780"/>
                <a:gd name="connsiteX28" fmla="*/ 992960 w 1031942"/>
                <a:gd name="connsiteY28" fmla="*/ 549663 h 630780"/>
                <a:gd name="connsiteX29" fmla="*/ 1014888 w 1031942"/>
                <a:gd name="connsiteY29" fmla="*/ 557159 h 630780"/>
                <a:gd name="connsiteX30" fmla="*/ 995397 w 1031942"/>
                <a:gd name="connsiteY30" fmla="*/ 609627 h 630780"/>
                <a:gd name="connsiteX31" fmla="*/ 979529 w 1031942"/>
                <a:gd name="connsiteY31" fmla="*/ 630780 h 630780"/>
                <a:gd name="connsiteX32" fmla="*/ 954466 w 1031942"/>
                <a:gd name="connsiteY32" fmla="*/ 630780 h 630780"/>
                <a:gd name="connsiteX33" fmla="*/ 934488 w 1031942"/>
                <a:gd name="connsiteY33" fmla="*/ 617122 h 630780"/>
                <a:gd name="connsiteX34" fmla="*/ 930389 w 1031942"/>
                <a:gd name="connsiteY34" fmla="*/ 630780 h 630780"/>
                <a:gd name="connsiteX35" fmla="*/ 0 w 1031942"/>
                <a:gd name="connsiteY35" fmla="*/ 630780 h 630780"/>
                <a:gd name="connsiteX36" fmla="*/ 8670 w 1031942"/>
                <a:gd name="connsiteY36" fmla="*/ 602131 h 630780"/>
                <a:gd name="connsiteX37" fmla="*/ 40342 w 1031942"/>
                <a:gd name="connsiteY37" fmla="*/ 574648 h 630780"/>
                <a:gd name="connsiteX38" fmla="*/ 67142 w 1031942"/>
                <a:gd name="connsiteY38" fmla="*/ 564654 h 630780"/>
                <a:gd name="connsiteX39" fmla="*/ 84197 w 1031942"/>
                <a:gd name="connsiteY39" fmla="*/ 529676 h 630780"/>
                <a:gd name="connsiteX40" fmla="*/ 110997 w 1031942"/>
                <a:gd name="connsiteY40" fmla="*/ 507189 h 630780"/>
                <a:gd name="connsiteX41" fmla="*/ 125615 w 1031942"/>
                <a:gd name="connsiteY41" fmla="*/ 479706 h 630780"/>
                <a:gd name="connsiteX42" fmla="*/ 154851 w 1031942"/>
                <a:gd name="connsiteY42" fmla="*/ 457220 h 630780"/>
                <a:gd name="connsiteX43" fmla="*/ 171906 w 1031942"/>
                <a:gd name="connsiteY43" fmla="*/ 417244 h 630780"/>
                <a:gd name="connsiteX44" fmla="*/ 210888 w 1031942"/>
                <a:gd name="connsiteY44" fmla="*/ 277330 h 630780"/>
                <a:gd name="connsiteX45" fmla="*/ 213324 w 1031942"/>
                <a:gd name="connsiteY45" fmla="*/ 247349 h 630780"/>
                <a:gd name="connsiteX46" fmla="*/ 232815 w 1031942"/>
                <a:gd name="connsiteY46" fmla="*/ 217367 h 630780"/>
                <a:gd name="connsiteX47" fmla="*/ 225506 w 1031942"/>
                <a:gd name="connsiteY47" fmla="*/ 202376 h 630780"/>
                <a:gd name="connsiteX48" fmla="*/ 240124 w 1031942"/>
                <a:gd name="connsiteY48" fmla="*/ 177392 h 630780"/>
                <a:gd name="connsiteX49" fmla="*/ 252306 w 1031942"/>
                <a:gd name="connsiteY49" fmla="*/ 142413 h 630780"/>
                <a:gd name="connsiteX50" fmla="*/ 262051 w 1031942"/>
                <a:gd name="connsiteY50" fmla="*/ 124924 h 630780"/>
                <a:gd name="connsiteX51" fmla="*/ 279106 w 1031942"/>
                <a:gd name="connsiteY51" fmla="*/ 57465 h 630780"/>
                <a:gd name="connsiteX52" fmla="*/ 271797 w 1031942"/>
                <a:gd name="connsiteY52" fmla="*/ 12493 h 630780"/>
                <a:gd name="connsiteX53" fmla="*/ 275076 w 1031942"/>
                <a:gd name="connsiteY53" fmla="*/ 10718 h 630780"/>
                <a:gd name="connsiteX54" fmla="*/ 273885 w 1031942"/>
                <a:gd name="connsiteY54" fmla="*/ 14991 h 630780"/>
                <a:gd name="connsiteX55" fmla="*/ 361942 w 1031942"/>
                <a:gd name="connsiteY55" fmla="*/ 14991 h 630780"/>
                <a:gd name="connsiteX56" fmla="*/ 398488 w 1031942"/>
                <a:gd name="connsiteY56" fmla="*/ 29982 h 630780"/>
                <a:gd name="connsiteX57" fmla="*/ 403360 w 1031942"/>
                <a:gd name="connsiteY57" fmla="*/ 7496 h 63078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954466 w 1031942"/>
                <a:gd name="connsiteY56" fmla="*/ 630780 h 722220"/>
                <a:gd name="connsiteX57" fmla="*/ 934488 w 1031942"/>
                <a:gd name="connsiteY57" fmla="*/ 617122 h 722220"/>
                <a:gd name="connsiteX58" fmla="*/ 1021829 w 1031942"/>
                <a:gd name="connsiteY58" fmla="*/ 722220 h 72222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954466 w 1031942"/>
                <a:gd name="connsiteY56" fmla="*/ 630780 h 722220"/>
                <a:gd name="connsiteX57" fmla="*/ 1021829 w 1031942"/>
                <a:gd name="connsiteY57" fmla="*/ 722220 h 72222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1021829 w 1031942"/>
                <a:gd name="connsiteY56" fmla="*/ 722220 h 722220"/>
                <a:gd name="connsiteX0" fmla="*/ 0 w 1031942"/>
                <a:gd name="connsiteY0" fmla="*/ 630780 h 722220"/>
                <a:gd name="connsiteX1" fmla="*/ 8670 w 1031942"/>
                <a:gd name="connsiteY1" fmla="*/ 602131 h 722220"/>
                <a:gd name="connsiteX2" fmla="*/ 40342 w 1031942"/>
                <a:gd name="connsiteY2" fmla="*/ 574648 h 722220"/>
                <a:gd name="connsiteX3" fmla="*/ 67142 w 1031942"/>
                <a:gd name="connsiteY3" fmla="*/ 564654 h 722220"/>
                <a:gd name="connsiteX4" fmla="*/ 84197 w 1031942"/>
                <a:gd name="connsiteY4" fmla="*/ 529676 h 722220"/>
                <a:gd name="connsiteX5" fmla="*/ 110997 w 1031942"/>
                <a:gd name="connsiteY5" fmla="*/ 507189 h 722220"/>
                <a:gd name="connsiteX6" fmla="*/ 125615 w 1031942"/>
                <a:gd name="connsiteY6" fmla="*/ 479706 h 722220"/>
                <a:gd name="connsiteX7" fmla="*/ 154851 w 1031942"/>
                <a:gd name="connsiteY7" fmla="*/ 457220 h 722220"/>
                <a:gd name="connsiteX8" fmla="*/ 171906 w 1031942"/>
                <a:gd name="connsiteY8" fmla="*/ 417244 h 722220"/>
                <a:gd name="connsiteX9" fmla="*/ 210888 w 1031942"/>
                <a:gd name="connsiteY9" fmla="*/ 277330 h 722220"/>
                <a:gd name="connsiteX10" fmla="*/ 213324 w 1031942"/>
                <a:gd name="connsiteY10" fmla="*/ 247349 h 722220"/>
                <a:gd name="connsiteX11" fmla="*/ 232815 w 1031942"/>
                <a:gd name="connsiteY11" fmla="*/ 217367 h 722220"/>
                <a:gd name="connsiteX12" fmla="*/ 225506 w 1031942"/>
                <a:gd name="connsiteY12" fmla="*/ 202376 h 722220"/>
                <a:gd name="connsiteX13" fmla="*/ 240124 w 1031942"/>
                <a:gd name="connsiteY13" fmla="*/ 177392 h 722220"/>
                <a:gd name="connsiteX14" fmla="*/ 252306 w 1031942"/>
                <a:gd name="connsiteY14" fmla="*/ 142413 h 722220"/>
                <a:gd name="connsiteX15" fmla="*/ 262051 w 1031942"/>
                <a:gd name="connsiteY15" fmla="*/ 124924 h 722220"/>
                <a:gd name="connsiteX16" fmla="*/ 279106 w 1031942"/>
                <a:gd name="connsiteY16" fmla="*/ 57465 h 722220"/>
                <a:gd name="connsiteX17" fmla="*/ 271797 w 1031942"/>
                <a:gd name="connsiteY17" fmla="*/ 12493 h 722220"/>
                <a:gd name="connsiteX18" fmla="*/ 275076 w 1031942"/>
                <a:gd name="connsiteY18" fmla="*/ 10718 h 722220"/>
                <a:gd name="connsiteX19" fmla="*/ 273885 w 1031942"/>
                <a:gd name="connsiteY19" fmla="*/ 14991 h 722220"/>
                <a:gd name="connsiteX20" fmla="*/ 361942 w 1031942"/>
                <a:gd name="connsiteY20" fmla="*/ 14991 h 722220"/>
                <a:gd name="connsiteX21" fmla="*/ 398488 w 1031942"/>
                <a:gd name="connsiteY21" fmla="*/ 29982 h 722220"/>
                <a:gd name="connsiteX22" fmla="*/ 403360 w 1031942"/>
                <a:gd name="connsiteY22" fmla="*/ 7496 h 722220"/>
                <a:gd name="connsiteX23" fmla="*/ 454524 w 1031942"/>
                <a:gd name="connsiteY23" fmla="*/ 0 h 722220"/>
                <a:gd name="connsiteX24" fmla="*/ 466706 w 1031942"/>
                <a:gd name="connsiteY24" fmla="*/ 54967 h 722220"/>
                <a:gd name="connsiteX25" fmla="*/ 505688 w 1031942"/>
                <a:gd name="connsiteY25" fmla="*/ 69957 h 722220"/>
                <a:gd name="connsiteX26" fmla="*/ 525179 w 1031942"/>
                <a:gd name="connsiteY26" fmla="*/ 84948 h 722220"/>
                <a:gd name="connsiteX27" fmla="*/ 556851 w 1031942"/>
                <a:gd name="connsiteY27" fmla="*/ 99939 h 722220"/>
                <a:gd name="connsiteX28" fmla="*/ 590960 w 1031942"/>
                <a:gd name="connsiteY28" fmla="*/ 92444 h 722220"/>
                <a:gd name="connsiteX29" fmla="*/ 603142 w 1031942"/>
                <a:gd name="connsiteY29" fmla="*/ 117428 h 722220"/>
                <a:gd name="connsiteX30" fmla="*/ 639688 w 1031942"/>
                <a:gd name="connsiteY30" fmla="*/ 129921 h 722220"/>
                <a:gd name="connsiteX31" fmla="*/ 668924 w 1031942"/>
                <a:gd name="connsiteY31" fmla="*/ 122425 h 722220"/>
                <a:gd name="connsiteX32" fmla="*/ 703033 w 1031942"/>
                <a:gd name="connsiteY32" fmla="*/ 149908 h 722220"/>
                <a:gd name="connsiteX33" fmla="*/ 722524 w 1031942"/>
                <a:gd name="connsiteY33" fmla="*/ 124924 h 722220"/>
                <a:gd name="connsiteX34" fmla="*/ 766379 w 1031942"/>
                <a:gd name="connsiteY34" fmla="*/ 154905 h 722220"/>
                <a:gd name="connsiteX35" fmla="*/ 785869 w 1031942"/>
                <a:gd name="connsiteY35" fmla="*/ 174893 h 722220"/>
                <a:gd name="connsiteX36" fmla="*/ 822415 w 1031942"/>
                <a:gd name="connsiteY36" fmla="*/ 179890 h 722220"/>
                <a:gd name="connsiteX37" fmla="*/ 841906 w 1031942"/>
                <a:gd name="connsiteY37" fmla="*/ 212370 h 722220"/>
                <a:gd name="connsiteX38" fmla="*/ 841906 w 1031942"/>
                <a:gd name="connsiteY38" fmla="*/ 264838 h 722220"/>
                <a:gd name="connsiteX39" fmla="*/ 873579 w 1031942"/>
                <a:gd name="connsiteY39" fmla="*/ 274832 h 722220"/>
                <a:gd name="connsiteX40" fmla="*/ 880888 w 1031942"/>
                <a:gd name="connsiteY40" fmla="*/ 294820 h 722220"/>
                <a:gd name="connsiteX41" fmla="*/ 929615 w 1031942"/>
                <a:gd name="connsiteY41" fmla="*/ 302315 h 722220"/>
                <a:gd name="connsiteX42" fmla="*/ 946434 w 1031942"/>
                <a:gd name="connsiteY42" fmla="*/ 323874 h 722220"/>
                <a:gd name="connsiteX43" fmla="*/ 941797 w 1031942"/>
                <a:gd name="connsiteY43" fmla="*/ 354783 h 722220"/>
                <a:gd name="connsiteX44" fmla="*/ 956415 w 1031942"/>
                <a:gd name="connsiteY44" fmla="*/ 369774 h 722220"/>
                <a:gd name="connsiteX45" fmla="*/ 990524 w 1031942"/>
                <a:gd name="connsiteY45" fmla="*/ 394758 h 722220"/>
                <a:gd name="connsiteX46" fmla="*/ 980778 w 1031942"/>
                <a:gd name="connsiteY46" fmla="*/ 424740 h 722220"/>
                <a:gd name="connsiteX47" fmla="*/ 995397 w 1031942"/>
                <a:gd name="connsiteY47" fmla="*/ 454721 h 722220"/>
                <a:gd name="connsiteX48" fmla="*/ 1022197 w 1031942"/>
                <a:gd name="connsiteY48" fmla="*/ 454721 h 722220"/>
                <a:gd name="connsiteX49" fmla="*/ 1031942 w 1031942"/>
                <a:gd name="connsiteY49" fmla="*/ 464715 h 722220"/>
                <a:gd name="connsiteX50" fmla="*/ 990524 w 1031942"/>
                <a:gd name="connsiteY50" fmla="*/ 529676 h 722220"/>
                <a:gd name="connsiteX51" fmla="*/ 992960 w 1031942"/>
                <a:gd name="connsiteY51" fmla="*/ 549663 h 722220"/>
                <a:gd name="connsiteX52" fmla="*/ 1014888 w 1031942"/>
                <a:gd name="connsiteY52" fmla="*/ 557159 h 722220"/>
                <a:gd name="connsiteX53" fmla="*/ 995397 w 1031942"/>
                <a:gd name="connsiteY53" fmla="*/ 609627 h 722220"/>
                <a:gd name="connsiteX54" fmla="*/ 979529 w 1031942"/>
                <a:gd name="connsiteY54" fmla="*/ 630780 h 722220"/>
                <a:gd name="connsiteX55" fmla="*/ 1021829 w 1031942"/>
                <a:gd name="connsiteY55" fmla="*/ 722220 h 722220"/>
                <a:gd name="connsiteX0" fmla="*/ 0 w 1031942"/>
                <a:gd name="connsiteY0" fmla="*/ 630780 h 630780"/>
                <a:gd name="connsiteX1" fmla="*/ 8670 w 1031942"/>
                <a:gd name="connsiteY1" fmla="*/ 602131 h 630780"/>
                <a:gd name="connsiteX2" fmla="*/ 40342 w 1031942"/>
                <a:gd name="connsiteY2" fmla="*/ 574648 h 630780"/>
                <a:gd name="connsiteX3" fmla="*/ 67142 w 1031942"/>
                <a:gd name="connsiteY3" fmla="*/ 564654 h 630780"/>
                <a:gd name="connsiteX4" fmla="*/ 84197 w 1031942"/>
                <a:gd name="connsiteY4" fmla="*/ 529676 h 630780"/>
                <a:gd name="connsiteX5" fmla="*/ 110997 w 1031942"/>
                <a:gd name="connsiteY5" fmla="*/ 507189 h 630780"/>
                <a:gd name="connsiteX6" fmla="*/ 125615 w 1031942"/>
                <a:gd name="connsiteY6" fmla="*/ 479706 h 630780"/>
                <a:gd name="connsiteX7" fmla="*/ 154851 w 1031942"/>
                <a:gd name="connsiteY7" fmla="*/ 457220 h 630780"/>
                <a:gd name="connsiteX8" fmla="*/ 171906 w 1031942"/>
                <a:gd name="connsiteY8" fmla="*/ 417244 h 630780"/>
                <a:gd name="connsiteX9" fmla="*/ 210888 w 1031942"/>
                <a:gd name="connsiteY9" fmla="*/ 277330 h 630780"/>
                <a:gd name="connsiteX10" fmla="*/ 213324 w 1031942"/>
                <a:gd name="connsiteY10" fmla="*/ 247349 h 630780"/>
                <a:gd name="connsiteX11" fmla="*/ 232815 w 1031942"/>
                <a:gd name="connsiteY11" fmla="*/ 217367 h 630780"/>
                <a:gd name="connsiteX12" fmla="*/ 225506 w 1031942"/>
                <a:gd name="connsiteY12" fmla="*/ 202376 h 630780"/>
                <a:gd name="connsiteX13" fmla="*/ 240124 w 1031942"/>
                <a:gd name="connsiteY13" fmla="*/ 177392 h 630780"/>
                <a:gd name="connsiteX14" fmla="*/ 252306 w 1031942"/>
                <a:gd name="connsiteY14" fmla="*/ 142413 h 630780"/>
                <a:gd name="connsiteX15" fmla="*/ 262051 w 1031942"/>
                <a:gd name="connsiteY15" fmla="*/ 124924 h 630780"/>
                <a:gd name="connsiteX16" fmla="*/ 279106 w 1031942"/>
                <a:gd name="connsiteY16" fmla="*/ 57465 h 630780"/>
                <a:gd name="connsiteX17" fmla="*/ 271797 w 1031942"/>
                <a:gd name="connsiteY17" fmla="*/ 12493 h 630780"/>
                <a:gd name="connsiteX18" fmla="*/ 275076 w 1031942"/>
                <a:gd name="connsiteY18" fmla="*/ 10718 h 630780"/>
                <a:gd name="connsiteX19" fmla="*/ 273885 w 1031942"/>
                <a:gd name="connsiteY19" fmla="*/ 14991 h 630780"/>
                <a:gd name="connsiteX20" fmla="*/ 361942 w 1031942"/>
                <a:gd name="connsiteY20" fmla="*/ 14991 h 630780"/>
                <a:gd name="connsiteX21" fmla="*/ 398488 w 1031942"/>
                <a:gd name="connsiteY21" fmla="*/ 29982 h 630780"/>
                <a:gd name="connsiteX22" fmla="*/ 403360 w 1031942"/>
                <a:gd name="connsiteY22" fmla="*/ 7496 h 630780"/>
                <a:gd name="connsiteX23" fmla="*/ 454524 w 1031942"/>
                <a:gd name="connsiteY23" fmla="*/ 0 h 630780"/>
                <a:gd name="connsiteX24" fmla="*/ 466706 w 1031942"/>
                <a:gd name="connsiteY24" fmla="*/ 54967 h 630780"/>
                <a:gd name="connsiteX25" fmla="*/ 505688 w 1031942"/>
                <a:gd name="connsiteY25" fmla="*/ 69957 h 630780"/>
                <a:gd name="connsiteX26" fmla="*/ 525179 w 1031942"/>
                <a:gd name="connsiteY26" fmla="*/ 84948 h 630780"/>
                <a:gd name="connsiteX27" fmla="*/ 556851 w 1031942"/>
                <a:gd name="connsiteY27" fmla="*/ 99939 h 630780"/>
                <a:gd name="connsiteX28" fmla="*/ 590960 w 1031942"/>
                <a:gd name="connsiteY28" fmla="*/ 92444 h 630780"/>
                <a:gd name="connsiteX29" fmla="*/ 603142 w 1031942"/>
                <a:gd name="connsiteY29" fmla="*/ 117428 h 630780"/>
                <a:gd name="connsiteX30" fmla="*/ 639688 w 1031942"/>
                <a:gd name="connsiteY30" fmla="*/ 129921 h 630780"/>
                <a:gd name="connsiteX31" fmla="*/ 668924 w 1031942"/>
                <a:gd name="connsiteY31" fmla="*/ 122425 h 630780"/>
                <a:gd name="connsiteX32" fmla="*/ 703033 w 1031942"/>
                <a:gd name="connsiteY32" fmla="*/ 149908 h 630780"/>
                <a:gd name="connsiteX33" fmla="*/ 722524 w 1031942"/>
                <a:gd name="connsiteY33" fmla="*/ 124924 h 630780"/>
                <a:gd name="connsiteX34" fmla="*/ 766379 w 1031942"/>
                <a:gd name="connsiteY34" fmla="*/ 154905 h 630780"/>
                <a:gd name="connsiteX35" fmla="*/ 785869 w 1031942"/>
                <a:gd name="connsiteY35" fmla="*/ 174893 h 630780"/>
                <a:gd name="connsiteX36" fmla="*/ 822415 w 1031942"/>
                <a:gd name="connsiteY36" fmla="*/ 179890 h 630780"/>
                <a:gd name="connsiteX37" fmla="*/ 841906 w 1031942"/>
                <a:gd name="connsiteY37" fmla="*/ 212370 h 630780"/>
                <a:gd name="connsiteX38" fmla="*/ 841906 w 1031942"/>
                <a:gd name="connsiteY38" fmla="*/ 264838 h 630780"/>
                <a:gd name="connsiteX39" fmla="*/ 873579 w 1031942"/>
                <a:gd name="connsiteY39" fmla="*/ 274832 h 630780"/>
                <a:gd name="connsiteX40" fmla="*/ 880888 w 1031942"/>
                <a:gd name="connsiteY40" fmla="*/ 294820 h 630780"/>
                <a:gd name="connsiteX41" fmla="*/ 929615 w 1031942"/>
                <a:gd name="connsiteY41" fmla="*/ 302315 h 630780"/>
                <a:gd name="connsiteX42" fmla="*/ 946434 w 1031942"/>
                <a:gd name="connsiteY42" fmla="*/ 323874 h 630780"/>
                <a:gd name="connsiteX43" fmla="*/ 941797 w 1031942"/>
                <a:gd name="connsiteY43" fmla="*/ 354783 h 630780"/>
                <a:gd name="connsiteX44" fmla="*/ 956415 w 1031942"/>
                <a:gd name="connsiteY44" fmla="*/ 369774 h 630780"/>
                <a:gd name="connsiteX45" fmla="*/ 990524 w 1031942"/>
                <a:gd name="connsiteY45" fmla="*/ 394758 h 630780"/>
                <a:gd name="connsiteX46" fmla="*/ 980778 w 1031942"/>
                <a:gd name="connsiteY46" fmla="*/ 424740 h 630780"/>
                <a:gd name="connsiteX47" fmla="*/ 995397 w 1031942"/>
                <a:gd name="connsiteY47" fmla="*/ 454721 h 630780"/>
                <a:gd name="connsiteX48" fmla="*/ 1022197 w 1031942"/>
                <a:gd name="connsiteY48" fmla="*/ 454721 h 630780"/>
                <a:gd name="connsiteX49" fmla="*/ 1031942 w 1031942"/>
                <a:gd name="connsiteY49" fmla="*/ 464715 h 630780"/>
                <a:gd name="connsiteX50" fmla="*/ 990524 w 1031942"/>
                <a:gd name="connsiteY50" fmla="*/ 529676 h 630780"/>
                <a:gd name="connsiteX51" fmla="*/ 992960 w 1031942"/>
                <a:gd name="connsiteY51" fmla="*/ 549663 h 630780"/>
                <a:gd name="connsiteX52" fmla="*/ 1014888 w 1031942"/>
                <a:gd name="connsiteY52" fmla="*/ 557159 h 630780"/>
                <a:gd name="connsiteX53" fmla="*/ 995397 w 1031942"/>
                <a:gd name="connsiteY53" fmla="*/ 609627 h 630780"/>
                <a:gd name="connsiteX54" fmla="*/ 979529 w 1031942"/>
                <a:gd name="connsiteY54" fmla="*/ 630780 h 630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031942" h="630780">
                  <a:moveTo>
                    <a:pt x="0" y="630780"/>
                  </a:moveTo>
                  <a:lnTo>
                    <a:pt x="8670" y="602131"/>
                  </a:lnTo>
                  <a:lnTo>
                    <a:pt x="40342" y="574648"/>
                  </a:lnTo>
                  <a:lnTo>
                    <a:pt x="67142" y="564654"/>
                  </a:lnTo>
                  <a:lnTo>
                    <a:pt x="84197" y="529676"/>
                  </a:lnTo>
                  <a:lnTo>
                    <a:pt x="110997" y="507189"/>
                  </a:lnTo>
                  <a:lnTo>
                    <a:pt x="125615" y="479706"/>
                  </a:lnTo>
                  <a:lnTo>
                    <a:pt x="154851" y="457220"/>
                  </a:lnTo>
                  <a:lnTo>
                    <a:pt x="171906" y="417244"/>
                  </a:lnTo>
                  <a:lnTo>
                    <a:pt x="210888" y="277330"/>
                  </a:lnTo>
                  <a:lnTo>
                    <a:pt x="213324" y="247349"/>
                  </a:lnTo>
                  <a:lnTo>
                    <a:pt x="232815" y="217367"/>
                  </a:lnTo>
                  <a:lnTo>
                    <a:pt x="225506" y="202376"/>
                  </a:lnTo>
                  <a:lnTo>
                    <a:pt x="240124" y="177392"/>
                  </a:lnTo>
                  <a:lnTo>
                    <a:pt x="252306" y="142413"/>
                  </a:lnTo>
                  <a:lnTo>
                    <a:pt x="262051" y="124924"/>
                  </a:lnTo>
                  <a:lnTo>
                    <a:pt x="279106" y="57465"/>
                  </a:lnTo>
                  <a:lnTo>
                    <a:pt x="271797" y="12493"/>
                  </a:lnTo>
                  <a:lnTo>
                    <a:pt x="275076" y="10718"/>
                  </a:lnTo>
                  <a:lnTo>
                    <a:pt x="273885" y="14991"/>
                  </a:lnTo>
                  <a:lnTo>
                    <a:pt x="361942" y="14991"/>
                  </a:lnTo>
                  <a:lnTo>
                    <a:pt x="398488" y="29982"/>
                  </a:lnTo>
                  <a:lnTo>
                    <a:pt x="403360" y="7496"/>
                  </a:lnTo>
                  <a:lnTo>
                    <a:pt x="454524" y="0"/>
                  </a:lnTo>
                  <a:lnTo>
                    <a:pt x="466706" y="54967"/>
                  </a:lnTo>
                  <a:lnTo>
                    <a:pt x="505688" y="69957"/>
                  </a:lnTo>
                  <a:lnTo>
                    <a:pt x="525179" y="84948"/>
                  </a:lnTo>
                  <a:lnTo>
                    <a:pt x="556851" y="99939"/>
                  </a:lnTo>
                  <a:lnTo>
                    <a:pt x="590960" y="92444"/>
                  </a:lnTo>
                  <a:lnTo>
                    <a:pt x="603142" y="117428"/>
                  </a:lnTo>
                  <a:lnTo>
                    <a:pt x="639688" y="129921"/>
                  </a:lnTo>
                  <a:lnTo>
                    <a:pt x="668924" y="122425"/>
                  </a:lnTo>
                  <a:lnTo>
                    <a:pt x="703033" y="149908"/>
                  </a:lnTo>
                  <a:lnTo>
                    <a:pt x="722524" y="124924"/>
                  </a:lnTo>
                  <a:lnTo>
                    <a:pt x="766379" y="154905"/>
                  </a:lnTo>
                  <a:lnTo>
                    <a:pt x="785869" y="174893"/>
                  </a:lnTo>
                  <a:lnTo>
                    <a:pt x="822415" y="179890"/>
                  </a:lnTo>
                  <a:lnTo>
                    <a:pt x="841906" y="212370"/>
                  </a:lnTo>
                  <a:lnTo>
                    <a:pt x="841906" y="264838"/>
                  </a:lnTo>
                  <a:lnTo>
                    <a:pt x="873579" y="274832"/>
                  </a:lnTo>
                  <a:lnTo>
                    <a:pt x="880888" y="294820"/>
                  </a:lnTo>
                  <a:lnTo>
                    <a:pt x="929615" y="302315"/>
                  </a:lnTo>
                  <a:lnTo>
                    <a:pt x="946434" y="323874"/>
                  </a:lnTo>
                  <a:lnTo>
                    <a:pt x="941797" y="354783"/>
                  </a:lnTo>
                  <a:lnTo>
                    <a:pt x="956415" y="369774"/>
                  </a:lnTo>
                  <a:lnTo>
                    <a:pt x="990524" y="394758"/>
                  </a:lnTo>
                  <a:lnTo>
                    <a:pt x="980778" y="424740"/>
                  </a:lnTo>
                  <a:lnTo>
                    <a:pt x="995397" y="454721"/>
                  </a:lnTo>
                  <a:lnTo>
                    <a:pt x="1022197" y="454721"/>
                  </a:lnTo>
                  <a:lnTo>
                    <a:pt x="1031942" y="464715"/>
                  </a:lnTo>
                  <a:lnTo>
                    <a:pt x="990524" y="529676"/>
                  </a:lnTo>
                  <a:lnTo>
                    <a:pt x="992960" y="549663"/>
                  </a:lnTo>
                  <a:lnTo>
                    <a:pt x="1014888" y="557159"/>
                  </a:lnTo>
                  <a:lnTo>
                    <a:pt x="995397" y="609627"/>
                  </a:lnTo>
                  <a:lnTo>
                    <a:pt x="979529" y="630780"/>
                  </a:lnTo>
                </a:path>
              </a:pathLst>
            </a:custGeom>
            <a:solidFill>
              <a:srgbClr val="99FF99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4BC44997-9A0C-3CD6-C2B9-8D7052CE9724}"/>
                </a:ext>
              </a:extLst>
            </p:cNvPr>
            <p:cNvSpPr/>
            <p:nvPr/>
          </p:nvSpPr>
          <p:spPr>
            <a:xfrm>
              <a:off x="4700869" y="5996063"/>
              <a:ext cx="1089868" cy="469212"/>
            </a:xfrm>
            <a:custGeom>
              <a:avLst/>
              <a:gdLst>
                <a:gd name="connsiteX0" fmla="*/ 4098 w 1101275"/>
                <a:gd name="connsiteY0" fmla="*/ 455554 h 469212"/>
                <a:gd name="connsiteX1" fmla="*/ 24076 w 1101275"/>
                <a:gd name="connsiteY1" fmla="*/ 469212 h 469212"/>
                <a:gd name="connsiteX2" fmla="*/ 0 w 1101275"/>
                <a:gd name="connsiteY2" fmla="*/ 469212 h 469212"/>
                <a:gd name="connsiteX3" fmla="*/ 922608 w 1101275"/>
                <a:gd name="connsiteY3" fmla="*/ 0 h 469212"/>
                <a:gd name="connsiteX4" fmla="*/ 946972 w 1101275"/>
                <a:gd name="connsiteY4" fmla="*/ 0 h 469212"/>
                <a:gd name="connsiteX5" fmla="*/ 1028184 w 1101275"/>
                <a:gd name="connsiteY5" fmla="*/ 16657 h 469212"/>
                <a:gd name="connsiteX6" fmla="*/ 1064705 w 1101275"/>
                <a:gd name="connsiteY6" fmla="*/ 33302 h 469212"/>
                <a:gd name="connsiteX7" fmla="*/ 1101275 w 1101275"/>
                <a:gd name="connsiteY7" fmla="*/ 172811 h 469212"/>
                <a:gd name="connsiteX8" fmla="*/ 1097215 w 1101275"/>
                <a:gd name="connsiteY8" fmla="*/ 193632 h 469212"/>
                <a:gd name="connsiteX9" fmla="*/ 1056608 w 1101275"/>
                <a:gd name="connsiteY9" fmla="*/ 139498 h 469212"/>
                <a:gd name="connsiteX10" fmla="*/ 1066761 w 1101275"/>
                <a:gd name="connsiteY10" fmla="*/ 214452 h 469212"/>
                <a:gd name="connsiteX11" fmla="*/ 1062699 w 1101275"/>
                <a:gd name="connsiteY11" fmla="*/ 226945 h 469212"/>
                <a:gd name="connsiteX12" fmla="*/ 1030214 w 1101275"/>
                <a:gd name="connsiteY12" fmla="*/ 172811 h 469212"/>
                <a:gd name="connsiteX13" fmla="*/ 1020063 w 1101275"/>
                <a:gd name="connsiteY13" fmla="*/ 199878 h 469212"/>
                <a:gd name="connsiteX14" fmla="*/ 1024124 w 1101275"/>
                <a:gd name="connsiteY14" fmla="*/ 237355 h 469212"/>
                <a:gd name="connsiteX15" fmla="*/ 1001791 w 1101275"/>
                <a:gd name="connsiteY15" fmla="*/ 249847 h 469212"/>
                <a:gd name="connsiteX16" fmla="*/ 957123 w 1101275"/>
                <a:gd name="connsiteY16" fmla="*/ 276914 h 469212"/>
                <a:gd name="connsiteX17" fmla="*/ 949002 w 1101275"/>
                <a:gd name="connsiteY17" fmla="*/ 297734 h 469212"/>
                <a:gd name="connsiteX18" fmla="*/ 973365 w 1101275"/>
                <a:gd name="connsiteY18" fmla="*/ 331047 h 469212"/>
                <a:gd name="connsiteX19" fmla="*/ 999760 w 1101275"/>
                <a:gd name="connsiteY19" fmla="*/ 345622 h 469212"/>
                <a:gd name="connsiteX20" fmla="*/ 995699 w 1101275"/>
                <a:gd name="connsiteY20" fmla="*/ 389345 h 469212"/>
                <a:gd name="connsiteX21" fmla="*/ 963214 w 1101275"/>
                <a:gd name="connsiteY21" fmla="*/ 385181 h 469212"/>
                <a:gd name="connsiteX22" fmla="*/ 959154 w 1101275"/>
                <a:gd name="connsiteY22" fmla="*/ 399755 h 469212"/>
                <a:gd name="connsiteX23" fmla="*/ 936821 w 1101275"/>
                <a:gd name="connsiteY23" fmla="*/ 401837 h 469212"/>
                <a:gd name="connsiteX24" fmla="*/ 928700 w 1101275"/>
                <a:gd name="connsiteY24" fmla="*/ 422658 h 469212"/>
                <a:gd name="connsiteX25" fmla="*/ 879973 w 1101275"/>
                <a:gd name="connsiteY25" fmla="*/ 437232 h 469212"/>
                <a:gd name="connsiteX26" fmla="*/ 879973 w 1101275"/>
                <a:gd name="connsiteY26" fmla="*/ 460135 h 469212"/>
                <a:gd name="connsiteX27" fmla="*/ 918548 w 1101275"/>
                <a:gd name="connsiteY27" fmla="*/ 462217 h 469212"/>
                <a:gd name="connsiteX28" fmla="*/ 933895 w 1101275"/>
                <a:gd name="connsiteY28" fmla="*/ 469212 h 469212"/>
                <a:gd name="connsiteX29" fmla="*/ 49140 w 1101275"/>
                <a:gd name="connsiteY29" fmla="*/ 469212 h 469212"/>
                <a:gd name="connsiteX30" fmla="*/ 65008 w 1101275"/>
                <a:gd name="connsiteY30" fmla="*/ 448059 h 469212"/>
                <a:gd name="connsiteX31" fmla="*/ 84498 w 1101275"/>
                <a:gd name="connsiteY31" fmla="*/ 395591 h 469212"/>
                <a:gd name="connsiteX32" fmla="*/ 62571 w 1101275"/>
                <a:gd name="connsiteY32" fmla="*/ 388096 h 469212"/>
                <a:gd name="connsiteX33" fmla="*/ 60135 w 1101275"/>
                <a:gd name="connsiteY33" fmla="*/ 368108 h 469212"/>
                <a:gd name="connsiteX34" fmla="*/ 101553 w 1101275"/>
                <a:gd name="connsiteY34" fmla="*/ 303148 h 469212"/>
                <a:gd name="connsiteX35" fmla="*/ 91808 w 1101275"/>
                <a:gd name="connsiteY35" fmla="*/ 293154 h 469212"/>
                <a:gd name="connsiteX36" fmla="*/ 65008 w 1101275"/>
                <a:gd name="connsiteY36" fmla="*/ 293154 h 469212"/>
                <a:gd name="connsiteX37" fmla="*/ 50389 w 1101275"/>
                <a:gd name="connsiteY37" fmla="*/ 263172 h 469212"/>
                <a:gd name="connsiteX38" fmla="*/ 60135 w 1101275"/>
                <a:gd name="connsiteY38" fmla="*/ 233191 h 469212"/>
                <a:gd name="connsiteX39" fmla="*/ 26026 w 1101275"/>
                <a:gd name="connsiteY39" fmla="*/ 208206 h 469212"/>
                <a:gd name="connsiteX40" fmla="*/ 11407 w 1101275"/>
                <a:gd name="connsiteY40" fmla="*/ 193215 h 469212"/>
                <a:gd name="connsiteX41" fmla="*/ 16045 w 1101275"/>
                <a:gd name="connsiteY41" fmla="*/ 162307 h 469212"/>
                <a:gd name="connsiteX42" fmla="*/ 18717 w 1101275"/>
                <a:gd name="connsiteY42" fmla="*/ 165732 h 469212"/>
                <a:gd name="connsiteX43" fmla="*/ 67444 w 1101275"/>
                <a:gd name="connsiteY43" fmla="*/ 138249 h 469212"/>
                <a:gd name="connsiteX44" fmla="*/ 103989 w 1101275"/>
                <a:gd name="connsiteY44" fmla="*/ 155738 h 469212"/>
                <a:gd name="connsiteX45" fmla="*/ 138099 w 1101275"/>
                <a:gd name="connsiteY45" fmla="*/ 113264 h 469212"/>
                <a:gd name="connsiteX46" fmla="*/ 167335 w 1101275"/>
                <a:gd name="connsiteY46" fmla="*/ 105769 h 469212"/>
                <a:gd name="connsiteX47" fmla="*/ 194135 w 1101275"/>
                <a:gd name="connsiteY47" fmla="*/ 60796 h 469212"/>
                <a:gd name="connsiteX48" fmla="*/ 220935 w 1101275"/>
                <a:gd name="connsiteY48" fmla="*/ 58298 h 469212"/>
                <a:gd name="connsiteX49" fmla="*/ 281032 w 1101275"/>
                <a:gd name="connsiteY49" fmla="*/ 58298 h 469212"/>
                <a:gd name="connsiteX50" fmla="*/ 337881 w 1101275"/>
                <a:gd name="connsiteY50" fmla="*/ 104103 h 469212"/>
                <a:gd name="connsiteX51" fmla="*/ 366305 w 1101275"/>
                <a:gd name="connsiteY51" fmla="*/ 95775 h 469212"/>
                <a:gd name="connsiteX52" fmla="*/ 415032 w 1101275"/>
                <a:gd name="connsiteY52" fmla="*/ 124924 h 469212"/>
                <a:gd name="connsiteX53" fmla="*/ 431275 w 1101275"/>
                <a:gd name="connsiteY53" fmla="*/ 162401 h 469212"/>
                <a:gd name="connsiteX54" fmla="*/ 536850 w 1101275"/>
                <a:gd name="connsiteY54" fmla="*/ 149908 h 469212"/>
                <a:gd name="connsiteX55" fmla="*/ 585578 w 1101275"/>
                <a:gd name="connsiteY55" fmla="*/ 158237 h 469212"/>
                <a:gd name="connsiteX56" fmla="*/ 593699 w 1101275"/>
                <a:gd name="connsiteY56" fmla="*/ 199878 h 469212"/>
                <a:gd name="connsiteX57" fmla="*/ 549032 w 1101275"/>
                <a:gd name="connsiteY57" fmla="*/ 233191 h 469212"/>
                <a:gd name="connsiteX58" fmla="*/ 585578 w 1101275"/>
                <a:gd name="connsiteY58" fmla="*/ 241519 h 469212"/>
                <a:gd name="connsiteX59" fmla="*/ 585578 w 1101275"/>
                <a:gd name="connsiteY59" fmla="*/ 266504 h 469212"/>
                <a:gd name="connsiteX60" fmla="*/ 646487 w 1101275"/>
                <a:gd name="connsiteY60" fmla="*/ 291488 h 469212"/>
                <a:gd name="connsiteX61" fmla="*/ 650548 w 1101275"/>
                <a:gd name="connsiteY61" fmla="*/ 316473 h 469212"/>
                <a:gd name="connsiteX62" fmla="*/ 670851 w 1101275"/>
                <a:gd name="connsiteY62" fmla="*/ 320637 h 469212"/>
                <a:gd name="connsiteX63" fmla="*/ 691154 w 1101275"/>
                <a:gd name="connsiteY63" fmla="*/ 320637 h 469212"/>
                <a:gd name="connsiteX64" fmla="*/ 711457 w 1101275"/>
                <a:gd name="connsiteY64" fmla="*/ 274832 h 469212"/>
                <a:gd name="connsiteX65" fmla="*/ 743942 w 1101275"/>
                <a:gd name="connsiteY65" fmla="*/ 270668 h 469212"/>
                <a:gd name="connsiteX66" fmla="*/ 752063 w 1101275"/>
                <a:gd name="connsiteY66" fmla="*/ 237355 h 469212"/>
                <a:gd name="connsiteX67" fmla="*/ 772366 w 1101275"/>
                <a:gd name="connsiteY67" fmla="*/ 254011 h 469212"/>
                <a:gd name="connsiteX68" fmla="*/ 796729 w 1101275"/>
                <a:gd name="connsiteY68" fmla="*/ 254011 h 469212"/>
                <a:gd name="connsiteX69" fmla="*/ 837336 w 1101275"/>
                <a:gd name="connsiteY69" fmla="*/ 278996 h 469212"/>
                <a:gd name="connsiteX70" fmla="*/ 849517 w 1101275"/>
                <a:gd name="connsiteY70" fmla="*/ 278996 h 469212"/>
                <a:gd name="connsiteX71" fmla="*/ 857639 w 1101275"/>
                <a:gd name="connsiteY71" fmla="*/ 254011 h 469212"/>
                <a:gd name="connsiteX72" fmla="*/ 882002 w 1101275"/>
                <a:gd name="connsiteY72" fmla="*/ 241519 h 469212"/>
                <a:gd name="connsiteX73" fmla="*/ 906366 w 1101275"/>
                <a:gd name="connsiteY73" fmla="*/ 195714 h 469212"/>
                <a:gd name="connsiteX74" fmla="*/ 890123 w 1101275"/>
                <a:gd name="connsiteY74" fmla="*/ 174893 h 469212"/>
                <a:gd name="connsiteX75" fmla="*/ 922608 w 1101275"/>
                <a:gd name="connsiteY75" fmla="*/ 120760 h 469212"/>
                <a:gd name="connsiteX76" fmla="*/ 930730 w 1101275"/>
                <a:gd name="connsiteY76" fmla="*/ 66626 h 469212"/>
                <a:gd name="connsiteX77" fmla="*/ 914487 w 1101275"/>
                <a:gd name="connsiteY77" fmla="*/ 37477 h 469212"/>
                <a:gd name="connsiteX0" fmla="*/ 0 w 1101275"/>
                <a:gd name="connsiteY0" fmla="*/ 469212 h 469212"/>
                <a:gd name="connsiteX1" fmla="*/ 24076 w 1101275"/>
                <a:gd name="connsiteY1" fmla="*/ 469212 h 469212"/>
                <a:gd name="connsiteX2" fmla="*/ 0 w 1101275"/>
                <a:gd name="connsiteY2" fmla="*/ 469212 h 469212"/>
                <a:gd name="connsiteX3" fmla="*/ 922608 w 1101275"/>
                <a:gd name="connsiteY3" fmla="*/ 0 h 469212"/>
                <a:gd name="connsiteX4" fmla="*/ 946972 w 1101275"/>
                <a:gd name="connsiteY4" fmla="*/ 0 h 469212"/>
                <a:gd name="connsiteX5" fmla="*/ 1028184 w 1101275"/>
                <a:gd name="connsiteY5" fmla="*/ 16657 h 469212"/>
                <a:gd name="connsiteX6" fmla="*/ 1064705 w 1101275"/>
                <a:gd name="connsiteY6" fmla="*/ 33302 h 469212"/>
                <a:gd name="connsiteX7" fmla="*/ 1101275 w 1101275"/>
                <a:gd name="connsiteY7" fmla="*/ 172811 h 469212"/>
                <a:gd name="connsiteX8" fmla="*/ 1097215 w 1101275"/>
                <a:gd name="connsiteY8" fmla="*/ 193632 h 469212"/>
                <a:gd name="connsiteX9" fmla="*/ 1056608 w 1101275"/>
                <a:gd name="connsiteY9" fmla="*/ 139498 h 469212"/>
                <a:gd name="connsiteX10" fmla="*/ 1066761 w 1101275"/>
                <a:gd name="connsiteY10" fmla="*/ 214452 h 469212"/>
                <a:gd name="connsiteX11" fmla="*/ 1062699 w 1101275"/>
                <a:gd name="connsiteY11" fmla="*/ 226945 h 469212"/>
                <a:gd name="connsiteX12" fmla="*/ 1030214 w 1101275"/>
                <a:gd name="connsiteY12" fmla="*/ 172811 h 469212"/>
                <a:gd name="connsiteX13" fmla="*/ 1020063 w 1101275"/>
                <a:gd name="connsiteY13" fmla="*/ 199878 h 469212"/>
                <a:gd name="connsiteX14" fmla="*/ 1024124 w 1101275"/>
                <a:gd name="connsiteY14" fmla="*/ 237355 h 469212"/>
                <a:gd name="connsiteX15" fmla="*/ 1001791 w 1101275"/>
                <a:gd name="connsiteY15" fmla="*/ 249847 h 469212"/>
                <a:gd name="connsiteX16" fmla="*/ 957123 w 1101275"/>
                <a:gd name="connsiteY16" fmla="*/ 276914 h 469212"/>
                <a:gd name="connsiteX17" fmla="*/ 949002 w 1101275"/>
                <a:gd name="connsiteY17" fmla="*/ 297734 h 469212"/>
                <a:gd name="connsiteX18" fmla="*/ 973365 w 1101275"/>
                <a:gd name="connsiteY18" fmla="*/ 331047 h 469212"/>
                <a:gd name="connsiteX19" fmla="*/ 999760 w 1101275"/>
                <a:gd name="connsiteY19" fmla="*/ 345622 h 469212"/>
                <a:gd name="connsiteX20" fmla="*/ 995699 w 1101275"/>
                <a:gd name="connsiteY20" fmla="*/ 389345 h 469212"/>
                <a:gd name="connsiteX21" fmla="*/ 963214 w 1101275"/>
                <a:gd name="connsiteY21" fmla="*/ 385181 h 469212"/>
                <a:gd name="connsiteX22" fmla="*/ 959154 w 1101275"/>
                <a:gd name="connsiteY22" fmla="*/ 399755 h 469212"/>
                <a:gd name="connsiteX23" fmla="*/ 936821 w 1101275"/>
                <a:gd name="connsiteY23" fmla="*/ 401837 h 469212"/>
                <a:gd name="connsiteX24" fmla="*/ 928700 w 1101275"/>
                <a:gd name="connsiteY24" fmla="*/ 422658 h 469212"/>
                <a:gd name="connsiteX25" fmla="*/ 879973 w 1101275"/>
                <a:gd name="connsiteY25" fmla="*/ 437232 h 469212"/>
                <a:gd name="connsiteX26" fmla="*/ 879973 w 1101275"/>
                <a:gd name="connsiteY26" fmla="*/ 460135 h 469212"/>
                <a:gd name="connsiteX27" fmla="*/ 918548 w 1101275"/>
                <a:gd name="connsiteY27" fmla="*/ 462217 h 469212"/>
                <a:gd name="connsiteX28" fmla="*/ 933895 w 1101275"/>
                <a:gd name="connsiteY28" fmla="*/ 469212 h 469212"/>
                <a:gd name="connsiteX29" fmla="*/ 49140 w 1101275"/>
                <a:gd name="connsiteY29" fmla="*/ 469212 h 469212"/>
                <a:gd name="connsiteX30" fmla="*/ 65008 w 1101275"/>
                <a:gd name="connsiteY30" fmla="*/ 448059 h 469212"/>
                <a:gd name="connsiteX31" fmla="*/ 84498 w 1101275"/>
                <a:gd name="connsiteY31" fmla="*/ 395591 h 469212"/>
                <a:gd name="connsiteX32" fmla="*/ 62571 w 1101275"/>
                <a:gd name="connsiteY32" fmla="*/ 388096 h 469212"/>
                <a:gd name="connsiteX33" fmla="*/ 60135 w 1101275"/>
                <a:gd name="connsiteY33" fmla="*/ 368108 h 469212"/>
                <a:gd name="connsiteX34" fmla="*/ 101553 w 1101275"/>
                <a:gd name="connsiteY34" fmla="*/ 303148 h 469212"/>
                <a:gd name="connsiteX35" fmla="*/ 91808 w 1101275"/>
                <a:gd name="connsiteY35" fmla="*/ 293154 h 469212"/>
                <a:gd name="connsiteX36" fmla="*/ 65008 w 1101275"/>
                <a:gd name="connsiteY36" fmla="*/ 293154 h 469212"/>
                <a:gd name="connsiteX37" fmla="*/ 50389 w 1101275"/>
                <a:gd name="connsiteY37" fmla="*/ 263172 h 469212"/>
                <a:gd name="connsiteX38" fmla="*/ 60135 w 1101275"/>
                <a:gd name="connsiteY38" fmla="*/ 233191 h 469212"/>
                <a:gd name="connsiteX39" fmla="*/ 26026 w 1101275"/>
                <a:gd name="connsiteY39" fmla="*/ 208206 h 469212"/>
                <a:gd name="connsiteX40" fmla="*/ 11407 w 1101275"/>
                <a:gd name="connsiteY40" fmla="*/ 193215 h 469212"/>
                <a:gd name="connsiteX41" fmla="*/ 16045 w 1101275"/>
                <a:gd name="connsiteY41" fmla="*/ 162307 h 469212"/>
                <a:gd name="connsiteX42" fmla="*/ 18717 w 1101275"/>
                <a:gd name="connsiteY42" fmla="*/ 165732 h 469212"/>
                <a:gd name="connsiteX43" fmla="*/ 67444 w 1101275"/>
                <a:gd name="connsiteY43" fmla="*/ 138249 h 469212"/>
                <a:gd name="connsiteX44" fmla="*/ 103989 w 1101275"/>
                <a:gd name="connsiteY44" fmla="*/ 155738 h 469212"/>
                <a:gd name="connsiteX45" fmla="*/ 138099 w 1101275"/>
                <a:gd name="connsiteY45" fmla="*/ 113264 h 469212"/>
                <a:gd name="connsiteX46" fmla="*/ 167335 w 1101275"/>
                <a:gd name="connsiteY46" fmla="*/ 105769 h 469212"/>
                <a:gd name="connsiteX47" fmla="*/ 194135 w 1101275"/>
                <a:gd name="connsiteY47" fmla="*/ 60796 h 469212"/>
                <a:gd name="connsiteX48" fmla="*/ 220935 w 1101275"/>
                <a:gd name="connsiteY48" fmla="*/ 58298 h 469212"/>
                <a:gd name="connsiteX49" fmla="*/ 281032 w 1101275"/>
                <a:gd name="connsiteY49" fmla="*/ 58298 h 469212"/>
                <a:gd name="connsiteX50" fmla="*/ 337881 w 1101275"/>
                <a:gd name="connsiteY50" fmla="*/ 104103 h 469212"/>
                <a:gd name="connsiteX51" fmla="*/ 366305 w 1101275"/>
                <a:gd name="connsiteY51" fmla="*/ 95775 h 469212"/>
                <a:gd name="connsiteX52" fmla="*/ 415032 w 1101275"/>
                <a:gd name="connsiteY52" fmla="*/ 124924 h 469212"/>
                <a:gd name="connsiteX53" fmla="*/ 431275 w 1101275"/>
                <a:gd name="connsiteY53" fmla="*/ 162401 h 469212"/>
                <a:gd name="connsiteX54" fmla="*/ 536850 w 1101275"/>
                <a:gd name="connsiteY54" fmla="*/ 149908 h 469212"/>
                <a:gd name="connsiteX55" fmla="*/ 585578 w 1101275"/>
                <a:gd name="connsiteY55" fmla="*/ 158237 h 469212"/>
                <a:gd name="connsiteX56" fmla="*/ 593699 w 1101275"/>
                <a:gd name="connsiteY56" fmla="*/ 199878 h 469212"/>
                <a:gd name="connsiteX57" fmla="*/ 549032 w 1101275"/>
                <a:gd name="connsiteY57" fmla="*/ 233191 h 469212"/>
                <a:gd name="connsiteX58" fmla="*/ 585578 w 1101275"/>
                <a:gd name="connsiteY58" fmla="*/ 241519 h 469212"/>
                <a:gd name="connsiteX59" fmla="*/ 585578 w 1101275"/>
                <a:gd name="connsiteY59" fmla="*/ 266504 h 469212"/>
                <a:gd name="connsiteX60" fmla="*/ 646487 w 1101275"/>
                <a:gd name="connsiteY60" fmla="*/ 291488 h 469212"/>
                <a:gd name="connsiteX61" fmla="*/ 650548 w 1101275"/>
                <a:gd name="connsiteY61" fmla="*/ 316473 h 469212"/>
                <a:gd name="connsiteX62" fmla="*/ 670851 w 1101275"/>
                <a:gd name="connsiteY62" fmla="*/ 320637 h 469212"/>
                <a:gd name="connsiteX63" fmla="*/ 691154 w 1101275"/>
                <a:gd name="connsiteY63" fmla="*/ 320637 h 469212"/>
                <a:gd name="connsiteX64" fmla="*/ 711457 w 1101275"/>
                <a:gd name="connsiteY64" fmla="*/ 274832 h 469212"/>
                <a:gd name="connsiteX65" fmla="*/ 743942 w 1101275"/>
                <a:gd name="connsiteY65" fmla="*/ 270668 h 469212"/>
                <a:gd name="connsiteX66" fmla="*/ 752063 w 1101275"/>
                <a:gd name="connsiteY66" fmla="*/ 237355 h 469212"/>
                <a:gd name="connsiteX67" fmla="*/ 772366 w 1101275"/>
                <a:gd name="connsiteY67" fmla="*/ 254011 h 469212"/>
                <a:gd name="connsiteX68" fmla="*/ 796729 w 1101275"/>
                <a:gd name="connsiteY68" fmla="*/ 254011 h 469212"/>
                <a:gd name="connsiteX69" fmla="*/ 837336 w 1101275"/>
                <a:gd name="connsiteY69" fmla="*/ 278996 h 469212"/>
                <a:gd name="connsiteX70" fmla="*/ 849517 w 1101275"/>
                <a:gd name="connsiteY70" fmla="*/ 278996 h 469212"/>
                <a:gd name="connsiteX71" fmla="*/ 857639 w 1101275"/>
                <a:gd name="connsiteY71" fmla="*/ 254011 h 469212"/>
                <a:gd name="connsiteX72" fmla="*/ 882002 w 1101275"/>
                <a:gd name="connsiteY72" fmla="*/ 241519 h 469212"/>
                <a:gd name="connsiteX73" fmla="*/ 906366 w 1101275"/>
                <a:gd name="connsiteY73" fmla="*/ 195714 h 469212"/>
                <a:gd name="connsiteX74" fmla="*/ 890123 w 1101275"/>
                <a:gd name="connsiteY74" fmla="*/ 174893 h 469212"/>
                <a:gd name="connsiteX75" fmla="*/ 922608 w 1101275"/>
                <a:gd name="connsiteY75" fmla="*/ 120760 h 469212"/>
                <a:gd name="connsiteX76" fmla="*/ 930730 w 1101275"/>
                <a:gd name="connsiteY76" fmla="*/ 66626 h 469212"/>
                <a:gd name="connsiteX77" fmla="*/ 914487 w 1101275"/>
                <a:gd name="connsiteY77" fmla="*/ 37477 h 469212"/>
                <a:gd name="connsiteX78" fmla="*/ 922608 w 1101275"/>
                <a:gd name="connsiteY78" fmla="*/ 0 h 469212"/>
                <a:gd name="connsiteX0" fmla="*/ 911201 w 1089868"/>
                <a:gd name="connsiteY0" fmla="*/ 0 h 469212"/>
                <a:gd name="connsiteX1" fmla="*/ 935565 w 1089868"/>
                <a:gd name="connsiteY1" fmla="*/ 0 h 469212"/>
                <a:gd name="connsiteX2" fmla="*/ 1016777 w 1089868"/>
                <a:gd name="connsiteY2" fmla="*/ 16657 h 469212"/>
                <a:gd name="connsiteX3" fmla="*/ 1053298 w 1089868"/>
                <a:gd name="connsiteY3" fmla="*/ 33302 h 469212"/>
                <a:gd name="connsiteX4" fmla="*/ 1089868 w 1089868"/>
                <a:gd name="connsiteY4" fmla="*/ 172811 h 469212"/>
                <a:gd name="connsiteX5" fmla="*/ 1085808 w 1089868"/>
                <a:gd name="connsiteY5" fmla="*/ 193632 h 469212"/>
                <a:gd name="connsiteX6" fmla="*/ 1045201 w 1089868"/>
                <a:gd name="connsiteY6" fmla="*/ 139498 h 469212"/>
                <a:gd name="connsiteX7" fmla="*/ 1055354 w 1089868"/>
                <a:gd name="connsiteY7" fmla="*/ 214452 h 469212"/>
                <a:gd name="connsiteX8" fmla="*/ 1051292 w 1089868"/>
                <a:gd name="connsiteY8" fmla="*/ 226945 h 469212"/>
                <a:gd name="connsiteX9" fmla="*/ 1018807 w 1089868"/>
                <a:gd name="connsiteY9" fmla="*/ 172811 h 469212"/>
                <a:gd name="connsiteX10" fmla="*/ 1008656 w 1089868"/>
                <a:gd name="connsiteY10" fmla="*/ 199878 h 469212"/>
                <a:gd name="connsiteX11" fmla="*/ 1012717 w 1089868"/>
                <a:gd name="connsiteY11" fmla="*/ 237355 h 469212"/>
                <a:gd name="connsiteX12" fmla="*/ 990384 w 1089868"/>
                <a:gd name="connsiteY12" fmla="*/ 249847 h 469212"/>
                <a:gd name="connsiteX13" fmla="*/ 945716 w 1089868"/>
                <a:gd name="connsiteY13" fmla="*/ 276914 h 469212"/>
                <a:gd name="connsiteX14" fmla="*/ 937595 w 1089868"/>
                <a:gd name="connsiteY14" fmla="*/ 297734 h 469212"/>
                <a:gd name="connsiteX15" fmla="*/ 961958 w 1089868"/>
                <a:gd name="connsiteY15" fmla="*/ 331047 h 469212"/>
                <a:gd name="connsiteX16" fmla="*/ 988353 w 1089868"/>
                <a:gd name="connsiteY16" fmla="*/ 345622 h 469212"/>
                <a:gd name="connsiteX17" fmla="*/ 984292 w 1089868"/>
                <a:gd name="connsiteY17" fmla="*/ 389345 h 469212"/>
                <a:gd name="connsiteX18" fmla="*/ 951807 w 1089868"/>
                <a:gd name="connsiteY18" fmla="*/ 385181 h 469212"/>
                <a:gd name="connsiteX19" fmla="*/ 947747 w 1089868"/>
                <a:gd name="connsiteY19" fmla="*/ 399755 h 469212"/>
                <a:gd name="connsiteX20" fmla="*/ 925414 w 1089868"/>
                <a:gd name="connsiteY20" fmla="*/ 401837 h 469212"/>
                <a:gd name="connsiteX21" fmla="*/ 917293 w 1089868"/>
                <a:gd name="connsiteY21" fmla="*/ 422658 h 469212"/>
                <a:gd name="connsiteX22" fmla="*/ 868566 w 1089868"/>
                <a:gd name="connsiteY22" fmla="*/ 437232 h 469212"/>
                <a:gd name="connsiteX23" fmla="*/ 868566 w 1089868"/>
                <a:gd name="connsiteY23" fmla="*/ 460135 h 469212"/>
                <a:gd name="connsiteX24" fmla="*/ 907141 w 1089868"/>
                <a:gd name="connsiteY24" fmla="*/ 462217 h 469212"/>
                <a:gd name="connsiteX25" fmla="*/ 922488 w 1089868"/>
                <a:gd name="connsiteY25" fmla="*/ 469212 h 469212"/>
                <a:gd name="connsiteX26" fmla="*/ 37733 w 1089868"/>
                <a:gd name="connsiteY26" fmla="*/ 469212 h 469212"/>
                <a:gd name="connsiteX27" fmla="*/ 53601 w 1089868"/>
                <a:gd name="connsiteY27" fmla="*/ 448059 h 469212"/>
                <a:gd name="connsiteX28" fmla="*/ 73091 w 1089868"/>
                <a:gd name="connsiteY28" fmla="*/ 395591 h 469212"/>
                <a:gd name="connsiteX29" fmla="*/ 51164 w 1089868"/>
                <a:gd name="connsiteY29" fmla="*/ 388096 h 469212"/>
                <a:gd name="connsiteX30" fmla="*/ 48728 w 1089868"/>
                <a:gd name="connsiteY30" fmla="*/ 368108 h 469212"/>
                <a:gd name="connsiteX31" fmla="*/ 90146 w 1089868"/>
                <a:gd name="connsiteY31" fmla="*/ 303148 h 469212"/>
                <a:gd name="connsiteX32" fmla="*/ 80401 w 1089868"/>
                <a:gd name="connsiteY32" fmla="*/ 293154 h 469212"/>
                <a:gd name="connsiteX33" fmla="*/ 53601 w 1089868"/>
                <a:gd name="connsiteY33" fmla="*/ 293154 h 469212"/>
                <a:gd name="connsiteX34" fmla="*/ 38982 w 1089868"/>
                <a:gd name="connsiteY34" fmla="*/ 263172 h 469212"/>
                <a:gd name="connsiteX35" fmla="*/ 48728 w 1089868"/>
                <a:gd name="connsiteY35" fmla="*/ 233191 h 469212"/>
                <a:gd name="connsiteX36" fmla="*/ 14619 w 1089868"/>
                <a:gd name="connsiteY36" fmla="*/ 208206 h 469212"/>
                <a:gd name="connsiteX37" fmla="*/ 0 w 1089868"/>
                <a:gd name="connsiteY37" fmla="*/ 193215 h 469212"/>
                <a:gd name="connsiteX38" fmla="*/ 4638 w 1089868"/>
                <a:gd name="connsiteY38" fmla="*/ 162307 h 469212"/>
                <a:gd name="connsiteX39" fmla="*/ 7310 w 1089868"/>
                <a:gd name="connsiteY39" fmla="*/ 165732 h 469212"/>
                <a:gd name="connsiteX40" fmla="*/ 56037 w 1089868"/>
                <a:gd name="connsiteY40" fmla="*/ 138249 h 469212"/>
                <a:gd name="connsiteX41" fmla="*/ 92582 w 1089868"/>
                <a:gd name="connsiteY41" fmla="*/ 155738 h 469212"/>
                <a:gd name="connsiteX42" fmla="*/ 126692 w 1089868"/>
                <a:gd name="connsiteY42" fmla="*/ 113264 h 469212"/>
                <a:gd name="connsiteX43" fmla="*/ 155928 w 1089868"/>
                <a:gd name="connsiteY43" fmla="*/ 105769 h 469212"/>
                <a:gd name="connsiteX44" fmla="*/ 182728 w 1089868"/>
                <a:gd name="connsiteY44" fmla="*/ 60796 h 469212"/>
                <a:gd name="connsiteX45" fmla="*/ 209528 w 1089868"/>
                <a:gd name="connsiteY45" fmla="*/ 58298 h 469212"/>
                <a:gd name="connsiteX46" fmla="*/ 269625 w 1089868"/>
                <a:gd name="connsiteY46" fmla="*/ 58298 h 469212"/>
                <a:gd name="connsiteX47" fmla="*/ 326474 w 1089868"/>
                <a:gd name="connsiteY47" fmla="*/ 104103 h 469212"/>
                <a:gd name="connsiteX48" fmla="*/ 354898 w 1089868"/>
                <a:gd name="connsiteY48" fmla="*/ 95775 h 469212"/>
                <a:gd name="connsiteX49" fmla="*/ 403625 w 1089868"/>
                <a:gd name="connsiteY49" fmla="*/ 124924 h 469212"/>
                <a:gd name="connsiteX50" fmla="*/ 419868 w 1089868"/>
                <a:gd name="connsiteY50" fmla="*/ 162401 h 469212"/>
                <a:gd name="connsiteX51" fmla="*/ 525443 w 1089868"/>
                <a:gd name="connsiteY51" fmla="*/ 149908 h 469212"/>
                <a:gd name="connsiteX52" fmla="*/ 574171 w 1089868"/>
                <a:gd name="connsiteY52" fmla="*/ 158237 h 469212"/>
                <a:gd name="connsiteX53" fmla="*/ 582292 w 1089868"/>
                <a:gd name="connsiteY53" fmla="*/ 199878 h 469212"/>
                <a:gd name="connsiteX54" fmla="*/ 537625 w 1089868"/>
                <a:gd name="connsiteY54" fmla="*/ 233191 h 469212"/>
                <a:gd name="connsiteX55" fmla="*/ 574171 w 1089868"/>
                <a:gd name="connsiteY55" fmla="*/ 241519 h 469212"/>
                <a:gd name="connsiteX56" fmla="*/ 574171 w 1089868"/>
                <a:gd name="connsiteY56" fmla="*/ 266504 h 469212"/>
                <a:gd name="connsiteX57" fmla="*/ 635080 w 1089868"/>
                <a:gd name="connsiteY57" fmla="*/ 291488 h 469212"/>
                <a:gd name="connsiteX58" fmla="*/ 639141 w 1089868"/>
                <a:gd name="connsiteY58" fmla="*/ 316473 h 469212"/>
                <a:gd name="connsiteX59" fmla="*/ 659444 w 1089868"/>
                <a:gd name="connsiteY59" fmla="*/ 320637 h 469212"/>
                <a:gd name="connsiteX60" fmla="*/ 679747 w 1089868"/>
                <a:gd name="connsiteY60" fmla="*/ 320637 h 469212"/>
                <a:gd name="connsiteX61" fmla="*/ 700050 w 1089868"/>
                <a:gd name="connsiteY61" fmla="*/ 274832 h 469212"/>
                <a:gd name="connsiteX62" fmla="*/ 732535 w 1089868"/>
                <a:gd name="connsiteY62" fmla="*/ 270668 h 469212"/>
                <a:gd name="connsiteX63" fmla="*/ 740656 w 1089868"/>
                <a:gd name="connsiteY63" fmla="*/ 237355 h 469212"/>
                <a:gd name="connsiteX64" fmla="*/ 760959 w 1089868"/>
                <a:gd name="connsiteY64" fmla="*/ 254011 h 469212"/>
                <a:gd name="connsiteX65" fmla="*/ 785322 w 1089868"/>
                <a:gd name="connsiteY65" fmla="*/ 254011 h 469212"/>
                <a:gd name="connsiteX66" fmla="*/ 825929 w 1089868"/>
                <a:gd name="connsiteY66" fmla="*/ 278996 h 469212"/>
                <a:gd name="connsiteX67" fmla="*/ 838110 w 1089868"/>
                <a:gd name="connsiteY67" fmla="*/ 278996 h 469212"/>
                <a:gd name="connsiteX68" fmla="*/ 846232 w 1089868"/>
                <a:gd name="connsiteY68" fmla="*/ 254011 h 469212"/>
                <a:gd name="connsiteX69" fmla="*/ 870595 w 1089868"/>
                <a:gd name="connsiteY69" fmla="*/ 241519 h 469212"/>
                <a:gd name="connsiteX70" fmla="*/ 894959 w 1089868"/>
                <a:gd name="connsiteY70" fmla="*/ 195714 h 469212"/>
                <a:gd name="connsiteX71" fmla="*/ 878716 w 1089868"/>
                <a:gd name="connsiteY71" fmla="*/ 174893 h 469212"/>
                <a:gd name="connsiteX72" fmla="*/ 911201 w 1089868"/>
                <a:gd name="connsiteY72" fmla="*/ 120760 h 469212"/>
                <a:gd name="connsiteX73" fmla="*/ 919323 w 1089868"/>
                <a:gd name="connsiteY73" fmla="*/ 66626 h 469212"/>
                <a:gd name="connsiteX74" fmla="*/ 903080 w 1089868"/>
                <a:gd name="connsiteY74" fmla="*/ 37477 h 469212"/>
                <a:gd name="connsiteX75" fmla="*/ 911201 w 1089868"/>
                <a:gd name="connsiteY75" fmla="*/ 0 h 469212"/>
                <a:gd name="connsiteX0" fmla="*/ 911201 w 1089868"/>
                <a:gd name="connsiteY0" fmla="*/ 0 h 519039"/>
                <a:gd name="connsiteX1" fmla="*/ 935565 w 1089868"/>
                <a:gd name="connsiteY1" fmla="*/ 0 h 519039"/>
                <a:gd name="connsiteX2" fmla="*/ 1016777 w 1089868"/>
                <a:gd name="connsiteY2" fmla="*/ 16657 h 519039"/>
                <a:gd name="connsiteX3" fmla="*/ 1053298 w 1089868"/>
                <a:gd name="connsiteY3" fmla="*/ 33302 h 519039"/>
                <a:gd name="connsiteX4" fmla="*/ 1089868 w 1089868"/>
                <a:gd name="connsiteY4" fmla="*/ 172811 h 519039"/>
                <a:gd name="connsiteX5" fmla="*/ 1085808 w 1089868"/>
                <a:gd name="connsiteY5" fmla="*/ 193632 h 519039"/>
                <a:gd name="connsiteX6" fmla="*/ 1045201 w 1089868"/>
                <a:gd name="connsiteY6" fmla="*/ 139498 h 519039"/>
                <a:gd name="connsiteX7" fmla="*/ 1055354 w 1089868"/>
                <a:gd name="connsiteY7" fmla="*/ 214452 h 519039"/>
                <a:gd name="connsiteX8" fmla="*/ 1051292 w 1089868"/>
                <a:gd name="connsiteY8" fmla="*/ 226945 h 519039"/>
                <a:gd name="connsiteX9" fmla="*/ 1018807 w 1089868"/>
                <a:gd name="connsiteY9" fmla="*/ 172811 h 519039"/>
                <a:gd name="connsiteX10" fmla="*/ 1008656 w 1089868"/>
                <a:gd name="connsiteY10" fmla="*/ 199878 h 519039"/>
                <a:gd name="connsiteX11" fmla="*/ 1012717 w 1089868"/>
                <a:gd name="connsiteY11" fmla="*/ 237355 h 519039"/>
                <a:gd name="connsiteX12" fmla="*/ 990384 w 1089868"/>
                <a:gd name="connsiteY12" fmla="*/ 249847 h 519039"/>
                <a:gd name="connsiteX13" fmla="*/ 945716 w 1089868"/>
                <a:gd name="connsiteY13" fmla="*/ 276914 h 519039"/>
                <a:gd name="connsiteX14" fmla="*/ 937595 w 1089868"/>
                <a:gd name="connsiteY14" fmla="*/ 297734 h 519039"/>
                <a:gd name="connsiteX15" fmla="*/ 961958 w 1089868"/>
                <a:gd name="connsiteY15" fmla="*/ 331047 h 519039"/>
                <a:gd name="connsiteX16" fmla="*/ 988353 w 1089868"/>
                <a:gd name="connsiteY16" fmla="*/ 345622 h 519039"/>
                <a:gd name="connsiteX17" fmla="*/ 984292 w 1089868"/>
                <a:gd name="connsiteY17" fmla="*/ 389345 h 519039"/>
                <a:gd name="connsiteX18" fmla="*/ 951807 w 1089868"/>
                <a:gd name="connsiteY18" fmla="*/ 385181 h 519039"/>
                <a:gd name="connsiteX19" fmla="*/ 947747 w 1089868"/>
                <a:gd name="connsiteY19" fmla="*/ 399755 h 519039"/>
                <a:gd name="connsiteX20" fmla="*/ 925414 w 1089868"/>
                <a:gd name="connsiteY20" fmla="*/ 401837 h 519039"/>
                <a:gd name="connsiteX21" fmla="*/ 917293 w 1089868"/>
                <a:gd name="connsiteY21" fmla="*/ 422658 h 519039"/>
                <a:gd name="connsiteX22" fmla="*/ 868566 w 1089868"/>
                <a:gd name="connsiteY22" fmla="*/ 437232 h 519039"/>
                <a:gd name="connsiteX23" fmla="*/ 868566 w 1089868"/>
                <a:gd name="connsiteY23" fmla="*/ 460135 h 519039"/>
                <a:gd name="connsiteX24" fmla="*/ 907141 w 1089868"/>
                <a:gd name="connsiteY24" fmla="*/ 462217 h 519039"/>
                <a:gd name="connsiteX25" fmla="*/ 922488 w 1089868"/>
                <a:gd name="connsiteY25" fmla="*/ 469212 h 519039"/>
                <a:gd name="connsiteX26" fmla="*/ 512481 w 1089868"/>
                <a:gd name="connsiteY26" fmla="*/ 519038 h 519039"/>
                <a:gd name="connsiteX27" fmla="*/ 37733 w 1089868"/>
                <a:gd name="connsiteY27" fmla="*/ 469212 h 519039"/>
                <a:gd name="connsiteX28" fmla="*/ 53601 w 1089868"/>
                <a:gd name="connsiteY28" fmla="*/ 448059 h 519039"/>
                <a:gd name="connsiteX29" fmla="*/ 73091 w 1089868"/>
                <a:gd name="connsiteY29" fmla="*/ 395591 h 519039"/>
                <a:gd name="connsiteX30" fmla="*/ 51164 w 1089868"/>
                <a:gd name="connsiteY30" fmla="*/ 388096 h 519039"/>
                <a:gd name="connsiteX31" fmla="*/ 48728 w 1089868"/>
                <a:gd name="connsiteY31" fmla="*/ 368108 h 519039"/>
                <a:gd name="connsiteX32" fmla="*/ 90146 w 1089868"/>
                <a:gd name="connsiteY32" fmla="*/ 303148 h 519039"/>
                <a:gd name="connsiteX33" fmla="*/ 80401 w 1089868"/>
                <a:gd name="connsiteY33" fmla="*/ 293154 h 519039"/>
                <a:gd name="connsiteX34" fmla="*/ 53601 w 1089868"/>
                <a:gd name="connsiteY34" fmla="*/ 293154 h 519039"/>
                <a:gd name="connsiteX35" fmla="*/ 38982 w 1089868"/>
                <a:gd name="connsiteY35" fmla="*/ 263172 h 519039"/>
                <a:gd name="connsiteX36" fmla="*/ 48728 w 1089868"/>
                <a:gd name="connsiteY36" fmla="*/ 233191 h 519039"/>
                <a:gd name="connsiteX37" fmla="*/ 14619 w 1089868"/>
                <a:gd name="connsiteY37" fmla="*/ 208206 h 519039"/>
                <a:gd name="connsiteX38" fmla="*/ 0 w 1089868"/>
                <a:gd name="connsiteY38" fmla="*/ 193215 h 519039"/>
                <a:gd name="connsiteX39" fmla="*/ 4638 w 1089868"/>
                <a:gd name="connsiteY39" fmla="*/ 162307 h 519039"/>
                <a:gd name="connsiteX40" fmla="*/ 7310 w 1089868"/>
                <a:gd name="connsiteY40" fmla="*/ 165732 h 519039"/>
                <a:gd name="connsiteX41" fmla="*/ 56037 w 1089868"/>
                <a:gd name="connsiteY41" fmla="*/ 138249 h 519039"/>
                <a:gd name="connsiteX42" fmla="*/ 92582 w 1089868"/>
                <a:gd name="connsiteY42" fmla="*/ 155738 h 519039"/>
                <a:gd name="connsiteX43" fmla="*/ 126692 w 1089868"/>
                <a:gd name="connsiteY43" fmla="*/ 113264 h 519039"/>
                <a:gd name="connsiteX44" fmla="*/ 155928 w 1089868"/>
                <a:gd name="connsiteY44" fmla="*/ 105769 h 519039"/>
                <a:gd name="connsiteX45" fmla="*/ 182728 w 1089868"/>
                <a:gd name="connsiteY45" fmla="*/ 60796 h 519039"/>
                <a:gd name="connsiteX46" fmla="*/ 209528 w 1089868"/>
                <a:gd name="connsiteY46" fmla="*/ 58298 h 519039"/>
                <a:gd name="connsiteX47" fmla="*/ 269625 w 1089868"/>
                <a:gd name="connsiteY47" fmla="*/ 58298 h 519039"/>
                <a:gd name="connsiteX48" fmla="*/ 326474 w 1089868"/>
                <a:gd name="connsiteY48" fmla="*/ 104103 h 519039"/>
                <a:gd name="connsiteX49" fmla="*/ 354898 w 1089868"/>
                <a:gd name="connsiteY49" fmla="*/ 95775 h 519039"/>
                <a:gd name="connsiteX50" fmla="*/ 403625 w 1089868"/>
                <a:gd name="connsiteY50" fmla="*/ 124924 h 519039"/>
                <a:gd name="connsiteX51" fmla="*/ 419868 w 1089868"/>
                <a:gd name="connsiteY51" fmla="*/ 162401 h 519039"/>
                <a:gd name="connsiteX52" fmla="*/ 525443 w 1089868"/>
                <a:gd name="connsiteY52" fmla="*/ 149908 h 519039"/>
                <a:gd name="connsiteX53" fmla="*/ 574171 w 1089868"/>
                <a:gd name="connsiteY53" fmla="*/ 158237 h 519039"/>
                <a:gd name="connsiteX54" fmla="*/ 582292 w 1089868"/>
                <a:gd name="connsiteY54" fmla="*/ 199878 h 519039"/>
                <a:gd name="connsiteX55" fmla="*/ 537625 w 1089868"/>
                <a:gd name="connsiteY55" fmla="*/ 233191 h 519039"/>
                <a:gd name="connsiteX56" fmla="*/ 574171 w 1089868"/>
                <a:gd name="connsiteY56" fmla="*/ 241519 h 519039"/>
                <a:gd name="connsiteX57" fmla="*/ 574171 w 1089868"/>
                <a:gd name="connsiteY57" fmla="*/ 266504 h 519039"/>
                <a:gd name="connsiteX58" fmla="*/ 635080 w 1089868"/>
                <a:gd name="connsiteY58" fmla="*/ 291488 h 519039"/>
                <a:gd name="connsiteX59" fmla="*/ 639141 w 1089868"/>
                <a:gd name="connsiteY59" fmla="*/ 316473 h 519039"/>
                <a:gd name="connsiteX60" fmla="*/ 659444 w 1089868"/>
                <a:gd name="connsiteY60" fmla="*/ 320637 h 519039"/>
                <a:gd name="connsiteX61" fmla="*/ 679747 w 1089868"/>
                <a:gd name="connsiteY61" fmla="*/ 320637 h 519039"/>
                <a:gd name="connsiteX62" fmla="*/ 700050 w 1089868"/>
                <a:gd name="connsiteY62" fmla="*/ 274832 h 519039"/>
                <a:gd name="connsiteX63" fmla="*/ 732535 w 1089868"/>
                <a:gd name="connsiteY63" fmla="*/ 270668 h 519039"/>
                <a:gd name="connsiteX64" fmla="*/ 740656 w 1089868"/>
                <a:gd name="connsiteY64" fmla="*/ 237355 h 519039"/>
                <a:gd name="connsiteX65" fmla="*/ 760959 w 1089868"/>
                <a:gd name="connsiteY65" fmla="*/ 254011 h 519039"/>
                <a:gd name="connsiteX66" fmla="*/ 785322 w 1089868"/>
                <a:gd name="connsiteY66" fmla="*/ 254011 h 519039"/>
                <a:gd name="connsiteX67" fmla="*/ 825929 w 1089868"/>
                <a:gd name="connsiteY67" fmla="*/ 278996 h 519039"/>
                <a:gd name="connsiteX68" fmla="*/ 838110 w 1089868"/>
                <a:gd name="connsiteY68" fmla="*/ 278996 h 519039"/>
                <a:gd name="connsiteX69" fmla="*/ 846232 w 1089868"/>
                <a:gd name="connsiteY69" fmla="*/ 254011 h 519039"/>
                <a:gd name="connsiteX70" fmla="*/ 870595 w 1089868"/>
                <a:gd name="connsiteY70" fmla="*/ 241519 h 519039"/>
                <a:gd name="connsiteX71" fmla="*/ 894959 w 1089868"/>
                <a:gd name="connsiteY71" fmla="*/ 195714 h 519039"/>
                <a:gd name="connsiteX72" fmla="*/ 878716 w 1089868"/>
                <a:gd name="connsiteY72" fmla="*/ 174893 h 519039"/>
                <a:gd name="connsiteX73" fmla="*/ 911201 w 1089868"/>
                <a:gd name="connsiteY73" fmla="*/ 120760 h 519039"/>
                <a:gd name="connsiteX74" fmla="*/ 919323 w 1089868"/>
                <a:gd name="connsiteY74" fmla="*/ 66626 h 519039"/>
                <a:gd name="connsiteX75" fmla="*/ 903080 w 1089868"/>
                <a:gd name="connsiteY75" fmla="*/ 37477 h 519039"/>
                <a:gd name="connsiteX76" fmla="*/ 911201 w 1089868"/>
                <a:gd name="connsiteY76" fmla="*/ 0 h 519039"/>
                <a:gd name="connsiteX0" fmla="*/ 512481 w 1089868"/>
                <a:gd name="connsiteY0" fmla="*/ 519038 h 610478"/>
                <a:gd name="connsiteX1" fmla="*/ 37733 w 1089868"/>
                <a:gd name="connsiteY1" fmla="*/ 469212 h 610478"/>
                <a:gd name="connsiteX2" fmla="*/ 53601 w 1089868"/>
                <a:gd name="connsiteY2" fmla="*/ 448059 h 610478"/>
                <a:gd name="connsiteX3" fmla="*/ 73091 w 1089868"/>
                <a:gd name="connsiteY3" fmla="*/ 395591 h 610478"/>
                <a:gd name="connsiteX4" fmla="*/ 51164 w 1089868"/>
                <a:gd name="connsiteY4" fmla="*/ 388096 h 610478"/>
                <a:gd name="connsiteX5" fmla="*/ 48728 w 1089868"/>
                <a:gd name="connsiteY5" fmla="*/ 368108 h 610478"/>
                <a:gd name="connsiteX6" fmla="*/ 90146 w 1089868"/>
                <a:gd name="connsiteY6" fmla="*/ 303148 h 610478"/>
                <a:gd name="connsiteX7" fmla="*/ 80401 w 1089868"/>
                <a:gd name="connsiteY7" fmla="*/ 293154 h 610478"/>
                <a:gd name="connsiteX8" fmla="*/ 53601 w 1089868"/>
                <a:gd name="connsiteY8" fmla="*/ 293154 h 610478"/>
                <a:gd name="connsiteX9" fmla="*/ 38982 w 1089868"/>
                <a:gd name="connsiteY9" fmla="*/ 263172 h 610478"/>
                <a:gd name="connsiteX10" fmla="*/ 48728 w 1089868"/>
                <a:gd name="connsiteY10" fmla="*/ 233191 h 610478"/>
                <a:gd name="connsiteX11" fmla="*/ 14619 w 1089868"/>
                <a:gd name="connsiteY11" fmla="*/ 208206 h 610478"/>
                <a:gd name="connsiteX12" fmla="*/ 0 w 1089868"/>
                <a:gd name="connsiteY12" fmla="*/ 193215 h 610478"/>
                <a:gd name="connsiteX13" fmla="*/ 4638 w 1089868"/>
                <a:gd name="connsiteY13" fmla="*/ 162307 h 610478"/>
                <a:gd name="connsiteX14" fmla="*/ 7310 w 1089868"/>
                <a:gd name="connsiteY14" fmla="*/ 165732 h 610478"/>
                <a:gd name="connsiteX15" fmla="*/ 56037 w 1089868"/>
                <a:gd name="connsiteY15" fmla="*/ 138249 h 610478"/>
                <a:gd name="connsiteX16" fmla="*/ 92582 w 1089868"/>
                <a:gd name="connsiteY16" fmla="*/ 155738 h 610478"/>
                <a:gd name="connsiteX17" fmla="*/ 126692 w 1089868"/>
                <a:gd name="connsiteY17" fmla="*/ 113264 h 610478"/>
                <a:gd name="connsiteX18" fmla="*/ 155928 w 1089868"/>
                <a:gd name="connsiteY18" fmla="*/ 105769 h 610478"/>
                <a:gd name="connsiteX19" fmla="*/ 182728 w 1089868"/>
                <a:gd name="connsiteY19" fmla="*/ 60796 h 610478"/>
                <a:gd name="connsiteX20" fmla="*/ 209528 w 1089868"/>
                <a:gd name="connsiteY20" fmla="*/ 58298 h 610478"/>
                <a:gd name="connsiteX21" fmla="*/ 269625 w 1089868"/>
                <a:gd name="connsiteY21" fmla="*/ 58298 h 610478"/>
                <a:gd name="connsiteX22" fmla="*/ 326474 w 1089868"/>
                <a:gd name="connsiteY22" fmla="*/ 104103 h 610478"/>
                <a:gd name="connsiteX23" fmla="*/ 354898 w 1089868"/>
                <a:gd name="connsiteY23" fmla="*/ 95775 h 610478"/>
                <a:gd name="connsiteX24" fmla="*/ 403625 w 1089868"/>
                <a:gd name="connsiteY24" fmla="*/ 124924 h 610478"/>
                <a:gd name="connsiteX25" fmla="*/ 419868 w 1089868"/>
                <a:gd name="connsiteY25" fmla="*/ 162401 h 610478"/>
                <a:gd name="connsiteX26" fmla="*/ 525443 w 1089868"/>
                <a:gd name="connsiteY26" fmla="*/ 149908 h 610478"/>
                <a:gd name="connsiteX27" fmla="*/ 574171 w 1089868"/>
                <a:gd name="connsiteY27" fmla="*/ 158237 h 610478"/>
                <a:gd name="connsiteX28" fmla="*/ 582292 w 1089868"/>
                <a:gd name="connsiteY28" fmla="*/ 199878 h 610478"/>
                <a:gd name="connsiteX29" fmla="*/ 537625 w 1089868"/>
                <a:gd name="connsiteY29" fmla="*/ 233191 h 610478"/>
                <a:gd name="connsiteX30" fmla="*/ 574171 w 1089868"/>
                <a:gd name="connsiteY30" fmla="*/ 241519 h 610478"/>
                <a:gd name="connsiteX31" fmla="*/ 574171 w 1089868"/>
                <a:gd name="connsiteY31" fmla="*/ 266504 h 610478"/>
                <a:gd name="connsiteX32" fmla="*/ 635080 w 1089868"/>
                <a:gd name="connsiteY32" fmla="*/ 291488 h 610478"/>
                <a:gd name="connsiteX33" fmla="*/ 639141 w 1089868"/>
                <a:gd name="connsiteY33" fmla="*/ 316473 h 610478"/>
                <a:gd name="connsiteX34" fmla="*/ 659444 w 1089868"/>
                <a:gd name="connsiteY34" fmla="*/ 320637 h 610478"/>
                <a:gd name="connsiteX35" fmla="*/ 679747 w 1089868"/>
                <a:gd name="connsiteY35" fmla="*/ 320637 h 610478"/>
                <a:gd name="connsiteX36" fmla="*/ 700050 w 1089868"/>
                <a:gd name="connsiteY36" fmla="*/ 274832 h 610478"/>
                <a:gd name="connsiteX37" fmla="*/ 732535 w 1089868"/>
                <a:gd name="connsiteY37" fmla="*/ 270668 h 610478"/>
                <a:gd name="connsiteX38" fmla="*/ 740656 w 1089868"/>
                <a:gd name="connsiteY38" fmla="*/ 237355 h 610478"/>
                <a:gd name="connsiteX39" fmla="*/ 760959 w 1089868"/>
                <a:gd name="connsiteY39" fmla="*/ 254011 h 610478"/>
                <a:gd name="connsiteX40" fmla="*/ 785322 w 1089868"/>
                <a:gd name="connsiteY40" fmla="*/ 254011 h 610478"/>
                <a:gd name="connsiteX41" fmla="*/ 825929 w 1089868"/>
                <a:gd name="connsiteY41" fmla="*/ 278996 h 610478"/>
                <a:gd name="connsiteX42" fmla="*/ 838110 w 1089868"/>
                <a:gd name="connsiteY42" fmla="*/ 278996 h 610478"/>
                <a:gd name="connsiteX43" fmla="*/ 846232 w 1089868"/>
                <a:gd name="connsiteY43" fmla="*/ 254011 h 610478"/>
                <a:gd name="connsiteX44" fmla="*/ 870595 w 1089868"/>
                <a:gd name="connsiteY44" fmla="*/ 241519 h 610478"/>
                <a:gd name="connsiteX45" fmla="*/ 894959 w 1089868"/>
                <a:gd name="connsiteY45" fmla="*/ 195714 h 610478"/>
                <a:gd name="connsiteX46" fmla="*/ 878716 w 1089868"/>
                <a:gd name="connsiteY46" fmla="*/ 174893 h 610478"/>
                <a:gd name="connsiteX47" fmla="*/ 911201 w 1089868"/>
                <a:gd name="connsiteY47" fmla="*/ 120760 h 610478"/>
                <a:gd name="connsiteX48" fmla="*/ 919323 w 1089868"/>
                <a:gd name="connsiteY48" fmla="*/ 66626 h 610478"/>
                <a:gd name="connsiteX49" fmla="*/ 903080 w 1089868"/>
                <a:gd name="connsiteY49" fmla="*/ 37477 h 610478"/>
                <a:gd name="connsiteX50" fmla="*/ 911201 w 1089868"/>
                <a:gd name="connsiteY50" fmla="*/ 0 h 610478"/>
                <a:gd name="connsiteX51" fmla="*/ 935565 w 1089868"/>
                <a:gd name="connsiteY51" fmla="*/ 0 h 610478"/>
                <a:gd name="connsiteX52" fmla="*/ 1016777 w 1089868"/>
                <a:gd name="connsiteY52" fmla="*/ 16657 h 610478"/>
                <a:gd name="connsiteX53" fmla="*/ 1053298 w 1089868"/>
                <a:gd name="connsiteY53" fmla="*/ 33302 h 610478"/>
                <a:gd name="connsiteX54" fmla="*/ 1089868 w 1089868"/>
                <a:gd name="connsiteY54" fmla="*/ 172811 h 610478"/>
                <a:gd name="connsiteX55" fmla="*/ 1085808 w 1089868"/>
                <a:gd name="connsiteY55" fmla="*/ 193632 h 610478"/>
                <a:gd name="connsiteX56" fmla="*/ 1045201 w 1089868"/>
                <a:gd name="connsiteY56" fmla="*/ 139498 h 610478"/>
                <a:gd name="connsiteX57" fmla="*/ 1055354 w 1089868"/>
                <a:gd name="connsiteY57" fmla="*/ 214452 h 610478"/>
                <a:gd name="connsiteX58" fmla="*/ 1051292 w 1089868"/>
                <a:gd name="connsiteY58" fmla="*/ 226945 h 610478"/>
                <a:gd name="connsiteX59" fmla="*/ 1018807 w 1089868"/>
                <a:gd name="connsiteY59" fmla="*/ 172811 h 610478"/>
                <a:gd name="connsiteX60" fmla="*/ 1008656 w 1089868"/>
                <a:gd name="connsiteY60" fmla="*/ 199878 h 610478"/>
                <a:gd name="connsiteX61" fmla="*/ 1012717 w 1089868"/>
                <a:gd name="connsiteY61" fmla="*/ 237355 h 610478"/>
                <a:gd name="connsiteX62" fmla="*/ 990384 w 1089868"/>
                <a:gd name="connsiteY62" fmla="*/ 249847 h 610478"/>
                <a:gd name="connsiteX63" fmla="*/ 945716 w 1089868"/>
                <a:gd name="connsiteY63" fmla="*/ 276914 h 610478"/>
                <a:gd name="connsiteX64" fmla="*/ 937595 w 1089868"/>
                <a:gd name="connsiteY64" fmla="*/ 297734 h 610478"/>
                <a:gd name="connsiteX65" fmla="*/ 961958 w 1089868"/>
                <a:gd name="connsiteY65" fmla="*/ 331047 h 610478"/>
                <a:gd name="connsiteX66" fmla="*/ 988353 w 1089868"/>
                <a:gd name="connsiteY66" fmla="*/ 345622 h 610478"/>
                <a:gd name="connsiteX67" fmla="*/ 984292 w 1089868"/>
                <a:gd name="connsiteY67" fmla="*/ 389345 h 610478"/>
                <a:gd name="connsiteX68" fmla="*/ 951807 w 1089868"/>
                <a:gd name="connsiteY68" fmla="*/ 385181 h 610478"/>
                <a:gd name="connsiteX69" fmla="*/ 947747 w 1089868"/>
                <a:gd name="connsiteY69" fmla="*/ 399755 h 610478"/>
                <a:gd name="connsiteX70" fmla="*/ 925414 w 1089868"/>
                <a:gd name="connsiteY70" fmla="*/ 401837 h 610478"/>
                <a:gd name="connsiteX71" fmla="*/ 917293 w 1089868"/>
                <a:gd name="connsiteY71" fmla="*/ 422658 h 610478"/>
                <a:gd name="connsiteX72" fmla="*/ 868566 w 1089868"/>
                <a:gd name="connsiteY72" fmla="*/ 437232 h 610478"/>
                <a:gd name="connsiteX73" fmla="*/ 868566 w 1089868"/>
                <a:gd name="connsiteY73" fmla="*/ 460135 h 610478"/>
                <a:gd name="connsiteX74" fmla="*/ 907141 w 1089868"/>
                <a:gd name="connsiteY74" fmla="*/ 462217 h 610478"/>
                <a:gd name="connsiteX75" fmla="*/ 922488 w 1089868"/>
                <a:gd name="connsiteY75" fmla="*/ 469212 h 610478"/>
                <a:gd name="connsiteX76" fmla="*/ 603921 w 1089868"/>
                <a:gd name="connsiteY76" fmla="*/ 610478 h 610478"/>
                <a:gd name="connsiteX0" fmla="*/ 37733 w 1089868"/>
                <a:gd name="connsiteY0" fmla="*/ 469212 h 610478"/>
                <a:gd name="connsiteX1" fmla="*/ 53601 w 1089868"/>
                <a:gd name="connsiteY1" fmla="*/ 448059 h 610478"/>
                <a:gd name="connsiteX2" fmla="*/ 73091 w 1089868"/>
                <a:gd name="connsiteY2" fmla="*/ 395591 h 610478"/>
                <a:gd name="connsiteX3" fmla="*/ 51164 w 1089868"/>
                <a:gd name="connsiteY3" fmla="*/ 388096 h 610478"/>
                <a:gd name="connsiteX4" fmla="*/ 48728 w 1089868"/>
                <a:gd name="connsiteY4" fmla="*/ 368108 h 610478"/>
                <a:gd name="connsiteX5" fmla="*/ 90146 w 1089868"/>
                <a:gd name="connsiteY5" fmla="*/ 303148 h 610478"/>
                <a:gd name="connsiteX6" fmla="*/ 80401 w 1089868"/>
                <a:gd name="connsiteY6" fmla="*/ 293154 h 610478"/>
                <a:gd name="connsiteX7" fmla="*/ 53601 w 1089868"/>
                <a:gd name="connsiteY7" fmla="*/ 293154 h 610478"/>
                <a:gd name="connsiteX8" fmla="*/ 38982 w 1089868"/>
                <a:gd name="connsiteY8" fmla="*/ 263172 h 610478"/>
                <a:gd name="connsiteX9" fmla="*/ 48728 w 1089868"/>
                <a:gd name="connsiteY9" fmla="*/ 233191 h 610478"/>
                <a:gd name="connsiteX10" fmla="*/ 14619 w 1089868"/>
                <a:gd name="connsiteY10" fmla="*/ 208206 h 610478"/>
                <a:gd name="connsiteX11" fmla="*/ 0 w 1089868"/>
                <a:gd name="connsiteY11" fmla="*/ 193215 h 610478"/>
                <a:gd name="connsiteX12" fmla="*/ 4638 w 1089868"/>
                <a:gd name="connsiteY12" fmla="*/ 162307 h 610478"/>
                <a:gd name="connsiteX13" fmla="*/ 7310 w 1089868"/>
                <a:gd name="connsiteY13" fmla="*/ 165732 h 610478"/>
                <a:gd name="connsiteX14" fmla="*/ 56037 w 1089868"/>
                <a:gd name="connsiteY14" fmla="*/ 138249 h 610478"/>
                <a:gd name="connsiteX15" fmla="*/ 92582 w 1089868"/>
                <a:gd name="connsiteY15" fmla="*/ 155738 h 610478"/>
                <a:gd name="connsiteX16" fmla="*/ 126692 w 1089868"/>
                <a:gd name="connsiteY16" fmla="*/ 113264 h 610478"/>
                <a:gd name="connsiteX17" fmla="*/ 155928 w 1089868"/>
                <a:gd name="connsiteY17" fmla="*/ 105769 h 610478"/>
                <a:gd name="connsiteX18" fmla="*/ 182728 w 1089868"/>
                <a:gd name="connsiteY18" fmla="*/ 60796 h 610478"/>
                <a:gd name="connsiteX19" fmla="*/ 209528 w 1089868"/>
                <a:gd name="connsiteY19" fmla="*/ 58298 h 610478"/>
                <a:gd name="connsiteX20" fmla="*/ 269625 w 1089868"/>
                <a:gd name="connsiteY20" fmla="*/ 58298 h 610478"/>
                <a:gd name="connsiteX21" fmla="*/ 326474 w 1089868"/>
                <a:gd name="connsiteY21" fmla="*/ 104103 h 610478"/>
                <a:gd name="connsiteX22" fmla="*/ 354898 w 1089868"/>
                <a:gd name="connsiteY22" fmla="*/ 95775 h 610478"/>
                <a:gd name="connsiteX23" fmla="*/ 403625 w 1089868"/>
                <a:gd name="connsiteY23" fmla="*/ 124924 h 610478"/>
                <a:gd name="connsiteX24" fmla="*/ 419868 w 1089868"/>
                <a:gd name="connsiteY24" fmla="*/ 162401 h 610478"/>
                <a:gd name="connsiteX25" fmla="*/ 525443 w 1089868"/>
                <a:gd name="connsiteY25" fmla="*/ 149908 h 610478"/>
                <a:gd name="connsiteX26" fmla="*/ 574171 w 1089868"/>
                <a:gd name="connsiteY26" fmla="*/ 158237 h 610478"/>
                <a:gd name="connsiteX27" fmla="*/ 582292 w 1089868"/>
                <a:gd name="connsiteY27" fmla="*/ 199878 h 610478"/>
                <a:gd name="connsiteX28" fmla="*/ 537625 w 1089868"/>
                <a:gd name="connsiteY28" fmla="*/ 233191 h 610478"/>
                <a:gd name="connsiteX29" fmla="*/ 574171 w 1089868"/>
                <a:gd name="connsiteY29" fmla="*/ 241519 h 610478"/>
                <a:gd name="connsiteX30" fmla="*/ 574171 w 1089868"/>
                <a:gd name="connsiteY30" fmla="*/ 266504 h 610478"/>
                <a:gd name="connsiteX31" fmla="*/ 635080 w 1089868"/>
                <a:gd name="connsiteY31" fmla="*/ 291488 h 610478"/>
                <a:gd name="connsiteX32" fmla="*/ 639141 w 1089868"/>
                <a:gd name="connsiteY32" fmla="*/ 316473 h 610478"/>
                <a:gd name="connsiteX33" fmla="*/ 659444 w 1089868"/>
                <a:gd name="connsiteY33" fmla="*/ 320637 h 610478"/>
                <a:gd name="connsiteX34" fmla="*/ 679747 w 1089868"/>
                <a:gd name="connsiteY34" fmla="*/ 320637 h 610478"/>
                <a:gd name="connsiteX35" fmla="*/ 700050 w 1089868"/>
                <a:gd name="connsiteY35" fmla="*/ 274832 h 610478"/>
                <a:gd name="connsiteX36" fmla="*/ 732535 w 1089868"/>
                <a:gd name="connsiteY36" fmla="*/ 270668 h 610478"/>
                <a:gd name="connsiteX37" fmla="*/ 740656 w 1089868"/>
                <a:gd name="connsiteY37" fmla="*/ 237355 h 610478"/>
                <a:gd name="connsiteX38" fmla="*/ 760959 w 1089868"/>
                <a:gd name="connsiteY38" fmla="*/ 254011 h 610478"/>
                <a:gd name="connsiteX39" fmla="*/ 785322 w 1089868"/>
                <a:gd name="connsiteY39" fmla="*/ 254011 h 610478"/>
                <a:gd name="connsiteX40" fmla="*/ 825929 w 1089868"/>
                <a:gd name="connsiteY40" fmla="*/ 278996 h 610478"/>
                <a:gd name="connsiteX41" fmla="*/ 838110 w 1089868"/>
                <a:gd name="connsiteY41" fmla="*/ 278996 h 610478"/>
                <a:gd name="connsiteX42" fmla="*/ 846232 w 1089868"/>
                <a:gd name="connsiteY42" fmla="*/ 254011 h 610478"/>
                <a:gd name="connsiteX43" fmla="*/ 870595 w 1089868"/>
                <a:gd name="connsiteY43" fmla="*/ 241519 h 610478"/>
                <a:gd name="connsiteX44" fmla="*/ 894959 w 1089868"/>
                <a:gd name="connsiteY44" fmla="*/ 195714 h 610478"/>
                <a:gd name="connsiteX45" fmla="*/ 878716 w 1089868"/>
                <a:gd name="connsiteY45" fmla="*/ 174893 h 610478"/>
                <a:gd name="connsiteX46" fmla="*/ 911201 w 1089868"/>
                <a:gd name="connsiteY46" fmla="*/ 120760 h 610478"/>
                <a:gd name="connsiteX47" fmla="*/ 919323 w 1089868"/>
                <a:gd name="connsiteY47" fmla="*/ 66626 h 610478"/>
                <a:gd name="connsiteX48" fmla="*/ 903080 w 1089868"/>
                <a:gd name="connsiteY48" fmla="*/ 37477 h 610478"/>
                <a:gd name="connsiteX49" fmla="*/ 911201 w 1089868"/>
                <a:gd name="connsiteY49" fmla="*/ 0 h 610478"/>
                <a:gd name="connsiteX50" fmla="*/ 935565 w 1089868"/>
                <a:gd name="connsiteY50" fmla="*/ 0 h 610478"/>
                <a:gd name="connsiteX51" fmla="*/ 1016777 w 1089868"/>
                <a:gd name="connsiteY51" fmla="*/ 16657 h 610478"/>
                <a:gd name="connsiteX52" fmla="*/ 1053298 w 1089868"/>
                <a:gd name="connsiteY52" fmla="*/ 33302 h 610478"/>
                <a:gd name="connsiteX53" fmla="*/ 1089868 w 1089868"/>
                <a:gd name="connsiteY53" fmla="*/ 172811 h 610478"/>
                <a:gd name="connsiteX54" fmla="*/ 1085808 w 1089868"/>
                <a:gd name="connsiteY54" fmla="*/ 193632 h 610478"/>
                <a:gd name="connsiteX55" fmla="*/ 1045201 w 1089868"/>
                <a:gd name="connsiteY55" fmla="*/ 139498 h 610478"/>
                <a:gd name="connsiteX56" fmla="*/ 1055354 w 1089868"/>
                <a:gd name="connsiteY56" fmla="*/ 214452 h 610478"/>
                <a:gd name="connsiteX57" fmla="*/ 1051292 w 1089868"/>
                <a:gd name="connsiteY57" fmla="*/ 226945 h 610478"/>
                <a:gd name="connsiteX58" fmla="*/ 1018807 w 1089868"/>
                <a:gd name="connsiteY58" fmla="*/ 172811 h 610478"/>
                <a:gd name="connsiteX59" fmla="*/ 1008656 w 1089868"/>
                <a:gd name="connsiteY59" fmla="*/ 199878 h 610478"/>
                <a:gd name="connsiteX60" fmla="*/ 1012717 w 1089868"/>
                <a:gd name="connsiteY60" fmla="*/ 237355 h 610478"/>
                <a:gd name="connsiteX61" fmla="*/ 990384 w 1089868"/>
                <a:gd name="connsiteY61" fmla="*/ 249847 h 610478"/>
                <a:gd name="connsiteX62" fmla="*/ 945716 w 1089868"/>
                <a:gd name="connsiteY62" fmla="*/ 276914 h 610478"/>
                <a:gd name="connsiteX63" fmla="*/ 937595 w 1089868"/>
                <a:gd name="connsiteY63" fmla="*/ 297734 h 610478"/>
                <a:gd name="connsiteX64" fmla="*/ 961958 w 1089868"/>
                <a:gd name="connsiteY64" fmla="*/ 331047 h 610478"/>
                <a:gd name="connsiteX65" fmla="*/ 988353 w 1089868"/>
                <a:gd name="connsiteY65" fmla="*/ 345622 h 610478"/>
                <a:gd name="connsiteX66" fmla="*/ 984292 w 1089868"/>
                <a:gd name="connsiteY66" fmla="*/ 389345 h 610478"/>
                <a:gd name="connsiteX67" fmla="*/ 951807 w 1089868"/>
                <a:gd name="connsiteY67" fmla="*/ 385181 h 610478"/>
                <a:gd name="connsiteX68" fmla="*/ 947747 w 1089868"/>
                <a:gd name="connsiteY68" fmla="*/ 399755 h 610478"/>
                <a:gd name="connsiteX69" fmla="*/ 925414 w 1089868"/>
                <a:gd name="connsiteY69" fmla="*/ 401837 h 610478"/>
                <a:gd name="connsiteX70" fmla="*/ 917293 w 1089868"/>
                <a:gd name="connsiteY70" fmla="*/ 422658 h 610478"/>
                <a:gd name="connsiteX71" fmla="*/ 868566 w 1089868"/>
                <a:gd name="connsiteY71" fmla="*/ 437232 h 610478"/>
                <a:gd name="connsiteX72" fmla="*/ 868566 w 1089868"/>
                <a:gd name="connsiteY72" fmla="*/ 460135 h 610478"/>
                <a:gd name="connsiteX73" fmla="*/ 907141 w 1089868"/>
                <a:gd name="connsiteY73" fmla="*/ 462217 h 610478"/>
                <a:gd name="connsiteX74" fmla="*/ 922488 w 1089868"/>
                <a:gd name="connsiteY74" fmla="*/ 469212 h 610478"/>
                <a:gd name="connsiteX75" fmla="*/ 603921 w 1089868"/>
                <a:gd name="connsiteY75" fmla="*/ 610478 h 610478"/>
                <a:gd name="connsiteX0" fmla="*/ 37733 w 1089868"/>
                <a:gd name="connsiteY0" fmla="*/ 469212 h 469212"/>
                <a:gd name="connsiteX1" fmla="*/ 53601 w 1089868"/>
                <a:gd name="connsiteY1" fmla="*/ 448059 h 469212"/>
                <a:gd name="connsiteX2" fmla="*/ 73091 w 1089868"/>
                <a:gd name="connsiteY2" fmla="*/ 395591 h 469212"/>
                <a:gd name="connsiteX3" fmla="*/ 51164 w 1089868"/>
                <a:gd name="connsiteY3" fmla="*/ 388096 h 469212"/>
                <a:gd name="connsiteX4" fmla="*/ 48728 w 1089868"/>
                <a:gd name="connsiteY4" fmla="*/ 368108 h 469212"/>
                <a:gd name="connsiteX5" fmla="*/ 90146 w 1089868"/>
                <a:gd name="connsiteY5" fmla="*/ 303148 h 469212"/>
                <a:gd name="connsiteX6" fmla="*/ 80401 w 1089868"/>
                <a:gd name="connsiteY6" fmla="*/ 293154 h 469212"/>
                <a:gd name="connsiteX7" fmla="*/ 53601 w 1089868"/>
                <a:gd name="connsiteY7" fmla="*/ 293154 h 469212"/>
                <a:gd name="connsiteX8" fmla="*/ 38982 w 1089868"/>
                <a:gd name="connsiteY8" fmla="*/ 263172 h 469212"/>
                <a:gd name="connsiteX9" fmla="*/ 48728 w 1089868"/>
                <a:gd name="connsiteY9" fmla="*/ 233191 h 469212"/>
                <a:gd name="connsiteX10" fmla="*/ 14619 w 1089868"/>
                <a:gd name="connsiteY10" fmla="*/ 208206 h 469212"/>
                <a:gd name="connsiteX11" fmla="*/ 0 w 1089868"/>
                <a:gd name="connsiteY11" fmla="*/ 193215 h 469212"/>
                <a:gd name="connsiteX12" fmla="*/ 4638 w 1089868"/>
                <a:gd name="connsiteY12" fmla="*/ 162307 h 469212"/>
                <a:gd name="connsiteX13" fmla="*/ 7310 w 1089868"/>
                <a:gd name="connsiteY13" fmla="*/ 165732 h 469212"/>
                <a:gd name="connsiteX14" fmla="*/ 56037 w 1089868"/>
                <a:gd name="connsiteY14" fmla="*/ 138249 h 469212"/>
                <a:gd name="connsiteX15" fmla="*/ 92582 w 1089868"/>
                <a:gd name="connsiteY15" fmla="*/ 155738 h 469212"/>
                <a:gd name="connsiteX16" fmla="*/ 126692 w 1089868"/>
                <a:gd name="connsiteY16" fmla="*/ 113264 h 469212"/>
                <a:gd name="connsiteX17" fmla="*/ 155928 w 1089868"/>
                <a:gd name="connsiteY17" fmla="*/ 105769 h 469212"/>
                <a:gd name="connsiteX18" fmla="*/ 182728 w 1089868"/>
                <a:gd name="connsiteY18" fmla="*/ 60796 h 469212"/>
                <a:gd name="connsiteX19" fmla="*/ 209528 w 1089868"/>
                <a:gd name="connsiteY19" fmla="*/ 58298 h 469212"/>
                <a:gd name="connsiteX20" fmla="*/ 269625 w 1089868"/>
                <a:gd name="connsiteY20" fmla="*/ 58298 h 469212"/>
                <a:gd name="connsiteX21" fmla="*/ 326474 w 1089868"/>
                <a:gd name="connsiteY21" fmla="*/ 104103 h 469212"/>
                <a:gd name="connsiteX22" fmla="*/ 354898 w 1089868"/>
                <a:gd name="connsiteY22" fmla="*/ 95775 h 469212"/>
                <a:gd name="connsiteX23" fmla="*/ 403625 w 1089868"/>
                <a:gd name="connsiteY23" fmla="*/ 124924 h 469212"/>
                <a:gd name="connsiteX24" fmla="*/ 419868 w 1089868"/>
                <a:gd name="connsiteY24" fmla="*/ 162401 h 469212"/>
                <a:gd name="connsiteX25" fmla="*/ 525443 w 1089868"/>
                <a:gd name="connsiteY25" fmla="*/ 149908 h 469212"/>
                <a:gd name="connsiteX26" fmla="*/ 574171 w 1089868"/>
                <a:gd name="connsiteY26" fmla="*/ 158237 h 469212"/>
                <a:gd name="connsiteX27" fmla="*/ 582292 w 1089868"/>
                <a:gd name="connsiteY27" fmla="*/ 199878 h 469212"/>
                <a:gd name="connsiteX28" fmla="*/ 537625 w 1089868"/>
                <a:gd name="connsiteY28" fmla="*/ 233191 h 469212"/>
                <a:gd name="connsiteX29" fmla="*/ 574171 w 1089868"/>
                <a:gd name="connsiteY29" fmla="*/ 241519 h 469212"/>
                <a:gd name="connsiteX30" fmla="*/ 574171 w 1089868"/>
                <a:gd name="connsiteY30" fmla="*/ 266504 h 469212"/>
                <a:gd name="connsiteX31" fmla="*/ 635080 w 1089868"/>
                <a:gd name="connsiteY31" fmla="*/ 291488 h 469212"/>
                <a:gd name="connsiteX32" fmla="*/ 639141 w 1089868"/>
                <a:gd name="connsiteY32" fmla="*/ 316473 h 469212"/>
                <a:gd name="connsiteX33" fmla="*/ 659444 w 1089868"/>
                <a:gd name="connsiteY33" fmla="*/ 320637 h 469212"/>
                <a:gd name="connsiteX34" fmla="*/ 679747 w 1089868"/>
                <a:gd name="connsiteY34" fmla="*/ 320637 h 469212"/>
                <a:gd name="connsiteX35" fmla="*/ 700050 w 1089868"/>
                <a:gd name="connsiteY35" fmla="*/ 274832 h 469212"/>
                <a:gd name="connsiteX36" fmla="*/ 732535 w 1089868"/>
                <a:gd name="connsiteY36" fmla="*/ 270668 h 469212"/>
                <a:gd name="connsiteX37" fmla="*/ 740656 w 1089868"/>
                <a:gd name="connsiteY37" fmla="*/ 237355 h 469212"/>
                <a:gd name="connsiteX38" fmla="*/ 760959 w 1089868"/>
                <a:gd name="connsiteY38" fmla="*/ 254011 h 469212"/>
                <a:gd name="connsiteX39" fmla="*/ 785322 w 1089868"/>
                <a:gd name="connsiteY39" fmla="*/ 254011 h 469212"/>
                <a:gd name="connsiteX40" fmla="*/ 825929 w 1089868"/>
                <a:gd name="connsiteY40" fmla="*/ 278996 h 469212"/>
                <a:gd name="connsiteX41" fmla="*/ 838110 w 1089868"/>
                <a:gd name="connsiteY41" fmla="*/ 278996 h 469212"/>
                <a:gd name="connsiteX42" fmla="*/ 846232 w 1089868"/>
                <a:gd name="connsiteY42" fmla="*/ 254011 h 469212"/>
                <a:gd name="connsiteX43" fmla="*/ 870595 w 1089868"/>
                <a:gd name="connsiteY43" fmla="*/ 241519 h 469212"/>
                <a:gd name="connsiteX44" fmla="*/ 894959 w 1089868"/>
                <a:gd name="connsiteY44" fmla="*/ 195714 h 469212"/>
                <a:gd name="connsiteX45" fmla="*/ 878716 w 1089868"/>
                <a:gd name="connsiteY45" fmla="*/ 174893 h 469212"/>
                <a:gd name="connsiteX46" fmla="*/ 911201 w 1089868"/>
                <a:gd name="connsiteY46" fmla="*/ 120760 h 469212"/>
                <a:gd name="connsiteX47" fmla="*/ 919323 w 1089868"/>
                <a:gd name="connsiteY47" fmla="*/ 66626 h 469212"/>
                <a:gd name="connsiteX48" fmla="*/ 903080 w 1089868"/>
                <a:gd name="connsiteY48" fmla="*/ 37477 h 469212"/>
                <a:gd name="connsiteX49" fmla="*/ 911201 w 1089868"/>
                <a:gd name="connsiteY49" fmla="*/ 0 h 469212"/>
                <a:gd name="connsiteX50" fmla="*/ 935565 w 1089868"/>
                <a:gd name="connsiteY50" fmla="*/ 0 h 469212"/>
                <a:gd name="connsiteX51" fmla="*/ 1016777 w 1089868"/>
                <a:gd name="connsiteY51" fmla="*/ 16657 h 469212"/>
                <a:gd name="connsiteX52" fmla="*/ 1053298 w 1089868"/>
                <a:gd name="connsiteY52" fmla="*/ 33302 h 469212"/>
                <a:gd name="connsiteX53" fmla="*/ 1089868 w 1089868"/>
                <a:gd name="connsiteY53" fmla="*/ 172811 h 469212"/>
                <a:gd name="connsiteX54" fmla="*/ 1085808 w 1089868"/>
                <a:gd name="connsiteY54" fmla="*/ 193632 h 469212"/>
                <a:gd name="connsiteX55" fmla="*/ 1045201 w 1089868"/>
                <a:gd name="connsiteY55" fmla="*/ 139498 h 469212"/>
                <a:gd name="connsiteX56" fmla="*/ 1055354 w 1089868"/>
                <a:gd name="connsiteY56" fmla="*/ 214452 h 469212"/>
                <a:gd name="connsiteX57" fmla="*/ 1051292 w 1089868"/>
                <a:gd name="connsiteY57" fmla="*/ 226945 h 469212"/>
                <a:gd name="connsiteX58" fmla="*/ 1018807 w 1089868"/>
                <a:gd name="connsiteY58" fmla="*/ 172811 h 469212"/>
                <a:gd name="connsiteX59" fmla="*/ 1008656 w 1089868"/>
                <a:gd name="connsiteY59" fmla="*/ 199878 h 469212"/>
                <a:gd name="connsiteX60" fmla="*/ 1012717 w 1089868"/>
                <a:gd name="connsiteY60" fmla="*/ 237355 h 469212"/>
                <a:gd name="connsiteX61" fmla="*/ 990384 w 1089868"/>
                <a:gd name="connsiteY61" fmla="*/ 249847 h 469212"/>
                <a:gd name="connsiteX62" fmla="*/ 945716 w 1089868"/>
                <a:gd name="connsiteY62" fmla="*/ 276914 h 469212"/>
                <a:gd name="connsiteX63" fmla="*/ 937595 w 1089868"/>
                <a:gd name="connsiteY63" fmla="*/ 297734 h 469212"/>
                <a:gd name="connsiteX64" fmla="*/ 961958 w 1089868"/>
                <a:gd name="connsiteY64" fmla="*/ 331047 h 469212"/>
                <a:gd name="connsiteX65" fmla="*/ 988353 w 1089868"/>
                <a:gd name="connsiteY65" fmla="*/ 345622 h 469212"/>
                <a:gd name="connsiteX66" fmla="*/ 984292 w 1089868"/>
                <a:gd name="connsiteY66" fmla="*/ 389345 h 469212"/>
                <a:gd name="connsiteX67" fmla="*/ 951807 w 1089868"/>
                <a:gd name="connsiteY67" fmla="*/ 385181 h 469212"/>
                <a:gd name="connsiteX68" fmla="*/ 947747 w 1089868"/>
                <a:gd name="connsiteY68" fmla="*/ 399755 h 469212"/>
                <a:gd name="connsiteX69" fmla="*/ 925414 w 1089868"/>
                <a:gd name="connsiteY69" fmla="*/ 401837 h 469212"/>
                <a:gd name="connsiteX70" fmla="*/ 917293 w 1089868"/>
                <a:gd name="connsiteY70" fmla="*/ 422658 h 469212"/>
                <a:gd name="connsiteX71" fmla="*/ 868566 w 1089868"/>
                <a:gd name="connsiteY71" fmla="*/ 437232 h 469212"/>
                <a:gd name="connsiteX72" fmla="*/ 868566 w 1089868"/>
                <a:gd name="connsiteY72" fmla="*/ 460135 h 469212"/>
                <a:gd name="connsiteX73" fmla="*/ 907141 w 1089868"/>
                <a:gd name="connsiteY73" fmla="*/ 462217 h 469212"/>
                <a:gd name="connsiteX74" fmla="*/ 922488 w 1089868"/>
                <a:gd name="connsiteY74" fmla="*/ 469212 h 469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89868" h="469212">
                  <a:moveTo>
                    <a:pt x="37733" y="469212"/>
                  </a:moveTo>
                  <a:lnTo>
                    <a:pt x="53601" y="448059"/>
                  </a:lnTo>
                  <a:lnTo>
                    <a:pt x="73091" y="395591"/>
                  </a:lnTo>
                  <a:lnTo>
                    <a:pt x="51164" y="388096"/>
                  </a:lnTo>
                  <a:lnTo>
                    <a:pt x="48728" y="368108"/>
                  </a:lnTo>
                  <a:lnTo>
                    <a:pt x="90146" y="303148"/>
                  </a:lnTo>
                  <a:lnTo>
                    <a:pt x="80401" y="293154"/>
                  </a:lnTo>
                  <a:lnTo>
                    <a:pt x="53601" y="293154"/>
                  </a:lnTo>
                  <a:lnTo>
                    <a:pt x="38982" y="263172"/>
                  </a:lnTo>
                  <a:lnTo>
                    <a:pt x="48728" y="233191"/>
                  </a:lnTo>
                  <a:lnTo>
                    <a:pt x="14619" y="208206"/>
                  </a:lnTo>
                  <a:lnTo>
                    <a:pt x="0" y="193215"/>
                  </a:lnTo>
                  <a:lnTo>
                    <a:pt x="4638" y="162307"/>
                  </a:lnTo>
                  <a:lnTo>
                    <a:pt x="7310" y="165732"/>
                  </a:lnTo>
                  <a:lnTo>
                    <a:pt x="56037" y="138249"/>
                  </a:lnTo>
                  <a:lnTo>
                    <a:pt x="92582" y="155738"/>
                  </a:lnTo>
                  <a:lnTo>
                    <a:pt x="126692" y="113264"/>
                  </a:lnTo>
                  <a:lnTo>
                    <a:pt x="155928" y="105769"/>
                  </a:lnTo>
                  <a:lnTo>
                    <a:pt x="182728" y="60796"/>
                  </a:lnTo>
                  <a:lnTo>
                    <a:pt x="209528" y="58298"/>
                  </a:lnTo>
                  <a:lnTo>
                    <a:pt x="269625" y="58298"/>
                  </a:lnTo>
                  <a:lnTo>
                    <a:pt x="326474" y="104103"/>
                  </a:lnTo>
                  <a:lnTo>
                    <a:pt x="354898" y="95775"/>
                  </a:lnTo>
                  <a:lnTo>
                    <a:pt x="403625" y="124924"/>
                  </a:lnTo>
                  <a:lnTo>
                    <a:pt x="419868" y="162401"/>
                  </a:lnTo>
                  <a:lnTo>
                    <a:pt x="525443" y="149908"/>
                  </a:lnTo>
                  <a:lnTo>
                    <a:pt x="574171" y="158237"/>
                  </a:lnTo>
                  <a:lnTo>
                    <a:pt x="582292" y="199878"/>
                  </a:lnTo>
                  <a:lnTo>
                    <a:pt x="537625" y="233191"/>
                  </a:lnTo>
                  <a:lnTo>
                    <a:pt x="574171" y="241519"/>
                  </a:lnTo>
                  <a:lnTo>
                    <a:pt x="574171" y="266504"/>
                  </a:lnTo>
                  <a:lnTo>
                    <a:pt x="635080" y="291488"/>
                  </a:lnTo>
                  <a:lnTo>
                    <a:pt x="639141" y="316473"/>
                  </a:lnTo>
                  <a:lnTo>
                    <a:pt x="659444" y="320637"/>
                  </a:lnTo>
                  <a:lnTo>
                    <a:pt x="679747" y="320637"/>
                  </a:lnTo>
                  <a:lnTo>
                    <a:pt x="700050" y="274832"/>
                  </a:lnTo>
                  <a:lnTo>
                    <a:pt x="732535" y="270668"/>
                  </a:lnTo>
                  <a:lnTo>
                    <a:pt x="740656" y="237355"/>
                  </a:lnTo>
                  <a:lnTo>
                    <a:pt x="760959" y="254011"/>
                  </a:lnTo>
                  <a:lnTo>
                    <a:pt x="785322" y="254011"/>
                  </a:lnTo>
                  <a:lnTo>
                    <a:pt x="825929" y="278996"/>
                  </a:lnTo>
                  <a:lnTo>
                    <a:pt x="838110" y="278996"/>
                  </a:lnTo>
                  <a:lnTo>
                    <a:pt x="846232" y="254011"/>
                  </a:lnTo>
                  <a:lnTo>
                    <a:pt x="870595" y="241519"/>
                  </a:lnTo>
                  <a:lnTo>
                    <a:pt x="894959" y="195714"/>
                  </a:lnTo>
                  <a:lnTo>
                    <a:pt x="878716" y="174893"/>
                  </a:lnTo>
                  <a:lnTo>
                    <a:pt x="911201" y="120760"/>
                  </a:lnTo>
                  <a:lnTo>
                    <a:pt x="919323" y="66626"/>
                  </a:lnTo>
                  <a:lnTo>
                    <a:pt x="903080" y="37477"/>
                  </a:lnTo>
                  <a:lnTo>
                    <a:pt x="911201" y="0"/>
                  </a:lnTo>
                  <a:lnTo>
                    <a:pt x="935565" y="0"/>
                  </a:lnTo>
                  <a:lnTo>
                    <a:pt x="1016777" y="16657"/>
                  </a:lnTo>
                  <a:lnTo>
                    <a:pt x="1053298" y="33302"/>
                  </a:lnTo>
                  <a:lnTo>
                    <a:pt x="1089868" y="172811"/>
                  </a:lnTo>
                  <a:lnTo>
                    <a:pt x="1085808" y="193632"/>
                  </a:lnTo>
                  <a:lnTo>
                    <a:pt x="1045201" y="139498"/>
                  </a:lnTo>
                  <a:lnTo>
                    <a:pt x="1055354" y="214452"/>
                  </a:lnTo>
                  <a:lnTo>
                    <a:pt x="1051292" y="226945"/>
                  </a:lnTo>
                  <a:lnTo>
                    <a:pt x="1018807" y="172811"/>
                  </a:lnTo>
                  <a:lnTo>
                    <a:pt x="1008656" y="199878"/>
                  </a:lnTo>
                  <a:lnTo>
                    <a:pt x="1012717" y="237355"/>
                  </a:lnTo>
                  <a:lnTo>
                    <a:pt x="990384" y="249847"/>
                  </a:lnTo>
                  <a:lnTo>
                    <a:pt x="945716" y="276914"/>
                  </a:lnTo>
                  <a:lnTo>
                    <a:pt x="937595" y="297734"/>
                  </a:lnTo>
                  <a:lnTo>
                    <a:pt x="961958" y="331047"/>
                  </a:lnTo>
                  <a:lnTo>
                    <a:pt x="988353" y="345622"/>
                  </a:lnTo>
                  <a:lnTo>
                    <a:pt x="984292" y="389345"/>
                  </a:lnTo>
                  <a:lnTo>
                    <a:pt x="951807" y="385181"/>
                  </a:lnTo>
                  <a:lnTo>
                    <a:pt x="947747" y="399755"/>
                  </a:lnTo>
                  <a:lnTo>
                    <a:pt x="925414" y="401837"/>
                  </a:lnTo>
                  <a:lnTo>
                    <a:pt x="917293" y="422658"/>
                  </a:lnTo>
                  <a:lnTo>
                    <a:pt x="868566" y="437232"/>
                  </a:lnTo>
                  <a:lnTo>
                    <a:pt x="868566" y="460135"/>
                  </a:lnTo>
                  <a:lnTo>
                    <a:pt x="907141" y="462217"/>
                  </a:lnTo>
                  <a:lnTo>
                    <a:pt x="922488" y="469212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D7C4B963-EBB8-5074-E325-DE10F741A422}"/>
                </a:ext>
              </a:extLst>
            </p:cNvPr>
            <p:cNvSpPr/>
            <p:nvPr/>
          </p:nvSpPr>
          <p:spPr>
            <a:xfrm rot="836583">
              <a:off x="5375398" y="4907245"/>
              <a:ext cx="237244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CE461A8-C3F2-000A-21A8-0653AC82E385}"/>
                </a:ext>
              </a:extLst>
            </p:cNvPr>
            <p:cNvSpPr/>
            <p:nvPr/>
          </p:nvSpPr>
          <p:spPr>
            <a:xfrm rot="362872">
              <a:off x="4494243" y="4884427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22C64992-93D2-74DF-D8F8-78B93CAEBDE3}"/>
                </a:ext>
              </a:extLst>
            </p:cNvPr>
            <p:cNvSpPr/>
            <p:nvPr/>
          </p:nvSpPr>
          <p:spPr>
            <a:xfrm>
              <a:off x="4817215" y="3857309"/>
              <a:ext cx="366873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CA4FD02A-1A6C-6860-9F24-42E74CD65EBD}"/>
                </a:ext>
              </a:extLst>
            </p:cNvPr>
            <p:cNvSpPr/>
            <p:nvPr/>
          </p:nvSpPr>
          <p:spPr>
            <a:xfrm>
              <a:off x="4869064" y="6233062"/>
              <a:ext cx="389947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宮城</a:t>
              </a: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5CF640E-7CA1-5D82-A2CB-12841E8F8357}"/>
              </a:ext>
            </a:extLst>
          </p:cNvPr>
          <p:cNvGrpSpPr/>
          <p:nvPr/>
        </p:nvGrpSpPr>
        <p:grpSpPr>
          <a:xfrm>
            <a:off x="6702293" y="3741249"/>
            <a:ext cx="2421487" cy="2724026"/>
            <a:chOff x="6702293" y="3741249"/>
            <a:chExt cx="2421487" cy="2724026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7DD1F1A-3632-2D8E-0DF7-2E92AC9BAFA3}"/>
                </a:ext>
              </a:extLst>
            </p:cNvPr>
            <p:cNvSpPr/>
            <p:nvPr/>
          </p:nvSpPr>
          <p:spPr>
            <a:xfrm>
              <a:off x="6966782" y="3741249"/>
              <a:ext cx="1778548" cy="669119"/>
            </a:xfrm>
            <a:custGeom>
              <a:avLst/>
              <a:gdLst>
                <a:gd name="connsiteX0" fmla="*/ 129436 w 1778548"/>
                <a:gd name="connsiteY0" fmla="*/ 0 h 669119"/>
                <a:gd name="connsiteX1" fmla="*/ 1523962 w 1778548"/>
                <a:gd name="connsiteY1" fmla="*/ 0 h 669119"/>
                <a:gd name="connsiteX2" fmla="*/ 1566584 w 1778548"/>
                <a:gd name="connsiteY2" fmla="*/ 164428 h 669119"/>
                <a:gd name="connsiteX3" fmla="*/ 1598257 w 1778548"/>
                <a:gd name="connsiteY3" fmla="*/ 234386 h 669119"/>
                <a:gd name="connsiteX4" fmla="*/ 1629930 w 1778548"/>
                <a:gd name="connsiteY4" fmla="*/ 259370 h 669119"/>
                <a:gd name="connsiteX5" fmla="*/ 1673784 w 1778548"/>
                <a:gd name="connsiteY5" fmla="*/ 259370 h 669119"/>
                <a:gd name="connsiteX6" fmla="*/ 1778548 w 1778548"/>
                <a:gd name="connsiteY6" fmla="*/ 374300 h 669119"/>
                <a:gd name="connsiteX7" fmla="*/ 1737130 w 1778548"/>
                <a:gd name="connsiteY7" fmla="*/ 404281 h 669119"/>
                <a:gd name="connsiteX8" fmla="*/ 1678657 w 1778548"/>
                <a:gd name="connsiteY8" fmla="*/ 424269 h 669119"/>
                <a:gd name="connsiteX9" fmla="*/ 1673784 w 1778548"/>
                <a:gd name="connsiteY9" fmla="*/ 441759 h 669119"/>
                <a:gd name="connsiteX10" fmla="*/ 1681094 w 1778548"/>
                <a:gd name="connsiteY10" fmla="*/ 476737 h 669119"/>
                <a:gd name="connsiteX11" fmla="*/ 1629930 w 1778548"/>
                <a:gd name="connsiteY11" fmla="*/ 501722 h 669119"/>
                <a:gd name="connsiteX12" fmla="*/ 1581202 w 1778548"/>
                <a:gd name="connsiteY12" fmla="*/ 474239 h 669119"/>
                <a:gd name="connsiteX13" fmla="*/ 1534911 w 1778548"/>
                <a:gd name="connsiteY13" fmla="*/ 476737 h 669119"/>
                <a:gd name="connsiteX14" fmla="*/ 1525166 w 1778548"/>
                <a:gd name="connsiteY14" fmla="*/ 486731 h 669119"/>
                <a:gd name="connsiteX15" fmla="*/ 1493493 w 1778548"/>
                <a:gd name="connsiteY15" fmla="*/ 486731 h 669119"/>
                <a:gd name="connsiteX16" fmla="*/ 1483748 w 1778548"/>
                <a:gd name="connsiteY16" fmla="*/ 501722 h 669119"/>
                <a:gd name="connsiteX17" fmla="*/ 1452075 w 1778548"/>
                <a:gd name="connsiteY17" fmla="*/ 526706 h 669119"/>
                <a:gd name="connsiteX18" fmla="*/ 1439893 w 1778548"/>
                <a:gd name="connsiteY18" fmla="*/ 501722 h 669119"/>
                <a:gd name="connsiteX19" fmla="*/ 1439893 w 1778548"/>
                <a:gd name="connsiteY19" fmla="*/ 486731 h 669119"/>
                <a:gd name="connsiteX20" fmla="*/ 1420402 w 1778548"/>
                <a:gd name="connsiteY20" fmla="*/ 476737 h 669119"/>
                <a:gd name="connsiteX21" fmla="*/ 1400911 w 1778548"/>
                <a:gd name="connsiteY21" fmla="*/ 486731 h 669119"/>
                <a:gd name="connsiteX22" fmla="*/ 1393602 w 1778548"/>
                <a:gd name="connsiteY22" fmla="*/ 504220 h 669119"/>
                <a:gd name="connsiteX23" fmla="*/ 1366802 w 1778548"/>
                <a:gd name="connsiteY23" fmla="*/ 504220 h 669119"/>
                <a:gd name="connsiteX24" fmla="*/ 1310766 w 1778548"/>
                <a:gd name="connsiteY24" fmla="*/ 549193 h 669119"/>
                <a:gd name="connsiteX25" fmla="*/ 1266911 w 1778548"/>
                <a:gd name="connsiteY25" fmla="*/ 556688 h 669119"/>
                <a:gd name="connsiteX26" fmla="*/ 1215747 w 1778548"/>
                <a:gd name="connsiteY26" fmla="*/ 596664 h 669119"/>
                <a:gd name="connsiteX27" fmla="*/ 1215747 w 1778548"/>
                <a:gd name="connsiteY27" fmla="*/ 634141 h 669119"/>
                <a:gd name="connsiteX28" fmla="*/ 1184075 w 1778548"/>
                <a:gd name="connsiteY28" fmla="*/ 634141 h 669119"/>
                <a:gd name="connsiteX29" fmla="*/ 1125602 w 1778548"/>
                <a:gd name="connsiteY29" fmla="*/ 669119 h 669119"/>
                <a:gd name="connsiteX30" fmla="*/ 1096365 w 1778548"/>
                <a:gd name="connsiteY30" fmla="*/ 669119 h 669119"/>
                <a:gd name="connsiteX31" fmla="*/ 1059820 w 1778548"/>
                <a:gd name="connsiteY31" fmla="*/ 629144 h 669119"/>
                <a:gd name="connsiteX32" fmla="*/ 1069565 w 1778548"/>
                <a:gd name="connsiteY32" fmla="*/ 594165 h 669119"/>
                <a:gd name="connsiteX33" fmla="*/ 1052511 w 1778548"/>
                <a:gd name="connsiteY33" fmla="*/ 574177 h 669119"/>
                <a:gd name="connsiteX34" fmla="*/ 1069565 w 1778548"/>
                <a:gd name="connsiteY34" fmla="*/ 559187 h 669119"/>
                <a:gd name="connsiteX35" fmla="*/ 1069565 w 1778548"/>
                <a:gd name="connsiteY35" fmla="*/ 539199 h 669119"/>
                <a:gd name="connsiteX36" fmla="*/ 1084183 w 1778548"/>
                <a:gd name="connsiteY36" fmla="*/ 504220 h 669119"/>
                <a:gd name="connsiteX37" fmla="*/ 1101238 w 1778548"/>
                <a:gd name="connsiteY37" fmla="*/ 509217 h 669119"/>
                <a:gd name="connsiteX38" fmla="*/ 1110983 w 1778548"/>
                <a:gd name="connsiteY38" fmla="*/ 489229 h 669119"/>
                <a:gd name="connsiteX39" fmla="*/ 1101238 w 1778548"/>
                <a:gd name="connsiteY39" fmla="*/ 439260 h 669119"/>
                <a:gd name="connsiteX40" fmla="*/ 1089056 w 1778548"/>
                <a:gd name="connsiteY40" fmla="*/ 419272 h 669119"/>
                <a:gd name="connsiteX41" fmla="*/ 1091493 w 1778548"/>
                <a:gd name="connsiteY41" fmla="*/ 399285 h 669119"/>
                <a:gd name="connsiteX42" fmla="*/ 1003783 w 1778548"/>
                <a:gd name="connsiteY42" fmla="*/ 404281 h 669119"/>
                <a:gd name="connsiteX43" fmla="*/ 976983 w 1778548"/>
                <a:gd name="connsiteY43" fmla="*/ 376798 h 669119"/>
                <a:gd name="connsiteX44" fmla="*/ 994038 w 1778548"/>
                <a:gd name="connsiteY44" fmla="*/ 301844 h 669119"/>
                <a:gd name="connsiteX45" fmla="*/ 959929 w 1778548"/>
                <a:gd name="connsiteY45" fmla="*/ 301844 h 669119"/>
                <a:gd name="connsiteX46" fmla="*/ 925820 w 1778548"/>
                <a:gd name="connsiteY46" fmla="*/ 329327 h 669119"/>
                <a:gd name="connsiteX47" fmla="*/ 923383 w 1778548"/>
                <a:gd name="connsiteY47" fmla="*/ 374300 h 669119"/>
                <a:gd name="connsiteX48" fmla="*/ 886838 w 1778548"/>
                <a:gd name="connsiteY48" fmla="*/ 364306 h 669119"/>
                <a:gd name="connsiteX49" fmla="*/ 857601 w 1778548"/>
                <a:gd name="connsiteY49" fmla="*/ 384294 h 669119"/>
                <a:gd name="connsiteX50" fmla="*/ 847856 w 1778548"/>
                <a:gd name="connsiteY50" fmla="*/ 414275 h 669119"/>
                <a:gd name="connsiteX51" fmla="*/ 828365 w 1778548"/>
                <a:gd name="connsiteY51" fmla="*/ 399285 h 669119"/>
                <a:gd name="connsiteX52" fmla="*/ 811310 w 1778548"/>
                <a:gd name="connsiteY52" fmla="*/ 399285 h 669119"/>
                <a:gd name="connsiteX53" fmla="*/ 786947 w 1778548"/>
                <a:gd name="connsiteY53" fmla="*/ 424269 h 669119"/>
                <a:gd name="connsiteX54" fmla="*/ 747965 w 1778548"/>
                <a:gd name="connsiteY54" fmla="*/ 424269 h 669119"/>
                <a:gd name="connsiteX55" fmla="*/ 747965 w 1778548"/>
                <a:gd name="connsiteY55" fmla="*/ 411777 h 669119"/>
                <a:gd name="connsiteX56" fmla="*/ 718728 w 1778548"/>
                <a:gd name="connsiteY56" fmla="*/ 391789 h 669119"/>
                <a:gd name="connsiteX57" fmla="*/ 684619 w 1778548"/>
                <a:gd name="connsiteY57" fmla="*/ 401783 h 669119"/>
                <a:gd name="connsiteX58" fmla="*/ 684619 w 1778548"/>
                <a:gd name="connsiteY58" fmla="*/ 431765 h 669119"/>
                <a:gd name="connsiteX59" fmla="*/ 652946 w 1778548"/>
                <a:gd name="connsiteY59" fmla="*/ 416774 h 669119"/>
                <a:gd name="connsiteX60" fmla="*/ 640765 w 1778548"/>
                <a:gd name="connsiteY60" fmla="*/ 394288 h 669119"/>
                <a:gd name="connsiteX61" fmla="*/ 609092 w 1778548"/>
                <a:gd name="connsiteY61" fmla="*/ 384294 h 669119"/>
                <a:gd name="connsiteX62" fmla="*/ 599346 w 1778548"/>
                <a:gd name="connsiteY62" fmla="*/ 359309 h 669119"/>
                <a:gd name="connsiteX63" fmla="*/ 560365 w 1778548"/>
                <a:gd name="connsiteY63" fmla="*/ 356811 h 669119"/>
                <a:gd name="connsiteX64" fmla="*/ 555492 w 1778548"/>
                <a:gd name="connsiteY64" fmla="*/ 331826 h 669119"/>
                <a:gd name="connsiteX65" fmla="*/ 504328 w 1778548"/>
                <a:gd name="connsiteY65" fmla="*/ 329327 h 669119"/>
                <a:gd name="connsiteX66" fmla="*/ 475092 w 1778548"/>
                <a:gd name="connsiteY66" fmla="*/ 349315 h 669119"/>
                <a:gd name="connsiteX67" fmla="*/ 465346 w 1778548"/>
                <a:gd name="connsiteY67" fmla="*/ 381795 h 669119"/>
                <a:gd name="connsiteX68" fmla="*/ 416619 w 1778548"/>
                <a:gd name="connsiteY68" fmla="*/ 379297 h 669119"/>
                <a:gd name="connsiteX69" fmla="*/ 360582 w 1778548"/>
                <a:gd name="connsiteY69" fmla="*/ 389291 h 669119"/>
                <a:gd name="connsiteX70" fmla="*/ 336219 w 1778548"/>
                <a:gd name="connsiteY70" fmla="*/ 379297 h 669119"/>
                <a:gd name="connsiteX71" fmla="*/ 238764 w 1778548"/>
                <a:gd name="connsiteY71" fmla="*/ 381795 h 669119"/>
                <a:gd name="connsiteX72" fmla="*/ 233891 w 1778548"/>
                <a:gd name="connsiteY72" fmla="*/ 364306 h 669119"/>
                <a:gd name="connsiteX73" fmla="*/ 202219 w 1778548"/>
                <a:gd name="connsiteY73" fmla="*/ 351814 h 669119"/>
                <a:gd name="connsiteX74" fmla="*/ 163237 w 1778548"/>
                <a:gd name="connsiteY74" fmla="*/ 356811 h 669119"/>
                <a:gd name="connsiteX75" fmla="*/ 158364 w 1778548"/>
                <a:gd name="connsiteY75" fmla="*/ 404281 h 669119"/>
                <a:gd name="connsiteX76" fmla="*/ 134000 w 1778548"/>
                <a:gd name="connsiteY76" fmla="*/ 384294 h 669119"/>
                <a:gd name="connsiteX77" fmla="*/ 73091 w 1778548"/>
                <a:gd name="connsiteY77" fmla="*/ 396786 h 669119"/>
                <a:gd name="connsiteX78" fmla="*/ 82837 w 1778548"/>
                <a:gd name="connsiteY78" fmla="*/ 331826 h 669119"/>
                <a:gd name="connsiteX79" fmla="*/ 82837 w 1778548"/>
                <a:gd name="connsiteY79" fmla="*/ 236884 h 669119"/>
                <a:gd name="connsiteX80" fmla="*/ 56036 w 1778548"/>
                <a:gd name="connsiteY80" fmla="*/ 189413 h 669119"/>
                <a:gd name="connsiteX81" fmla="*/ 9746 w 1778548"/>
                <a:gd name="connsiteY81" fmla="*/ 199407 h 669119"/>
                <a:gd name="connsiteX82" fmla="*/ 0 w 1778548"/>
                <a:gd name="connsiteY82" fmla="*/ 156933 h 669119"/>
                <a:gd name="connsiteX83" fmla="*/ 31673 w 1778548"/>
                <a:gd name="connsiteY83" fmla="*/ 121955 h 669119"/>
                <a:gd name="connsiteX84" fmla="*/ 68218 w 1778548"/>
                <a:gd name="connsiteY84" fmla="*/ 106964 h 669119"/>
                <a:gd name="connsiteX85" fmla="*/ 77964 w 1778548"/>
                <a:gd name="connsiteY85" fmla="*/ 84477 h 669119"/>
                <a:gd name="connsiteX86" fmla="*/ 87709 w 1778548"/>
                <a:gd name="connsiteY86" fmla="*/ 76982 h 669119"/>
                <a:gd name="connsiteX87" fmla="*/ 104764 w 1778548"/>
                <a:gd name="connsiteY87" fmla="*/ 54496 h 669119"/>
                <a:gd name="connsiteX0" fmla="*/ 129436 w 1778548"/>
                <a:gd name="connsiteY0" fmla="*/ 45548 h 714667"/>
                <a:gd name="connsiteX1" fmla="*/ 650837 w 1778548"/>
                <a:gd name="connsiteY1" fmla="*/ 0 h 714667"/>
                <a:gd name="connsiteX2" fmla="*/ 1523962 w 1778548"/>
                <a:gd name="connsiteY2" fmla="*/ 45548 h 714667"/>
                <a:gd name="connsiteX3" fmla="*/ 1566584 w 1778548"/>
                <a:gd name="connsiteY3" fmla="*/ 209976 h 714667"/>
                <a:gd name="connsiteX4" fmla="*/ 1598257 w 1778548"/>
                <a:gd name="connsiteY4" fmla="*/ 279934 h 714667"/>
                <a:gd name="connsiteX5" fmla="*/ 1629930 w 1778548"/>
                <a:gd name="connsiteY5" fmla="*/ 304918 h 714667"/>
                <a:gd name="connsiteX6" fmla="*/ 1673784 w 1778548"/>
                <a:gd name="connsiteY6" fmla="*/ 304918 h 714667"/>
                <a:gd name="connsiteX7" fmla="*/ 1778548 w 1778548"/>
                <a:gd name="connsiteY7" fmla="*/ 419848 h 714667"/>
                <a:gd name="connsiteX8" fmla="*/ 1737130 w 1778548"/>
                <a:gd name="connsiteY8" fmla="*/ 449829 h 714667"/>
                <a:gd name="connsiteX9" fmla="*/ 1678657 w 1778548"/>
                <a:gd name="connsiteY9" fmla="*/ 469817 h 714667"/>
                <a:gd name="connsiteX10" fmla="*/ 1673784 w 1778548"/>
                <a:gd name="connsiteY10" fmla="*/ 487307 h 714667"/>
                <a:gd name="connsiteX11" fmla="*/ 1681094 w 1778548"/>
                <a:gd name="connsiteY11" fmla="*/ 522285 h 714667"/>
                <a:gd name="connsiteX12" fmla="*/ 1629930 w 1778548"/>
                <a:gd name="connsiteY12" fmla="*/ 547270 h 714667"/>
                <a:gd name="connsiteX13" fmla="*/ 1581202 w 1778548"/>
                <a:gd name="connsiteY13" fmla="*/ 519787 h 714667"/>
                <a:gd name="connsiteX14" fmla="*/ 1534911 w 1778548"/>
                <a:gd name="connsiteY14" fmla="*/ 522285 h 714667"/>
                <a:gd name="connsiteX15" fmla="*/ 1525166 w 1778548"/>
                <a:gd name="connsiteY15" fmla="*/ 532279 h 714667"/>
                <a:gd name="connsiteX16" fmla="*/ 1493493 w 1778548"/>
                <a:gd name="connsiteY16" fmla="*/ 532279 h 714667"/>
                <a:gd name="connsiteX17" fmla="*/ 1483748 w 1778548"/>
                <a:gd name="connsiteY17" fmla="*/ 547270 h 714667"/>
                <a:gd name="connsiteX18" fmla="*/ 1452075 w 1778548"/>
                <a:gd name="connsiteY18" fmla="*/ 572254 h 714667"/>
                <a:gd name="connsiteX19" fmla="*/ 1439893 w 1778548"/>
                <a:gd name="connsiteY19" fmla="*/ 547270 h 714667"/>
                <a:gd name="connsiteX20" fmla="*/ 1439893 w 1778548"/>
                <a:gd name="connsiteY20" fmla="*/ 532279 h 714667"/>
                <a:gd name="connsiteX21" fmla="*/ 1420402 w 1778548"/>
                <a:gd name="connsiteY21" fmla="*/ 522285 h 714667"/>
                <a:gd name="connsiteX22" fmla="*/ 1400911 w 1778548"/>
                <a:gd name="connsiteY22" fmla="*/ 532279 h 714667"/>
                <a:gd name="connsiteX23" fmla="*/ 1393602 w 1778548"/>
                <a:gd name="connsiteY23" fmla="*/ 549768 h 714667"/>
                <a:gd name="connsiteX24" fmla="*/ 1366802 w 1778548"/>
                <a:gd name="connsiteY24" fmla="*/ 549768 h 714667"/>
                <a:gd name="connsiteX25" fmla="*/ 1310766 w 1778548"/>
                <a:gd name="connsiteY25" fmla="*/ 594741 h 714667"/>
                <a:gd name="connsiteX26" fmla="*/ 1266911 w 1778548"/>
                <a:gd name="connsiteY26" fmla="*/ 602236 h 714667"/>
                <a:gd name="connsiteX27" fmla="*/ 1215747 w 1778548"/>
                <a:gd name="connsiteY27" fmla="*/ 642212 h 714667"/>
                <a:gd name="connsiteX28" fmla="*/ 1215747 w 1778548"/>
                <a:gd name="connsiteY28" fmla="*/ 679689 h 714667"/>
                <a:gd name="connsiteX29" fmla="*/ 1184075 w 1778548"/>
                <a:gd name="connsiteY29" fmla="*/ 679689 h 714667"/>
                <a:gd name="connsiteX30" fmla="*/ 1125602 w 1778548"/>
                <a:gd name="connsiteY30" fmla="*/ 714667 h 714667"/>
                <a:gd name="connsiteX31" fmla="*/ 1096365 w 1778548"/>
                <a:gd name="connsiteY31" fmla="*/ 714667 h 714667"/>
                <a:gd name="connsiteX32" fmla="*/ 1059820 w 1778548"/>
                <a:gd name="connsiteY32" fmla="*/ 674692 h 714667"/>
                <a:gd name="connsiteX33" fmla="*/ 1069565 w 1778548"/>
                <a:gd name="connsiteY33" fmla="*/ 639713 h 714667"/>
                <a:gd name="connsiteX34" fmla="*/ 1052511 w 1778548"/>
                <a:gd name="connsiteY34" fmla="*/ 619725 h 714667"/>
                <a:gd name="connsiteX35" fmla="*/ 1069565 w 1778548"/>
                <a:gd name="connsiteY35" fmla="*/ 604735 h 714667"/>
                <a:gd name="connsiteX36" fmla="*/ 1069565 w 1778548"/>
                <a:gd name="connsiteY36" fmla="*/ 584747 h 714667"/>
                <a:gd name="connsiteX37" fmla="*/ 1084183 w 1778548"/>
                <a:gd name="connsiteY37" fmla="*/ 549768 h 714667"/>
                <a:gd name="connsiteX38" fmla="*/ 1101238 w 1778548"/>
                <a:gd name="connsiteY38" fmla="*/ 554765 h 714667"/>
                <a:gd name="connsiteX39" fmla="*/ 1110983 w 1778548"/>
                <a:gd name="connsiteY39" fmla="*/ 534777 h 714667"/>
                <a:gd name="connsiteX40" fmla="*/ 1101238 w 1778548"/>
                <a:gd name="connsiteY40" fmla="*/ 484808 h 714667"/>
                <a:gd name="connsiteX41" fmla="*/ 1089056 w 1778548"/>
                <a:gd name="connsiteY41" fmla="*/ 464820 h 714667"/>
                <a:gd name="connsiteX42" fmla="*/ 1091493 w 1778548"/>
                <a:gd name="connsiteY42" fmla="*/ 444833 h 714667"/>
                <a:gd name="connsiteX43" fmla="*/ 1003783 w 1778548"/>
                <a:gd name="connsiteY43" fmla="*/ 449829 h 714667"/>
                <a:gd name="connsiteX44" fmla="*/ 976983 w 1778548"/>
                <a:gd name="connsiteY44" fmla="*/ 422346 h 714667"/>
                <a:gd name="connsiteX45" fmla="*/ 994038 w 1778548"/>
                <a:gd name="connsiteY45" fmla="*/ 347392 h 714667"/>
                <a:gd name="connsiteX46" fmla="*/ 959929 w 1778548"/>
                <a:gd name="connsiteY46" fmla="*/ 347392 h 714667"/>
                <a:gd name="connsiteX47" fmla="*/ 925820 w 1778548"/>
                <a:gd name="connsiteY47" fmla="*/ 374875 h 714667"/>
                <a:gd name="connsiteX48" fmla="*/ 923383 w 1778548"/>
                <a:gd name="connsiteY48" fmla="*/ 419848 h 714667"/>
                <a:gd name="connsiteX49" fmla="*/ 886838 w 1778548"/>
                <a:gd name="connsiteY49" fmla="*/ 409854 h 714667"/>
                <a:gd name="connsiteX50" fmla="*/ 857601 w 1778548"/>
                <a:gd name="connsiteY50" fmla="*/ 429842 h 714667"/>
                <a:gd name="connsiteX51" fmla="*/ 847856 w 1778548"/>
                <a:gd name="connsiteY51" fmla="*/ 459823 h 714667"/>
                <a:gd name="connsiteX52" fmla="*/ 828365 w 1778548"/>
                <a:gd name="connsiteY52" fmla="*/ 444833 h 714667"/>
                <a:gd name="connsiteX53" fmla="*/ 811310 w 1778548"/>
                <a:gd name="connsiteY53" fmla="*/ 444833 h 714667"/>
                <a:gd name="connsiteX54" fmla="*/ 786947 w 1778548"/>
                <a:gd name="connsiteY54" fmla="*/ 469817 h 714667"/>
                <a:gd name="connsiteX55" fmla="*/ 747965 w 1778548"/>
                <a:gd name="connsiteY55" fmla="*/ 469817 h 714667"/>
                <a:gd name="connsiteX56" fmla="*/ 747965 w 1778548"/>
                <a:gd name="connsiteY56" fmla="*/ 457325 h 714667"/>
                <a:gd name="connsiteX57" fmla="*/ 718728 w 1778548"/>
                <a:gd name="connsiteY57" fmla="*/ 437337 h 714667"/>
                <a:gd name="connsiteX58" fmla="*/ 684619 w 1778548"/>
                <a:gd name="connsiteY58" fmla="*/ 447331 h 714667"/>
                <a:gd name="connsiteX59" fmla="*/ 684619 w 1778548"/>
                <a:gd name="connsiteY59" fmla="*/ 477313 h 714667"/>
                <a:gd name="connsiteX60" fmla="*/ 652946 w 1778548"/>
                <a:gd name="connsiteY60" fmla="*/ 462322 h 714667"/>
                <a:gd name="connsiteX61" fmla="*/ 640765 w 1778548"/>
                <a:gd name="connsiteY61" fmla="*/ 439836 h 714667"/>
                <a:gd name="connsiteX62" fmla="*/ 609092 w 1778548"/>
                <a:gd name="connsiteY62" fmla="*/ 429842 h 714667"/>
                <a:gd name="connsiteX63" fmla="*/ 599346 w 1778548"/>
                <a:gd name="connsiteY63" fmla="*/ 404857 h 714667"/>
                <a:gd name="connsiteX64" fmla="*/ 560365 w 1778548"/>
                <a:gd name="connsiteY64" fmla="*/ 402359 h 714667"/>
                <a:gd name="connsiteX65" fmla="*/ 555492 w 1778548"/>
                <a:gd name="connsiteY65" fmla="*/ 377374 h 714667"/>
                <a:gd name="connsiteX66" fmla="*/ 504328 w 1778548"/>
                <a:gd name="connsiteY66" fmla="*/ 374875 h 714667"/>
                <a:gd name="connsiteX67" fmla="*/ 475092 w 1778548"/>
                <a:gd name="connsiteY67" fmla="*/ 394863 h 714667"/>
                <a:gd name="connsiteX68" fmla="*/ 465346 w 1778548"/>
                <a:gd name="connsiteY68" fmla="*/ 427343 h 714667"/>
                <a:gd name="connsiteX69" fmla="*/ 416619 w 1778548"/>
                <a:gd name="connsiteY69" fmla="*/ 424845 h 714667"/>
                <a:gd name="connsiteX70" fmla="*/ 360582 w 1778548"/>
                <a:gd name="connsiteY70" fmla="*/ 434839 h 714667"/>
                <a:gd name="connsiteX71" fmla="*/ 336219 w 1778548"/>
                <a:gd name="connsiteY71" fmla="*/ 424845 h 714667"/>
                <a:gd name="connsiteX72" fmla="*/ 238764 w 1778548"/>
                <a:gd name="connsiteY72" fmla="*/ 427343 h 714667"/>
                <a:gd name="connsiteX73" fmla="*/ 233891 w 1778548"/>
                <a:gd name="connsiteY73" fmla="*/ 409854 h 714667"/>
                <a:gd name="connsiteX74" fmla="*/ 202219 w 1778548"/>
                <a:gd name="connsiteY74" fmla="*/ 397362 h 714667"/>
                <a:gd name="connsiteX75" fmla="*/ 163237 w 1778548"/>
                <a:gd name="connsiteY75" fmla="*/ 402359 h 714667"/>
                <a:gd name="connsiteX76" fmla="*/ 158364 w 1778548"/>
                <a:gd name="connsiteY76" fmla="*/ 449829 h 714667"/>
                <a:gd name="connsiteX77" fmla="*/ 134000 w 1778548"/>
                <a:gd name="connsiteY77" fmla="*/ 429842 h 714667"/>
                <a:gd name="connsiteX78" fmla="*/ 73091 w 1778548"/>
                <a:gd name="connsiteY78" fmla="*/ 442334 h 714667"/>
                <a:gd name="connsiteX79" fmla="*/ 82837 w 1778548"/>
                <a:gd name="connsiteY79" fmla="*/ 377374 h 714667"/>
                <a:gd name="connsiteX80" fmla="*/ 82837 w 1778548"/>
                <a:gd name="connsiteY80" fmla="*/ 282432 h 714667"/>
                <a:gd name="connsiteX81" fmla="*/ 56036 w 1778548"/>
                <a:gd name="connsiteY81" fmla="*/ 234961 h 714667"/>
                <a:gd name="connsiteX82" fmla="*/ 9746 w 1778548"/>
                <a:gd name="connsiteY82" fmla="*/ 244955 h 714667"/>
                <a:gd name="connsiteX83" fmla="*/ 0 w 1778548"/>
                <a:gd name="connsiteY83" fmla="*/ 202481 h 714667"/>
                <a:gd name="connsiteX84" fmla="*/ 31673 w 1778548"/>
                <a:gd name="connsiteY84" fmla="*/ 167503 h 714667"/>
                <a:gd name="connsiteX85" fmla="*/ 68218 w 1778548"/>
                <a:gd name="connsiteY85" fmla="*/ 152512 h 714667"/>
                <a:gd name="connsiteX86" fmla="*/ 77964 w 1778548"/>
                <a:gd name="connsiteY86" fmla="*/ 130025 h 714667"/>
                <a:gd name="connsiteX87" fmla="*/ 87709 w 1778548"/>
                <a:gd name="connsiteY87" fmla="*/ 122530 h 714667"/>
                <a:gd name="connsiteX88" fmla="*/ 104764 w 1778548"/>
                <a:gd name="connsiteY88" fmla="*/ 100044 h 714667"/>
                <a:gd name="connsiteX89" fmla="*/ 129436 w 1778548"/>
                <a:gd name="connsiteY89" fmla="*/ 45548 h 714667"/>
                <a:gd name="connsiteX0" fmla="*/ 650837 w 1778548"/>
                <a:gd name="connsiteY0" fmla="*/ 0 h 714667"/>
                <a:gd name="connsiteX1" fmla="*/ 1523962 w 1778548"/>
                <a:gd name="connsiteY1" fmla="*/ 45548 h 714667"/>
                <a:gd name="connsiteX2" fmla="*/ 1566584 w 1778548"/>
                <a:gd name="connsiteY2" fmla="*/ 209976 h 714667"/>
                <a:gd name="connsiteX3" fmla="*/ 1598257 w 1778548"/>
                <a:gd name="connsiteY3" fmla="*/ 279934 h 714667"/>
                <a:gd name="connsiteX4" fmla="*/ 1629930 w 1778548"/>
                <a:gd name="connsiteY4" fmla="*/ 304918 h 714667"/>
                <a:gd name="connsiteX5" fmla="*/ 1673784 w 1778548"/>
                <a:gd name="connsiteY5" fmla="*/ 304918 h 714667"/>
                <a:gd name="connsiteX6" fmla="*/ 1778548 w 1778548"/>
                <a:gd name="connsiteY6" fmla="*/ 419848 h 714667"/>
                <a:gd name="connsiteX7" fmla="*/ 1737130 w 1778548"/>
                <a:gd name="connsiteY7" fmla="*/ 449829 h 714667"/>
                <a:gd name="connsiteX8" fmla="*/ 1678657 w 1778548"/>
                <a:gd name="connsiteY8" fmla="*/ 469817 h 714667"/>
                <a:gd name="connsiteX9" fmla="*/ 1673784 w 1778548"/>
                <a:gd name="connsiteY9" fmla="*/ 487307 h 714667"/>
                <a:gd name="connsiteX10" fmla="*/ 1681094 w 1778548"/>
                <a:gd name="connsiteY10" fmla="*/ 522285 h 714667"/>
                <a:gd name="connsiteX11" fmla="*/ 1629930 w 1778548"/>
                <a:gd name="connsiteY11" fmla="*/ 547270 h 714667"/>
                <a:gd name="connsiteX12" fmla="*/ 1581202 w 1778548"/>
                <a:gd name="connsiteY12" fmla="*/ 519787 h 714667"/>
                <a:gd name="connsiteX13" fmla="*/ 1534911 w 1778548"/>
                <a:gd name="connsiteY13" fmla="*/ 522285 h 714667"/>
                <a:gd name="connsiteX14" fmla="*/ 1525166 w 1778548"/>
                <a:gd name="connsiteY14" fmla="*/ 532279 h 714667"/>
                <a:gd name="connsiteX15" fmla="*/ 1493493 w 1778548"/>
                <a:gd name="connsiteY15" fmla="*/ 532279 h 714667"/>
                <a:gd name="connsiteX16" fmla="*/ 1483748 w 1778548"/>
                <a:gd name="connsiteY16" fmla="*/ 547270 h 714667"/>
                <a:gd name="connsiteX17" fmla="*/ 1452075 w 1778548"/>
                <a:gd name="connsiteY17" fmla="*/ 572254 h 714667"/>
                <a:gd name="connsiteX18" fmla="*/ 1439893 w 1778548"/>
                <a:gd name="connsiteY18" fmla="*/ 547270 h 714667"/>
                <a:gd name="connsiteX19" fmla="*/ 1439893 w 1778548"/>
                <a:gd name="connsiteY19" fmla="*/ 532279 h 714667"/>
                <a:gd name="connsiteX20" fmla="*/ 1420402 w 1778548"/>
                <a:gd name="connsiteY20" fmla="*/ 522285 h 714667"/>
                <a:gd name="connsiteX21" fmla="*/ 1400911 w 1778548"/>
                <a:gd name="connsiteY21" fmla="*/ 532279 h 714667"/>
                <a:gd name="connsiteX22" fmla="*/ 1393602 w 1778548"/>
                <a:gd name="connsiteY22" fmla="*/ 549768 h 714667"/>
                <a:gd name="connsiteX23" fmla="*/ 1366802 w 1778548"/>
                <a:gd name="connsiteY23" fmla="*/ 549768 h 714667"/>
                <a:gd name="connsiteX24" fmla="*/ 1310766 w 1778548"/>
                <a:gd name="connsiteY24" fmla="*/ 594741 h 714667"/>
                <a:gd name="connsiteX25" fmla="*/ 1266911 w 1778548"/>
                <a:gd name="connsiteY25" fmla="*/ 602236 h 714667"/>
                <a:gd name="connsiteX26" fmla="*/ 1215747 w 1778548"/>
                <a:gd name="connsiteY26" fmla="*/ 642212 h 714667"/>
                <a:gd name="connsiteX27" fmla="*/ 1215747 w 1778548"/>
                <a:gd name="connsiteY27" fmla="*/ 679689 h 714667"/>
                <a:gd name="connsiteX28" fmla="*/ 1184075 w 1778548"/>
                <a:gd name="connsiteY28" fmla="*/ 679689 h 714667"/>
                <a:gd name="connsiteX29" fmla="*/ 1125602 w 1778548"/>
                <a:gd name="connsiteY29" fmla="*/ 714667 h 714667"/>
                <a:gd name="connsiteX30" fmla="*/ 1096365 w 1778548"/>
                <a:gd name="connsiteY30" fmla="*/ 714667 h 714667"/>
                <a:gd name="connsiteX31" fmla="*/ 1059820 w 1778548"/>
                <a:gd name="connsiteY31" fmla="*/ 674692 h 714667"/>
                <a:gd name="connsiteX32" fmla="*/ 1069565 w 1778548"/>
                <a:gd name="connsiteY32" fmla="*/ 639713 h 714667"/>
                <a:gd name="connsiteX33" fmla="*/ 1052511 w 1778548"/>
                <a:gd name="connsiteY33" fmla="*/ 619725 h 714667"/>
                <a:gd name="connsiteX34" fmla="*/ 1069565 w 1778548"/>
                <a:gd name="connsiteY34" fmla="*/ 604735 h 714667"/>
                <a:gd name="connsiteX35" fmla="*/ 1069565 w 1778548"/>
                <a:gd name="connsiteY35" fmla="*/ 584747 h 714667"/>
                <a:gd name="connsiteX36" fmla="*/ 1084183 w 1778548"/>
                <a:gd name="connsiteY36" fmla="*/ 549768 h 714667"/>
                <a:gd name="connsiteX37" fmla="*/ 1101238 w 1778548"/>
                <a:gd name="connsiteY37" fmla="*/ 554765 h 714667"/>
                <a:gd name="connsiteX38" fmla="*/ 1110983 w 1778548"/>
                <a:gd name="connsiteY38" fmla="*/ 534777 h 714667"/>
                <a:gd name="connsiteX39" fmla="*/ 1101238 w 1778548"/>
                <a:gd name="connsiteY39" fmla="*/ 484808 h 714667"/>
                <a:gd name="connsiteX40" fmla="*/ 1089056 w 1778548"/>
                <a:gd name="connsiteY40" fmla="*/ 464820 h 714667"/>
                <a:gd name="connsiteX41" fmla="*/ 1091493 w 1778548"/>
                <a:gd name="connsiteY41" fmla="*/ 444833 h 714667"/>
                <a:gd name="connsiteX42" fmla="*/ 1003783 w 1778548"/>
                <a:gd name="connsiteY42" fmla="*/ 449829 h 714667"/>
                <a:gd name="connsiteX43" fmla="*/ 976983 w 1778548"/>
                <a:gd name="connsiteY43" fmla="*/ 422346 h 714667"/>
                <a:gd name="connsiteX44" fmla="*/ 994038 w 1778548"/>
                <a:gd name="connsiteY44" fmla="*/ 347392 h 714667"/>
                <a:gd name="connsiteX45" fmla="*/ 959929 w 1778548"/>
                <a:gd name="connsiteY45" fmla="*/ 347392 h 714667"/>
                <a:gd name="connsiteX46" fmla="*/ 925820 w 1778548"/>
                <a:gd name="connsiteY46" fmla="*/ 374875 h 714667"/>
                <a:gd name="connsiteX47" fmla="*/ 923383 w 1778548"/>
                <a:gd name="connsiteY47" fmla="*/ 419848 h 714667"/>
                <a:gd name="connsiteX48" fmla="*/ 886838 w 1778548"/>
                <a:gd name="connsiteY48" fmla="*/ 409854 h 714667"/>
                <a:gd name="connsiteX49" fmla="*/ 857601 w 1778548"/>
                <a:gd name="connsiteY49" fmla="*/ 429842 h 714667"/>
                <a:gd name="connsiteX50" fmla="*/ 847856 w 1778548"/>
                <a:gd name="connsiteY50" fmla="*/ 459823 h 714667"/>
                <a:gd name="connsiteX51" fmla="*/ 828365 w 1778548"/>
                <a:gd name="connsiteY51" fmla="*/ 444833 h 714667"/>
                <a:gd name="connsiteX52" fmla="*/ 811310 w 1778548"/>
                <a:gd name="connsiteY52" fmla="*/ 444833 h 714667"/>
                <a:gd name="connsiteX53" fmla="*/ 786947 w 1778548"/>
                <a:gd name="connsiteY53" fmla="*/ 469817 h 714667"/>
                <a:gd name="connsiteX54" fmla="*/ 747965 w 1778548"/>
                <a:gd name="connsiteY54" fmla="*/ 469817 h 714667"/>
                <a:gd name="connsiteX55" fmla="*/ 747965 w 1778548"/>
                <a:gd name="connsiteY55" fmla="*/ 457325 h 714667"/>
                <a:gd name="connsiteX56" fmla="*/ 718728 w 1778548"/>
                <a:gd name="connsiteY56" fmla="*/ 437337 h 714667"/>
                <a:gd name="connsiteX57" fmla="*/ 684619 w 1778548"/>
                <a:gd name="connsiteY57" fmla="*/ 447331 h 714667"/>
                <a:gd name="connsiteX58" fmla="*/ 684619 w 1778548"/>
                <a:gd name="connsiteY58" fmla="*/ 477313 h 714667"/>
                <a:gd name="connsiteX59" fmla="*/ 652946 w 1778548"/>
                <a:gd name="connsiteY59" fmla="*/ 462322 h 714667"/>
                <a:gd name="connsiteX60" fmla="*/ 640765 w 1778548"/>
                <a:gd name="connsiteY60" fmla="*/ 439836 h 714667"/>
                <a:gd name="connsiteX61" fmla="*/ 609092 w 1778548"/>
                <a:gd name="connsiteY61" fmla="*/ 429842 h 714667"/>
                <a:gd name="connsiteX62" fmla="*/ 599346 w 1778548"/>
                <a:gd name="connsiteY62" fmla="*/ 404857 h 714667"/>
                <a:gd name="connsiteX63" fmla="*/ 560365 w 1778548"/>
                <a:gd name="connsiteY63" fmla="*/ 402359 h 714667"/>
                <a:gd name="connsiteX64" fmla="*/ 555492 w 1778548"/>
                <a:gd name="connsiteY64" fmla="*/ 377374 h 714667"/>
                <a:gd name="connsiteX65" fmla="*/ 504328 w 1778548"/>
                <a:gd name="connsiteY65" fmla="*/ 374875 h 714667"/>
                <a:gd name="connsiteX66" fmla="*/ 475092 w 1778548"/>
                <a:gd name="connsiteY66" fmla="*/ 394863 h 714667"/>
                <a:gd name="connsiteX67" fmla="*/ 465346 w 1778548"/>
                <a:gd name="connsiteY67" fmla="*/ 427343 h 714667"/>
                <a:gd name="connsiteX68" fmla="*/ 416619 w 1778548"/>
                <a:gd name="connsiteY68" fmla="*/ 424845 h 714667"/>
                <a:gd name="connsiteX69" fmla="*/ 360582 w 1778548"/>
                <a:gd name="connsiteY69" fmla="*/ 434839 h 714667"/>
                <a:gd name="connsiteX70" fmla="*/ 336219 w 1778548"/>
                <a:gd name="connsiteY70" fmla="*/ 424845 h 714667"/>
                <a:gd name="connsiteX71" fmla="*/ 238764 w 1778548"/>
                <a:gd name="connsiteY71" fmla="*/ 427343 h 714667"/>
                <a:gd name="connsiteX72" fmla="*/ 233891 w 1778548"/>
                <a:gd name="connsiteY72" fmla="*/ 409854 h 714667"/>
                <a:gd name="connsiteX73" fmla="*/ 202219 w 1778548"/>
                <a:gd name="connsiteY73" fmla="*/ 397362 h 714667"/>
                <a:gd name="connsiteX74" fmla="*/ 163237 w 1778548"/>
                <a:gd name="connsiteY74" fmla="*/ 402359 h 714667"/>
                <a:gd name="connsiteX75" fmla="*/ 158364 w 1778548"/>
                <a:gd name="connsiteY75" fmla="*/ 449829 h 714667"/>
                <a:gd name="connsiteX76" fmla="*/ 134000 w 1778548"/>
                <a:gd name="connsiteY76" fmla="*/ 429842 h 714667"/>
                <a:gd name="connsiteX77" fmla="*/ 73091 w 1778548"/>
                <a:gd name="connsiteY77" fmla="*/ 442334 h 714667"/>
                <a:gd name="connsiteX78" fmla="*/ 82837 w 1778548"/>
                <a:gd name="connsiteY78" fmla="*/ 377374 h 714667"/>
                <a:gd name="connsiteX79" fmla="*/ 82837 w 1778548"/>
                <a:gd name="connsiteY79" fmla="*/ 282432 h 714667"/>
                <a:gd name="connsiteX80" fmla="*/ 56036 w 1778548"/>
                <a:gd name="connsiteY80" fmla="*/ 234961 h 714667"/>
                <a:gd name="connsiteX81" fmla="*/ 9746 w 1778548"/>
                <a:gd name="connsiteY81" fmla="*/ 244955 h 714667"/>
                <a:gd name="connsiteX82" fmla="*/ 0 w 1778548"/>
                <a:gd name="connsiteY82" fmla="*/ 202481 h 714667"/>
                <a:gd name="connsiteX83" fmla="*/ 31673 w 1778548"/>
                <a:gd name="connsiteY83" fmla="*/ 167503 h 714667"/>
                <a:gd name="connsiteX84" fmla="*/ 68218 w 1778548"/>
                <a:gd name="connsiteY84" fmla="*/ 152512 h 714667"/>
                <a:gd name="connsiteX85" fmla="*/ 77964 w 1778548"/>
                <a:gd name="connsiteY85" fmla="*/ 130025 h 714667"/>
                <a:gd name="connsiteX86" fmla="*/ 87709 w 1778548"/>
                <a:gd name="connsiteY86" fmla="*/ 122530 h 714667"/>
                <a:gd name="connsiteX87" fmla="*/ 104764 w 1778548"/>
                <a:gd name="connsiteY87" fmla="*/ 100044 h 714667"/>
                <a:gd name="connsiteX88" fmla="*/ 129436 w 1778548"/>
                <a:gd name="connsiteY88" fmla="*/ 45548 h 714667"/>
                <a:gd name="connsiteX89" fmla="*/ 742277 w 1778548"/>
                <a:gd name="connsiteY89" fmla="*/ 91440 h 714667"/>
                <a:gd name="connsiteX0" fmla="*/ 1523962 w 1778548"/>
                <a:gd name="connsiteY0" fmla="*/ 11349 h 680468"/>
                <a:gd name="connsiteX1" fmla="*/ 1566584 w 1778548"/>
                <a:gd name="connsiteY1" fmla="*/ 175777 h 680468"/>
                <a:gd name="connsiteX2" fmla="*/ 1598257 w 1778548"/>
                <a:gd name="connsiteY2" fmla="*/ 245735 h 680468"/>
                <a:gd name="connsiteX3" fmla="*/ 1629930 w 1778548"/>
                <a:gd name="connsiteY3" fmla="*/ 270719 h 680468"/>
                <a:gd name="connsiteX4" fmla="*/ 1673784 w 1778548"/>
                <a:gd name="connsiteY4" fmla="*/ 270719 h 680468"/>
                <a:gd name="connsiteX5" fmla="*/ 1778548 w 1778548"/>
                <a:gd name="connsiteY5" fmla="*/ 385649 h 680468"/>
                <a:gd name="connsiteX6" fmla="*/ 1737130 w 1778548"/>
                <a:gd name="connsiteY6" fmla="*/ 415630 h 680468"/>
                <a:gd name="connsiteX7" fmla="*/ 1678657 w 1778548"/>
                <a:gd name="connsiteY7" fmla="*/ 435618 h 680468"/>
                <a:gd name="connsiteX8" fmla="*/ 1673784 w 1778548"/>
                <a:gd name="connsiteY8" fmla="*/ 453108 h 680468"/>
                <a:gd name="connsiteX9" fmla="*/ 1681094 w 1778548"/>
                <a:gd name="connsiteY9" fmla="*/ 488086 h 680468"/>
                <a:gd name="connsiteX10" fmla="*/ 1629930 w 1778548"/>
                <a:gd name="connsiteY10" fmla="*/ 513071 h 680468"/>
                <a:gd name="connsiteX11" fmla="*/ 1581202 w 1778548"/>
                <a:gd name="connsiteY11" fmla="*/ 485588 h 680468"/>
                <a:gd name="connsiteX12" fmla="*/ 1534911 w 1778548"/>
                <a:gd name="connsiteY12" fmla="*/ 488086 h 680468"/>
                <a:gd name="connsiteX13" fmla="*/ 1525166 w 1778548"/>
                <a:gd name="connsiteY13" fmla="*/ 498080 h 680468"/>
                <a:gd name="connsiteX14" fmla="*/ 1493493 w 1778548"/>
                <a:gd name="connsiteY14" fmla="*/ 498080 h 680468"/>
                <a:gd name="connsiteX15" fmla="*/ 1483748 w 1778548"/>
                <a:gd name="connsiteY15" fmla="*/ 513071 h 680468"/>
                <a:gd name="connsiteX16" fmla="*/ 1452075 w 1778548"/>
                <a:gd name="connsiteY16" fmla="*/ 538055 h 680468"/>
                <a:gd name="connsiteX17" fmla="*/ 1439893 w 1778548"/>
                <a:gd name="connsiteY17" fmla="*/ 513071 h 680468"/>
                <a:gd name="connsiteX18" fmla="*/ 1439893 w 1778548"/>
                <a:gd name="connsiteY18" fmla="*/ 498080 h 680468"/>
                <a:gd name="connsiteX19" fmla="*/ 1420402 w 1778548"/>
                <a:gd name="connsiteY19" fmla="*/ 488086 h 680468"/>
                <a:gd name="connsiteX20" fmla="*/ 1400911 w 1778548"/>
                <a:gd name="connsiteY20" fmla="*/ 498080 h 680468"/>
                <a:gd name="connsiteX21" fmla="*/ 1393602 w 1778548"/>
                <a:gd name="connsiteY21" fmla="*/ 515569 h 680468"/>
                <a:gd name="connsiteX22" fmla="*/ 1366802 w 1778548"/>
                <a:gd name="connsiteY22" fmla="*/ 515569 h 680468"/>
                <a:gd name="connsiteX23" fmla="*/ 1310766 w 1778548"/>
                <a:gd name="connsiteY23" fmla="*/ 560542 h 680468"/>
                <a:gd name="connsiteX24" fmla="*/ 1266911 w 1778548"/>
                <a:gd name="connsiteY24" fmla="*/ 568037 h 680468"/>
                <a:gd name="connsiteX25" fmla="*/ 1215747 w 1778548"/>
                <a:gd name="connsiteY25" fmla="*/ 608013 h 680468"/>
                <a:gd name="connsiteX26" fmla="*/ 1215747 w 1778548"/>
                <a:gd name="connsiteY26" fmla="*/ 645490 h 680468"/>
                <a:gd name="connsiteX27" fmla="*/ 1184075 w 1778548"/>
                <a:gd name="connsiteY27" fmla="*/ 645490 h 680468"/>
                <a:gd name="connsiteX28" fmla="*/ 1125602 w 1778548"/>
                <a:gd name="connsiteY28" fmla="*/ 680468 h 680468"/>
                <a:gd name="connsiteX29" fmla="*/ 1096365 w 1778548"/>
                <a:gd name="connsiteY29" fmla="*/ 680468 h 680468"/>
                <a:gd name="connsiteX30" fmla="*/ 1059820 w 1778548"/>
                <a:gd name="connsiteY30" fmla="*/ 640493 h 680468"/>
                <a:gd name="connsiteX31" fmla="*/ 1069565 w 1778548"/>
                <a:gd name="connsiteY31" fmla="*/ 605514 h 680468"/>
                <a:gd name="connsiteX32" fmla="*/ 1052511 w 1778548"/>
                <a:gd name="connsiteY32" fmla="*/ 585526 h 680468"/>
                <a:gd name="connsiteX33" fmla="*/ 1069565 w 1778548"/>
                <a:gd name="connsiteY33" fmla="*/ 570536 h 680468"/>
                <a:gd name="connsiteX34" fmla="*/ 1069565 w 1778548"/>
                <a:gd name="connsiteY34" fmla="*/ 550548 h 680468"/>
                <a:gd name="connsiteX35" fmla="*/ 1084183 w 1778548"/>
                <a:gd name="connsiteY35" fmla="*/ 515569 h 680468"/>
                <a:gd name="connsiteX36" fmla="*/ 1101238 w 1778548"/>
                <a:gd name="connsiteY36" fmla="*/ 520566 h 680468"/>
                <a:gd name="connsiteX37" fmla="*/ 1110983 w 1778548"/>
                <a:gd name="connsiteY37" fmla="*/ 500578 h 680468"/>
                <a:gd name="connsiteX38" fmla="*/ 1101238 w 1778548"/>
                <a:gd name="connsiteY38" fmla="*/ 450609 h 680468"/>
                <a:gd name="connsiteX39" fmla="*/ 1089056 w 1778548"/>
                <a:gd name="connsiteY39" fmla="*/ 430621 h 680468"/>
                <a:gd name="connsiteX40" fmla="*/ 1091493 w 1778548"/>
                <a:gd name="connsiteY40" fmla="*/ 410634 h 680468"/>
                <a:gd name="connsiteX41" fmla="*/ 1003783 w 1778548"/>
                <a:gd name="connsiteY41" fmla="*/ 415630 h 680468"/>
                <a:gd name="connsiteX42" fmla="*/ 976983 w 1778548"/>
                <a:gd name="connsiteY42" fmla="*/ 388147 h 680468"/>
                <a:gd name="connsiteX43" fmla="*/ 994038 w 1778548"/>
                <a:gd name="connsiteY43" fmla="*/ 313193 h 680468"/>
                <a:gd name="connsiteX44" fmla="*/ 959929 w 1778548"/>
                <a:gd name="connsiteY44" fmla="*/ 313193 h 680468"/>
                <a:gd name="connsiteX45" fmla="*/ 925820 w 1778548"/>
                <a:gd name="connsiteY45" fmla="*/ 340676 h 680468"/>
                <a:gd name="connsiteX46" fmla="*/ 923383 w 1778548"/>
                <a:gd name="connsiteY46" fmla="*/ 385649 h 680468"/>
                <a:gd name="connsiteX47" fmla="*/ 886838 w 1778548"/>
                <a:gd name="connsiteY47" fmla="*/ 375655 h 680468"/>
                <a:gd name="connsiteX48" fmla="*/ 857601 w 1778548"/>
                <a:gd name="connsiteY48" fmla="*/ 395643 h 680468"/>
                <a:gd name="connsiteX49" fmla="*/ 847856 w 1778548"/>
                <a:gd name="connsiteY49" fmla="*/ 425624 h 680468"/>
                <a:gd name="connsiteX50" fmla="*/ 828365 w 1778548"/>
                <a:gd name="connsiteY50" fmla="*/ 410634 h 680468"/>
                <a:gd name="connsiteX51" fmla="*/ 811310 w 1778548"/>
                <a:gd name="connsiteY51" fmla="*/ 410634 h 680468"/>
                <a:gd name="connsiteX52" fmla="*/ 786947 w 1778548"/>
                <a:gd name="connsiteY52" fmla="*/ 435618 h 680468"/>
                <a:gd name="connsiteX53" fmla="*/ 747965 w 1778548"/>
                <a:gd name="connsiteY53" fmla="*/ 435618 h 680468"/>
                <a:gd name="connsiteX54" fmla="*/ 747965 w 1778548"/>
                <a:gd name="connsiteY54" fmla="*/ 423126 h 680468"/>
                <a:gd name="connsiteX55" fmla="*/ 718728 w 1778548"/>
                <a:gd name="connsiteY55" fmla="*/ 403138 h 680468"/>
                <a:gd name="connsiteX56" fmla="*/ 684619 w 1778548"/>
                <a:gd name="connsiteY56" fmla="*/ 413132 h 680468"/>
                <a:gd name="connsiteX57" fmla="*/ 684619 w 1778548"/>
                <a:gd name="connsiteY57" fmla="*/ 443114 h 680468"/>
                <a:gd name="connsiteX58" fmla="*/ 652946 w 1778548"/>
                <a:gd name="connsiteY58" fmla="*/ 428123 h 680468"/>
                <a:gd name="connsiteX59" fmla="*/ 640765 w 1778548"/>
                <a:gd name="connsiteY59" fmla="*/ 405637 h 680468"/>
                <a:gd name="connsiteX60" fmla="*/ 609092 w 1778548"/>
                <a:gd name="connsiteY60" fmla="*/ 395643 h 680468"/>
                <a:gd name="connsiteX61" fmla="*/ 599346 w 1778548"/>
                <a:gd name="connsiteY61" fmla="*/ 370658 h 680468"/>
                <a:gd name="connsiteX62" fmla="*/ 560365 w 1778548"/>
                <a:gd name="connsiteY62" fmla="*/ 368160 h 680468"/>
                <a:gd name="connsiteX63" fmla="*/ 555492 w 1778548"/>
                <a:gd name="connsiteY63" fmla="*/ 343175 h 680468"/>
                <a:gd name="connsiteX64" fmla="*/ 504328 w 1778548"/>
                <a:gd name="connsiteY64" fmla="*/ 340676 h 680468"/>
                <a:gd name="connsiteX65" fmla="*/ 475092 w 1778548"/>
                <a:gd name="connsiteY65" fmla="*/ 360664 h 680468"/>
                <a:gd name="connsiteX66" fmla="*/ 465346 w 1778548"/>
                <a:gd name="connsiteY66" fmla="*/ 393144 h 680468"/>
                <a:gd name="connsiteX67" fmla="*/ 416619 w 1778548"/>
                <a:gd name="connsiteY67" fmla="*/ 390646 h 680468"/>
                <a:gd name="connsiteX68" fmla="*/ 360582 w 1778548"/>
                <a:gd name="connsiteY68" fmla="*/ 400640 h 680468"/>
                <a:gd name="connsiteX69" fmla="*/ 336219 w 1778548"/>
                <a:gd name="connsiteY69" fmla="*/ 390646 h 680468"/>
                <a:gd name="connsiteX70" fmla="*/ 238764 w 1778548"/>
                <a:gd name="connsiteY70" fmla="*/ 393144 h 680468"/>
                <a:gd name="connsiteX71" fmla="*/ 233891 w 1778548"/>
                <a:gd name="connsiteY71" fmla="*/ 375655 h 680468"/>
                <a:gd name="connsiteX72" fmla="*/ 202219 w 1778548"/>
                <a:gd name="connsiteY72" fmla="*/ 363163 h 680468"/>
                <a:gd name="connsiteX73" fmla="*/ 163237 w 1778548"/>
                <a:gd name="connsiteY73" fmla="*/ 368160 h 680468"/>
                <a:gd name="connsiteX74" fmla="*/ 158364 w 1778548"/>
                <a:gd name="connsiteY74" fmla="*/ 415630 h 680468"/>
                <a:gd name="connsiteX75" fmla="*/ 134000 w 1778548"/>
                <a:gd name="connsiteY75" fmla="*/ 395643 h 680468"/>
                <a:gd name="connsiteX76" fmla="*/ 73091 w 1778548"/>
                <a:gd name="connsiteY76" fmla="*/ 408135 h 680468"/>
                <a:gd name="connsiteX77" fmla="*/ 82837 w 1778548"/>
                <a:gd name="connsiteY77" fmla="*/ 343175 h 680468"/>
                <a:gd name="connsiteX78" fmla="*/ 82837 w 1778548"/>
                <a:gd name="connsiteY78" fmla="*/ 248233 h 680468"/>
                <a:gd name="connsiteX79" fmla="*/ 56036 w 1778548"/>
                <a:gd name="connsiteY79" fmla="*/ 200762 h 680468"/>
                <a:gd name="connsiteX80" fmla="*/ 9746 w 1778548"/>
                <a:gd name="connsiteY80" fmla="*/ 210756 h 680468"/>
                <a:gd name="connsiteX81" fmla="*/ 0 w 1778548"/>
                <a:gd name="connsiteY81" fmla="*/ 168282 h 680468"/>
                <a:gd name="connsiteX82" fmla="*/ 31673 w 1778548"/>
                <a:gd name="connsiteY82" fmla="*/ 133304 h 680468"/>
                <a:gd name="connsiteX83" fmla="*/ 68218 w 1778548"/>
                <a:gd name="connsiteY83" fmla="*/ 118313 h 680468"/>
                <a:gd name="connsiteX84" fmla="*/ 77964 w 1778548"/>
                <a:gd name="connsiteY84" fmla="*/ 95826 h 680468"/>
                <a:gd name="connsiteX85" fmla="*/ 87709 w 1778548"/>
                <a:gd name="connsiteY85" fmla="*/ 88331 h 680468"/>
                <a:gd name="connsiteX86" fmla="*/ 104764 w 1778548"/>
                <a:gd name="connsiteY86" fmla="*/ 65845 h 680468"/>
                <a:gd name="connsiteX87" fmla="*/ 129436 w 1778548"/>
                <a:gd name="connsiteY87" fmla="*/ 11349 h 680468"/>
                <a:gd name="connsiteX88" fmla="*/ 742277 w 1778548"/>
                <a:gd name="connsiteY88" fmla="*/ 57241 h 680468"/>
                <a:gd name="connsiteX0" fmla="*/ 1523962 w 1778548"/>
                <a:gd name="connsiteY0" fmla="*/ 0 h 669119"/>
                <a:gd name="connsiteX1" fmla="*/ 1566584 w 1778548"/>
                <a:gd name="connsiteY1" fmla="*/ 164428 h 669119"/>
                <a:gd name="connsiteX2" fmla="*/ 1598257 w 1778548"/>
                <a:gd name="connsiteY2" fmla="*/ 234386 h 669119"/>
                <a:gd name="connsiteX3" fmla="*/ 1629930 w 1778548"/>
                <a:gd name="connsiteY3" fmla="*/ 259370 h 669119"/>
                <a:gd name="connsiteX4" fmla="*/ 1673784 w 1778548"/>
                <a:gd name="connsiteY4" fmla="*/ 259370 h 669119"/>
                <a:gd name="connsiteX5" fmla="*/ 1778548 w 1778548"/>
                <a:gd name="connsiteY5" fmla="*/ 374300 h 669119"/>
                <a:gd name="connsiteX6" fmla="*/ 1737130 w 1778548"/>
                <a:gd name="connsiteY6" fmla="*/ 404281 h 669119"/>
                <a:gd name="connsiteX7" fmla="*/ 1678657 w 1778548"/>
                <a:gd name="connsiteY7" fmla="*/ 424269 h 669119"/>
                <a:gd name="connsiteX8" fmla="*/ 1673784 w 1778548"/>
                <a:gd name="connsiteY8" fmla="*/ 441759 h 669119"/>
                <a:gd name="connsiteX9" fmla="*/ 1681094 w 1778548"/>
                <a:gd name="connsiteY9" fmla="*/ 476737 h 669119"/>
                <a:gd name="connsiteX10" fmla="*/ 1629930 w 1778548"/>
                <a:gd name="connsiteY10" fmla="*/ 501722 h 669119"/>
                <a:gd name="connsiteX11" fmla="*/ 1581202 w 1778548"/>
                <a:gd name="connsiteY11" fmla="*/ 474239 h 669119"/>
                <a:gd name="connsiteX12" fmla="*/ 1534911 w 1778548"/>
                <a:gd name="connsiteY12" fmla="*/ 476737 h 669119"/>
                <a:gd name="connsiteX13" fmla="*/ 1525166 w 1778548"/>
                <a:gd name="connsiteY13" fmla="*/ 486731 h 669119"/>
                <a:gd name="connsiteX14" fmla="*/ 1493493 w 1778548"/>
                <a:gd name="connsiteY14" fmla="*/ 486731 h 669119"/>
                <a:gd name="connsiteX15" fmla="*/ 1483748 w 1778548"/>
                <a:gd name="connsiteY15" fmla="*/ 501722 h 669119"/>
                <a:gd name="connsiteX16" fmla="*/ 1452075 w 1778548"/>
                <a:gd name="connsiteY16" fmla="*/ 526706 h 669119"/>
                <a:gd name="connsiteX17" fmla="*/ 1439893 w 1778548"/>
                <a:gd name="connsiteY17" fmla="*/ 501722 h 669119"/>
                <a:gd name="connsiteX18" fmla="*/ 1439893 w 1778548"/>
                <a:gd name="connsiteY18" fmla="*/ 486731 h 669119"/>
                <a:gd name="connsiteX19" fmla="*/ 1420402 w 1778548"/>
                <a:gd name="connsiteY19" fmla="*/ 476737 h 669119"/>
                <a:gd name="connsiteX20" fmla="*/ 1400911 w 1778548"/>
                <a:gd name="connsiteY20" fmla="*/ 486731 h 669119"/>
                <a:gd name="connsiteX21" fmla="*/ 1393602 w 1778548"/>
                <a:gd name="connsiteY21" fmla="*/ 504220 h 669119"/>
                <a:gd name="connsiteX22" fmla="*/ 1366802 w 1778548"/>
                <a:gd name="connsiteY22" fmla="*/ 504220 h 669119"/>
                <a:gd name="connsiteX23" fmla="*/ 1310766 w 1778548"/>
                <a:gd name="connsiteY23" fmla="*/ 549193 h 669119"/>
                <a:gd name="connsiteX24" fmla="*/ 1266911 w 1778548"/>
                <a:gd name="connsiteY24" fmla="*/ 556688 h 669119"/>
                <a:gd name="connsiteX25" fmla="*/ 1215747 w 1778548"/>
                <a:gd name="connsiteY25" fmla="*/ 596664 h 669119"/>
                <a:gd name="connsiteX26" fmla="*/ 1215747 w 1778548"/>
                <a:gd name="connsiteY26" fmla="*/ 634141 h 669119"/>
                <a:gd name="connsiteX27" fmla="*/ 1184075 w 1778548"/>
                <a:gd name="connsiteY27" fmla="*/ 634141 h 669119"/>
                <a:gd name="connsiteX28" fmla="*/ 1125602 w 1778548"/>
                <a:gd name="connsiteY28" fmla="*/ 669119 h 669119"/>
                <a:gd name="connsiteX29" fmla="*/ 1096365 w 1778548"/>
                <a:gd name="connsiteY29" fmla="*/ 669119 h 669119"/>
                <a:gd name="connsiteX30" fmla="*/ 1059820 w 1778548"/>
                <a:gd name="connsiteY30" fmla="*/ 629144 h 669119"/>
                <a:gd name="connsiteX31" fmla="*/ 1069565 w 1778548"/>
                <a:gd name="connsiteY31" fmla="*/ 594165 h 669119"/>
                <a:gd name="connsiteX32" fmla="*/ 1052511 w 1778548"/>
                <a:gd name="connsiteY32" fmla="*/ 574177 h 669119"/>
                <a:gd name="connsiteX33" fmla="*/ 1069565 w 1778548"/>
                <a:gd name="connsiteY33" fmla="*/ 559187 h 669119"/>
                <a:gd name="connsiteX34" fmla="*/ 1069565 w 1778548"/>
                <a:gd name="connsiteY34" fmla="*/ 539199 h 669119"/>
                <a:gd name="connsiteX35" fmla="*/ 1084183 w 1778548"/>
                <a:gd name="connsiteY35" fmla="*/ 504220 h 669119"/>
                <a:gd name="connsiteX36" fmla="*/ 1101238 w 1778548"/>
                <a:gd name="connsiteY36" fmla="*/ 509217 h 669119"/>
                <a:gd name="connsiteX37" fmla="*/ 1110983 w 1778548"/>
                <a:gd name="connsiteY37" fmla="*/ 489229 h 669119"/>
                <a:gd name="connsiteX38" fmla="*/ 1101238 w 1778548"/>
                <a:gd name="connsiteY38" fmla="*/ 439260 h 669119"/>
                <a:gd name="connsiteX39" fmla="*/ 1089056 w 1778548"/>
                <a:gd name="connsiteY39" fmla="*/ 419272 h 669119"/>
                <a:gd name="connsiteX40" fmla="*/ 1091493 w 1778548"/>
                <a:gd name="connsiteY40" fmla="*/ 399285 h 669119"/>
                <a:gd name="connsiteX41" fmla="*/ 1003783 w 1778548"/>
                <a:gd name="connsiteY41" fmla="*/ 404281 h 669119"/>
                <a:gd name="connsiteX42" fmla="*/ 976983 w 1778548"/>
                <a:gd name="connsiteY42" fmla="*/ 376798 h 669119"/>
                <a:gd name="connsiteX43" fmla="*/ 994038 w 1778548"/>
                <a:gd name="connsiteY43" fmla="*/ 301844 h 669119"/>
                <a:gd name="connsiteX44" fmla="*/ 959929 w 1778548"/>
                <a:gd name="connsiteY44" fmla="*/ 301844 h 669119"/>
                <a:gd name="connsiteX45" fmla="*/ 925820 w 1778548"/>
                <a:gd name="connsiteY45" fmla="*/ 329327 h 669119"/>
                <a:gd name="connsiteX46" fmla="*/ 923383 w 1778548"/>
                <a:gd name="connsiteY46" fmla="*/ 374300 h 669119"/>
                <a:gd name="connsiteX47" fmla="*/ 886838 w 1778548"/>
                <a:gd name="connsiteY47" fmla="*/ 364306 h 669119"/>
                <a:gd name="connsiteX48" fmla="*/ 857601 w 1778548"/>
                <a:gd name="connsiteY48" fmla="*/ 384294 h 669119"/>
                <a:gd name="connsiteX49" fmla="*/ 847856 w 1778548"/>
                <a:gd name="connsiteY49" fmla="*/ 414275 h 669119"/>
                <a:gd name="connsiteX50" fmla="*/ 828365 w 1778548"/>
                <a:gd name="connsiteY50" fmla="*/ 399285 h 669119"/>
                <a:gd name="connsiteX51" fmla="*/ 811310 w 1778548"/>
                <a:gd name="connsiteY51" fmla="*/ 399285 h 669119"/>
                <a:gd name="connsiteX52" fmla="*/ 786947 w 1778548"/>
                <a:gd name="connsiteY52" fmla="*/ 424269 h 669119"/>
                <a:gd name="connsiteX53" fmla="*/ 747965 w 1778548"/>
                <a:gd name="connsiteY53" fmla="*/ 424269 h 669119"/>
                <a:gd name="connsiteX54" fmla="*/ 747965 w 1778548"/>
                <a:gd name="connsiteY54" fmla="*/ 411777 h 669119"/>
                <a:gd name="connsiteX55" fmla="*/ 718728 w 1778548"/>
                <a:gd name="connsiteY55" fmla="*/ 391789 h 669119"/>
                <a:gd name="connsiteX56" fmla="*/ 684619 w 1778548"/>
                <a:gd name="connsiteY56" fmla="*/ 401783 h 669119"/>
                <a:gd name="connsiteX57" fmla="*/ 684619 w 1778548"/>
                <a:gd name="connsiteY57" fmla="*/ 431765 h 669119"/>
                <a:gd name="connsiteX58" fmla="*/ 652946 w 1778548"/>
                <a:gd name="connsiteY58" fmla="*/ 416774 h 669119"/>
                <a:gd name="connsiteX59" fmla="*/ 640765 w 1778548"/>
                <a:gd name="connsiteY59" fmla="*/ 394288 h 669119"/>
                <a:gd name="connsiteX60" fmla="*/ 609092 w 1778548"/>
                <a:gd name="connsiteY60" fmla="*/ 384294 h 669119"/>
                <a:gd name="connsiteX61" fmla="*/ 599346 w 1778548"/>
                <a:gd name="connsiteY61" fmla="*/ 359309 h 669119"/>
                <a:gd name="connsiteX62" fmla="*/ 560365 w 1778548"/>
                <a:gd name="connsiteY62" fmla="*/ 356811 h 669119"/>
                <a:gd name="connsiteX63" fmla="*/ 555492 w 1778548"/>
                <a:gd name="connsiteY63" fmla="*/ 331826 h 669119"/>
                <a:gd name="connsiteX64" fmla="*/ 504328 w 1778548"/>
                <a:gd name="connsiteY64" fmla="*/ 329327 h 669119"/>
                <a:gd name="connsiteX65" fmla="*/ 475092 w 1778548"/>
                <a:gd name="connsiteY65" fmla="*/ 349315 h 669119"/>
                <a:gd name="connsiteX66" fmla="*/ 465346 w 1778548"/>
                <a:gd name="connsiteY66" fmla="*/ 381795 h 669119"/>
                <a:gd name="connsiteX67" fmla="*/ 416619 w 1778548"/>
                <a:gd name="connsiteY67" fmla="*/ 379297 h 669119"/>
                <a:gd name="connsiteX68" fmla="*/ 360582 w 1778548"/>
                <a:gd name="connsiteY68" fmla="*/ 389291 h 669119"/>
                <a:gd name="connsiteX69" fmla="*/ 336219 w 1778548"/>
                <a:gd name="connsiteY69" fmla="*/ 379297 h 669119"/>
                <a:gd name="connsiteX70" fmla="*/ 238764 w 1778548"/>
                <a:gd name="connsiteY70" fmla="*/ 381795 h 669119"/>
                <a:gd name="connsiteX71" fmla="*/ 233891 w 1778548"/>
                <a:gd name="connsiteY71" fmla="*/ 364306 h 669119"/>
                <a:gd name="connsiteX72" fmla="*/ 202219 w 1778548"/>
                <a:gd name="connsiteY72" fmla="*/ 351814 h 669119"/>
                <a:gd name="connsiteX73" fmla="*/ 163237 w 1778548"/>
                <a:gd name="connsiteY73" fmla="*/ 356811 h 669119"/>
                <a:gd name="connsiteX74" fmla="*/ 158364 w 1778548"/>
                <a:gd name="connsiteY74" fmla="*/ 404281 h 669119"/>
                <a:gd name="connsiteX75" fmla="*/ 134000 w 1778548"/>
                <a:gd name="connsiteY75" fmla="*/ 384294 h 669119"/>
                <a:gd name="connsiteX76" fmla="*/ 73091 w 1778548"/>
                <a:gd name="connsiteY76" fmla="*/ 396786 h 669119"/>
                <a:gd name="connsiteX77" fmla="*/ 82837 w 1778548"/>
                <a:gd name="connsiteY77" fmla="*/ 331826 h 669119"/>
                <a:gd name="connsiteX78" fmla="*/ 82837 w 1778548"/>
                <a:gd name="connsiteY78" fmla="*/ 236884 h 669119"/>
                <a:gd name="connsiteX79" fmla="*/ 56036 w 1778548"/>
                <a:gd name="connsiteY79" fmla="*/ 189413 h 669119"/>
                <a:gd name="connsiteX80" fmla="*/ 9746 w 1778548"/>
                <a:gd name="connsiteY80" fmla="*/ 199407 h 669119"/>
                <a:gd name="connsiteX81" fmla="*/ 0 w 1778548"/>
                <a:gd name="connsiteY81" fmla="*/ 156933 h 669119"/>
                <a:gd name="connsiteX82" fmla="*/ 31673 w 1778548"/>
                <a:gd name="connsiteY82" fmla="*/ 121955 h 669119"/>
                <a:gd name="connsiteX83" fmla="*/ 68218 w 1778548"/>
                <a:gd name="connsiteY83" fmla="*/ 106964 h 669119"/>
                <a:gd name="connsiteX84" fmla="*/ 77964 w 1778548"/>
                <a:gd name="connsiteY84" fmla="*/ 84477 h 669119"/>
                <a:gd name="connsiteX85" fmla="*/ 87709 w 1778548"/>
                <a:gd name="connsiteY85" fmla="*/ 76982 h 669119"/>
                <a:gd name="connsiteX86" fmla="*/ 104764 w 1778548"/>
                <a:gd name="connsiteY86" fmla="*/ 54496 h 669119"/>
                <a:gd name="connsiteX87" fmla="*/ 129436 w 1778548"/>
                <a:gd name="connsiteY87" fmla="*/ 0 h 669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778548" h="669119">
                  <a:moveTo>
                    <a:pt x="1523962" y="0"/>
                  </a:moveTo>
                  <a:lnTo>
                    <a:pt x="1566584" y="164428"/>
                  </a:lnTo>
                  <a:lnTo>
                    <a:pt x="1598257" y="234386"/>
                  </a:lnTo>
                  <a:lnTo>
                    <a:pt x="1629930" y="259370"/>
                  </a:lnTo>
                  <a:lnTo>
                    <a:pt x="1673784" y="259370"/>
                  </a:lnTo>
                  <a:lnTo>
                    <a:pt x="1778548" y="374300"/>
                  </a:lnTo>
                  <a:lnTo>
                    <a:pt x="1737130" y="404281"/>
                  </a:lnTo>
                  <a:lnTo>
                    <a:pt x="1678657" y="424269"/>
                  </a:lnTo>
                  <a:lnTo>
                    <a:pt x="1673784" y="441759"/>
                  </a:lnTo>
                  <a:lnTo>
                    <a:pt x="1681094" y="476737"/>
                  </a:lnTo>
                  <a:lnTo>
                    <a:pt x="1629930" y="501722"/>
                  </a:lnTo>
                  <a:lnTo>
                    <a:pt x="1581202" y="474239"/>
                  </a:lnTo>
                  <a:lnTo>
                    <a:pt x="1534911" y="476737"/>
                  </a:lnTo>
                  <a:lnTo>
                    <a:pt x="1525166" y="486731"/>
                  </a:lnTo>
                  <a:lnTo>
                    <a:pt x="1493493" y="486731"/>
                  </a:lnTo>
                  <a:lnTo>
                    <a:pt x="1483748" y="501722"/>
                  </a:lnTo>
                  <a:lnTo>
                    <a:pt x="1452075" y="526706"/>
                  </a:lnTo>
                  <a:lnTo>
                    <a:pt x="1439893" y="501722"/>
                  </a:lnTo>
                  <a:lnTo>
                    <a:pt x="1439893" y="486731"/>
                  </a:lnTo>
                  <a:lnTo>
                    <a:pt x="1420402" y="476737"/>
                  </a:lnTo>
                  <a:lnTo>
                    <a:pt x="1400911" y="486731"/>
                  </a:lnTo>
                  <a:lnTo>
                    <a:pt x="1393602" y="504220"/>
                  </a:lnTo>
                  <a:lnTo>
                    <a:pt x="1366802" y="504220"/>
                  </a:lnTo>
                  <a:lnTo>
                    <a:pt x="1310766" y="549193"/>
                  </a:lnTo>
                  <a:lnTo>
                    <a:pt x="1266911" y="556688"/>
                  </a:lnTo>
                  <a:lnTo>
                    <a:pt x="1215747" y="596664"/>
                  </a:lnTo>
                  <a:lnTo>
                    <a:pt x="1215747" y="634141"/>
                  </a:lnTo>
                  <a:lnTo>
                    <a:pt x="1184075" y="634141"/>
                  </a:lnTo>
                  <a:lnTo>
                    <a:pt x="1125602" y="669119"/>
                  </a:lnTo>
                  <a:lnTo>
                    <a:pt x="1096365" y="669119"/>
                  </a:lnTo>
                  <a:lnTo>
                    <a:pt x="1059820" y="629144"/>
                  </a:lnTo>
                  <a:lnTo>
                    <a:pt x="1069565" y="594165"/>
                  </a:lnTo>
                  <a:lnTo>
                    <a:pt x="1052511" y="574177"/>
                  </a:lnTo>
                  <a:lnTo>
                    <a:pt x="1069565" y="559187"/>
                  </a:lnTo>
                  <a:lnTo>
                    <a:pt x="1069565" y="539199"/>
                  </a:lnTo>
                  <a:lnTo>
                    <a:pt x="1084183" y="504220"/>
                  </a:lnTo>
                  <a:lnTo>
                    <a:pt x="1101238" y="509217"/>
                  </a:lnTo>
                  <a:lnTo>
                    <a:pt x="1110983" y="489229"/>
                  </a:lnTo>
                  <a:lnTo>
                    <a:pt x="1101238" y="439260"/>
                  </a:lnTo>
                  <a:lnTo>
                    <a:pt x="1089056" y="419272"/>
                  </a:lnTo>
                  <a:lnTo>
                    <a:pt x="1091493" y="399285"/>
                  </a:lnTo>
                  <a:lnTo>
                    <a:pt x="1003783" y="404281"/>
                  </a:lnTo>
                  <a:lnTo>
                    <a:pt x="976983" y="376798"/>
                  </a:lnTo>
                  <a:lnTo>
                    <a:pt x="994038" y="301844"/>
                  </a:lnTo>
                  <a:lnTo>
                    <a:pt x="959929" y="301844"/>
                  </a:lnTo>
                  <a:lnTo>
                    <a:pt x="925820" y="329327"/>
                  </a:lnTo>
                  <a:lnTo>
                    <a:pt x="923383" y="374300"/>
                  </a:lnTo>
                  <a:lnTo>
                    <a:pt x="886838" y="364306"/>
                  </a:lnTo>
                  <a:lnTo>
                    <a:pt x="857601" y="384294"/>
                  </a:lnTo>
                  <a:lnTo>
                    <a:pt x="847856" y="414275"/>
                  </a:lnTo>
                  <a:lnTo>
                    <a:pt x="828365" y="399285"/>
                  </a:lnTo>
                  <a:lnTo>
                    <a:pt x="811310" y="399285"/>
                  </a:lnTo>
                  <a:lnTo>
                    <a:pt x="786947" y="424269"/>
                  </a:lnTo>
                  <a:lnTo>
                    <a:pt x="747965" y="424269"/>
                  </a:lnTo>
                  <a:lnTo>
                    <a:pt x="747965" y="411777"/>
                  </a:lnTo>
                  <a:lnTo>
                    <a:pt x="718728" y="391789"/>
                  </a:lnTo>
                  <a:lnTo>
                    <a:pt x="684619" y="401783"/>
                  </a:lnTo>
                  <a:lnTo>
                    <a:pt x="684619" y="431765"/>
                  </a:lnTo>
                  <a:lnTo>
                    <a:pt x="652946" y="416774"/>
                  </a:lnTo>
                  <a:lnTo>
                    <a:pt x="640765" y="394288"/>
                  </a:lnTo>
                  <a:lnTo>
                    <a:pt x="609092" y="384294"/>
                  </a:lnTo>
                  <a:lnTo>
                    <a:pt x="599346" y="359309"/>
                  </a:lnTo>
                  <a:lnTo>
                    <a:pt x="560365" y="356811"/>
                  </a:lnTo>
                  <a:lnTo>
                    <a:pt x="555492" y="331826"/>
                  </a:lnTo>
                  <a:lnTo>
                    <a:pt x="504328" y="329327"/>
                  </a:lnTo>
                  <a:lnTo>
                    <a:pt x="475092" y="349315"/>
                  </a:lnTo>
                  <a:lnTo>
                    <a:pt x="465346" y="381795"/>
                  </a:lnTo>
                  <a:lnTo>
                    <a:pt x="416619" y="379297"/>
                  </a:lnTo>
                  <a:lnTo>
                    <a:pt x="360582" y="389291"/>
                  </a:lnTo>
                  <a:lnTo>
                    <a:pt x="336219" y="379297"/>
                  </a:lnTo>
                  <a:lnTo>
                    <a:pt x="238764" y="381795"/>
                  </a:lnTo>
                  <a:lnTo>
                    <a:pt x="233891" y="364306"/>
                  </a:lnTo>
                  <a:lnTo>
                    <a:pt x="202219" y="351814"/>
                  </a:lnTo>
                  <a:lnTo>
                    <a:pt x="163237" y="356811"/>
                  </a:lnTo>
                  <a:lnTo>
                    <a:pt x="158364" y="404281"/>
                  </a:lnTo>
                  <a:lnTo>
                    <a:pt x="134000" y="384294"/>
                  </a:lnTo>
                  <a:lnTo>
                    <a:pt x="73091" y="396786"/>
                  </a:lnTo>
                  <a:lnTo>
                    <a:pt x="82837" y="331826"/>
                  </a:lnTo>
                  <a:lnTo>
                    <a:pt x="82837" y="236884"/>
                  </a:lnTo>
                  <a:lnTo>
                    <a:pt x="56036" y="189413"/>
                  </a:lnTo>
                  <a:lnTo>
                    <a:pt x="9746" y="199407"/>
                  </a:lnTo>
                  <a:lnTo>
                    <a:pt x="0" y="156933"/>
                  </a:lnTo>
                  <a:lnTo>
                    <a:pt x="31673" y="121955"/>
                  </a:lnTo>
                  <a:lnTo>
                    <a:pt x="68218" y="106964"/>
                  </a:lnTo>
                  <a:lnTo>
                    <a:pt x="77964" y="84477"/>
                  </a:lnTo>
                  <a:lnTo>
                    <a:pt x="87709" y="76982"/>
                  </a:lnTo>
                  <a:lnTo>
                    <a:pt x="104764" y="54496"/>
                  </a:lnTo>
                  <a:lnTo>
                    <a:pt x="129436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8DAD0DA-CDF5-B08F-A93F-E7BEFAA5FAA0}"/>
                </a:ext>
              </a:extLst>
            </p:cNvPr>
            <p:cNvSpPr/>
            <p:nvPr/>
          </p:nvSpPr>
          <p:spPr>
            <a:xfrm>
              <a:off x="6805983" y="4043090"/>
              <a:ext cx="1271784" cy="2118701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77FFBFE-AE82-CB59-62B3-71BFEFE9CB9F}"/>
                </a:ext>
              </a:extLst>
            </p:cNvPr>
            <p:cNvSpPr/>
            <p:nvPr/>
          </p:nvSpPr>
          <p:spPr>
            <a:xfrm>
              <a:off x="7736675" y="4113345"/>
              <a:ext cx="1387105" cy="2203350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ECF524F-495A-7F51-FB99-403AA3C1AA3D}"/>
                </a:ext>
              </a:extLst>
            </p:cNvPr>
            <p:cNvSpPr/>
            <p:nvPr/>
          </p:nvSpPr>
          <p:spPr>
            <a:xfrm>
              <a:off x="6702293" y="5834494"/>
              <a:ext cx="1031942" cy="630780"/>
            </a:xfrm>
            <a:custGeom>
              <a:avLst/>
              <a:gdLst>
                <a:gd name="connsiteX0" fmla="*/ 454524 w 1031942"/>
                <a:gd name="connsiteY0" fmla="*/ 0 h 630780"/>
                <a:gd name="connsiteX1" fmla="*/ 466706 w 1031942"/>
                <a:gd name="connsiteY1" fmla="*/ 54967 h 630780"/>
                <a:gd name="connsiteX2" fmla="*/ 505688 w 1031942"/>
                <a:gd name="connsiteY2" fmla="*/ 69957 h 630780"/>
                <a:gd name="connsiteX3" fmla="*/ 525179 w 1031942"/>
                <a:gd name="connsiteY3" fmla="*/ 84948 h 630780"/>
                <a:gd name="connsiteX4" fmla="*/ 556851 w 1031942"/>
                <a:gd name="connsiteY4" fmla="*/ 99939 h 630780"/>
                <a:gd name="connsiteX5" fmla="*/ 590960 w 1031942"/>
                <a:gd name="connsiteY5" fmla="*/ 92444 h 630780"/>
                <a:gd name="connsiteX6" fmla="*/ 603142 w 1031942"/>
                <a:gd name="connsiteY6" fmla="*/ 117428 h 630780"/>
                <a:gd name="connsiteX7" fmla="*/ 639688 w 1031942"/>
                <a:gd name="connsiteY7" fmla="*/ 129921 h 630780"/>
                <a:gd name="connsiteX8" fmla="*/ 668924 w 1031942"/>
                <a:gd name="connsiteY8" fmla="*/ 122425 h 630780"/>
                <a:gd name="connsiteX9" fmla="*/ 703033 w 1031942"/>
                <a:gd name="connsiteY9" fmla="*/ 149908 h 630780"/>
                <a:gd name="connsiteX10" fmla="*/ 722524 w 1031942"/>
                <a:gd name="connsiteY10" fmla="*/ 124924 h 630780"/>
                <a:gd name="connsiteX11" fmla="*/ 766379 w 1031942"/>
                <a:gd name="connsiteY11" fmla="*/ 154905 h 630780"/>
                <a:gd name="connsiteX12" fmla="*/ 785869 w 1031942"/>
                <a:gd name="connsiteY12" fmla="*/ 174893 h 630780"/>
                <a:gd name="connsiteX13" fmla="*/ 822415 w 1031942"/>
                <a:gd name="connsiteY13" fmla="*/ 179890 h 630780"/>
                <a:gd name="connsiteX14" fmla="*/ 841906 w 1031942"/>
                <a:gd name="connsiteY14" fmla="*/ 212370 h 630780"/>
                <a:gd name="connsiteX15" fmla="*/ 841906 w 1031942"/>
                <a:gd name="connsiteY15" fmla="*/ 264838 h 630780"/>
                <a:gd name="connsiteX16" fmla="*/ 873579 w 1031942"/>
                <a:gd name="connsiteY16" fmla="*/ 274832 h 630780"/>
                <a:gd name="connsiteX17" fmla="*/ 880888 w 1031942"/>
                <a:gd name="connsiteY17" fmla="*/ 294820 h 630780"/>
                <a:gd name="connsiteX18" fmla="*/ 929615 w 1031942"/>
                <a:gd name="connsiteY18" fmla="*/ 302315 h 630780"/>
                <a:gd name="connsiteX19" fmla="*/ 946434 w 1031942"/>
                <a:gd name="connsiteY19" fmla="*/ 323874 h 630780"/>
                <a:gd name="connsiteX20" fmla="*/ 941797 w 1031942"/>
                <a:gd name="connsiteY20" fmla="*/ 354783 h 630780"/>
                <a:gd name="connsiteX21" fmla="*/ 956415 w 1031942"/>
                <a:gd name="connsiteY21" fmla="*/ 369774 h 630780"/>
                <a:gd name="connsiteX22" fmla="*/ 990524 w 1031942"/>
                <a:gd name="connsiteY22" fmla="*/ 394758 h 630780"/>
                <a:gd name="connsiteX23" fmla="*/ 980778 w 1031942"/>
                <a:gd name="connsiteY23" fmla="*/ 424740 h 630780"/>
                <a:gd name="connsiteX24" fmla="*/ 995397 w 1031942"/>
                <a:gd name="connsiteY24" fmla="*/ 454721 h 630780"/>
                <a:gd name="connsiteX25" fmla="*/ 1022197 w 1031942"/>
                <a:gd name="connsiteY25" fmla="*/ 454721 h 630780"/>
                <a:gd name="connsiteX26" fmla="*/ 1031942 w 1031942"/>
                <a:gd name="connsiteY26" fmla="*/ 464715 h 630780"/>
                <a:gd name="connsiteX27" fmla="*/ 990524 w 1031942"/>
                <a:gd name="connsiteY27" fmla="*/ 529676 h 630780"/>
                <a:gd name="connsiteX28" fmla="*/ 992960 w 1031942"/>
                <a:gd name="connsiteY28" fmla="*/ 549663 h 630780"/>
                <a:gd name="connsiteX29" fmla="*/ 1014888 w 1031942"/>
                <a:gd name="connsiteY29" fmla="*/ 557159 h 630780"/>
                <a:gd name="connsiteX30" fmla="*/ 995397 w 1031942"/>
                <a:gd name="connsiteY30" fmla="*/ 609627 h 630780"/>
                <a:gd name="connsiteX31" fmla="*/ 979529 w 1031942"/>
                <a:gd name="connsiteY31" fmla="*/ 630780 h 630780"/>
                <a:gd name="connsiteX32" fmla="*/ 954466 w 1031942"/>
                <a:gd name="connsiteY32" fmla="*/ 630780 h 630780"/>
                <a:gd name="connsiteX33" fmla="*/ 934488 w 1031942"/>
                <a:gd name="connsiteY33" fmla="*/ 617122 h 630780"/>
                <a:gd name="connsiteX34" fmla="*/ 930389 w 1031942"/>
                <a:gd name="connsiteY34" fmla="*/ 630780 h 630780"/>
                <a:gd name="connsiteX35" fmla="*/ 0 w 1031942"/>
                <a:gd name="connsiteY35" fmla="*/ 630780 h 630780"/>
                <a:gd name="connsiteX36" fmla="*/ 8670 w 1031942"/>
                <a:gd name="connsiteY36" fmla="*/ 602131 h 630780"/>
                <a:gd name="connsiteX37" fmla="*/ 40342 w 1031942"/>
                <a:gd name="connsiteY37" fmla="*/ 574648 h 630780"/>
                <a:gd name="connsiteX38" fmla="*/ 67142 w 1031942"/>
                <a:gd name="connsiteY38" fmla="*/ 564654 h 630780"/>
                <a:gd name="connsiteX39" fmla="*/ 84197 w 1031942"/>
                <a:gd name="connsiteY39" fmla="*/ 529676 h 630780"/>
                <a:gd name="connsiteX40" fmla="*/ 110997 w 1031942"/>
                <a:gd name="connsiteY40" fmla="*/ 507189 h 630780"/>
                <a:gd name="connsiteX41" fmla="*/ 125615 w 1031942"/>
                <a:gd name="connsiteY41" fmla="*/ 479706 h 630780"/>
                <a:gd name="connsiteX42" fmla="*/ 154851 w 1031942"/>
                <a:gd name="connsiteY42" fmla="*/ 457220 h 630780"/>
                <a:gd name="connsiteX43" fmla="*/ 171906 w 1031942"/>
                <a:gd name="connsiteY43" fmla="*/ 417244 h 630780"/>
                <a:gd name="connsiteX44" fmla="*/ 210888 w 1031942"/>
                <a:gd name="connsiteY44" fmla="*/ 277330 h 630780"/>
                <a:gd name="connsiteX45" fmla="*/ 213324 w 1031942"/>
                <a:gd name="connsiteY45" fmla="*/ 247349 h 630780"/>
                <a:gd name="connsiteX46" fmla="*/ 232815 w 1031942"/>
                <a:gd name="connsiteY46" fmla="*/ 217367 h 630780"/>
                <a:gd name="connsiteX47" fmla="*/ 225506 w 1031942"/>
                <a:gd name="connsiteY47" fmla="*/ 202376 h 630780"/>
                <a:gd name="connsiteX48" fmla="*/ 240124 w 1031942"/>
                <a:gd name="connsiteY48" fmla="*/ 177392 h 630780"/>
                <a:gd name="connsiteX49" fmla="*/ 252306 w 1031942"/>
                <a:gd name="connsiteY49" fmla="*/ 142413 h 630780"/>
                <a:gd name="connsiteX50" fmla="*/ 262051 w 1031942"/>
                <a:gd name="connsiteY50" fmla="*/ 124924 h 630780"/>
                <a:gd name="connsiteX51" fmla="*/ 279106 w 1031942"/>
                <a:gd name="connsiteY51" fmla="*/ 57465 h 630780"/>
                <a:gd name="connsiteX52" fmla="*/ 271797 w 1031942"/>
                <a:gd name="connsiteY52" fmla="*/ 12493 h 630780"/>
                <a:gd name="connsiteX53" fmla="*/ 275076 w 1031942"/>
                <a:gd name="connsiteY53" fmla="*/ 10718 h 630780"/>
                <a:gd name="connsiteX54" fmla="*/ 273885 w 1031942"/>
                <a:gd name="connsiteY54" fmla="*/ 14991 h 630780"/>
                <a:gd name="connsiteX55" fmla="*/ 361942 w 1031942"/>
                <a:gd name="connsiteY55" fmla="*/ 14991 h 630780"/>
                <a:gd name="connsiteX56" fmla="*/ 398488 w 1031942"/>
                <a:gd name="connsiteY56" fmla="*/ 29982 h 630780"/>
                <a:gd name="connsiteX57" fmla="*/ 403360 w 1031942"/>
                <a:gd name="connsiteY57" fmla="*/ 7496 h 63078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954466 w 1031942"/>
                <a:gd name="connsiteY56" fmla="*/ 630780 h 722220"/>
                <a:gd name="connsiteX57" fmla="*/ 934488 w 1031942"/>
                <a:gd name="connsiteY57" fmla="*/ 617122 h 722220"/>
                <a:gd name="connsiteX58" fmla="*/ 1021829 w 1031942"/>
                <a:gd name="connsiteY58" fmla="*/ 722220 h 72222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954466 w 1031942"/>
                <a:gd name="connsiteY56" fmla="*/ 630780 h 722220"/>
                <a:gd name="connsiteX57" fmla="*/ 1021829 w 1031942"/>
                <a:gd name="connsiteY57" fmla="*/ 722220 h 722220"/>
                <a:gd name="connsiteX0" fmla="*/ 930389 w 1031942"/>
                <a:gd name="connsiteY0" fmla="*/ 630780 h 722220"/>
                <a:gd name="connsiteX1" fmla="*/ 0 w 1031942"/>
                <a:gd name="connsiteY1" fmla="*/ 630780 h 722220"/>
                <a:gd name="connsiteX2" fmla="*/ 8670 w 1031942"/>
                <a:gd name="connsiteY2" fmla="*/ 602131 h 722220"/>
                <a:gd name="connsiteX3" fmla="*/ 40342 w 1031942"/>
                <a:gd name="connsiteY3" fmla="*/ 574648 h 722220"/>
                <a:gd name="connsiteX4" fmla="*/ 67142 w 1031942"/>
                <a:gd name="connsiteY4" fmla="*/ 564654 h 722220"/>
                <a:gd name="connsiteX5" fmla="*/ 84197 w 1031942"/>
                <a:gd name="connsiteY5" fmla="*/ 529676 h 722220"/>
                <a:gd name="connsiteX6" fmla="*/ 110997 w 1031942"/>
                <a:gd name="connsiteY6" fmla="*/ 507189 h 722220"/>
                <a:gd name="connsiteX7" fmla="*/ 125615 w 1031942"/>
                <a:gd name="connsiteY7" fmla="*/ 479706 h 722220"/>
                <a:gd name="connsiteX8" fmla="*/ 154851 w 1031942"/>
                <a:gd name="connsiteY8" fmla="*/ 457220 h 722220"/>
                <a:gd name="connsiteX9" fmla="*/ 171906 w 1031942"/>
                <a:gd name="connsiteY9" fmla="*/ 417244 h 722220"/>
                <a:gd name="connsiteX10" fmla="*/ 210888 w 1031942"/>
                <a:gd name="connsiteY10" fmla="*/ 277330 h 722220"/>
                <a:gd name="connsiteX11" fmla="*/ 213324 w 1031942"/>
                <a:gd name="connsiteY11" fmla="*/ 247349 h 722220"/>
                <a:gd name="connsiteX12" fmla="*/ 232815 w 1031942"/>
                <a:gd name="connsiteY12" fmla="*/ 217367 h 722220"/>
                <a:gd name="connsiteX13" fmla="*/ 225506 w 1031942"/>
                <a:gd name="connsiteY13" fmla="*/ 202376 h 722220"/>
                <a:gd name="connsiteX14" fmla="*/ 240124 w 1031942"/>
                <a:gd name="connsiteY14" fmla="*/ 177392 h 722220"/>
                <a:gd name="connsiteX15" fmla="*/ 252306 w 1031942"/>
                <a:gd name="connsiteY15" fmla="*/ 142413 h 722220"/>
                <a:gd name="connsiteX16" fmla="*/ 262051 w 1031942"/>
                <a:gd name="connsiteY16" fmla="*/ 124924 h 722220"/>
                <a:gd name="connsiteX17" fmla="*/ 279106 w 1031942"/>
                <a:gd name="connsiteY17" fmla="*/ 57465 h 722220"/>
                <a:gd name="connsiteX18" fmla="*/ 271797 w 1031942"/>
                <a:gd name="connsiteY18" fmla="*/ 12493 h 722220"/>
                <a:gd name="connsiteX19" fmla="*/ 275076 w 1031942"/>
                <a:gd name="connsiteY19" fmla="*/ 10718 h 722220"/>
                <a:gd name="connsiteX20" fmla="*/ 273885 w 1031942"/>
                <a:gd name="connsiteY20" fmla="*/ 14991 h 722220"/>
                <a:gd name="connsiteX21" fmla="*/ 361942 w 1031942"/>
                <a:gd name="connsiteY21" fmla="*/ 14991 h 722220"/>
                <a:gd name="connsiteX22" fmla="*/ 398488 w 1031942"/>
                <a:gd name="connsiteY22" fmla="*/ 29982 h 722220"/>
                <a:gd name="connsiteX23" fmla="*/ 403360 w 1031942"/>
                <a:gd name="connsiteY23" fmla="*/ 7496 h 722220"/>
                <a:gd name="connsiteX24" fmla="*/ 454524 w 1031942"/>
                <a:gd name="connsiteY24" fmla="*/ 0 h 722220"/>
                <a:gd name="connsiteX25" fmla="*/ 466706 w 1031942"/>
                <a:gd name="connsiteY25" fmla="*/ 54967 h 722220"/>
                <a:gd name="connsiteX26" fmla="*/ 505688 w 1031942"/>
                <a:gd name="connsiteY26" fmla="*/ 69957 h 722220"/>
                <a:gd name="connsiteX27" fmla="*/ 525179 w 1031942"/>
                <a:gd name="connsiteY27" fmla="*/ 84948 h 722220"/>
                <a:gd name="connsiteX28" fmla="*/ 556851 w 1031942"/>
                <a:gd name="connsiteY28" fmla="*/ 99939 h 722220"/>
                <a:gd name="connsiteX29" fmla="*/ 590960 w 1031942"/>
                <a:gd name="connsiteY29" fmla="*/ 92444 h 722220"/>
                <a:gd name="connsiteX30" fmla="*/ 603142 w 1031942"/>
                <a:gd name="connsiteY30" fmla="*/ 117428 h 722220"/>
                <a:gd name="connsiteX31" fmla="*/ 639688 w 1031942"/>
                <a:gd name="connsiteY31" fmla="*/ 129921 h 722220"/>
                <a:gd name="connsiteX32" fmla="*/ 668924 w 1031942"/>
                <a:gd name="connsiteY32" fmla="*/ 122425 h 722220"/>
                <a:gd name="connsiteX33" fmla="*/ 703033 w 1031942"/>
                <a:gd name="connsiteY33" fmla="*/ 149908 h 722220"/>
                <a:gd name="connsiteX34" fmla="*/ 722524 w 1031942"/>
                <a:gd name="connsiteY34" fmla="*/ 124924 h 722220"/>
                <a:gd name="connsiteX35" fmla="*/ 766379 w 1031942"/>
                <a:gd name="connsiteY35" fmla="*/ 154905 h 722220"/>
                <a:gd name="connsiteX36" fmla="*/ 785869 w 1031942"/>
                <a:gd name="connsiteY36" fmla="*/ 174893 h 722220"/>
                <a:gd name="connsiteX37" fmla="*/ 822415 w 1031942"/>
                <a:gd name="connsiteY37" fmla="*/ 179890 h 722220"/>
                <a:gd name="connsiteX38" fmla="*/ 841906 w 1031942"/>
                <a:gd name="connsiteY38" fmla="*/ 212370 h 722220"/>
                <a:gd name="connsiteX39" fmla="*/ 841906 w 1031942"/>
                <a:gd name="connsiteY39" fmla="*/ 264838 h 722220"/>
                <a:gd name="connsiteX40" fmla="*/ 873579 w 1031942"/>
                <a:gd name="connsiteY40" fmla="*/ 274832 h 722220"/>
                <a:gd name="connsiteX41" fmla="*/ 880888 w 1031942"/>
                <a:gd name="connsiteY41" fmla="*/ 294820 h 722220"/>
                <a:gd name="connsiteX42" fmla="*/ 929615 w 1031942"/>
                <a:gd name="connsiteY42" fmla="*/ 302315 h 722220"/>
                <a:gd name="connsiteX43" fmla="*/ 946434 w 1031942"/>
                <a:gd name="connsiteY43" fmla="*/ 323874 h 722220"/>
                <a:gd name="connsiteX44" fmla="*/ 941797 w 1031942"/>
                <a:gd name="connsiteY44" fmla="*/ 354783 h 722220"/>
                <a:gd name="connsiteX45" fmla="*/ 956415 w 1031942"/>
                <a:gd name="connsiteY45" fmla="*/ 369774 h 722220"/>
                <a:gd name="connsiteX46" fmla="*/ 990524 w 1031942"/>
                <a:gd name="connsiteY46" fmla="*/ 394758 h 722220"/>
                <a:gd name="connsiteX47" fmla="*/ 980778 w 1031942"/>
                <a:gd name="connsiteY47" fmla="*/ 424740 h 722220"/>
                <a:gd name="connsiteX48" fmla="*/ 995397 w 1031942"/>
                <a:gd name="connsiteY48" fmla="*/ 454721 h 722220"/>
                <a:gd name="connsiteX49" fmla="*/ 1022197 w 1031942"/>
                <a:gd name="connsiteY49" fmla="*/ 454721 h 722220"/>
                <a:gd name="connsiteX50" fmla="*/ 1031942 w 1031942"/>
                <a:gd name="connsiteY50" fmla="*/ 464715 h 722220"/>
                <a:gd name="connsiteX51" fmla="*/ 990524 w 1031942"/>
                <a:gd name="connsiteY51" fmla="*/ 529676 h 722220"/>
                <a:gd name="connsiteX52" fmla="*/ 992960 w 1031942"/>
                <a:gd name="connsiteY52" fmla="*/ 549663 h 722220"/>
                <a:gd name="connsiteX53" fmla="*/ 1014888 w 1031942"/>
                <a:gd name="connsiteY53" fmla="*/ 557159 h 722220"/>
                <a:gd name="connsiteX54" fmla="*/ 995397 w 1031942"/>
                <a:gd name="connsiteY54" fmla="*/ 609627 h 722220"/>
                <a:gd name="connsiteX55" fmla="*/ 979529 w 1031942"/>
                <a:gd name="connsiteY55" fmla="*/ 630780 h 722220"/>
                <a:gd name="connsiteX56" fmla="*/ 1021829 w 1031942"/>
                <a:gd name="connsiteY56" fmla="*/ 722220 h 722220"/>
                <a:gd name="connsiteX0" fmla="*/ 0 w 1031942"/>
                <a:gd name="connsiteY0" fmla="*/ 630780 h 722220"/>
                <a:gd name="connsiteX1" fmla="*/ 8670 w 1031942"/>
                <a:gd name="connsiteY1" fmla="*/ 602131 h 722220"/>
                <a:gd name="connsiteX2" fmla="*/ 40342 w 1031942"/>
                <a:gd name="connsiteY2" fmla="*/ 574648 h 722220"/>
                <a:gd name="connsiteX3" fmla="*/ 67142 w 1031942"/>
                <a:gd name="connsiteY3" fmla="*/ 564654 h 722220"/>
                <a:gd name="connsiteX4" fmla="*/ 84197 w 1031942"/>
                <a:gd name="connsiteY4" fmla="*/ 529676 h 722220"/>
                <a:gd name="connsiteX5" fmla="*/ 110997 w 1031942"/>
                <a:gd name="connsiteY5" fmla="*/ 507189 h 722220"/>
                <a:gd name="connsiteX6" fmla="*/ 125615 w 1031942"/>
                <a:gd name="connsiteY6" fmla="*/ 479706 h 722220"/>
                <a:gd name="connsiteX7" fmla="*/ 154851 w 1031942"/>
                <a:gd name="connsiteY7" fmla="*/ 457220 h 722220"/>
                <a:gd name="connsiteX8" fmla="*/ 171906 w 1031942"/>
                <a:gd name="connsiteY8" fmla="*/ 417244 h 722220"/>
                <a:gd name="connsiteX9" fmla="*/ 210888 w 1031942"/>
                <a:gd name="connsiteY9" fmla="*/ 277330 h 722220"/>
                <a:gd name="connsiteX10" fmla="*/ 213324 w 1031942"/>
                <a:gd name="connsiteY10" fmla="*/ 247349 h 722220"/>
                <a:gd name="connsiteX11" fmla="*/ 232815 w 1031942"/>
                <a:gd name="connsiteY11" fmla="*/ 217367 h 722220"/>
                <a:gd name="connsiteX12" fmla="*/ 225506 w 1031942"/>
                <a:gd name="connsiteY12" fmla="*/ 202376 h 722220"/>
                <a:gd name="connsiteX13" fmla="*/ 240124 w 1031942"/>
                <a:gd name="connsiteY13" fmla="*/ 177392 h 722220"/>
                <a:gd name="connsiteX14" fmla="*/ 252306 w 1031942"/>
                <a:gd name="connsiteY14" fmla="*/ 142413 h 722220"/>
                <a:gd name="connsiteX15" fmla="*/ 262051 w 1031942"/>
                <a:gd name="connsiteY15" fmla="*/ 124924 h 722220"/>
                <a:gd name="connsiteX16" fmla="*/ 279106 w 1031942"/>
                <a:gd name="connsiteY16" fmla="*/ 57465 h 722220"/>
                <a:gd name="connsiteX17" fmla="*/ 271797 w 1031942"/>
                <a:gd name="connsiteY17" fmla="*/ 12493 h 722220"/>
                <a:gd name="connsiteX18" fmla="*/ 275076 w 1031942"/>
                <a:gd name="connsiteY18" fmla="*/ 10718 h 722220"/>
                <a:gd name="connsiteX19" fmla="*/ 273885 w 1031942"/>
                <a:gd name="connsiteY19" fmla="*/ 14991 h 722220"/>
                <a:gd name="connsiteX20" fmla="*/ 361942 w 1031942"/>
                <a:gd name="connsiteY20" fmla="*/ 14991 h 722220"/>
                <a:gd name="connsiteX21" fmla="*/ 398488 w 1031942"/>
                <a:gd name="connsiteY21" fmla="*/ 29982 h 722220"/>
                <a:gd name="connsiteX22" fmla="*/ 403360 w 1031942"/>
                <a:gd name="connsiteY22" fmla="*/ 7496 h 722220"/>
                <a:gd name="connsiteX23" fmla="*/ 454524 w 1031942"/>
                <a:gd name="connsiteY23" fmla="*/ 0 h 722220"/>
                <a:gd name="connsiteX24" fmla="*/ 466706 w 1031942"/>
                <a:gd name="connsiteY24" fmla="*/ 54967 h 722220"/>
                <a:gd name="connsiteX25" fmla="*/ 505688 w 1031942"/>
                <a:gd name="connsiteY25" fmla="*/ 69957 h 722220"/>
                <a:gd name="connsiteX26" fmla="*/ 525179 w 1031942"/>
                <a:gd name="connsiteY26" fmla="*/ 84948 h 722220"/>
                <a:gd name="connsiteX27" fmla="*/ 556851 w 1031942"/>
                <a:gd name="connsiteY27" fmla="*/ 99939 h 722220"/>
                <a:gd name="connsiteX28" fmla="*/ 590960 w 1031942"/>
                <a:gd name="connsiteY28" fmla="*/ 92444 h 722220"/>
                <a:gd name="connsiteX29" fmla="*/ 603142 w 1031942"/>
                <a:gd name="connsiteY29" fmla="*/ 117428 h 722220"/>
                <a:gd name="connsiteX30" fmla="*/ 639688 w 1031942"/>
                <a:gd name="connsiteY30" fmla="*/ 129921 h 722220"/>
                <a:gd name="connsiteX31" fmla="*/ 668924 w 1031942"/>
                <a:gd name="connsiteY31" fmla="*/ 122425 h 722220"/>
                <a:gd name="connsiteX32" fmla="*/ 703033 w 1031942"/>
                <a:gd name="connsiteY32" fmla="*/ 149908 h 722220"/>
                <a:gd name="connsiteX33" fmla="*/ 722524 w 1031942"/>
                <a:gd name="connsiteY33" fmla="*/ 124924 h 722220"/>
                <a:gd name="connsiteX34" fmla="*/ 766379 w 1031942"/>
                <a:gd name="connsiteY34" fmla="*/ 154905 h 722220"/>
                <a:gd name="connsiteX35" fmla="*/ 785869 w 1031942"/>
                <a:gd name="connsiteY35" fmla="*/ 174893 h 722220"/>
                <a:gd name="connsiteX36" fmla="*/ 822415 w 1031942"/>
                <a:gd name="connsiteY36" fmla="*/ 179890 h 722220"/>
                <a:gd name="connsiteX37" fmla="*/ 841906 w 1031942"/>
                <a:gd name="connsiteY37" fmla="*/ 212370 h 722220"/>
                <a:gd name="connsiteX38" fmla="*/ 841906 w 1031942"/>
                <a:gd name="connsiteY38" fmla="*/ 264838 h 722220"/>
                <a:gd name="connsiteX39" fmla="*/ 873579 w 1031942"/>
                <a:gd name="connsiteY39" fmla="*/ 274832 h 722220"/>
                <a:gd name="connsiteX40" fmla="*/ 880888 w 1031942"/>
                <a:gd name="connsiteY40" fmla="*/ 294820 h 722220"/>
                <a:gd name="connsiteX41" fmla="*/ 929615 w 1031942"/>
                <a:gd name="connsiteY41" fmla="*/ 302315 h 722220"/>
                <a:gd name="connsiteX42" fmla="*/ 946434 w 1031942"/>
                <a:gd name="connsiteY42" fmla="*/ 323874 h 722220"/>
                <a:gd name="connsiteX43" fmla="*/ 941797 w 1031942"/>
                <a:gd name="connsiteY43" fmla="*/ 354783 h 722220"/>
                <a:gd name="connsiteX44" fmla="*/ 956415 w 1031942"/>
                <a:gd name="connsiteY44" fmla="*/ 369774 h 722220"/>
                <a:gd name="connsiteX45" fmla="*/ 990524 w 1031942"/>
                <a:gd name="connsiteY45" fmla="*/ 394758 h 722220"/>
                <a:gd name="connsiteX46" fmla="*/ 980778 w 1031942"/>
                <a:gd name="connsiteY46" fmla="*/ 424740 h 722220"/>
                <a:gd name="connsiteX47" fmla="*/ 995397 w 1031942"/>
                <a:gd name="connsiteY47" fmla="*/ 454721 h 722220"/>
                <a:gd name="connsiteX48" fmla="*/ 1022197 w 1031942"/>
                <a:gd name="connsiteY48" fmla="*/ 454721 h 722220"/>
                <a:gd name="connsiteX49" fmla="*/ 1031942 w 1031942"/>
                <a:gd name="connsiteY49" fmla="*/ 464715 h 722220"/>
                <a:gd name="connsiteX50" fmla="*/ 990524 w 1031942"/>
                <a:gd name="connsiteY50" fmla="*/ 529676 h 722220"/>
                <a:gd name="connsiteX51" fmla="*/ 992960 w 1031942"/>
                <a:gd name="connsiteY51" fmla="*/ 549663 h 722220"/>
                <a:gd name="connsiteX52" fmla="*/ 1014888 w 1031942"/>
                <a:gd name="connsiteY52" fmla="*/ 557159 h 722220"/>
                <a:gd name="connsiteX53" fmla="*/ 995397 w 1031942"/>
                <a:gd name="connsiteY53" fmla="*/ 609627 h 722220"/>
                <a:gd name="connsiteX54" fmla="*/ 979529 w 1031942"/>
                <a:gd name="connsiteY54" fmla="*/ 630780 h 722220"/>
                <a:gd name="connsiteX55" fmla="*/ 1021829 w 1031942"/>
                <a:gd name="connsiteY55" fmla="*/ 722220 h 722220"/>
                <a:gd name="connsiteX0" fmla="*/ 0 w 1031942"/>
                <a:gd name="connsiteY0" fmla="*/ 630780 h 630780"/>
                <a:gd name="connsiteX1" fmla="*/ 8670 w 1031942"/>
                <a:gd name="connsiteY1" fmla="*/ 602131 h 630780"/>
                <a:gd name="connsiteX2" fmla="*/ 40342 w 1031942"/>
                <a:gd name="connsiteY2" fmla="*/ 574648 h 630780"/>
                <a:gd name="connsiteX3" fmla="*/ 67142 w 1031942"/>
                <a:gd name="connsiteY3" fmla="*/ 564654 h 630780"/>
                <a:gd name="connsiteX4" fmla="*/ 84197 w 1031942"/>
                <a:gd name="connsiteY4" fmla="*/ 529676 h 630780"/>
                <a:gd name="connsiteX5" fmla="*/ 110997 w 1031942"/>
                <a:gd name="connsiteY5" fmla="*/ 507189 h 630780"/>
                <a:gd name="connsiteX6" fmla="*/ 125615 w 1031942"/>
                <a:gd name="connsiteY6" fmla="*/ 479706 h 630780"/>
                <a:gd name="connsiteX7" fmla="*/ 154851 w 1031942"/>
                <a:gd name="connsiteY7" fmla="*/ 457220 h 630780"/>
                <a:gd name="connsiteX8" fmla="*/ 171906 w 1031942"/>
                <a:gd name="connsiteY8" fmla="*/ 417244 h 630780"/>
                <a:gd name="connsiteX9" fmla="*/ 210888 w 1031942"/>
                <a:gd name="connsiteY9" fmla="*/ 277330 h 630780"/>
                <a:gd name="connsiteX10" fmla="*/ 213324 w 1031942"/>
                <a:gd name="connsiteY10" fmla="*/ 247349 h 630780"/>
                <a:gd name="connsiteX11" fmla="*/ 232815 w 1031942"/>
                <a:gd name="connsiteY11" fmla="*/ 217367 h 630780"/>
                <a:gd name="connsiteX12" fmla="*/ 225506 w 1031942"/>
                <a:gd name="connsiteY12" fmla="*/ 202376 h 630780"/>
                <a:gd name="connsiteX13" fmla="*/ 240124 w 1031942"/>
                <a:gd name="connsiteY13" fmla="*/ 177392 h 630780"/>
                <a:gd name="connsiteX14" fmla="*/ 252306 w 1031942"/>
                <a:gd name="connsiteY14" fmla="*/ 142413 h 630780"/>
                <a:gd name="connsiteX15" fmla="*/ 262051 w 1031942"/>
                <a:gd name="connsiteY15" fmla="*/ 124924 h 630780"/>
                <a:gd name="connsiteX16" fmla="*/ 279106 w 1031942"/>
                <a:gd name="connsiteY16" fmla="*/ 57465 h 630780"/>
                <a:gd name="connsiteX17" fmla="*/ 271797 w 1031942"/>
                <a:gd name="connsiteY17" fmla="*/ 12493 h 630780"/>
                <a:gd name="connsiteX18" fmla="*/ 275076 w 1031942"/>
                <a:gd name="connsiteY18" fmla="*/ 10718 h 630780"/>
                <a:gd name="connsiteX19" fmla="*/ 273885 w 1031942"/>
                <a:gd name="connsiteY19" fmla="*/ 14991 h 630780"/>
                <a:gd name="connsiteX20" fmla="*/ 361942 w 1031942"/>
                <a:gd name="connsiteY20" fmla="*/ 14991 h 630780"/>
                <a:gd name="connsiteX21" fmla="*/ 398488 w 1031942"/>
                <a:gd name="connsiteY21" fmla="*/ 29982 h 630780"/>
                <a:gd name="connsiteX22" fmla="*/ 403360 w 1031942"/>
                <a:gd name="connsiteY22" fmla="*/ 7496 h 630780"/>
                <a:gd name="connsiteX23" fmla="*/ 454524 w 1031942"/>
                <a:gd name="connsiteY23" fmla="*/ 0 h 630780"/>
                <a:gd name="connsiteX24" fmla="*/ 466706 w 1031942"/>
                <a:gd name="connsiteY24" fmla="*/ 54967 h 630780"/>
                <a:gd name="connsiteX25" fmla="*/ 505688 w 1031942"/>
                <a:gd name="connsiteY25" fmla="*/ 69957 h 630780"/>
                <a:gd name="connsiteX26" fmla="*/ 525179 w 1031942"/>
                <a:gd name="connsiteY26" fmla="*/ 84948 h 630780"/>
                <a:gd name="connsiteX27" fmla="*/ 556851 w 1031942"/>
                <a:gd name="connsiteY27" fmla="*/ 99939 h 630780"/>
                <a:gd name="connsiteX28" fmla="*/ 590960 w 1031942"/>
                <a:gd name="connsiteY28" fmla="*/ 92444 h 630780"/>
                <a:gd name="connsiteX29" fmla="*/ 603142 w 1031942"/>
                <a:gd name="connsiteY29" fmla="*/ 117428 h 630780"/>
                <a:gd name="connsiteX30" fmla="*/ 639688 w 1031942"/>
                <a:gd name="connsiteY30" fmla="*/ 129921 h 630780"/>
                <a:gd name="connsiteX31" fmla="*/ 668924 w 1031942"/>
                <a:gd name="connsiteY31" fmla="*/ 122425 h 630780"/>
                <a:gd name="connsiteX32" fmla="*/ 703033 w 1031942"/>
                <a:gd name="connsiteY32" fmla="*/ 149908 h 630780"/>
                <a:gd name="connsiteX33" fmla="*/ 722524 w 1031942"/>
                <a:gd name="connsiteY33" fmla="*/ 124924 h 630780"/>
                <a:gd name="connsiteX34" fmla="*/ 766379 w 1031942"/>
                <a:gd name="connsiteY34" fmla="*/ 154905 h 630780"/>
                <a:gd name="connsiteX35" fmla="*/ 785869 w 1031942"/>
                <a:gd name="connsiteY35" fmla="*/ 174893 h 630780"/>
                <a:gd name="connsiteX36" fmla="*/ 822415 w 1031942"/>
                <a:gd name="connsiteY36" fmla="*/ 179890 h 630780"/>
                <a:gd name="connsiteX37" fmla="*/ 841906 w 1031942"/>
                <a:gd name="connsiteY37" fmla="*/ 212370 h 630780"/>
                <a:gd name="connsiteX38" fmla="*/ 841906 w 1031942"/>
                <a:gd name="connsiteY38" fmla="*/ 264838 h 630780"/>
                <a:gd name="connsiteX39" fmla="*/ 873579 w 1031942"/>
                <a:gd name="connsiteY39" fmla="*/ 274832 h 630780"/>
                <a:gd name="connsiteX40" fmla="*/ 880888 w 1031942"/>
                <a:gd name="connsiteY40" fmla="*/ 294820 h 630780"/>
                <a:gd name="connsiteX41" fmla="*/ 929615 w 1031942"/>
                <a:gd name="connsiteY41" fmla="*/ 302315 h 630780"/>
                <a:gd name="connsiteX42" fmla="*/ 946434 w 1031942"/>
                <a:gd name="connsiteY42" fmla="*/ 323874 h 630780"/>
                <a:gd name="connsiteX43" fmla="*/ 941797 w 1031942"/>
                <a:gd name="connsiteY43" fmla="*/ 354783 h 630780"/>
                <a:gd name="connsiteX44" fmla="*/ 956415 w 1031942"/>
                <a:gd name="connsiteY44" fmla="*/ 369774 h 630780"/>
                <a:gd name="connsiteX45" fmla="*/ 990524 w 1031942"/>
                <a:gd name="connsiteY45" fmla="*/ 394758 h 630780"/>
                <a:gd name="connsiteX46" fmla="*/ 980778 w 1031942"/>
                <a:gd name="connsiteY46" fmla="*/ 424740 h 630780"/>
                <a:gd name="connsiteX47" fmla="*/ 995397 w 1031942"/>
                <a:gd name="connsiteY47" fmla="*/ 454721 h 630780"/>
                <a:gd name="connsiteX48" fmla="*/ 1022197 w 1031942"/>
                <a:gd name="connsiteY48" fmla="*/ 454721 h 630780"/>
                <a:gd name="connsiteX49" fmla="*/ 1031942 w 1031942"/>
                <a:gd name="connsiteY49" fmla="*/ 464715 h 630780"/>
                <a:gd name="connsiteX50" fmla="*/ 990524 w 1031942"/>
                <a:gd name="connsiteY50" fmla="*/ 529676 h 630780"/>
                <a:gd name="connsiteX51" fmla="*/ 992960 w 1031942"/>
                <a:gd name="connsiteY51" fmla="*/ 549663 h 630780"/>
                <a:gd name="connsiteX52" fmla="*/ 1014888 w 1031942"/>
                <a:gd name="connsiteY52" fmla="*/ 557159 h 630780"/>
                <a:gd name="connsiteX53" fmla="*/ 995397 w 1031942"/>
                <a:gd name="connsiteY53" fmla="*/ 609627 h 630780"/>
                <a:gd name="connsiteX54" fmla="*/ 979529 w 1031942"/>
                <a:gd name="connsiteY54" fmla="*/ 630780 h 630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031942" h="630780">
                  <a:moveTo>
                    <a:pt x="0" y="630780"/>
                  </a:moveTo>
                  <a:lnTo>
                    <a:pt x="8670" y="602131"/>
                  </a:lnTo>
                  <a:lnTo>
                    <a:pt x="40342" y="574648"/>
                  </a:lnTo>
                  <a:lnTo>
                    <a:pt x="67142" y="564654"/>
                  </a:lnTo>
                  <a:lnTo>
                    <a:pt x="84197" y="529676"/>
                  </a:lnTo>
                  <a:lnTo>
                    <a:pt x="110997" y="507189"/>
                  </a:lnTo>
                  <a:lnTo>
                    <a:pt x="125615" y="479706"/>
                  </a:lnTo>
                  <a:lnTo>
                    <a:pt x="154851" y="457220"/>
                  </a:lnTo>
                  <a:lnTo>
                    <a:pt x="171906" y="417244"/>
                  </a:lnTo>
                  <a:lnTo>
                    <a:pt x="210888" y="277330"/>
                  </a:lnTo>
                  <a:lnTo>
                    <a:pt x="213324" y="247349"/>
                  </a:lnTo>
                  <a:lnTo>
                    <a:pt x="232815" y="217367"/>
                  </a:lnTo>
                  <a:lnTo>
                    <a:pt x="225506" y="202376"/>
                  </a:lnTo>
                  <a:lnTo>
                    <a:pt x="240124" y="177392"/>
                  </a:lnTo>
                  <a:lnTo>
                    <a:pt x="252306" y="142413"/>
                  </a:lnTo>
                  <a:lnTo>
                    <a:pt x="262051" y="124924"/>
                  </a:lnTo>
                  <a:lnTo>
                    <a:pt x="279106" y="57465"/>
                  </a:lnTo>
                  <a:lnTo>
                    <a:pt x="271797" y="12493"/>
                  </a:lnTo>
                  <a:lnTo>
                    <a:pt x="275076" y="10718"/>
                  </a:lnTo>
                  <a:lnTo>
                    <a:pt x="273885" y="14991"/>
                  </a:lnTo>
                  <a:lnTo>
                    <a:pt x="361942" y="14991"/>
                  </a:lnTo>
                  <a:lnTo>
                    <a:pt x="398488" y="29982"/>
                  </a:lnTo>
                  <a:lnTo>
                    <a:pt x="403360" y="7496"/>
                  </a:lnTo>
                  <a:lnTo>
                    <a:pt x="454524" y="0"/>
                  </a:lnTo>
                  <a:lnTo>
                    <a:pt x="466706" y="54967"/>
                  </a:lnTo>
                  <a:lnTo>
                    <a:pt x="505688" y="69957"/>
                  </a:lnTo>
                  <a:lnTo>
                    <a:pt x="525179" y="84948"/>
                  </a:lnTo>
                  <a:lnTo>
                    <a:pt x="556851" y="99939"/>
                  </a:lnTo>
                  <a:lnTo>
                    <a:pt x="590960" y="92444"/>
                  </a:lnTo>
                  <a:lnTo>
                    <a:pt x="603142" y="117428"/>
                  </a:lnTo>
                  <a:lnTo>
                    <a:pt x="639688" y="129921"/>
                  </a:lnTo>
                  <a:lnTo>
                    <a:pt x="668924" y="122425"/>
                  </a:lnTo>
                  <a:lnTo>
                    <a:pt x="703033" y="149908"/>
                  </a:lnTo>
                  <a:lnTo>
                    <a:pt x="722524" y="124924"/>
                  </a:lnTo>
                  <a:lnTo>
                    <a:pt x="766379" y="154905"/>
                  </a:lnTo>
                  <a:lnTo>
                    <a:pt x="785869" y="174893"/>
                  </a:lnTo>
                  <a:lnTo>
                    <a:pt x="822415" y="179890"/>
                  </a:lnTo>
                  <a:lnTo>
                    <a:pt x="841906" y="212370"/>
                  </a:lnTo>
                  <a:lnTo>
                    <a:pt x="841906" y="264838"/>
                  </a:lnTo>
                  <a:lnTo>
                    <a:pt x="873579" y="274832"/>
                  </a:lnTo>
                  <a:lnTo>
                    <a:pt x="880888" y="294820"/>
                  </a:lnTo>
                  <a:lnTo>
                    <a:pt x="929615" y="302315"/>
                  </a:lnTo>
                  <a:lnTo>
                    <a:pt x="946434" y="323874"/>
                  </a:lnTo>
                  <a:lnTo>
                    <a:pt x="941797" y="354783"/>
                  </a:lnTo>
                  <a:lnTo>
                    <a:pt x="956415" y="369774"/>
                  </a:lnTo>
                  <a:lnTo>
                    <a:pt x="990524" y="394758"/>
                  </a:lnTo>
                  <a:lnTo>
                    <a:pt x="980778" y="424740"/>
                  </a:lnTo>
                  <a:lnTo>
                    <a:pt x="995397" y="454721"/>
                  </a:lnTo>
                  <a:lnTo>
                    <a:pt x="1022197" y="454721"/>
                  </a:lnTo>
                  <a:lnTo>
                    <a:pt x="1031942" y="464715"/>
                  </a:lnTo>
                  <a:lnTo>
                    <a:pt x="990524" y="529676"/>
                  </a:lnTo>
                  <a:lnTo>
                    <a:pt x="992960" y="549663"/>
                  </a:lnTo>
                  <a:lnTo>
                    <a:pt x="1014888" y="557159"/>
                  </a:lnTo>
                  <a:lnTo>
                    <a:pt x="995397" y="609627"/>
                  </a:lnTo>
                  <a:lnTo>
                    <a:pt x="979529" y="63078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3459725-8872-BCD4-2A66-AC2A6A59DFEB}"/>
                </a:ext>
              </a:extLst>
            </p:cNvPr>
            <p:cNvSpPr/>
            <p:nvPr/>
          </p:nvSpPr>
          <p:spPr>
            <a:xfrm>
              <a:off x="7644094" y="5996063"/>
              <a:ext cx="1089868" cy="469212"/>
            </a:xfrm>
            <a:custGeom>
              <a:avLst/>
              <a:gdLst>
                <a:gd name="connsiteX0" fmla="*/ 4098 w 1101275"/>
                <a:gd name="connsiteY0" fmla="*/ 455554 h 469212"/>
                <a:gd name="connsiteX1" fmla="*/ 24076 w 1101275"/>
                <a:gd name="connsiteY1" fmla="*/ 469212 h 469212"/>
                <a:gd name="connsiteX2" fmla="*/ 0 w 1101275"/>
                <a:gd name="connsiteY2" fmla="*/ 469212 h 469212"/>
                <a:gd name="connsiteX3" fmla="*/ 922608 w 1101275"/>
                <a:gd name="connsiteY3" fmla="*/ 0 h 469212"/>
                <a:gd name="connsiteX4" fmla="*/ 946972 w 1101275"/>
                <a:gd name="connsiteY4" fmla="*/ 0 h 469212"/>
                <a:gd name="connsiteX5" fmla="*/ 1028184 w 1101275"/>
                <a:gd name="connsiteY5" fmla="*/ 16657 h 469212"/>
                <a:gd name="connsiteX6" fmla="*/ 1064705 w 1101275"/>
                <a:gd name="connsiteY6" fmla="*/ 33302 h 469212"/>
                <a:gd name="connsiteX7" fmla="*/ 1101275 w 1101275"/>
                <a:gd name="connsiteY7" fmla="*/ 172811 h 469212"/>
                <a:gd name="connsiteX8" fmla="*/ 1097215 w 1101275"/>
                <a:gd name="connsiteY8" fmla="*/ 193632 h 469212"/>
                <a:gd name="connsiteX9" fmla="*/ 1056608 w 1101275"/>
                <a:gd name="connsiteY9" fmla="*/ 139498 h 469212"/>
                <a:gd name="connsiteX10" fmla="*/ 1066761 w 1101275"/>
                <a:gd name="connsiteY10" fmla="*/ 214452 h 469212"/>
                <a:gd name="connsiteX11" fmla="*/ 1062699 w 1101275"/>
                <a:gd name="connsiteY11" fmla="*/ 226945 h 469212"/>
                <a:gd name="connsiteX12" fmla="*/ 1030214 w 1101275"/>
                <a:gd name="connsiteY12" fmla="*/ 172811 h 469212"/>
                <a:gd name="connsiteX13" fmla="*/ 1020063 w 1101275"/>
                <a:gd name="connsiteY13" fmla="*/ 199878 h 469212"/>
                <a:gd name="connsiteX14" fmla="*/ 1024124 w 1101275"/>
                <a:gd name="connsiteY14" fmla="*/ 237355 h 469212"/>
                <a:gd name="connsiteX15" fmla="*/ 1001791 w 1101275"/>
                <a:gd name="connsiteY15" fmla="*/ 249847 h 469212"/>
                <a:gd name="connsiteX16" fmla="*/ 957123 w 1101275"/>
                <a:gd name="connsiteY16" fmla="*/ 276914 h 469212"/>
                <a:gd name="connsiteX17" fmla="*/ 949002 w 1101275"/>
                <a:gd name="connsiteY17" fmla="*/ 297734 h 469212"/>
                <a:gd name="connsiteX18" fmla="*/ 973365 w 1101275"/>
                <a:gd name="connsiteY18" fmla="*/ 331047 h 469212"/>
                <a:gd name="connsiteX19" fmla="*/ 999760 w 1101275"/>
                <a:gd name="connsiteY19" fmla="*/ 345622 h 469212"/>
                <a:gd name="connsiteX20" fmla="*/ 995699 w 1101275"/>
                <a:gd name="connsiteY20" fmla="*/ 389345 h 469212"/>
                <a:gd name="connsiteX21" fmla="*/ 963214 w 1101275"/>
                <a:gd name="connsiteY21" fmla="*/ 385181 h 469212"/>
                <a:gd name="connsiteX22" fmla="*/ 959154 w 1101275"/>
                <a:gd name="connsiteY22" fmla="*/ 399755 h 469212"/>
                <a:gd name="connsiteX23" fmla="*/ 936821 w 1101275"/>
                <a:gd name="connsiteY23" fmla="*/ 401837 h 469212"/>
                <a:gd name="connsiteX24" fmla="*/ 928700 w 1101275"/>
                <a:gd name="connsiteY24" fmla="*/ 422658 h 469212"/>
                <a:gd name="connsiteX25" fmla="*/ 879973 w 1101275"/>
                <a:gd name="connsiteY25" fmla="*/ 437232 h 469212"/>
                <a:gd name="connsiteX26" fmla="*/ 879973 w 1101275"/>
                <a:gd name="connsiteY26" fmla="*/ 460135 h 469212"/>
                <a:gd name="connsiteX27" fmla="*/ 918548 w 1101275"/>
                <a:gd name="connsiteY27" fmla="*/ 462217 h 469212"/>
                <a:gd name="connsiteX28" fmla="*/ 933895 w 1101275"/>
                <a:gd name="connsiteY28" fmla="*/ 469212 h 469212"/>
                <a:gd name="connsiteX29" fmla="*/ 49140 w 1101275"/>
                <a:gd name="connsiteY29" fmla="*/ 469212 h 469212"/>
                <a:gd name="connsiteX30" fmla="*/ 65008 w 1101275"/>
                <a:gd name="connsiteY30" fmla="*/ 448059 h 469212"/>
                <a:gd name="connsiteX31" fmla="*/ 84498 w 1101275"/>
                <a:gd name="connsiteY31" fmla="*/ 395591 h 469212"/>
                <a:gd name="connsiteX32" fmla="*/ 62571 w 1101275"/>
                <a:gd name="connsiteY32" fmla="*/ 388096 h 469212"/>
                <a:gd name="connsiteX33" fmla="*/ 60135 w 1101275"/>
                <a:gd name="connsiteY33" fmla="*/ 368108 h 469212"/>
                <a:gd name="connsiteX34" fmla="*/ 101553 w 1101275"/>
                <a:gd name="connsiteY34" fmla="*/ 303148 h 469212"/>
                <a:gd name="connsiteX35" fmla="*/ 91808 w 1101275"/>
                <a:gd name="connsiteY35" fmla="*/ 293154 h 469212"/>
                <a:gd name="connsiteX36" fmla="*/ 65008 w 1101275"/>
                <a:gd name="connsiteY36" fmla="*/ 293154 h 469212"/>
                <a:gd name="connsiteX37" fmla="*/ 50389 w 1101275"/>
                <a:gd name="connsiteY37" fmla="*/ 263172 h 469212"/>
                <a:gd name="connsiteX38" fmla="*/ 60135 w 1101275"/>
                <a:gd name="connsiteY38" fmla="*/ 233191 h 469212"/>
                <a:gd name="connsiteX39" fmla="*/ 26026 w 1101275"/>
                <a:gd name="connsiteY39" fmla="*/ 208206 h 469212"/>
                <a:gd name="connsiteX40" fmla="*/ 11407 w 1101275"/>
                <a:gd name="connsiteY40" fmla="*/ 193215 h 469212"/>
                <a:gd name="connsiteX41" fmla="*/ 16045 w 1101275"/>
                <a:gd name="connsiteY41" fmla="*/ 162307 h 469212"/>
                <a:gd name="connsiteX42" fmla="*/ 18717 w 1101275"/>
                <a:gd name="connsiteY42" fmla="*/ 165732 h 469212"/>
                <a:gd name="connsiteX43" fmla="*/ 67444 w 1101275"/>
                <a:gd name="connsiteY43" fmla="*/ 138249 h 469212"/>
                <a:gd name="connsiteX44" fmla="*/ 103989 w 1101275"/>
                <a:gd name="connsiteY44" fmla="*/ 155738 h 469212"/>
                <a:gd name="connsiteX45" fmla="*/ 138099 w 1101275"/>
                <a:gd name="connsiteY45" fmla="*/ 113264 h 469212"/>
                <a:gd name="connsiteX46" fmla="*/ 167335 w 1101275"/>
                <a:gd name="connsiteY46" fmla="*/ 105769 h 469212"/>
                <a:gd name="connsiteX47" fmla="*/ 194135 w 1101275"/>
                <a:gd name="connsiteY47" fmla="*/ 60796 h 469212"/>
                <a:gd name="connsiteX48" fmla="*/ 220935 w 1101275"/>
                <a:gd name="connsiteY48" fmla="*/ 58298 h 469212"/>
                <a:gd name="connsiteX49" fmla="*/ 281032 w 1101275"/>
                <a:gd name="connsiteY49" fmla="*/ 58298 h 469212"/>
                <a:gd name="connsiteX50" fmla="*/ 337881 w 1101275"/>
                <a:gd name="connsiteY50" fmla="*/ 104103 h 469212"/>
                <a:gd name="connsiteX51" fmla="*/ 366305 w 1101275"/>
                <a:gd name="connsiteY51" fmla="*/ 95775 h 469212"/>
                <a:gd name="connsiteX52" fmla="*/ 415032 w 1101275"/>
                <a:gd name="connsiteY52" fmla="*/ 124924 h 469212"/>
                <a:gd name="connsiteX53" fmla="*/ 431275 w 1101275"/>
                <a:gd name="connsiteY53" fmla="*/ 162401 h 469212"/>
                <a:gd name="connsiteX54" fmla="*/ 536850 w 1101275"/>
                <a:gd name="connsiteY54" fmla="*/ 149908 h 469212"/>
                <a:gd name="connsiteX55" fmla="*/ 585578 w 1101275"/>
                <a:gd name="connsiteY55" fmla="*/ 158237 h 469212"/>
                <a:gd name="connsiteX56" fmla="*/ 593699 w 1101275"/>
                <a:gd name="connsiteY56" fmla="*/ 199878 h 469212"/>
                <a:gd name="connsiteX57" fmla="*/ 549032 w 1101275"/>
                <a:gd name="connsiteY57" fmla="*/ 233191 h 469212"/>
                <a:gd name="connsiteX58" fmla="*/ 585578 w 1101275"/>
                <a:gd name="connsiteY58" fmla="*/ 241519 h 469212"/>
                <a:gd name="connsiteX59" fmla="*/ 585578 w 1101275"/>
                <a:gd name="connsiteY59" fmla="*/ 266504 h 469212"/>
                <a:gd name="connsiteX60" fmla="*/ 646487 w 1101275"/>
                <a:gd name="connsiteY60" fmla="*/ 291488 h 469212"/>
                <a:gd name="connsiteX61" fmla="*/ 650548 w 1101275"/>
                <a:gd name="connsiteY61" fmla="*/ 316473 h 469212"/>
                <a:gd name="connsiteX62" fmla="*/ 670851 w 1101275"/>
                <a:gd name="connsiteY62" fmla="*/ 320637 h 469212"/>
                <a:gd name="connsiteX63" fmla="*/ 691154 w 1101275"/>
                <a:gd name="connsiteY63" fmla="*/ 320637 h 469212"/>
                <a:gd name="connsiteX64" fmla="*/ 711457 w 1101275"/>
                <a:gd name="connsiteY64" fmla="*/ 274832 h 469212"/>
                <a:gd name="connsiteX65" fmla="*/ 743942 w 1101275"/>
                <a:gd name="connsiteY65" fmla="*/ 270668 h 469212"/>
                <a:gd name="connsiteX66" fmla="*/ 752063 w 1101275"/>
                <a:gd name="connsiteY66" fmla="*/ 237355 h 469212"/>
                <a:gd name="connsiteX67" fmla="*/ 772366 w 1101275"/>
                <a:gd name="connsiteY67" fmla="*/ 254011 h 469212"/>
                <a:gd name="connsiteX68" fmla="*/ 796729 w 1101275"/>
                <a:gd name="connsiteY68" fmla="*/ 254011 h 469212"/>
                <a:gd name="connsiteX69" fmla="*/ 837336 w 1101275"/>
                <a:gd name="connsiteY69" fmla="*/ 278996 h 469212"/>
                <a:gd name="connsiteX70" fmla="*/ 849517 w 1101275"/>
                <a:gd name="connsiteY70" fmla="*/ 278996 h 469212"/>
                <a:gd name="connsiteX71" fmla="*/ 857639 w 1101275"/>
                <a:gd name="connsiteY71" fmla="*/ 254011 h 469212"/>
                <a:gd name="connsiteX72" fmla="*/ 882002 w 1101275"/>
                <a:gd name="connsiteY72" fmla="*/ 241519 h 469212"/>
                <a:gd name="connsiteX73" fmla="*/ 906366 w 1101275"/>
                <a:gd name="connsiteY73" fmla="*/ 195714 h 469212"/>
                <a:gd name="connsiteX74" fmla="*/ 890123 w 1101275"/>
                <a:gd name="connsiteY74" fmla="*/ 174893 h 469212"/>
                <a:gd name="connsiteX75" fmla="*/ 922608 w 1101275"/>
                <a:gd name="connsiteY75" fmla="*/ 120760 h 469212"/>
                <a:gd name="connsiteX76" fmla="*/ 930730 w 1101275"/>
                <a:gd name="connsiteY76" fmla="*/ 66626 h 469212"/>
                <a:gd name="connsiteX77" fmla="*/ 914487 w 1101275"/>
                <a:gd name="connsiteY77" fmla="*/ 37477 h 469212"/>
                <a:gd name="connsiteX0" fmla="*/ 0 w 1101275"/>
                <a:gd name="connsiteY0" fmla="*/ 469212 h 469212"/>
                <a:gd name="connsiteX1" fmla="*/ 24076 w 1101275"/>
                <a:gd name="connsiteY1" fmla="*/ 469212 h 469212"/>
                <a:gd name="connsiteX2" fmla="*/ 0 w 1101275"/>
                <a:gd name="connsiteY2" fmla="*/ 469212 h 469212"/>
                <a:gd name="connsiteX3" fmla="*/ 922608 w 1101275"/>
                <a:gd name="connsiteY3" fmla="*/ 0 h 469212"/>
                <a:gd name="connsiteX4" fmla="*/ 946972 w 1101275"/>
                <a:gd name="connsiteY4" fmla="*/ 0 h 469212"/>
                <a:gd name="connsiteX5" fmla="*/ 1028184 w 1101275"/>
                <a:gd name="connsiteY5" fmla="*/ 16657 h 469212"/>
                <a:gd name="connsiteX6" fmla="*/ 1064705 w 1101275"/>
                <a:gd name="connsiteY6" fmla="*/ 33302 h 469212"/>
                <a:gd name="connsiteX7" fmla="*/ 1101275 w 1101275"/>
                <a:gd name="connsiteY7" fmla="*/ 172811 h 469212"/>
                <a:gd name="connsiteX8" fmla="*/ 1097215 w 1101275"/>
                <a:gd name="connsiteY8" fmla="*/ 193632 h 469212"/>
                <a:gd name="connsiteX9" fmla="*/ 1056608 w 1101275"/>
                <a:gd name="connsiteY9" fmla="*/ 139498 h 469212"/>
                <a:gd name="connsiteX10" fmla="*/ 1066761 w 1101275"/>
                <a:gd name="connsiteY10" fmla="*/ 214452 h 469212"/>
                <a:gd name="connsiteX11" fmla="*/ 1062699 w 1101275"/>
                <a:gd name="connsiteY11" fmla="*/ 226945 h 469212"/>
                <a:gd name="connsiteX12" fmla="*/ 1030214 w 1101275"/>
                <a:gd name="connsiteY12" fmla="*/ 172811 h 469212"/>
                <a:gd name="connsiteX13" fmla="*/ 1020063 w 1101275"/>
                <a:gd name="connsiteY13" fmla="*/ 199878 h 469212"/>
                <a:gd name="connsiteX14" fmla="*/ 1024124 w 1101275"/>
                <a:gd name="connsiteY14" fmla="*/ 237355 h 469212"/>
                <a:gd name="connsiteX15" fmla="*/ 1001791 w 1101275"/>
                <a:gd name="connsiteY15" fmla="*/ 249847 h 469212"/>
                <a:gd name="connsiteX16" fmla="*/ 957123 w 1101275"/>
                <a:gd name="connsiteY16" fmla="*/ 276914 h 469212"/>
                <a:gd name="connsiteX17" fmla="*/ 949002 w 1101275"/>
                <a:gd name="connsiteY17" fmla="*/ 297734 h 469212"/>
                <a:gd name="connsiteX18" fmla="*/ 973365 w 1101275"/>
                <a:gd name="connsiteY18" fmla="*/ 331047 h 469212"/>
                <a:gd name="connsiteX19" fmla="*/ 999760 w 1101275"/>
                <a:gd name="connsiteY19" fmla="*/ 345622 h 469212"/>
                <a:gd name="connsiteX20" fmla="*/ 995699 w 1101275"/>
                <a:gd name="connsiteY20" fmla="*/ 389345 h 469212"/>
                <a:gd name="connsiteX21" fmla="*/ 963214 w 1101275"/>
                <a:gd name="connsiteY21" fmla="*/ 385181 h 469212"/>
                <a:gd name="connsiteX22" fmla="*/ 959154 w 1101275"/>
                <a:gd name="connsiteY22" fmla="*/ 399755 h 469212"/>
                <a:gd name="connsiteX23" fmla="*/ 936821 w 1101275"/>
                <a:gd name="connsiteY23" fmla="*/ 401837 h 469212"/>
                <a:gd name="connsiteX24" fmla="*/ 928700 w 1101275"/>
                <a:gd name="connsiteY24" fmla="*/ 422658 h 469212"/>
                <a:gd name="connsiteX25" fmla="*/ 879973 w 1101275"/>
                <a:gd name="connsiteY25" fmla="*/ 437232 h 469212"/>
                <a:gd name="connsiteX26" fmla="*/ 879973 w 1101275"/>
                <a:gd name="connsiteY26" fmla="*/ 460135 h 469212"/>
                <a:gd name="connsiteX27" fmla="*/ 918548 w 1101275"/>
                <a:gd name="connsiteY27" fmla="*/ 462217 h 469212"/>
                <a:gd name="connsiteX28" fmla="*/ 933895 w 1101275"/>
                <a:gd name="connsiteY28" fmla="*/ 469212 h 469212"/>
                <a:gd name="connsiteX29" fmla="*/ 49140 w 1101275"/>
                <a:gd name="connsiteY29" fmla="*/ 469212 h 469212"/>
                <a:gd name="connsiteX30" fmla="*/ 65008 w 1101275"/>
                <a:gd name="connsiteY30" fmla="*/ 448059 h 469212"/>
                <a:gd name="connsiteX31" fmla="*/ 84498 w 1101275"/>
                <a:gd name="connsiteY31" fmla="*/ 395591 h 469212"/>
                <a:gd name="connsiteX32" fmla="*/ 62571 w 1101275"/>
                <a:gd name="connsiteY32" fmla="*/ 388096 h 469212"/>
                <a:gd name="connsiteX33" fmla="*/ 60135 w 1101275"/>
                <a:gd name="connsiteY33" fmla="*/ 368108 h 469212"/>
                <a:gd name="connsiteX34" fmla="*/ 101553 w 1101275"/>
                <a:gd name="connsiteY34" fmla="*/ 303148 h 469212"/>
                <a:gd name="connsiteX35" fmla="*/ 91808 w 1101275"/>
                <a:gd name="connsiteY35" fmla="*/ 293154 h 469212"/>
                <a:gd name="connsiteX36" fmla="*/ 65008 w 1101275"/>
                <a:gd name="connsiteY36" fmla="*/ 293154 h 469212"/>
                <a:gd name="connsiteX37" fmla="*/ 50389 w 1101275"/>
                <a:gd name="connsiteY37" fmla="*/ 263172 h 469212"/>
                <a:gd name="connsiteX38" fmla="*/ 60135 w 1101275"/>
                <a:gd name="connsiteY38" fmla="*/ 233191 h 469212"/>
                <a:gd name="connsiteX39" fmla="*/ 26026 w 1101275"/>
                <a:gd name="connsiteY39" fmla="*/ 208206 h 469212"/>
                <a:gd name="connsiteX40" fmla="*/ 11407 w 1101275"/>
                <a:gd name="connsiteY40" fmla="*/ 193215 h 469212"/>
                <a:gd name="connsiteX41" fmla="*/ 16045 w 1101275"/>
                <a:gd name="connsiteY41" fmla="*/ 162307 h 469212"/>
                <a:gd name="connsiteX42" fmla="*/ 18717 w 1101275"/>
                <a:gd name="connsiteY42" fmla="*/ 165732 h 469212"/>
                <a:gd name="connsiteX43" fmla="*/ 67444 w 1101275"/>
                <a:gd name="connsiteY43" fmla="*/ 138249 h 469212"/>
                <a:gd name="connsiteX44" fmla="*/ 103989 w 1101275"/>
                <a:gd name="connsiteY44" fmla="*/ 155738 h 469212"/>
                <a:gd name="connsiteX45" fmla="*/ 138099 w 1101275"/>
                <a:gd name="connsiteY45" fmla="*/ 113264 h 469212"/>
                <a:gd name="connsiteX46" fmla="*/ 167335 w 1101275"/>
                <a:gd name="connsiteY46" fmla="*/ 105769 h 469212"/>
                <a:gd name="connsiteX47" fmla="*/ 194135 w 1101275"/>
                <a:gd name="connsiteY47" fmla="*/ 60796 h 469212"/>
                <a:gd name="connsiteX48" fmla="*/ 220935 w 1101275"/>
                <a:gd name="connsiteY48" fmla="*/ 58298 h 469212"/>
                <a:gd name="connsiteX49" fmla="*/ 281032 w 1101275"/>
                <a:gd name="connsiteY49" fmla="*/ 58298 h 469212"/>
                <a:gd name="connsiteX50" fmla="*/ 337881 w 1101275"/>
                <a:gd name="connsiteY50" fmla="*/ 104103 h 469212"/>
                <a:gd name="connsiteX51" fmla="*/ 366305 w 1101275"/>
                <a:gd name="connsiteY51" fmla="*/ 95775 h 469212"/>
                <a:gd name="connsiteX52" fmla="*/ 415032 w 1101275"/>
                <a:gd name="connsiteY52" fmla="*/ 124924 h 469212"/>
                <a:gd name="connsiteX53" fmla="*/ 431275 w 1101275"/>
                <a:gd name="connsiteY53" fmla="*/ 162401 h 469212"/>
                <a:gd name="connsiteX54" fmla="*/ 536850 w 1101275"/>
                <a:gd name="connsiteY54" fmla="*/ 149908 h 469212"/>
                <a:gd name="connsiteX55" fmla="*/ 585578 w 1101275"/>
                <a:gd name="connsiteY55" fmla="*/ 158237 h 469212"/>
                <a:gd name="connsiteX56" fmla="*/ 593699 w 1101275"/>
                <a:gd name="connsiteY56" fmla="*/ 199878 h 469212"/>
                <a:gd name="connsiteX57" fmla="*/ 549032 w 1101275"/>
                <a:gd name="connsiteY57" fmla="*/ 233191 h 469212"/>
                <a:gd name="connsiteX58" fmla="*/ 585578 w 1101275"/>
                <a:gd name="connsiteY58" fmla="*/ 241519 h 469212"/>
                <a:gd name="connsiteX59" fmla="*/ 585578 w 1101275"/>
                <a:gd name="connsiteY59" fmla="*/ 266504 h 469212"/>
                <a:gd name="connsiteX60" fmla="*/ 646487 w 1101275"/>
                <a:gd name="connsiteY60" fmla="*/ 291488 h 469212"/>
                <a:gd name="connsiteX61" fmla="*/ 650548 w 1101275"/>
                <a:gd name="connsiteY61" fmla="*/ 316473 h 469212"/>
                <a:gd name="connsiteX62" fmla="*/ 670851 w 1101275"/>
                <a:gd name="connsiteY62" fmla="*/ 320637 h 469212"/>
                <a:gd name="connsiteX63" fmla="*/ 691154 w 1101275"/>
                <a:gd name="connsiteY63" fmla="*/ 320637 h 469212"/>
                <a:gd name="connsiteX64" fmla="*/ 711457 w 1101275"/>
                <a:gd name="connsiteY64" fmla="*/ 274832 h 469212"/>
                <a:gd name="connsiteX65" fmla="*/ 743942 w 1101275"/>
                <a:gd name="connsiteY65" fmla="*/ 270668 h 469212"/>
                <a:gd name="connsiteX66" fmla="*/ 752063 w 1101275"/>
                <a:gd name="connsiteY66" fmla="*/ 237355 h 469212"/>
                <a:gd name="connsiteX67" fmla="*/ 772366 w 1101275"/>
                <a:gd name="connsiteY67" fmla="*/ 254011 h 469212"/>
                <a:gd name="connsiteX68" fmla="*/ 796729 w 1101275"/>
                <a:gd name="connsiteY68" fmla="*/ 254011 h 469212"/>
                <a:gd name="connsiteX69" fmla="*/ 837336 w 1101275"/>
                <a:gd name="connsiteY69" fmla="*/ 278996 h 469212"/>
                <a:gd name="connsiteX70" fmla="*/ 849517 w 1101275"/>
                <a:gd name="connsiteY70" fmla="*/ 278996 h 469212"/>
                <a:gd name="connsiteX71" fmla="*/ 857639 w 1101275"/>
                <a:gd name="connsiteY71" fmla="*/ 254011 h 469212"/>
                <a:gd name="connsiteX72" fmla="*/ 882002 w 1101275"/>
                <a:gd name="connsiteY72" fmla="*/ 241519 h 469212"/>
                <a:gd name="connsiteX73" fmla="*/ 906366 w 1101275"/>
                <a:gd name="connsiteY73" fmla="*/ 195714 h 469212"/>
                <a:gd name="connsiteX74" fmla="*/ 890123 w 1101275"/>
                <a:gd name="connsiteY74" fmla="*/ 174893 h 469212"/>
                <a:gd name="connsiteX75" fmla="*/ 922608 w 1101275"/>
                <a:gd name="connsiteY75" fmla="*/ 120760 h 469212"/>
                <a:gd name="connsiteX76" fmla="*/ 930730 w 1101275"/>
                <a:gd name="connsiteY76" fmla="*/ 66626 h 469212"/>
                <a:gd name="connsiteX77" fmla="*/ 914487 w 1101275"/>
                <a:gd name="connsiteY77" fmla="*/ 37477 h 469212"/>
                <a:gd name="connsiteX78" fmla="*/ 922608 w 1101275"/>
                <a:gd name="connsiteY78" fmla="*/ 0 h 469212"/>
                <a:gd name="connsiteX0" fmla="*/ 911201 w 1089868"/>
                <a:gd name="connsiteY0" fmla="*/ 0 h 469212"/>
                <a:gd name="connsiteX1" fmla="*/ 935565 w 1089868"/>
                <a:gd name="connsiteY1" fmla="*/ 0 h 469212"/>
                <a:gd name="connsiteX2" fmla="*/ 1016777 w 1089868"/>
                <a:gd name="connsiteY2" fmla="*/ 16657 h 469212"/>
                <a:gd name="connsiteX3" fmla="*/ 1053298 w 1089868"/>
                <a:gd name="connsiteY3" fmla="*/ 33302 h 469212"/>
                <a:gd name="connsiteX4" fmla="*/ 1089868 w 1089868"/>
                <a:gd name="connsiteY4" fmla="*/ 172811 h 469212"/>
                <a:gd name="connsiteX5" fmla="*/ 1085808 w 1089868"/>
                <a:gd name="connsiteY5" fmla="*/ 193632 h 469212"/>
                <a:gd name="connsiteX6" fmla="*/ 1045201 w 1089868"/>
                <a:gd name="connsiteY6" fmla="*/ 139498 h 469212"/>
                <a:gd name="connsiteX7" fmla="*/ 1055354 w 1089868"/>
                <a:gd name="connsiteY7" fmla="*/ 214452 h 469212"/>
                <a:gd name="connsiteX8" fmla="*/ 1051292 w 1089868"/>
                <a:gd name="connsiteY8" fmla="*/ 226945 h 469212"/>
                <a:gd name="connsiteX9" fmla="*/ 1018807 w 1089868"/>
                <a:gd name="connsiteY9" fmla="*/ 172811 h 469212"/>
                <a:gd name="connsiteX10" fmla="*/ 1008656 w 1089868"/>
                <a:gd name="connsiteY10" fmla="*/ 199878 h 469212"/>
                <a:gd name="connsiteX11" fmla="*/ 1012717 w 1089868"/>
                <a:gd name="connsiteY11" fmla="*/ 237355 h 469212"/>
                <a:gd name="connsiteX12" fmla="*/ 990384 w 1089868"/>
                <a:gd name="connsiteY12" fmla="*/ 249847 h 469212"/>
                <a:gd name="connsiteX13" fmla="*/ 945716 w 1089868"/>
                <a:gd name="connsiteY13" fmla="*/ 276914 h 469212"/>
                <a:gd name="connsiteX14" fmla="*/ 937595 w 1089868"/>
                <a:gd name="connsiteY14" fmla="*/ 297734 h 469212"/>
                <a:gd name="connsiteX15" fmla="*/ 961958 w 1089868"/>
                <a:gd name="connsiteY15" fmla="*/ 331047 h 469212"/>
                <a:gd name="connsiteX16" fmla="*/ 988353 w 1089868"/>
                <a:gd name="connsiteY16" fmla="*/ 345622 h 469212"/>
                <a:gd name="connsiteX17" fmla="*/ 984292 w 1089868"/>
                <a:gd name="connsiteY17" fmla="*/ 389345 h 469212"/>
                <a:gd name="connsiteX18" fmla="*/ 951807 w 1089868"/>
                <a:gd name="connsiteY18" fmla="*/ 385181 h 469212"/>
                <a:gd name="connsiteX19" fmla="*/ 947747 w 1089868"/>
                <a:gd name="connsiteY19" fmla="*/ 399755 h 469212"/>
                <a:gd name="connsiteX20" fmla="*/ 925414 w 1089868"/>
                <a:gd name="connsiteY20" fmla="*/ 401837 h 469212"/>
                <a:gd name="connsiteX21" fmla="*/ 917293 w 1089868"/>
                <a:gd name="connsiteY21" fmla="*/ 422658 h 469212"/>
                <a:gd name="connsiteX22" fmla="*/ 868566 w 1089868"/>
                <a:gd name="connsiteY22" fmla="*/ 437232 h 469212"/>
                <a:gd name="connsiteX23" fmla="*/ 868566 w 1089868"/>
                <a:gd name="connsiteY23" fmla="*/ 460135 h 469212"/>
                <a:gd name="connsiteX24" fmla="*/ 907141 w 1089868"/>
                <a:gd name="connsiteY24" fmla="*/ 462217 h 469212"/>
                <a:gd name="connsiteX25" fmla="*/ 922488 w 1089868"/>
                <a:gd name="connsiteY25" fmla="*/ 469212 h 469212"/>
                <a:gd name="connsiteX26" fmla="*/ 37733 w 1089868"/>
                <a:gd name="connsiteY26" fmla="*/ 469212 h 469212"/>
                <a:gd name="connsiteX27" fmla="*/ 53601 w 1089868"/>
                <a:gd name="connsiteY27" fmla="*/ 448059 h 469212"/>
                <a:gd name="connsiteX28" fmla="*/ 73091 w 1089868"/>
                <a:gd name="connsiteY28" fmla="*/ 395591 h 469212"/>
                <a:gd name="connsiteX29" fmla="*/ 51164 w 1089868"/>
                <a:gd name="connsiteY29" fmla="*/ 388096 h 469212"/>
                <a:gd name="connsiteX30" fmla="*/ 48728 w 1089868"/>
                <a:gd name="connsiteY30" fmla="*/ 368108 h 469212"/>
                <a:gd name="connsiteX31" fmla="*/ 90146 w 1089868"/>
                <a:gd name="connsiteY31" fmla="*/ 303148 h 469212"/>
                <a:gd name="connsiteX32" fmla="*/ 80401 w 1089868"/>
                <a:gd name="connsiteY32" fmla="*/ 293154 h 469212"/>
                <a:gd name="connsiteX33" fmla="*/ 53601 w 1089868"/>
                <a:gd name="connsiteY33" fmla="*/ 293154 h 469212"/>
                <a:gd name="connsiteX34" fmla="*/ 38982 w 1089868"/>
                <a:gd name="connsiteY34" fmla="*/ 263172 h 469212"/>
                <a:gd name="connsiteX35" fmla="*/ 48728 w 1089868"/>
                <a:gd name="connsiteY35" fmla="*/ 233191 h 469212"/>
                <a:gd name="connsiteX36" fmla="*/ 14619 w 1089868"/>
                <a:gd name="connsiteY36" fmla="*/ 208206 h 469212"/>
                <a:gd name="connsiteX37" fmla="*/ 0 w 1089868"/>
                <a:gd name="connsiteY37" fmla="*/ 193215 h 469212"/>
                <a:gd name="connsiteX38" fmla="*/ 4638 w 1089868"/>
                <a:gd name="connsiteY38" fmla="*/ 162307 h 469212"/>
                <a:gd name="connsiteX39" fmla="*/ 7310 w 1089868"/>
                <a:gd name="connsiteY39" fmla="*/ 165732 h 469212"/>
                <a:gd name="connsiteX40" fmla="*/ 56037 w 1089868"/>
                <a:gd name="connsiteY40" fmla="*/ 138249 h 469212"/>
                <a:gd name="connsiteX41" fmla="*/ 92582 w 1089868"/>
                <a:gd name="connsiteY41" fmla="*/ 155738 h 469212"/>
                <a:gd name="connsiteX42" fmla="*/ 126692 w 1089868"/>
                <a:gd name="connsiteY42" fmla="*/ 113264 h 469212"/>
                <a:gd name="connsiteX43" fmla="*/ 155928 w 1089868"/>
                <a:gd name="connsiteY43" fmla="*/ 105769 h 469212"/>
                <a:gd name="connsiteX44" fmla="*/ 182728 w 1089868"/>
                <a:gd name="connsiteY44" fmla="*/ 60796 h 469212"/>
                <a:gd name="connsiteX45" fmla="*/ 209528 w 1089868"/>
                <a:gd name="connsiteY45" fmla="*/ 58298 h 469212"/>
                <a:gd name="connsiteX46" fmla="*/ 269625 w 1089868"/>
                <a:gd name="connsiteY46" fmla="*/ 58298 h 469212"/>
                <a:gd name="connsiteX47" fmla="*/ 326474 w 1089868"/>
                <a:gd name="connsiteY47" fmla="*/ 104103 h 469212"/>
                <a:gd name="connsiteX48" fmla="*/ 354898 w 1089868"/>
                <a:gd name="connsiteY48" fmla="*/ 95775 h 469212"/>
                <a:gd name="connsiteX49" fmla="*/ 403625 w 1089868"/>
                <a:gd name="connsiteY49" fmla="*/ 124924 h 469212"/>
                <a:gd name="connsiteX50" fmla="*/ 419868 w 1089868"/>
                <a:gd name="connsiteY50" fmla="*/ 162401 h 469212"/>
                <a:gd name="connsiteX51" fmla="*/ 525443 w 1089868"/>
                <a:gd name="connsiteY51" fmla="*/ 149908 h 469212"/>
                <a:gd name="connsiteX52" fmla="*/ 574171 w 1089868"/>
                <a:gd name="connsiteY52" fmla="*/ 158237 h 469212"/>
                <a:gd name="connsiteX53" fmla="*/ 582292 w 1089868"/>
                <a:gd name="connsiteY53" fmla="*/ 199878 h 469212"/>
                <a:gd name="connsiteX54" fmla="*/ 537625 w 1089868"/>
                <a:gd name="connsiteY54" fmla="*/ 233191 h 469212"/>
                <a:gd name="connsiteX55" fmla="*/ 574171 w 1089868"/>
                <a:gd name="connsiteY55" fmla="*/ 241519 h 469212"/>
                <a:gd name="connsiteX56" fmla="*/ 574171 w 1089868"/>
                <a:gd name="connsiteY56" fmla="*/ 266504 h 469212"/>
                <a:gd name="connsiteX57" fmla="*/ 635080 w 1089868"/>
                <a:gd name="connsiteY57" fmla="*/ 291488 h 469212"/>
                <a:gd name="connsiteX58" fmla="*/ 639141 w 1089868"/>
                <a:gd name="connsiteY58" fmla="*/ 316473 h 469212"/>
                <a:gd name="connsiteX59" fmla="*/ 659444 w 1089868"/>
                <a:gd name="connsiteY59" fmla="*/ 320637 h 469212"/>
                <a:gd name="connsiteX60" fmla="*/ 679747 w 1089868"/>
                <a:gd name="connsiteY60" fmla="*/ 320637 h 469212"/>
                <a:gd name="connsiteX61" fmla="*/ 700050 w 1089868"/>
                <a:gd name="connsiteY61" fmla="*/ 274832 h 469212"/>
                <a:gd name="connsiteX62" fmla="*/ 732535 w 1089868"/>
                <a:gd name="connsiteY62" fmla="*/ 270668 h 469212"/>
                <a:gd name="connsiteX63" fmla="*/ 740656 w 1089868"/>
                <a:gd name="connsiteY63" fmla="*/ 237355 h 469212"/>
                <a:gd name="connsiteX64" fmla="*/ 760959 w 1089868"/>
                <a:gd name="connsiteY64" fmla="*/ 254011 h 469212"/>
                <a:gd name="connsiteX65" fmla="*/ 785322 w 1089868"/>
                <a:gd name="connsiteY65" fmla="*/ 254011 h 469212"/>
                <a:gd name="connsiteX66" fmla="*/ 825929 w 1089868"/>
                <a:gd name="connsiteY66" fmla="*/ 278996 h 469212"/>
                <a:gd name="connsiteX67" fmla="*/ 838110 w 1089868"/>
                <a:gd name="connsiteY67" fmla="*/ 278996 h 469212"/>
                <a:gd name="connsiteX68" fmla="*/ 846232 w 1089868"/>
                <a:gd name="connsiteY68" fmla="*/ 254011 h 469212"/>
                <a:gd name="connsiteX69" fmla="*/ 870595 w 1089868"/>
                <a:gd name="connsiteY69" fmla="*/ 241519 h 469212"/>
                <a:gd name="connsiteX70" fmla="*/ 894959 w 1089868"/>
                <a:gd name="connsiteY70" fmla="*/ 195714 h 469212"/>
                <a:gd name="connsiteX71" fmla="*/ 878716 w 1089868"/>
                <a:gd name="connsiteY71" fmla="*/ 174893 h 469212"/>
                <a:gd name="connsiteX72" fmla="*/ 911201 w 1089868"/>
                <a:gd name="connsiteY72" fmla="*/ 120760 h 469212"/>
                <a:gd name="connsiteX73" fmla="*/ 919323 w 1089868"/>
                <a:gd name="connsiteY73" fmla="*/ 66626 h 469212"/>
                <a:gd name="connsiteX74" fmla="*/ 903080 w 1089868"/>
                <a:gd name="connsiteY74" fmla="*/ 37477 h 469212"/>
                <a:gd name="connsiteX75" fmla="*/ 911201 w 1089868"/>
                <a:gd name="connsiteY75" fmla="*/ 0 h 469212"/>
                <a:gd name="connsiteX0" fmla="*/ 911201 w 1089868"/>
                <a:gd name="connsiteY0" fmla="*/ 0 h 519039"/>
                <a:gd name="connsiteX1" fmla="*/ 935565 w 1089868"/>
                <a:gd name="connsiteY1" fmla="*/ 0 h 519039"/>
                <a:gd name="connsiteX2" fmla="*/ 1016777 w 1089868"/>
                <a:gd name="connsiteY2" fmla="*/ 16657 h 519039"/>
                <a:gd name="connsiteX3" fmla="*/ 1053298 w 1089868"/>
                <a:gd name="connsiteY3" fmla="*/ 33302 h 519039"/>
                <a:gd name="connsiteX4" fmla="*/ 1089868 w 1089868"/>
                <a:gd name="connsiteY4" fmla="*/ 172811 h 519039"/>
                <a:gd name="connsiteX5" fmla="*/ 1085808 w 1089868"/>
                <a:gd name="connsiteY5" fmla="*/ 193632 h 519039"/>
                <a:gd name="connsiteX6" fmla="*/ 1045201 w 1089868"/>
                <a:gd name="connsiteY6" fmla="*/ 139498 h 519039"/>
                <a:gd name="connsiteX7" fmla="*/ 1055354 w 1089868"/>
                <a:gd name="connsiteY7" fmla="*/ 214452 h 519039"/>
                <a:gd name="connsiteX8" fmla="*/ 1051292 w 1089868"/>
                <a:gd name="connsiteY8" fmla="*/ 226945 h 519039"/>
                <a:gd name="connsiteX9" fmla="*/ 1018807 w 1089868"/>
                <a:gd name="connsiteY9" fmla="*/ 172811 h 519039"/>
                <a:gd name="connsiteX10" fmla="*/ 1008656 w 1089868"/>
                <a:gd name="connsiteY10" fmla="*/ 199878 h 519039"/>
                <a:gd name="connsiteX11" fmla="*/ 1012717 w 1089868"/>
                <a:gd name="connsiteY11" fmla="*/ 237355 h 519039"/>
                <a:gd name="connsiteX12" fmla="*/ 990384 w 1089868"/>
                <a:gd name="connsiteY12" fmla="*/ 249847 h 519039"/>
                <a:gd name="connsiteX13" fmla="*/ 945716 w 1089868"/>
                <a:gd name="connsiteY13" fmla="*/ 276914 h 519039"/>
                <a:gd name="connsiteX14" fmla="*/ 937595 w 1089868"/>
                <a:gd name="connsiteY14" fmla="*/ 297734 h 519039"/>
                <a:gd name="connsiteX15" fmla="*/ 961958 w 1089868"/>
                <a:gd name="connsiteY15" fmla="*/ 331047 h 519039"/>
                <a:gd name="connsiteX16" fmla="*/ 988353 w 1089868"/>
                <a:gd name="connsiteY16" fmla="*/ 345622 h 519039"/>
                <a:gd name="connsiteX17" fmla="*/ 984292 w 1089868"/>
                <a:gd name="connsiteY17" fmla="*/ 389345 h 519039"/>
                <a:gd name="connsiteX18" fmla="*/ 951807 w 1089868"/>
                <a:gd name="connsiteY18" fmla="*/ 385181 h 519039"/>
                <a:gd name="connsiteX19" fmla="*/ 947747 w 1089868"/>
                <a:gd name="connsiteY19" fmla="*/ 399755 h 519039"/>
                <a:gd name="connsiteX20" fmla="*/ 925414 w 1089868"/>
                <a:gd name="connsiteY20" fmla="*/ 401837 h 519039"/>
                <a:gd name="connsiteX21" fmla="*/ 917293 w 1089868"/>
                <a:gd name="connsiteY21" fmla="*/ 422658 h 519039"/>
                <a:gd name="connsiteX22" fmla="*/ 868566 w 1089868"/>
                <a:gd name="connsiteY22" fmla="*/ 437232 h 519039"/>
                <a:gd name="connsiteX23" fmla="*/ 868566 w 1089868"/>
                <a:gd name="connsiteY23" fmla="*/ 460135 h 519039"/>
                <a:gd name="connsiteX24" fmla="*/ 907141 w 1089868"/>
                <a:gd name="connsiteY24" fmla="*/ 462217 h 519039"/>
                <a:gd name="connsiteX25" fmla="*/ 922488 w 1089868"/>
                <a:gd name="connsiteY25" fmla="*/ 469212 h 519039"/>
                <a:gd name="connsiteX26" fmla="*/ 512481 w 1089868"/>
                <a:gd name="connsiteY26" fmla="*/ 519038 h 519039"/>
                <a:gd name="connsiteX27" fmla="*/ 37733 w 1089868"/>
                <a:gd name="connsiteY27" fmla="*/ 469212 h 519039"/>
                <a:gd name="connsiteX28" fmla="*/ 53601 w 1089868"/>
                <a:gd name="connsiteY28" fmla="*/ 448059 h 519039"/>
                <a:gd name="connsiteX29" fmla="*/ 73091 w 1089868"/>
                <a:gd name="connsiteY29" fmla="*/ 395591 h 519039"/>
                <a:gd name="connsiteX30" fmla="*/ 51164 w 1089868"/>
                <a:gd name="connsiteY30" fmla="*/ 388096 h 519039"/>
                <a:gd name="connsiteX31" fmla="*/ 48728 w 1089868"/>
                <a:gd name="connsiteY31" fmla="*/ 368108 h 519039"/>
                <a:gd name="connsiteX32" fmla="*/ 90146 w 1089868"/>
                <a:gd name="connsiteY32" fmla="*/ 303148 h 519039"/>
                <a:gd name="connsiteX33" fmla="*/ 80401 w 1089868"/>
                <a:gd name="connsiteY33" fmla="*/ 293154 h 519039"/>
                <a:gd name="connsiteX34" fmla="*/ 53601 w 1089868"/>
                <a:gd name="connsiteY34" fmla="*/ 293154 h 519039"/>
                <a:gd name="connsiteX35" fmla="*/ 38982 w 1089868"/>
                <a:gd name="connsiteY35" fmla="*/ 263172 h 519039"/>
                <a:gd name="connsiteX36" fmla="*/ 48728 w 1089868"/>
                <a:gd name="connsiteY36" fmla="*/ 233191 h 519039"/>
                <a:gd name="connsiteX37" fmla="*/ 14619 w 1089868"/>
                <a:gd name="connsiteY37" fmla="*/ 208206 h 519039"/>
                <a:gd name="connsiteX38" fmla="*/ 0 w 1089868"/>
                <a:gd name="connsiteY38" fmla="*/ 193215 h 519039"/>
                <a:gd name="connsiteX39" fmla="*/ 4638 w 1089868"/>
                <a:gd name="connsiteY39" fmla="*/ 162307 h 519039"/>
                <a:gd name="connsiteX40" fmla="*/ 7310 w 1089868"/>
                <a:gd name="connsiteY40" fmla="*/ 165732 h 519039"/>
                <a:gd name="connsiteX41" fmla="*/ 56037 w 1089868"/>
                <a:gd name="connsiteY41" fmla="*/ 138249 h 519039"/>
                <a:gd name="connsiteX42" fmla="*/ 92582 w 1089868"/>
                <a:gd name="connsiteY42" fmla="*/ 155738 h 519039"/>
                <a:gd name="connsiteX43" fmla="*/ 126692 w 1089868"/>
                <a:gd name="connsiteY43" fmla="*/ 113264 h 519039"/>
                <a:gd name="connsiteX44" fmla="*/ 155928 w 1089868"/>
                <a:gd name="connsiteY44" fmla="*/ 105769 h 519039"/>
                <a:gd name="connsiteX45" fmla="*/ 182728 w 1089868"/>
                <a:gd name="connsiteY45" fmla="*/ 60796 h 519039"/>
                <a:gd name="connsiteX46" fmla="*/ 209528 w 1089868"/>
                <a:gd name="connsiteY46" fmla="*/ 58298 h 519039"/>
                <a:gd name="connsiteX47" fmla="*/ 269625 w 1089868"/>
                <a:gd name="connsiteY47" fmla="*/ 58298 h 519039"/>
                <a:gd name="connsiteX48" fmla="*/ 326474 w 1089868"/>
                <a:gd name="connsiteY48" fmla="*/ 104103 h 519039"/>
                <a:gd name="connsiteX49" fmla="*/ 354898 w 1089868"/>
                <a:gd name="connsiteY49" fmla="*/ 95775 h 519039"/>
                <a:gd name="connsiteX50" fmla="*/ 403625 w 1089868"/>
                <a:gd name="connsiteY50" fmla="*/ 124924 h 519039"/>
                <a:gd name="connsiteX51" fmla="*/ 419868 w 1089868"/>
                <a:gd name="connsiteY51" fmla="*/ 162401 h 519039"/>
                <a:gd name="connsiteX52" fmla="*/ 525443 w 1089868"/>
                <a:gd name="connsiteY52" fmla="*/ 149908 h 519039"/>
                <a:gd name="connsiteX53" fmla="*/ 574171 w 1089868"/>
                <a:gd name="connsiteY53" fmla="*/ 158237 h 519039"/>
                <a:gd name="connsiteX54" fmla="*/ 582292 w 1089868"/>
                <a:gd name="connsiteY54" fmla="*/ 199878 h 519039"/>
                <a:gd name="connsiteX55" fmla="*/ 537625 w 1089868"/>
                <a:gd name="connsiteY55" fmla="*/ 233191 h 519039"/>
                <a:gd name="connsiteX56" fmla="*/ 574171 w 1089868"/>
                <a:gd name="connsiteY56" fmla="*/ 241519 h 519039"/>
                <a:gd name="connsiteX57" fmla="*/ 574171 w 1089868"/>
                <a:gd name="connsiteY57" fmla="*/ 266504 h 519039"/>
                <a:gd name="connsiteX58" fmla="*/ 635080 w 1089868"/>
                <a:gd name="connsiteY58" fmla="*/ 291488 h 519039"/>
                <a:gd name="connsiteX59" fmla="*/ 639141 w 1089868"/>
                <a:gd name="connsiteY59" fmla="*/ 316473 h 519039"/>
                <a:gd name="connsiteX60" fmla="*/ 659444 w 1089868"/>
                <a:gd name="connsiteY60" fmla="*/ 320637 h 519039"/>
                <a:gd name="connsiteX61" fmla="*/ 679747 w 1089868"/>
                <a:gd name="connsiteY61" fmla="*/ 320637 h 519039"/>
                <a:gd name="connsiteX62" fmla="*/ 700050 w 1089868"/>
                <a:gd name="connsiteY62" fmla="*/ 274832 h 519039"/>
                <a:gd name="connsiteX63" fmla="*/ 732535 w 1089868"/>
                <a:gd name="connsiteY63" fmla="*/ 270668 h 519039"/>
                <a:gd name="connsiteX64" fmla="*/ 740656 w 1089868"/>
                <a:gd name="connsiteY64" fmla="*/ 237355 h 519039"/>
                <a:gd name="connsiteX65" fmla="*/ 760959 w 1089868"/>
                <a:gd name="connsiteY65" fmla="*/ 254011 h 519039"/>
                <a:gd name="connsiteX66" fmla="*/ 785322 w 1089868"/>
                <a:gd name="connsiteY66" fmla="*/ 254011 h 519039"/>
                <a:gd name="connsiteX67" fmla="*/ 825929 w 1089868"/>
                <a:gd name="connsiteY67" fmla="*/ 278996 h 519039"/>
                <a:gd name="connsiteX68" fmla="*/ 838110 w 1089868"/>
                <a:gd name="connsiteY68" fmla="*/ 278996 h 519039"/>
                <a:gd name="connsiteX69" fmla="*/ 846232 w 1089868"/>
                <a:gd name="connsiteY69" fmla="*/ 254011 h 519039"/>
                <a:gd name="connsiteX70" fmla="*/ 870595 w 1089868"/>
                <a:gd name="connsiteY70" fmla="*/ 241519 h 519039"/>
                <a:gd name="connsiteX71" fmla="*/ 894959 w 1089868"/>
                <a:gd name="connsiteY71" fmla="*/ 195714 h 519039"/>
                <a:gd name="connsiteX72" fmla="*/ 878716 w 1089868"/>
                <a:gd name="connsiteY72" fmla="*/ 174893 h 519039"/>
                <a:gd name="connsiteX73" fmla="*/ 911201 w 1089868"/>
                <a:gd name="connsiteY73" fmla="*/ 120760 h 519039"/>
                <a:gd name="connsiteX74" fmla="*/ 919323 w 1089868"/>
                <a:gd name="connsiteY74" fmla="*/ 66626 h 519039"/>
                <a:gd name="connsiteX75" fmla="*/ 903080 w 1089868"/>
                <a:gd name="connsiteY75" fmla="*/ 37477 h 519039"/>
                <a:gd name="connsiteX76" fmla="*/ 911201 w 1089868"/>
                <a:gd name="connsiteY76" fmla="*/ 0 h 519039"/>
                <a:gd name="connsiteX0" fmla="*/ 512481 w 1089868"/>
                <a:gd name="connsiteY0" fmla="*/ 519038 h 610478"/>
                <a:gd name="connsiteX1" fmla="*/ 37733 w 1089868"/>
                <a:gd name="connsiteY1" fmla="*/ 469212 h 610478"/>
                <a:gd name="connsiteX2" fmla="*/ 53601 w 1089868"/>
                <a:gd name="connsiteY2" fmla="*/ 448059 h 610478"/>
                <a:gd name="connsiteX3" fmla="*/ 73091 w 1089868"/>
                <a:gd name="connsiteY3" fmla="*/ 395591 h 610478"/>
                <a:gd name="connsiteX4" fmla="*/ 51164 w 1089868"/>
                <a:gd name="connsiteY4" fmla="*/ 388096 h 610478"/>
                <a:gd name="connsiteX5" fmla="*/ 48728 w 1089868"/>
                <a:gd name="connsiteY5" fmla="*/ 368108 h 610478"/>
                <a:gd name="connsiteX6" fmla="*/ 90146 w 1089868"/>
                <a:gd name="connsiteY6" fmla="*/ 303148 h 610478"/>
                <a:gd name="connsiteX7" fmla="*/ 80401 w 1089868"/>
                <a:gd name="connsiteY7" fmla="*/ 293154 h 610478"/>
                <a:gd name="connsiteX8" fmla="*/ 53601 w 1089868"/>
                <a:gd name="connsiteY8" fmla="*/ 293154 h 610478"/>
                <a:gd name="connsiteX9" fmla="*/ 38982 w 1089868"/>
                <a:gd name="connsiteY9" fmla="*/ 263172 h 610478"/>
                <a:gd name="connsiteX10" fmla="*/ 48728 w 1089868"/>
                <a:gd name="connsiteY10" fmla="*/ 233191 h 610478"/>
                <a:gd name="connsiteX11" fmla="*/ 14619 w 1089868"/>
                <a:gd name="connsiteY11" fmla="*/ 208206 h 610478"/>
                <a:gd name="connsiteX12" fmla="*/ 0 w 1089868"/>
                <a:gd name="connsiteY12" fmla="*/ 193215 h 610478"/>
                <a:gd name="connsiteX13" fmla="*/ 4638 w 1089868"/>
                <a:gd name="connsiteY13" fmla="*/ 162307 h 610478"/>
                <a:gd name="connsiteX14" fmla="*/ 7310 w 1089868"/>
                <a:gd name="connsiteY14" fmla="*/ 165732 h 610478"/>
                <a:gd name="connsiteX15" fmla="*/ 56037 w 1089868"/>
                <a:gd name="connsiteY15" fmla="*/ 138249 h 610478"/>
                <a:gd name="connsiteX16" fmla="*/ 92582 w 1089868"/>
                <a:gd name="connsiteY16" fmla="*/ 155738 h 610478"/>
                <a:gd name="connsiteX17" fmla="*/ 126692 w 1089868"/>
                <a:gd name="connsiteY17" fmla="*/ 113264 h 610478"/>
                <a:gd name="connsiteX18" fmla="*/ 155928 w 1089868"/>
                <a:gd name="connsiteY18" fmla="*/ 105769 h 610478"/>
                <a:gd name="connsiteX19" fmla="*/ 182728 w 1089868"/>
                <a:gd name="connsiteY19" fmla="*/ 60796 h 610478"/>
                <a:gd name="connsiteX20" fmla="*/ 209528 w 1089868"/>
                <a:gd name="connsiteY20" fmla="*/ 58298 h 610478"/>
                <a:gd name="connsiteX21" fmla="*/ 269625 w 1089868"/>
                <a:gd name="connsiteY21" fmla="*/ 58298 h 610478"/>
                <a:gd name="connsiteX22" fmla="*/ 326474 w 1089868"/>
                <a:gd name="connsiteY22" fmla="*/ 104103 h 610478"/>
                <a:gd name="connsiteX23" fmla="*/ 354898 w 1089868"/>
                <a:gd name="connsiteY23" fmla="*/ 95775 h 610478"/>
                <a:gd name="connsiteX24" fmla="*/ 403625 w 1089868"/>
                <a:gd name="connsiteY24" fmla="*/ 124924 h 610478"/>
                <a:gd name="connsiteX25" fmla="*/ 419868 w 1089868"/>
                <a:gd name="connsiteY25" fmla="*/ 162401 h 610478"/>
                <a:gd name="connsiteX26" fmla="*/ 525443 w 1089868"/>
                <a:gd name="connsiteY26" fmla="*/ 149908 h 610478"/>
                <a:gd name="connsiteX27" fmla="*/ 574171 w 1089868"/>
                <a:gd name="connsiteY27" fmla="*/ 158237 h 610478"/>
                <a:gd name="connsiteX28" fmla="*/ 582292 w 1089868"/>
                <a:gd name="connsiteY28" fmla="*/ 199878 h 610478"/>
                <a:gd name="connsiteX29" fmla="*/ 537625 w 1089868"/>
                <a:gd name="connsiteY29" fmla="*/ 233191 h 610478"/>
                <a:gd name="connsiteX30" fmla="*/ 574171 w 1089868"/>
                <a:gd name="connsiteY30" fmla="*/ 241519 h 610478"/>
                <a:gd name="connsiteX31" fmla="*/ 574171 w 1089868"/>
                <a:gd name="connsiteY31" fmla="*/ 266504 h 610478"/>
                <a:gd name="connsiteX32" fmla="*/ 635080 w 1089868"/>
                <a:gd name="connsiteY32" fmla="*/ 291488 h 610478"/>
                <a:gd name="connsiteX33" fmla="*/ 639141 w 1089868"/>
                <a:gd name="connsiteY33" fmla="*/ 316473 h 610478"/>
                <a:gd name="connsiteX34" fmla="*/ 659444 w 1089868"/>
                <a:gd name="connsiteY34" fmla="*/ 320637 h 610478"/>
                <a:gd name="connsiteX35" fmla="*/ 679747 w 1089868"/>
                <a:gd name="connsiteY35" fmla="*/ 320637 h 610478"/>
                <a:gd name="connsiteX36" fmla="*/ 700050 w 1089868"/>
                <a:gd name="connsiteY36" fmla="*/ 274832 h 610478"/>
                <a:gd name="connsiteX37" fmla="*/ 732535 w 1089868"/>
                <a:gd name="connsiteY37" fmla="*/ 270668 h 610478"/>
                <a:gd name="connsiteX38" fmla="*/ 740656 w 1089868"/>
                <a:gd name="connsiteY38" fmla="*/ 237355 h 610478"/>
                <a:gd name="connsiteX39" fmla="*/ 760959 w 1089868"/>
                <a:gd name="connsiteY39" fmla="*/ 254011 h 610478"/>
                <a:gd name="connsiteX40" fmla="*/ 785322 w 1089868"/>
                <a:gd name="connsiteY40" fmla="*/ 254011 h 610478"/>
                <a:gd name="connsiteX41" fmla="*/ 825929 w 1089868"/>
                <a:gd name="connsiteY41" fmla="*/ 278996 h 610478"/>
                <a:gd name="connsiteX42" fmla="*/ 838110 w 1089868"/>
                <a:gd name="connsiteY42" fmla="*/ 278996 h 610478"/>
                <a:gd name="connsiteX43" fmla="*/ 846232 w 1089868"/>
                <a:gd name="connsiteY43" fmla="*/ 254011 h 610478"/>
                <a:gd name="connsiteX44" fmla="*/ 870595 w 1089868"/>
                <a:gd name="connsiteY44" fmla="*/ 241519 h 610478"/>
                <a:gd name="connsiteX45" fmla="*/ 894959 w 1089868"/>
                <a:gd name="connsiteY45" fmla="*/ 195714 h 610478"/>
                <a:gd name="connsiteX46" fmla="*/ 878716 w 1089868"/>
                <a:gd name="connsiteY46" fmla="*/ 174893 h 610478"/>
                <a:gd name="connsiteX47" fmla="*/ 911201 w 1089868"/>
                <a:gd name="connsiteY47" fmla="*/ 120760 h 610478"/>
                <a:gd name="connsiteX48" fmla="*/ 919323 w 1089868"/>
                <a:gd name="connsiteY48" fmla="*/ 66626 h 610478"/>
                <a:gd name="connsiteX49" fmla="*/ 903080 w 1089868"/>
                <a:gd name="connsiteY49" fmla="*/ 37477 h 610478"/>
                <a:gd name="connsiteX50" fmla="*/ 911201 w 1089868"/>
                <a:gd name="connsiteY50" fmla="*/ 0 h 610478"/>
                <a:gd name="connsiteX51" fmla="*/ 935565 w 1089868"/>
                <a:gd name="connsiteY51" fmla="*/ 0 h 610478"/>
                <a:gd name="connsiteX52" fmla="*/ 1016777 w 1089868"/>
                <a:gd name="connsiteY52" fmla="*/ 16657 h 610478"/>
                <a:gd name="connsiteX53" fmla="*/ 1053298 w 1089868"/>
                <a:gd name="connsiteY53" fmla="*/ 33302 h 610478"/>
                <a:gd name="connsiteX54" fmla="*/ 1089868 w 1089868"/>
                <a:gd name="connsiteY54" fmla="*/ 172811 h 610478"/>
                <a:gd name="connsiteX55" fmla="*/ 1085808 w 1089868"/>
                <a:gd name="connsiteY55" fmla="*/ 193632 h 610478"/>
                <a:gd name="connsiteX56" fmla="*/ 1045201 w 1089868"/>
                <a:gd name="connsiteY56" fmla="*/ 139498 h 610478"/>
                <a:gd name="connsiteX57" fmla="*/ 1055354 w 1089868"/>
                <a:gd name="connsiteY57" fmla="*/ 214452 h 610478"/>
                <a:gd name="connsiteX58" fmla="*/ 1051292 w 1089868"/>
                <a:gd name="connsiteY58" fmla="*/ 226945 h 610478"/>
                <a:gd name="connsiteX59" fmla="*/ 1018807 w 1089868"/>
                <a:gd name="connsiteY59" fmla="*/ 172811 h 610478"/>
                <a:gd name="connsiteX60" fmla="*/ 1008656 w 1089868"/>
                <a:gd name="connsiteY60" fmla="*/ 199878 h 610478"/>
                <a:gd name="connsiteX61" fmla="*/ 1012717 w 1089868"/>
                <a:gd name="connsiteY61" fmla="*/ 237355 h 610478"/>
                <a:gd name="connsiteX62" fmla="*/ 990384 w 1089868"/>
                <a:gd name="connsiteY62" fmla="*/ 249847 h 610478"/>
                <a:gd name="connsiteX63" fmla="*/ 945716 w 1089868"/>
                <a:gd name="connsiteY63" fmla="*/ 276914 h 610478"/>
                <a:gd name="connsiteX64" fmla="*/ 937595 w 1089868"/>
                <a:gd name="connsiteY64" fmla="*/ 297734 h 610478"/>
                <a:gd name="connsiteX65" fmla="*/ 961958 w 1089868"/>
                <a:gd name="connsiteY65" fmla="*/ 331047 h 610478"/>
                <a:gd name="connsiteX66" fmla="*/ 988353 w 1089868"/>
                <a:gd name="connsiteY66" fmla="*/ 345622 h 610478"/>
                <a:gd name="connsiteX67" fmla="*/ 984292 w 1089868"/>
                <a:gd name="connsiteY67" fmla="*/ 389345 h 610478"/>
                <a:gd name="connsiteX68" fmla="*/ 951807 w 1089868"/>
                <a:gd name="connsiteY68" fmla="*/ 385181 h 610478"/>
                <a:gd name="connsiteX69" fmla="*/ 947747 w 1089868"/>
                <a:gd name="connsiteY69" fmla="*/ 399755 h 610478"/>
                <a:gd name="connsiteX70" fmla="*/ 925414 w 1089868"/>
                <a:gd name="connsiteY70" fmla="*/ 401837 h 610478"/>
                <a:gd name="connsiteX71" fmla="*/ 917293 w 1089868"/>
                <a:gd name="connsiteY71" fmla="*/ 422658 h 610478"/>
                <a:gd name="connsiteX72" fmla="*/ 868566 w 1089868"/>
                <a:gd name="connsiteY72" fmla="*/ 437232 h 610478"/>
                <a:gd name="connsiteX73" fmla="*/ 868566 w 1089868"/>
                <a:gd name="connsiteY73" fmla="*/ 460135 h 610478"/>
                <a:gd name="connsiteX74" fmla="*/ 907141 w 1089868"/>
                <a:gd name="connsiteY74" fmla="*/ 462217 h 610478"/>
                <a:gd name="connsiteX75" fmla="*/ 922488 w 1089868"/>
                <a:gd name="connsiteY75" fmla="*/ 469212 h 610478"/>
                <a:gd name="connsiteX76" fmla="*/ 603921 w 1089868"/>
                <a:gd name="connsiteY76" fmla="*/ 610478 h 610478"/>
                <a:gd name="connsiteX0" fmla="*/ 37733 w 1089868"/>
                <a:gd name="connsiteY0" fmla="*/ 469212 h 610478"/>
                <a:gd name="connsiteX1" fmla="*/ 53601 w 1089868"/>
                <a:gd name="connsiteY1" fmla="*/ 448059 h 610478"/>
                <a:gd name="connsiteX2" fmla="*/ 73091 w 1089868"/>
                <a:gd name="connsiteY2" fmla="*/ 395591 h 610478"/>
                <a:gd name="connsiteX3" fmla="*/ 51164 w 1089868"/>
                <a:gd name="connsiteY3" fmla="*/ 388096 h 610478"/>
                <a:gd name="connsiteX4" fmla="*/ 48728 w 1089868"/>
                <a:gd name="connsiteY4" fmla="*/ 368108 h 610478"/>
                <a:gd name="connsiteX5" fmla="*/ 90146 w 1089868"/>
                <a:gd name="connsiteY5" fmla="*/ 303148 h 610478"/>
                <a:gd name="connsiteX6" fmla="*/ 80401 w 1089868"/>
                <a:gd name="connsiteY6" fmla="*/ 293154 h 610478"/>
                <a:gd name="connsiteX7" fmla="*/ 53601 w 1089868"/>
                <a:gd name="connsiteY7" fmla="*/ 293154 h 610478"/>
                <a:gd name="connsiteX8" fmla="*/ 38982 w 1089868"/>
                <a:gd name="connsiteY8" fmla="*/ 263172 h 610478"/>
                <a:gd name="connsiteX9" fmla="*/ 48728 w 1089868"/>
                <a:gd name="connsiteY9" fmla="*/ 233191 h 610478"/>
                <a:gd name="connsiteX10" fmla="*/ 14619 w 1089868"/>
                <a:gd name="connsiteY10" fmla="*/ 208206 h 610478"/>
                <a:gd name="connsiteX11" fmla="*/ 0 w 1089868"/>
                <a:gd name="connsiteY11" fmla="*/ 193215 h 610478"/>
                <a:gd name="connsiteX12" fmla="*/ 4638 w 1089868"/>
                <a:gd name="connsiteY12" fmla="*/ 162307 h 610478"/>
                <a:gd name="connsiteX13" fmla="*/ 7310 w 1089868"/>
                <a:gd name="connsiteY13" fmla="*/ 165732 h 610478"/>
                <a:gd name="connsiteX14" fmla="*/ 56037 w 1089868"/>
                <a:gd name="connsiteY14" fmla="*/ 138249 h 610478"/>
                <a:gd name="connsiteX15" fmla="*/ 92582 w 1089868"/>
                <a:gd name="connsiteY15" fmla="*/ 155738 h 610478"/>
                <a:gd name="connsiteX16" fmla="*/ 126692 w 1089868"/>
                <a:gd name="connsiteY16" fmla="*/ 113264 h 610478"/>
                <a:gd name="connsiteX17" fmla="*/ 155928 w 1089868"/>
                <a:gd name="connsiteY17" fmla="*/ 105769 h 610478"/>
                <a:gd name="connsiteX18" fmla="*/ 182728 w 1089868"/>
                <a:gd name="connsiteY18" fmla="*/ 60796 h 610478"/>
                <a:gd name="connsiteX19" fmla="*/ 209528 w 1089868"/>
                <a:gd name="connsiteY19" fmla="*/ 58298 h 610478"/>
                <a:gd name="connsiteX20" fmla="*/ 269625 w 1089868"/>
                <a:gd name="connsiteY20" fmla="*/ 58298 h 610478"/>
                <a:gd name="connsiteX21" fmla="*/ 326474 w 1089868"/>
                <a:gd name="connsiteY21" fmla="*/ 104103 h 610478"/>
                <a:gd name="connsiteX22" fmla="*/ 354898 w 1089868"/>
                <a:gd name="connsiteY22" fmla="*/ 95775 h 610478"/>
                <a:gd name="connsiteX23" fmla="*/ 403625 w 1089868"/>
                <a:gd name="connsiteY23" fmla="*/ 124924 h 610478"/>
                <a:gd name="connsiteX24" fmla="*/ 419868 w 1089868"/>
                <a:gd name="connsiteY24" fmla="*/ 162401 h 610478"/>
                <a:gd name="connsiteX25" fmla="*/ 525443 w 1089868"/>
                <a:gd name="connsiteY25" fmla="*/ 149908 h 610478"/>
                <a:gd name="connsiteX26" fmla="*/ 574171 w 1089868"/>
                <a:gd name="connsiteY26" fmla="*/ 158237 h 610478"/>
                <a:gd name="connsiteX27" fmla="*/ 582292 w 1089868"/>
                <a:gd name="connsiteY27" fmla="*/ 199878 h 610478"/>
                <a:gd name="connsiteX28" fmla="*/ 537625 w 1089868"/>
                <a:gd name="connsiteY28" fmla="*/ 233191 h 610478"/>
                <a:gd name="connsiteX29" fmla="*/ 574171 w 1089868"/>
                <a:gd name="connsiteY29" fmla="*/ 241519 h 610478"/>
                <a:gd name="connsiteX30" fmla="*/ 574171 w 1089868"/>
                <a:gd name="connsiteY30" fmla="*/ 266504 h 610478"/>
                <a:gd name="connsiteX31" fmla="*/ 635080 w 1089868"/>
                <a:gd name="connsiteY31" fmla="*/ 291488 h 610478"/>
                <a:gd name="connsiteX32" fmla="*/ 639141 w 1089868"/>
                <a:gd name="connsiteY32" fmla="*/ 316473 h 610478"/>
                <a:gd name="connsiteX33" fmla="*/ 659444 w 1089868"/>
                <a:gd name="connsiteY33" fmla="*/ 320637 h 610478"/>
                <a:gd name="connsiteX34" fmla="*/ 679747 w 1089868"/>
                <a:gd name="connsiteY34" fmla="*/ 320637 h 610478"/>
                <a:gd name="connsiteX35" fmla="*/ 700050 w 1089868"/>
                <a:gd name="connsiteY35" fmla="*/ 274832 h 610478"/>
                <a:gd name="connsiteX36" fmla="*/ 732535 w 1089868"/>
                <a:gd name="connsiteY36" fmla="*/ 270668 h 610478"/>
                <a:gd name="connsiteX37" fmla="*/ 740656 w 1089868"/>
                <a:gd name="connsiteY37" fmla="*/ 237355 h 610478"/>
                <a:gd name="connsiteX38" fmla="*/ 760959 w 1089868"/>
                <a:gd name="connsiteY38" fmla="*/ 254011 h 610478"/>
                <a:gd name="connsiteX39" fmla="*/ 785322 w 1089868"/>
                <a:gd name="connsiteY39" fmla="*/ 254011 h 610478"/>
                <a:gd name="connsiteX40" fmla="*/ 825929 w 1089868"/>
                <a:gd name="connsiteY40" fmla="*/ 278996 h 610478"/>
                <a:gd name="connsiteX41" fmla="*/ 838110 w 1089868"/>
                <a:gd name="connsiteY41" fmla="*/ 278996 h 610478"/>
                <a:gd name="connsiteX42" fmla="*/ 846232 w 1089868"/>
                <a:gd name="connsiteY42" fmla="*/ 254011 h 610478"/>
                <a:gd name="connsiteX43" fmla="*/ 870595 w 1089868"/>
                <a:gd name="connsiteY43" fmla="*/ 241519 h 610478"/>
                <a:gd name="connsiteX44" fmla="*/ 894959 w 1089868"/>
                <a:gd name="connsiteY44" fmla="*/ 195714 h 610478"/>
                <a:gd name="connsiteX45" fmla="*/ 878716 w 1089868"/>
                <a:gd name="connsiteY45" fmla="*/ 174893 h 610478"/>
                <a:gd name="connsiteX46" fmla="*/ 911201 w 1089868"/>
                <a:gd name="connsiteY46" fmla="*/ 120760 h 610478"/>
                <a:gd name="connsiteX47" fmla="*/ 919323 w 1089868"/>
                <a:gd name="connsiteY47" fmla="*/ 66626 h 610478"/>
                <a:gd name="connsiteX48" fmla="*/ 903080 w 1089868"/>
                <a:gd name="connsiteY48" fmla="*/ 37477 h 610478"/>
                <a:gd name="connsiteX49" fmla="*/ 911201 w 1089868"/>
                <a:gd name="connsiteY49" fmla="*/ 0 h 610478"/>
                <a:gd name="connsiteX50" fmla="*/ 935565 w 1089868"/>
                <a:gd name="connsiteY50" fmla="*/ 0 h 610478"/>
                <a:gd name="connsiteX51" fmla="*/ 1016777 w 1089868"/>
                <a:gd name="connsiteY51" fmla="*/ 16657 h 610478"/>
                <a:gd name="connsiteX52" fmla="*/ 1053298 w 1089868"/>
                <a:gd name="connsiteY52" fmla="*/ 33302 h 610478"/>
                <a:gd name="connsiteX53" fmla="*/ 1089868 w 1089868"/>
                <a:gd name="connsiteY53" fmla="*/ 172811 h 610478"/>
                <a:gd name="connsiteX54" fmla="*/ 1085808 w 1089868"/>
                <a:gd name="connsiteY54" fmla="*/ 193632 h 610478"/>
                <a:gd name="connsiteX55" fmla="*/ 1045201 w 1089868"/>
                <a:gd name="connsiteY55" fmla="*/ 139498 h 610478"/>
                <a:gd name="connsiteX56" fmla="*/ 1055354 w 1089868"/>
                <a:gd name="connsiteY56" fmla="*/ 214452 h 610478"/>
                <a:gd name="connsiteX57" fmla="*/ 1051292 w 1089868"/>
                <a:gd name="connsiteY57" fmla="*/ 226945 h 610478"/>
                <a:gd name="connsiteX58" fmla="*/ 1018807 w 1089868"/>
                <a:gd name="connsiteY58" fmla="*/ 172811 h 610478"/>
                <a:gd name="connsiteX59" fmla="*/ 1008656 w 1089868"/>
                <a:gd name="connsiteY59" fmla="*/ 199878 h 610478"/>
                <a:gd name="connsiteX60" fmla="*/ 1012717 w 1089868"/>
                <a:gd name="connsiteY60" fmla="*/ 237355 h 610478"/>
                <a:gd name="connsiteX61" fmla="*/ 990384 w 1089868"/>
                <a:gd name="connsiteY61" fmla="*/ 249847 h 610478"/>
                <a:gd name="connsiteX62" fmla="*/ 945716 w 1089868"/>
                <a:gd name="connsiteY62" fmla="*/ 276914 h 610478"/>
                <a:gd name="connsiteX63" fmla="*/ 937595 w 1089868"/>
                <a:gd name="connsiteY63" fmla="*/ 297734 h 610478"/>
                <a:gd name="connsiteX64" fmla="*/ 961958 w 1089868"/>
                <a:gd name="connsiteY64" fmla="*/ 331047 h 610478"/>
                <a:gd name="connsiteX65" fmla="*/ 988353 w 1089868"/>
                <a:gd name="connsiteY65" fmla="*/ 345622 h 610478"/>
                <a:gd name="connsiteX66" fmla="*/ 984292 w 1089868"/>
                <a:gd name="connsiteY66" fmla="*/ 389345 h 610478"/>
                <a:gd name="connsiteX67" fmla="*/ 951807 w 1089868"/>
                <a:gd name="connsiteY67" fmla="*/ 385181 h 610478"/>
                <a:gd name="connsiteX68" fmla="*/ 947747 w 1089868"/>
                <a:gd name="connsiteY68" fmla="*/ 399755 h 610478"/>
                <a:gd name="connsiteX69" fmla="*/ 925414 w 1089868"/>
                <a:gd name="connsiteY69" fmla="*/ 401837 h 610478"/>
                <a:gd name="connsiteX70" fmla="*/ 917293 w 1089868"/>
                <a:gd name="connsiteY70" fmla="*/ 422658 h 610478"/>
                <a:gd name="connsiteX71" fmla="*/ 868566 w 1089868"/>
                <a:gd name="connsiteY71" fmla="*/ 437232 h 610478"/>
                <a:gd name="connsiteX72" fmla="*/ 868566 w 1089868"/>
                <a:gd name="connsiteY72" fmla="*/ 460135 h 610478"/>
                <a:gd name="connsiteX73" fmla="*/ 907141 w 1089868"/>
                <a:gd name="connsiteY73" fmla="*/ 462217 h 610478"/>
                <a:gd name="connsiteX74" fmla="*/ 922488 w 1089868"/>
                <a:gd name="connsiteY74" fmla="*/ 469212 h 610478"/>
                <a:gd name="connsiteX75" fmla="*/ 603921 w 1089868"/>
                <a:gd name="connsiteY75" fmla="*/ 610478 h 610478"/>
                <a:gd name="connsiteX0" fmla="*/ 37733 w 1089868"/>
                <a:gd name="connsiteY0" fmla="*/ 469212 h 469212"/>
                <a:gd name="connsiteX1" fmla="*/ 53601 w 1089868"/>
                <a:gd name="connsiteY1" fmla="*/ 448059 h 469212"/>
                <a:gd name="connsiteX2" fmla="*/ 73091 w 1089868"/>
                <a:gd name="connsiteY2" fmla="*/ 395591 h 469212"/>
                <a:gd name="connsiteX3" fmla="*/ 51164 w 1089868"/>
                <a:gd name="connsiteY3" fmla="*/ 388096 h 469212"/>
                <a:gd name="connsiteX4" fmla="*/ 48728 w 1089868"/>
                <a:gd name="connsiteY4" fmla="*/ 368108 h 469212"/>
                <a:gd name="connsiteX5" fmla="*/ 90146 w 1089868"/>
                <a:gd name="connsiteY5" fmla="*/ 303148 h 469212"/>
                <a:gd name="connsiteX6" fmla="*/ 80401 w 1089868"/>
                <a:gd name="connsiteY6" fmla="*/ 293154 h 469212"/>
                <a:gd name="connsiteX7" fmla="*/ 53601 w 1089868"/>
                <a:gd name="connsiteY7" fmla="*/ 293154 h 469212"/>
                <a:gd name="connsiteX8" fmla="*/ 38982 w 1089868"/>
                <a:gd name="connsiteY8" fmla="*/ 263172 h 469212"/>
                <a:gd name="connsiteX9" fmla="*/ 48728 w 1089868"/>
                <a:gd name="connsiteY9" fmla="*/ 233191 h 469212"/>
                <a:gd name="connsiteX10" fmla="*/ 14619 w 1089868"/>
                <a:gd name="connsiteY10" fmla="*/ 208206 h 469212"/>
                <a:gd name="connsiteX11" fmla="*/ 0 w 1089868"/>
                <a:gd name="connsiteY11" fmla="*/ 193215 h 469212"/>
                <a:gd name="connsiteX12" fmla="*/ 4638 w 1089868"/>
                <a:gd name="connsiteY12" fmla="*/ 162307 h 469212"/>
                <a:gd name="connsiteX13" fmla="*/ 7310 w 1089868"/>
                <a:gd name="connsiteY13" fmla="*/ 165732 h 469212"/>
                <a:gd name="connsiteX14" fmla="*/ 56037 w 1089868"/>
                <a:gd name="connsiteY14" fmla="*/ 138249 h 469212"/>
                <a:gd name="connsiteX15" fmla="*/ 92582 w 1089868"/>
                <a:gd name="connsiteY15" fmla="*/ 155738 h 469212"/>
                <a:gd name="connsiteX16" fmla="*/ 126692 w 1089868"/>
                <a:gd name="connsiteY16" fmla="*/ 113264 h 469212"/>
                <a:gd name="connsiteX17" fmla="*/ 155928 w 1089868"/>
                <a:gd name="connsiteY17" fmla="*/ 105769 h 469212"/>
                <a:gd name="connsiteX18" fmla="*/ 182728 w 1089868"/>
                <a:gd name="connsiteY18" fmla="*/ 60796 h 469212"/>
                <a:gd name="connsiteX19" fmla="*/ 209528 w 1089868"/>
                <a:gd name="connsiteY19" fmla="*/ 58298 h 469212"/>
                <a:gd name="connsiteX20" fmla="*/ 269625 w 1089868"/>
                <a:gd name="connsiteY20" fmla="*/ 58298 h 469212"/>
                <a:gd name="connsiteX21" fmla="*/ 326474 w 1089868"/>
                <a:gd name="connsiteY21" fmla="*/ 104103 h 469212"/>
                <a:gd name="connsiteX22" fmla="*/ 354898 w 1089868"/>
                <a:gd name="connsiteY22" fmla="*/ 95775 h 469212"/>
                <a:gd name="connsiteX23" fmla="*/ 403625 w 1089868"/>
                <a:gd name="connsiteY23" fmla="*/ 124924 h 469212"/>
                <a:gd name="connsiteX24" fmla="*/ 419868 w 1089868"/>
                <a:gd name="connsiteY24" fmla="*/ 162401 h 469212"/>
                <a:gd name="connsiteX25" fmla="*/ 525443 w 1089868"/>
                <a:gd name="connsiteY25" fmla="*/ 149908 h 469212"/>
                <a:gd name="connsiteX26" fmla="*/ 574171 w 1089868"/>
                <a:gd name="connsiteY26" fmla="*/ 158237 h 469212"/>
                <a:gd name="connsiteX27" fmla="*/ 582292 w 1089868"/>
                <a:gd name="connsiteY27" fmla="*/ 199878 h 469212"/>
                <a:gd name="connsiteX28" fmla="*/ 537625 w 1089868"/>
                <a:gd name="connsiteY28" fmla="*/ 233191 h 469212"/>
                <a:gd name="connsiteX29" fmla="*/ 574171 w 1089868"/>
                <a:gd name="connsiteY29" fmla="*/ 241519 h 469212"/>
                <a:gd name="connsiteX30" fmla="*/ 574171 w 1089868"/>
                <a:gd name="connsiteY30" fmla="*/ 266504 h 469212"/>
                <a:gd name="connsiteX31" fmla="*/ 635080 w 1089868"/>
                <a:gd name="connsiteY31" fmla="*/ 291488 h 469212"/>
                <a:gd name="connsiteX32" fmla="*/ 639141 w 1089868"/>
                <a:gd name="connsiteY32" fmla="*/ 316473 h 469212"/>
                <a:gd name="connsiteX33" fmla="*/ 659444 w 1089868"/>
                <a:gd name="connsiteY33" fmla="*/ 320637 h 469212"/>
                <a:gd name="connsiteX34" fmla="*/ 679747 w 1089868"/>
                <a:gd name="connsiteY34" fmla="*/ 320637 h 469212"/>
                <a:gd name="connsiteX35" fmla="*/ 700050 w 1089868"/>
                <a:gd name="connsiteY35" fmla="*/ 274832 h 469212"/>
                <a:gd name="connsiteX36" fmla="*/ 732535 w 1089868"/>
                <a:gd name="connsiteY36" fmla="*/ 270668 h 469212"/>
                <a:gd name="connsiteX37" fmla="*/ 740656 w 1089868"/>
                <a:gd name="connsiteY37" fmla="*/ 237355 h 469212"/>
                <a:gd name="connsiteX38" fmla="*/ 760959 w 1089868"/>
                <a:gd name="connsiteY38" fmla="*/ 254011 h 469212"/>
                <a:gd name="connsiteX39" fmla="*/ 785322 w 1089868"/>
                <a:gd name="connsiteY39" fmla="*/ 254011 h 469212"/>
                <a:gd name="connsiteX40" fmla="*/ 825929 w 1089868"/>
                <a:gd name="connsiteY40" fmla="*/ 278996 h 469212"/>
                <a:gd name="connsiteX41" fmla="*/ 838110 w 1089868"/>
                <a:gd name="connsiteY41" fmla="*/ 278996 h 469212"/>
                <a:gd name="connsiteX42" fmla="*/ 846232 w 1089868"/>
                <a:gd name="connsiteY42" fmla="*/ 254011 h 469212"/>
                <a:gd name="connsiteX43" fmla="*/ 870595 w 1089868"/>
                <a:gd name="connsiteY43" fmla="*/ 241519 h 469212"/>
                <a:gd name="connsiteX44" fmla="*/ 894959 w 1089868"/>
                <a:gd name="connsiteY44" fmla="*/ 195714 h 469212"/>
                <a:gd name="connsiteX45" fmla="*/ 878716 w 1089868"/>
                <a:gd name="connsiteY45" fmla="*/ 174893 h 469212"/>
                <a:gd name="connsiteX46" fmla="*/ 911201 w 1089868"/>
                <a:gd name="connsiteY46" fmla="*/ 120760 h 469212"/>
                <a:gd name="connsiteX47" fmla="*/ 919323 w 1089868"/>
                <a:gd name="connsiteY47" fmla="*/ 66626 h 469212"/>
                <a:gd name="connsiteX48" fmla="*/ 903080 w 1089868"/>
                <a:gd name="connsiteY48" fmla="*/ 37477 h 469212"/>
                <a:gd name="connsiteX49" fmla="*/ 911201 w 1089868"/>
                <a:gd name="connsiteY49" fmla="*/ 0 h 469212"/>
                <a:gd name="connsiteX50" fmla="*/ 935565 w 1089868"/>
                <a:gd name="connsiteY50" fmla="*/ 0 h 469212"/>
                <a:gd name="connsiteX51" fmla="*/ 1016777 w 1089868"/>
                <a:gd name="connsiteY51" fmla="*/ 16657 h 469212"/>
                <a:gd name="connsiteX52" fmla="*/ 1053298 w 1089868"/>
                <a:gd name="connsiteY52" fmla="*/ 33302 h 469212"/>
                <a:gd name="connsiteX53" fmla="*/ 1089868 w 1089868"/>
                <a:gd name="connsiteY53" fmla="*/ 172811 h 469212"/>
                <a:gd name="connsiteX54" fmla="*/ 1085808 w 1089868"/>
                <a:gd name="connsiteY54" fmla="*/ 193632 h 469212"/>
                <a:gd name="connsiteX55" fmla="*/ 1045201 w 1089868"/>
                <a:gd name="connsiteY55" fmla="*/ 139498 h 469212"/>
                <a:gd name="connsiteX56" fmla="*/ 1055354 w 1089868"/>
                <a:gd name="connsiteY56" fmla="*/ 214452 h 469212"/>
                <a:gd name="connsiteX57" fmla="*/ 1051292 w 1089868"/>
                <a:gd name="connsiteY57" fmla="*/ 226945 h 469212"/>
                <a:gd name="connsiteX58" fmla="*/ 1018807 w 1089868"/>
                <a:gd name="connsiteY58" fmla="*/ 172811 h 469212"/>
                <a:gd name="connsiteX59" fmla="*/ 1008656 w 1089868"/>
                <a:gd name="connsiteY59" fmla="*/ 199878 h 469212"/>
                <a:gd name="connsiteX60" fmla="*/ 1012717 w 1089868"/>
                <a:gd name="connsiteY60" fmla="*/ 237355 h 469212"/>
                <a:gd name="connsiteX61" fmla="*/ 990384 w 1089868"/>
                <a:gd name="connsiteY61" fmla="*/ 249847 h 469212"/>
                <a:gd name="connsiteX62" fmla="*/ 945716 w 1089868"/>
                <a:gd name="connsiteY62" fmla="*/ 276914 h 469212"/>
                <a:gd name="connsiteX63" fmla="*/ 937595 w 1089868"/>
                <a:gd name="connsiteY63" fmla="*/ 297734 h 469212"/>
                <a:gd name="connsiteX64" fmla="*/ 961958 w 1089868"/>
                <a:gd name="connsiteY64" fmla="*/ 331047 h 469212"/>
                <a:gd name="connsiteX65" fmla="*/ 988353 w 1089868"/>
                <a:gd name="connsiteY65" fmla="*/ 345622 h 469212"/>
                <a:gd name="connsiteX66" fmla="*/ 984292 w 1089868"/>
                <a:gd name="connsiteY66" fmla="*/ 389345 h 469212"/>
                <a:gd name="connsiteX67" fmla="*/ 951807 w 1089868"/>
                <a:gd name="connsiteY67" fmla="*/ 385181 h 469212"/>
                <a:gd name="connsiteX68" fmla="*/ 947747 w 1089868"/>
                <a:gd name="connsiteY68" fmla="*/ 399755 h 469212"/>
                <a:gd name="connsiteX69" fmla="*/ 925414 w 1089868"/>
                <a:gd name="connsiteY69" fmla="*/ 401837 h 469212"/>
                <a:gd name="connsiteX70" fmla="*/ 917293 w 1089868"/>
                <a:gd name="connsiteY70" fmla="*/ 422658 h 469212"/>
                <a:gd name="connsiteX71" fmla="*/ 868566 w 1089868"/>
                <a:gd name="connsiteY71" fmla="*/ 437232 h 469212"/>
                <a:gd name="connsiteX72" fmla="*/ 868566 w 1089868"/>
                <a:gd name="connsiteY72" fmla="*/ 460135 h 469212"/>
                <a:gd name="connsiteX73" fmla="*/ 907141 w 1089868"/>
                <a:gd name="connsiteY73" fmla="*/ 462217 h 469212"/>
                <a:gd name="connsiteX74" fmla="*/ 922488 w 1089868"/>
                <a:gd name="connsiteY74" fmla="*/ 469212 h 469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1089868" h="469212">
                  <a:moveTo>
                    <a:pt x="37733" y="469212"/>
                  </a:moveTo>
                  <a:lnTo>
                    <a:pt x="53601" y="448059"/>
                  </a:lnTo>
                  <a:lnTo>
                    <a:pt x="73091" y="395591"/>
                  </a:lnTo>
                  <a:lnTo>
                    <a:pt x="51164" y="388096"/>
                  </a:lnTo>
                  <a:lnTo>
                    <a:pt x="48728" y="368108"/>
                  </a:lnTo>
                  <a:lnTo>
                    <a:pt x="90146" y="303148"/>
                  </a:lnTo>
                  <a:lnTo>
                    <a:pt x="80401" y="293154"/>
                  </a:lnTo>
                  <a:lnTo>
                    <a:pt x="53601" y="293154"/>
                  </a:lnTo>
                  <a:lnTo>
                    <a:pt x="38982" y="263172"/>
                  </a:lnTo>
                  <a:lnTo>
                    <a:pt x="48728" y="233191"/>
                  </a:lnTo>
                  <a:lnTo>
                    <a:pt x="14619" y="208206"/>
                  </a:lnTo>
                  <a:lnTo>
                    <a:pt x="0" y="193215"/>
                  </a:lnTo>
                  <a:lnTo>
                    <a:pt x="4638" y="162307"/>
                  </a:lnTo>
                  <a:lnTo>
                    <a:pt x="7310" y="165732"/>
                  </a:lnTo>
                  <a:lnTo>
                    <a:pt x="56037" y="138249"/>
                  </a:lnTo>
                  <a:lnTo>
                    <a:pt x="92582" y="155738"/>
                  </a:lnTo>
                  <a:lnTo>
                    <a:pt x="126692" y="113264"/>
                  </a:lnTo>
                  <a:lnTo>
                    <a:pt x="155928" y="105769"/>
                  </a:lnTo>
                  <a:lnTo>
                    <a:pt x="182728" y="60796"/>
                  </a:lnTo>
                  <a:lnTo>
                    <a:pt x="209528" y="58298"/>
                  </a:lnTo>
                  <a:lnTo>
                    <a:pt x="269625" y="58298"/>
                  </a:lnTo>
                  <a:lnTo>
                    <a:pt x="326474" y="104103"/>
                  </a:lnTo>
                  <a:lnTo>
                    <a:pt x="354898" y="95775"/>
                  </a:lnTo>
                  <a:lnTo>
                    <a:pt x="403625" y="124924"/>
                  </a:lnTo>
                  <a:lnTo>
                    <a:pt x="419868" y="162401"/>
                  </a:lnTo>
                  <a:lnTo>
                    <a:pt x="525443" y="149908"/>
                  </a:lnTo>
                  <a:lnTo>
                    <a:pt x="574171" y="158237"/>
                  </a:lnTo>
                  <a:lnTo>
                    <a:pt x="582292" y="199878"/>
                  </a:lnTo>
                  <a:lnTo>
                    <a:pt x="537625" y="233191"/>
                  </a:lnTo>
                  <a:lnTo>
                    <a:pt x="574171" y="241519"/>
                  </a:lnTo>
                  <a:lnTo>
                    <a:pt x="574171" y="266504"/>
                  </a:lnTo>
                  <a:lnTo>
                    <a:pt x="635080" y="291488"/>
                  </a:lnTo>
                  <a:lnTo>
                    <a:pt x="639141" y="316473"/>
                  </a:lnTo>
                  <a:lnTo>
                    <a:pt x="659444" y="320637"/>
                  </a:lnTo>
                  <a:lnTo>
                    <a:pt x="679747" y="320637"/>
                  </a:lnTo>
                  <a:lnTo>
                    <a:pt x="700050" y="274832"/>
                  </a:lnTo>
                  <a:lnTo>
                    <a:pt x="732535" y="270668"/>
                  </a:lnTo>
                  <a:lnTo>
                    <a:pt x="740656" y="237355"/>
                  </a:lnTo>
                  <a:lnTo>
                    <a:pt x="760959" y="254011"/>
                  </a:lnTo>
                  <a:lnTo>
                    <a:pt x="785322" y="254011"/>
                  </a:lnTo>
                  <a:lnTo>
                    <a:pt x="825929" y="278996"/>
                  </a:lnTo>
                  <a:lnTo>
                    <a:pt x="838110" y="278996"/>
                  </a:lnTo>
                  <a:lnTo>
                    <a:pt x="846232" y="254011"/>
                  </a:lnTo>
                  <a:lnTo>
                    <a:pt x="870595" y="241519"/>
                  </a:lnTo>
                  <a:lnTo>
                    <a:pt x="894959" y="195714"/>
                  </a:lnTo>
                  <a:lnTo>
                    <a:pt x="878716" y="174893"/>
                  </a:lnTo>
                  <a:lnTo>
                    <a:pt x="911201" y="120760"/>
                  </a:lnTo>
                  <a:lnTo>
                    <a:pt x="919323" y="66626"/>
                  </a:lnTo>
                  <a:lnTo>
                    <a:pt x="903080" y="37477"/>
                  </a:lnTo>
                  <a:lnTo>
                    <a:pt x="911201" y="0"/>
                  </a:lnTo>
                  <a:lnTo>
                    <a:pt x="935565" y="0"/>
                  </a:lnTo>
                  <a:lnTo>
                    <a:pt x="1016777" y="16657"/>
                  </a:lnTo>
                  <a:lnTo>
                    <a:pt x="1053298" y="33302"/>
                  </a:lnTo>
                  <a:lnTo>
                    <a:pt x="1089868" y="172811"/>
                  </a:lnTo>
                  <a:lnTo>
                    <a:pt x="1085808" y="193632"/>
                  </a:lnTo>
                  <a:lnTo>
                    <a:pt x="1045201" y="139498"/>
                  </a:lnTo>
                  <a:lnTo>
                    <a:pt x="1055354" y="214452"/>
                  </a:lnTo>
                  <a:lnTo>
                    <a:pt x="1051292" y="226945"/>
                  </a:lnTo>
                  <a:lnTo>
                    <a:pt x="1018807" y="172811"/>
                  </a:lnTo>
                  <a:lnTo>
                    <a:pt x="1008656" y="199878"/>
                  </a:lnTo>
                  <a:lnTo>
                    <a:pt x="1012717" y="237355"/>
                  </a:lnTo>
                  <a:lnTo>
                    <a:pt x="990384" y="249847"/>
                  </a:lnTo>
                  <a:lnTo>
                    <a:pt x="945716" y="276914"/>
                  </a:lnTo>
                  <a:lnTo>
                    <a:pt x="937595" y="297734"/>
                  </a:lnTo>
                  <a:lnTo>
                    <a:pt x="961958" y="331047"/>
                  </a:lnTo>
                  <a:lnTo>
                    <a:pt x="988353" y="345622"/>
                  </a:lnTo>
                  <a:lnTo>
                    <a:pt x="984292" y="389345"/>
                  </a:lnTo>
                  <a:lnTo>
                    <a:pt x="951807" y="385181"/>
                  </a:lnTo>
                  <a:lnTo>
                    <a:pt x="947747" y="399755"/>
                  </a:lnTo>
                  <a:lnTo>
                    <a:pt x="925414" y="401837"/>
                  </a:lnTo>
                  <a:lnTo>
                    <a:pt x="917293" y="422658"/>
                  </a:lnTo>
                  <a:lnTo>
                    <a:pt x="868566" y="437232"/>
                  </a:lnTo>
                  <a:lnTo>
                    <a:pt x="868566" y="460135"/>
                  </a:lnTo>
                  <a:lnTo>
                    <a:pt x="907141" y="462217"/>
                  </a:lnTo>
                  <a:lnTo>
                    <a:pt x="922488" y="46921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935B958B-3519-DE67-C316-C6A330304CEA}"/>
                </a:ext>
              </a:extLst>
            </p:cNvPr>
            <p:cNvSpPr/>
            <p:nvPr/>
          </p:nvSpPr>
          <p:spPr>
            <a:xfrm rot="836583">
              <a:off x="8318623" y="4907245"/>
              <a:ext cx="237244" cy="61555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岩</a:t>
              </a:r>
              <a:endParaRPr lang="en-US" altLang="ja-JP" sz="2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手</a:t>
              </a:r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6A773C27-55AC-3819-9985-6117D3D1E8DD}"/>
                </a:ext>
              </a:extLst>
            </p:cNvPr>
            <p:cNvSpPr/>
            <p:nvPr/>
          </p:nvSpPr>
          <p:spPr>
            <a:xfrm rot="362872">
              <a:off x="7437468" y="4853650"/>
              <a:ext cx="134652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秋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田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2B154A80-1E1A-2C89-04FA-E7854195C881}"/>
                </a:ext>
              </a:extLst>
            </p:cNvPr>
            <p:cNvSpPr/>
            <p:nvPr/>
          </p:nvSpPr>
          <p:spPr>
            <a:xfrm>
              <a:off x="7760440" y="3857309"/>
              <a:ext cx="336263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0E61C852-D0E5-321D-BD0A-B4D745C2376B}"/>
                </a:ext>
              </a:extLst>
            </p:cNvPr>
            <p:cNvSpPr/>
            <p:nvPr/>
          </p:nvSpPr>
          <p:spPr>
            <a:xfrm>
              <a:off x="7812289" y="6233062"/>
              <a:ext cx="389947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5191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75C6F0-99A8-3941-370A-97A58DB1D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A0DC0FF-29E4-4C87-ABC9-FD767790E696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岩手県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49E4372-F3B6-51E5-A011-AF8063981023}"/>
              </a:ext>
            </a:extLst>
          </p:cNvPr>
          <p:cNvGrpSpPr/>
          <p:nvPr/>
        </p:nvGrpSpPr>
        <p:grpSpPr>
          <a:xfrm>
            <a:off x="1434921" y="834299"/>
            <a:ext cx="1265495" cy="2617899"/>
            <a:chOff x="1434921" y="834299"/>
            <a:chExt cx="1265495" cy="261789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9CE0C7C-FFD8-18C3-61D3-4125E1297CEA}"/>
                </a:ext>
              </a:extLst>
            </p:cNvPr>
            <p:cNvSpPr/>
            <p:nvPr/>
          </p:nvSpPr>
          <p:spPr>
            <a:xfrm>
              <a:off x="1522716" y="834299"/>
              <a:ext cx="971070" cy="93648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13B9C23-2B25-6370-8FF4-EE9056B57413}"/>
                </a:ext>
              </a:extLst>
            </p:cNvPr>
            <p:cNvSpPr/>
            <p:nvPr/>
          </p:nvSpPr>
          <p:spPr>
            <a:xfrm>
              <a:off x="1434921" y="1575238"/>
              <a:ext cx="694382" cy="1128037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DEB31E7-B1E9-E9AF-4B17-9287E176818C}"/>
                </a:ext>
              </a:extLst>
            </p:cNvPr>
            <p:cNvSpPr/>
            <p:nvPr/>
          </p:nvSpPr>
          <p:spPr>
            <a:xfrm>
              <a:off x="1943070" y="1612643"/>
              <a:ext cx="757346" cy="117310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A1049A6-CAE7-CDCE-B913-43BBB5ABF6A1}"/>
                </a:ext>
              </a:extLst>
            </p:cNvPr>
            <p:cNvSpPr/>
            <p:nvPr/>
          </p:nvSpPr>
          <p:spPr>
            <a:xfrm>
              <a:off x="1742891" y="2615038"/>
              <a:ext cx="744688" cy="83716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A7BE9FD-AEA7-0990-848B-DD29B27F6AAC}"/>
                </a:ext>
              </a:extLst>
            </p:cNvPr>
            <p:cNvGrpSpPr/>
            <p:nvPr/>
          </p:nvGrpSpPr>
          <p:grpSpPr>
            <a:xfrm>
              <a:off x="1949504" y="878356"/>
              <a:ext cx="331462" cy="149445"/>
              <a:chOff x="1259213" y="2809716"/>
              <a:chExt cx="486781" cy="219473"/>
            </a:xfrm>
          </p:grpSpPr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6F9CCB03-BF7F-E7EF-B741-883B6AD39DD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6DD93478-44A0-2DF9-A2C0-FB67C5C643D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82EABC86-4B1A-FE5A-359D-9D366721D006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00B0C996-C004-3BDA-6AE0-6910CA54E36D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2B8DB651-70FC-D469-1A86-CD1C19967017}"/>
                </a:ext>
              </a:extLst>
            </p:cNvPr>
            <p:cNvGrpSpPr/>
            <p:nvPr/>
          </p:nvGrpSpPr>
          <p:grpSpPr>
            <a:xfrm>
              <a:off x="2120954" y="1824506"/>
              <a:ext cx="331462" cy="149445"/>
              <a:chOff x="1259213" y="2809716"/>
              <a:chExt cx="486781" cy="219473"/>
            </a:xfrm>
          </p:grpSpPr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F5EB1F8B-D7B4-25FD-26DB-1DA83092288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1E0D7EA3-F580-0725-309D-3C7ED04E15E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2ADE44A5-42C1-53AC-00A9-E378BB1767EE}"/>
                  </a:ext>
                </a:extLst>
              </p:cNvPr>
              <p:cNvSpPr/>
              <p:nvPr/>
            </p:nvSpPr>
            <p:spPr>
              <a:xfrm>
                <a:off x="1301765" y="2848114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62C3F04F-AA98-EF2A-684C-AA8B14F33EB1}"/>
                  </a:ext>
                </a:extLst>
              </p:cNvPr>
              <p:cNvSpPr/>
              <p:nvPr/>
            </p:nvSpPr>
            <p:spPr>
              <a:xfrm>
                <a:off x="1569073" y="2848114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BD5FC3E3-0EB5-6D0B-7DBB-93C68BD21208}"/>
                </a:ext>
              </a:extLst>
            </p:cNvPr>
            <p:cNvGrpSpPr/>
            <p:nvPr/>
          </p:nvGrpSpPr>
          <p:grpSpPr>
            <a:xfrm>
              <a:off x="1668516" y="1743543"/>
              <a:ext cx="331462" cy="149445"/>
              <a:chOff x="1259213" y="2809716"/>
              <a:chExt cx="486781" cy="219473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389BCEE4-4E30-7400-3FA7-F1C38D94C7D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983F4BC-38FC-6ECC-B8D4-579A1C88512A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39B50960-53F7-D4CC-C039-EC9751EA2B26}"/>
                  </a:ext>
                </a:extLst>
              </p:cNvPr>
              <p:cNvSpPr/>
              <p:nvPr/>
            </p:nvSpPr>
            <p:spPr>
              <a:xfrm>
                <a:off x="1354222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4FD720FA-E444-1837-B205-A153FA8BC18A}"/>
                  </a:ext>
                </a:extLst>
              </p:cNvPr>
              <p:cNvSpPr/>
              <p:nvPr/>
            </p:nvSpPr>
            <p:spPr>
              <a:xfrm>
                <a:off x="1621530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E4FC207D-5F2A-3CE0-B8C5-4E50F23112FA}"/>
                </a:ext>
              </a:extLst>
            </p:cNvPr>
            <p:cNvGrpSpPr/>
            <p:nvPr/>
          </p:nvGrpSpPr>
          <p:grpSpPr>
            <a:xfrm>
              <a:off x="1963572" y="2823154"/>
              <a:ext cx="331462" cy="149445"/>
              <a:chOff x="1259213" y="2809716"/>
              <a:chExt cx="486781" cy="219473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7157D64-2C6B-B0CC-E794-4F40E64B84B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6368B654-6F31-190C-F785-985CF1F2AE0F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7504072-ADE5-FE63-B886-C6A57B74AB6D}"/>
                  </a:ext>
                </a:extLst>
              </p:cNvPr>
              <p:cNvSpPr/>
              <p:nvPr/>
            </p:nvSpPr>
            <p:spPr>
              <a:xfrm>
                <a:off x="1320416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A43C1A36-A706-8371-7616-92B5623D0E15}"/>
                  </a:ext>
                </a:extLst>
              </p:cNvPr>
              <p:cNvSpPr/>
              <p:nvPr/>
            </p:nvSpPr>
            <p:spPr>
              <a:xfrm>
                <a:off x="1587724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401C678E-D149-D2E6-8022-6A8FB2D54A86}"/>
              </a:ext>
            </a:extLst>
          </p:cNvPr>
          <p:cNvGrpSpPr/>
          <p:nvPr/>
        </p:nvGrpSpPr>
        <p:grpSpPr>
          <a:xfrm>
            <a:off x="3671295" y="866049"/>
            <a:ext cx="2494555" cy="2607401"/>
            <a:chOff x="3782755" y="866049"/>
            <a:chExt cx="2383095" cy="2490899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FA82B69-38E6-66A3-0E8A-0C9545C75824}"/>
                </a:ext>
              </a:extLst>
            </p:cNvPr>
            <p:cNvSpPr/>
            <p:nvPr/>
          </p:nvSpPr>
          <p:spPr>
            <a:xfrm>
              <a:off x="5408504" y="1714243"/>
              <a:ext cx="757346" cy="1173106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8D3ADE9-4649-CA7A-DE00-594EAD1AF5C6}"/>
                </a:ext>
              </a:extLst>
            </p:cNvPr>
            <p:cNvGrpSpPr/>
            <p:nvPr/>
          </p:nvGrpSpPr>
          <p:grpSpPr>
            <a:xfrm>
              <a:off x="5586388" y="1926106"/>
              <a:ext cx="331462" cy="149445"/>
              <a:chOff x="1259213" y="2809716"/>
              <a:chExt cx="486781" cy="219473"/>
            </a:xfrm>
          </p:grpSpPr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E4284AC-E7A4-2164-8FD1-D57069B0E94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58066934-DD47-D953-DCBF-6263935AFA17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33527B61-7715-E38A-63A9-D3657A25D020}"/>
                  </a:ext>
                </a:extLst>
              </p:cNvPr>
              <p:cNvSpPr/>
              <p:nvPr/>
            </p:nvSpPr>
            <p:spPr>
              <a:xfrm>
                <a:off x="1301765" y="2848114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02DC76F9-99D7-7C42-9BFE-5E9C047F238D}"/>
                  </a:ext>
                </a:extLst>
              </p:cNvPr>
              <p:cNvSpPr/>
              <p:nvPr/>
            </p:nvSpPr>
            <p:spPr>
              <a:xfrm>
                <a:off x="1569073" y="2848114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E314E8E-5D9A-5D2A-D91D-B752273674C9}"/>
                </a:ext>
              </a:extLst>
            </p:cNvPr>
            <p:cNvSpPr/>
            <p:nvPr/>
          </p:nvSpPr>
          <p:spPr>
            <a:xfrm>
              <a:off x="4530950" y="866049"/>
              <a:ext cx="971070" cy="93648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F94718F-5070-7360-3452-187594181C31}"/>
                </a:ext>
              </a:extLst>
            </p:cNvPr>
            <p:cNvGrpSpPr/>
            <p:nvPr/>
          </p:nvGrpSpPr>
          <p:grpSpPr>
            <a:xfrm>
              <a:off x="4957738" y="910106"/>
              <a:ext cx="331462" cy="149445"/>
              <a:chOff x="1259213" y="2809716"/>
              <a:chExt cx="486781" cy="219473"/>
            </a:xfrm>
          </p:grpSpPr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D021EDE-B0FE-69EF-BCF2-454D0E472A1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8B772DC3-10FE-514C-B051-CB81A9A8F3B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E41D930D-88D2-1BA2-1821-669B4A9D97FD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B02CCFDF-831F-F4E9-3CBA-CEABEC72F65D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BFE7A7BA-8374-5D56-70C9-91C154E752B9}"/>
                </a:ext>
              </a:extLst>
            </p:cNvPr>
            <p:cNvSpPr/>
            <p:nvPr/>
          </p:nvSpPr>
          <p:spPr>
            <a:xfrm>
              <a:off x="4497125" y="2519788"/>
              <a:ext cx="744688" cy="83716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FF556EA5-6537-9AAF-8A04-B32F050E70D4}"/>
                </a:ext>
              </a:extLst>
            </p:cNvPr>
            <p:cNvGrpSpPr/>
            <p:nvPr/>
          </p:nvGrpSpPr>
          <p:grpSpPr>
            <a:xfrm>
              <a:off x="4717806" y="2727904"/>
              <a:ext cx="331462" cy="149445"/>
              <a:chOff x="1259213" y="2809716"/>
              <a:chExt cx="486781" cy="219473"/>
            </a:xfrm>
          </p:grpSpPr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7A6EB16B-CA90-EE1D-C3EC-7D5C6F91C809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F7FC6475-C6EB-AD42-C934-1A557CF7DEA7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6092B87F-BC49-92DC-2C7E-D689BA3B5E50}"/>
                  </a:ext>
                </a:extLst>
              </p:cNvPr>
              <p:cNvSpPr/>
              <p:nvPr/>
            </p:nvSpPr>
            <p:spPr>
              <a:xfrm>
                <a:off x="1320416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32BA77A5-4FC6-FA3A-9601-077F8D8DC988}"/>
                  </a:ext>
                </a:extLst>
              </p:cNvPr>
              <p:cNvSpPr/>
              <p:nvPr/>
            </p:nvSpPr>
            <p:spPr>
              <a:xfrm>
                <a:off x="1587724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0531E86-8926-BEA1-BE04-C08957B39B11}"/>
                </a:ext>
              </a:extLst>
            </p:cNvPr>
            <p:cNvSpPr/>
            <p:nvPr/>
          </p:nvSpPr>
          <p:spPr>
            <a:xfrm>
              <a:off x="3782755" y="1664138"/>
              <a:ext cx="694382" cy="1128037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949CBFD-05EA-5A0F-D275-B62648441804}"/>
                </a:ext>
              </a:extLst>
            </p:cNvPr>
            <p:cNvGrpSpPr/>
            <p:nvPr/>
          </p:nvGrpSpPr>
          <p:grpSpPr>
            <a:xfrm>
              <a:off x="4016350" y="1832443"/>
              <a:ext cx="331462" cy="149445"/>
              <a:chOff x="1259213" y="2809716"/>
              <a:chExt cx="486781" cy="219473"/>
            </a:xfrm>
          </p:grpSpPr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1010AC5-AB6C-8BA6-6072-9B16EC13F5C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8C94714F-545A-6F9C-E37A-FA00A8DC82B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8FCA8E83-A07E-28FB-579C-B226F892636A}"/>
                  </a:ext>
                </a:extLst>
              </p:cNvPr>
              <p:cNvSpPr/>
              <p:nvPr/>
            </p:nvSpPr>
            <p:spPr>
              <a:xfrm>
                <a:off x="1354222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FCEDB947-5189-0CBB-314B-6196ECB71846}"/>
                  </a:ext>
                </a:extLst>
              </p:cNvPr>
              <p:cNvSpPr/>
              <p:nvPr/>
            </p:nvSpPr>
            <p:spPr>
              <a:xfrm>
                <a:off x="1621530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6AD0E41E-3349-52B3-5278-96C978089940}"/>
              </a:ext>
            </a:extLst>
          </p:cNvPr>
          <p:cNvGrpSpPr/>
          <p:nvPr/>
        </p:nvGrpSpPr>
        <p:grpSpPr>
          <a:xfrm>
            <a:off x="6624045" y="834299"/>
            <a:ext cx="2457160" cy="2657054"/>
            <a:chOff x="6624045" y="834299"/>
            <a:chExt cx="2457160" cy="2657054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B6EF01F5-B26F-41C6-D718-8BDD37D41C2F}"/>
                </a:ext>
              </a:extLst>
            </p:cNvPr>
            <p:cNvGrpSpPr/>
            <p:nvPr/>
          </p:nvGrpSpPr>
          <p:grpSpPr>
            <a:xfrm rot="10800000">
              <a:off x="7196739" y="1612643"/>
              <a:ext cx="511662" cy="448624"/>
              <a:chOff x="7830602" y="3040956"/>
              <a:chExt cx="447858" cy="392679"/>
            </a:xfrm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CB703BF9-F644-D3BB-45C4-57F8595EA20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00C8849D-BE51-FB8B-C875-81DA3DC21D3F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CCD90EB8-5828-398D-FE15-731709C94C5A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1421167-2AB4-762B-548E-7BB9A0F7272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上の 2 つの角を丸める 56">
                <a:extLst>
                  <a:ext uri="{FF2B5EF4-FFF2-40B4-BE49-F238E27FC236}">
                    <a16:creationId xmlns:a16="http://schemas.microsoft.com/office/drawing/2014/main" id="{4229E372-20AF-68EE-1C6F-1EE3AAD9187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3A3254CE-EA5E-2A67-4A0C-42D0818908F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11568806-1176-4D00-4E9F-F6C4250AE25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0D52B5D2-7CA9-7D5D-0C92-E2FCD34997C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3445CA6A-1108-7864-E031-8AF8EFFA42D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71700A27-4982-F817-578E-A68F62E1219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935548CE-249A-54BF-A199-8EC2A9CEC339}"/>
                </a:ext>
              </a:extLst>
            </p:cNvPr>
            <p:cNvGrpSpPr/>
            <p:nvPr/>
          </p:nvGrpSpPr>
          <p:grpSpPr>
            <a:xfrm rot="2700000">
              <a:off x="7961484" y="2900950"/>
              <a:ext cx="511662" cy="448624"/>
              <a:chOff x="7830602" y="3040956"/>
              <a:chExt cx="447858" cy="392679"/>
            </a:xfrm>
          </p:grpSpPr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96FFA0EF-A898-997D-497E-4BD4A5A2B40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DAD7C919-8346-5B5F-3FE5-6D89F8C73B3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D7578303-3A9F-9635-16A0-9D23A01B8AC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312A562-6CF8-4FB1-9B4B-BDB18498041D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9F4F2737-30AE-3D59-37C2-2A08C4360FA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4" name="四角形: 上の 2 つの角を丸める 93">
                <a:extLst>
                  <a:ext uri="{FF2B5EF4-FFF2-40B4-BE49-F238E27FC236}">
                    <a16:creationId xmlns:a16="http://schemas.microsoft.com/office/drawing/2014/main" id="{983078CB-9B64-F539-B697-8AB8B913086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FF633B09-9499-C446-0EB9-E474637FD489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87733D3C-D9B5-978C-1932-41C6D9F0B24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5FB9C697-DD4B-E4DF-761A-E94D9955506D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F0D07C68-876E-105E-97BB-B058BA00E360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FB250659-2E25-0B01-0630-05E35A94CD6E}"/>
                </a:ext>
              </a:extLst>
            </p:cNvPr>
            <p:cNvGrpSpPr/>
            <p:nvPr/>
          </p:nvGrpSpPr>
          <p:grpSpPr>
            <a:xfrm rot="18000000">
              <a:off x="8258279" y="1656785"/>
              <a:ext cx="511662" cy="448624"/>
              <a:chOff x="7830602" y="3040956"/>
              <a:chExt cx="447858" cy="392679"/>
            </a:xfrm>
          </p:grpSpPr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DDDC9E69-2CB5-E168-C2DC-508FB4BD91B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台形 111">
                <a:extLst>
                  <a:ext uri="{FF2B5EF4-FFF2-40B4-BE49-F238E27FC236}">
                    <a16:creationId xmlns:a16="http://schemas.microsoft.com/office/drawing/2014/main" id="{361FA5ED-3009-1BA0-95F8-0088845B9FC1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4C5EF0A0-C537-CC59-3B49-59A39979DC1D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8B4E5C58-2A7A-935E-B2BF-5F387B06D460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C99D93D7-5BE1-097A-1127-6CAA72115A0D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6" name="四角形: 上の 2 つの角を丸める 115">
                <a:extLst>
                  <a:ext uri="{FF2B5EF4-FFF2-40B4-BE49-F238E27FC236}">
                    <a16:creationId xmlns:a16="http://schemas.microsoft.com/office/drawing/2014/main" id="{9515AE03-E09A-7838-99C6-F59EF33BD08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上の 2 つの角を丸める 116">
                <a:extLst>
                  <a:ext uri="{FF2B5EF4-FFF2-40B4-BE49-F238E27FC236}">
                    <a16:creationId xmlns:a16="http://schemas.microsoft.com/office/drawing/2014/main" id="{BC23D414-4DCC-8A58-36D7-472EB6B59E7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上の 2 つの角を丸める 117">
                <a:extLst>
                  <a:ext uri="{FF2B5EF4-FFF2-40B4-BE49-F238E27FC236}">
                    <a16:creationId xmlns:a16="http://schemas.microsoft.com/office/drawing/2014/main" id="{A4CD1C10-BA31-FA97-A9B5-64E2457F70BE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44C6AAA2-D940-865D-16CE-65234A77D4AF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0FEB3468-33DC-8E5E-9A4E-7AB22105D359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2A2865E-4400-7C2A-7752-BEF3B8E10C83}"/>
                </a:ext>
              </a:extLst>
            </p:cNvPr>
            <p:cNvSpPr/>
            <p:nvPr/>
          </p:nvSpPr>
          <p:spPr>
            <a:xfrm>
              <a:off x="7551132" y="1779314"/>
              <a:ext cx="792768" cy="1227973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DAC04242-B737-12F4-0FD5-B5B51E4BEB71}"/>
                </a:ext>
              </a:extLst>
            </p:cNvPr>
            <p:cNvGrpSpPr/>
            <p:nvPr/>
          </p:nvGrpSpPr>
          <p:grpSpPr>
            <a:xfrm>
              <a:off x="7737336" y="2001086"/>
              <a:ext cx="346965" cy="156435"/>
              <a:chOff x="1259213" y="2809716"/>
              <a:chExt cx="486781" cy="219473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1470EA48-9CFC-EB75-E886-C3B754BB0EC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82378240-548A-2C61-170A-4DDDD51D9AB1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6F86693E-4655-718E-5068-71B5D656101E}"/>
                  </a:ext>
                </a:extLst>
              </p:cNvPr>
              <p:cNvSpPr/>
              <p:nvPr/>
            </p:nvSpPr>
            <p:spPr>
              <a:xfrm>
                <a:off x="1301765" y="2848114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B74BD63C-38A6-2AAF-5E7F-9338C144D2D2}"/>
                  </a:ext>
                </a:extLst>
              </p:cNvPr>
              <p:cNvSpPr/>
              <p:nvPr/>
            </p:nvSpPr>
            <p:spPr>
              <a:xfrm>
                <a:off x="1569073" y="2848114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C47A69B-7082-D6D9-F2A7-23822596B829}"/>
                </a:ext>
              </a:extLst>
            </p:cNvPr>
            <p:cNvSpPr/>
            <p:nvPr/>
          </p:nvSpPr>
          <p:spPr>
            <a:xfrm>
              <a:off x="8048584" y="834299"/>
              <a:ext cx="1016488" cy="980284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7E00E846-DA06-5BCE-3AF0-7C243401EB4A}"/>
                </a:ext>
              </a:extLst>
            </p:cNvPr>
            <p:cNvGrpSpPr/>
            <p:nvPr/>
          </p:nvGrpSpPr>
          <p:grpSpPr>
            <a:xfrm>
              <a:off x="8495333" y="880417"/>
              <a:ext cx="346965" cy="156435"/>
              <a:chOff x="1259213" y="2809716"/>
              <a:chExt cx="486781" cy="219473"/>
            </a:xfrm>
          </p:grpSpPr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B221CFFD-E04D-F316-26B0-DD85CC48887C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D46D2E9D-0E07-7916-0250-5DEA4D6C2EC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802BB991-FC42-F833-9D29-8EFBA4E8DF69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DE7BD5EC-4AC3-5C90-F255-D8CAA6988BA7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D3929683-8898-8F40-1391-10A388134195}"/>
                </a:ext>
              </a:extLst>
            </p:cNvPr>
            <p:cNvSpPr/>
            <p:nvPr/>
          </p:nvSpPr>
          <p:spPr>
            <a:xfrm>
              <a:off x="8301687" y="2615038"/>
              <a:ext cx="779518" cy="876315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B241289C-4C23-F691-87D6-55CB3DEA9EC7}"/>
                </a:ext>
              </a:extLst>
            </p:cNvPr>
            <p:cNvGrpSpPr/>
            <p:nvPr/>
          </p:nvGrpSpPr>
          <p:grpSpPr>
            <a:xfrm>
              <a:off x="8532689" y="2832888"/>
              <a:ext cx="346965" cy="156435"/>
              <a:chOff x="1259213" y="2809716"/>
              <a:chExt cx="486781" cy="219473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6B12FE49-A42B-7CB2-239D-D768A2F75EBE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6ED330AF-7313-72F1-DAE9-079B047C8756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4D695B2D-377B-0942-F78F-B75BFF327A66}"/>
                  </a:ext>
                </a:extLst>
              </p:cNvPr>
              <p:cNvSpPr/>
              <p:nvPr/>
            </p:nvSpPr>
            <p:spPr>
              <a:xfrm>
                <a:off x="1320416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57D001DB-2F5F-5C13-1EF0-65A632ABE164}"/>
                  </a:ext>
                </a:extLst>
              </p:cNvPr>
              <p:cNvSpPr/>
              <p:nvPr/>
            </p:nvSpPr>
            <p:spPr>
              <a:xfrm>
                <a:off x="1587724" y="2829463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E8BD6B3-5FB9-050C-A0C1-BCBB49200214}"/>
                </a:ext>
              </a:extLst>
            </p:cNvPr>
            <p:cNvSpPr/>
            <p:nvPr/>
          </p:nvSpPr>
          <p:spPr>
            <a:xfrm>
              <a:off x="6624045" y="1701465"/>
              <a:ext cx="726859" cy="1180796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0B3D2A62-28F3-8F55-E827-07EFC3E4BCEF}"/>
                </a:ext>
              </a:extLst>
            </p:cNvPr>
            <p:cNvGrpSpPr/>
            <p:nvPr/>
          </p:nvGrpSpPr>
          <p:grpSpPr>
            <a:xfrm>
              <a:off x="6868565" y="1877642"/>
              <a:ext cx="346965" cy="156435"/>
              <a:chOff x="1259213" y="2809716"/>
              <a:chExt cx="486781" cy="219473"/>
            </a:xfrm>
          </p:grpSpPr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54945447-A230-5ADE-493B-C8F17EC6394C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DB1C6B13-596D-BFD2-FA0C-D796435E27F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C17DAF4C-EB87-6D76-E4A5-51BD720400E7}"/>
                  </a:ext>
                </a:extLst>
              </p:cNvPr>
              <p:cNvSpPr/>
              <p:nvPr/>
            </p:nvSpPr>
            <p:spPr>
              <a:xfrm>
                <a:off x="1354222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EF974F02-FAE3-0528-62A0-9B61818BEF4C}"/>
                  </a:ext>
                </a:extLst>
              </p:cNvPr>
              <p:cNvSpPr/>
              <p:nvPr/>
            </p:nvSpPr>
            <p:spPr>
              <a:xfrm>
                <a:off x="1621530" y="2890079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1B33CC3D-2C80-0415-36C7-452BA2CCF2A7}"/>
              </a:ext>
            </a:extLst>
          </p:cNvPr>
          <p:cNvGrpSpPr/>
          <p:nvPr/>
        </p:nvGrpSpPr>
        <p:grpSpPr>
          <a:xfrm>
            <a:off x="6623069" y="4633910"/>
            <a:ext cx="2699117" cy="919657"/>
            <a:chOff x="3329309" y="4866912"/>
            <a:chExt cx="3352425" cy="1142257"/>
          </a:xfrm>
        </p:grpSpPr>
        <p:sp>
          <p:nvSpPr>
            <p:cNvPr id="146" name="台形 145">
              <a:extLst>
                <a:ext uri="{FF2B5EF4-FFF2-40B4-BE49-F238E27FC236}">
                  <a16:creationId xmlns:a16="http://schemas.microsoft.com/office/drawing/2014/main" id="{123D66A0-1ABB-A816-31B3-2DF6D487E02F}"/>
                </a:ext>
              </a:extLst>
            </p:cNvPr>
            <p:cNvSpPr/>
            <p:nvPr/>
          </p:nvSpPr>
          <p:spPr>
            <a:xfrm rot="8100000" flipH="1">
              <a:off x="5682982" y="5470571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E7C80C71-A3ED-D3C7-803D-0CF81321A570}"/>
                </a:ext>
              </a:extLst>
            </p:cNvPr>
            <p:cNvGrpSpPr/>
            <p:nvPr/>
          </p:nvGrpSpPr>
          <p:grpSpPr>
            <a:xfrm>
              <a:off x="5233193" y="5713344"/>
              <a:ext cx="160531" cy="295824"/>
              <a:chOff x="5146675" y="2893474"/>
              <a:chExt cx="276225" cy="577278"/>
            </a:xfrm>
          </p:grpSpPr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D3538931-B38A-1FA6-B6A6-B39DE03AA446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E18D6A1A-F729-1924-C972-05CDE2D9E21D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5CF175AB-D148-ACAF-30B0-979FE04ED0C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E558B4CA-89BF-3C0C-81C8-379901DBC694}"/>
                </a:ext>
              </a:extLst>
            </p:cNvPr>
            <p:cNvGrpSpPr/>
            <p:nvPr/>
          </p:nvGrpSpPr>
          <p:grpSpPr>
            <a:xfrm>
              <a:off x="5416550" y="5713344"/>
              <a:ext cx="160531" cy="295824"/>
              <a:chOff x="5146675" y="2893474"/>
              <a:chExt cx="276225" cy="577278"/>
            </a:xfrm>
          </p:grpSpPr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CE8820C0-6310-BE8C-6540-9B1CA317142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F0351C9E-289E-85CE-C222-FAF89BA9B80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CDDEFB46-4F71-4C99-3559-0B278067E22B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2B0AEB8C-5848-70D5-405D-74EC036BA8D1}"/>
                </a:ext>
              </a:extLst>
            </p:cNvPr>
            <p:cNvSpPr/>
            <p:nvPr/>
          </p:nvSpPr>
          <p:spPr>
            <a:xfrm rot="10800000">
              <a:off x="5203824" y="5663092"/>
              <a:ext cx="403225" cy="142874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FF48CC65-D162-024E-CE3C-3665E2408B9C}"/>
                </a:ext>
              </a:extLst>
            </p:cNvPr>
            <p:cNvSpPr/>
            <p:nvPr/>
          </p:nvSpPr>
          <p:spPr>
            <a:xfrm rot="13500000">
              <a:off x="5082377" y="5470570"/>
              <a:ext cx="50742" cy="213077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8B6CB724-671E-25D2-DAB3-0C0B1F4C59F8}"/>
                </a:ext>
              </a:extLst>
            </p:cNvPr>
            <p:cNvSpPr/>
            <p:nvPr/>
          </p:nvSpPr>
          <p:spPr>
            <a:xfrm>
              <a:off x="5085227" y="5360045"/>
              <a:ext cx="640370" cy="321469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3D168B58-3A6A-5E81-31BB-715E58252256}"/>
                </a:ext>
              </a:extLst>
            </p:cNvPr>
            <p:cNvGrpSpPr/>
            <p:nvPr/>
          </p:nvGrpSpPr>
          <p:grpSpPr>
            <a:xfrm>
              <a:off x="4207459" y="5360045"/>
              <a:ext cx="732515" cy="649123"/>
              <a:chOff x="5445709" y="4203669"/>
              <a:chExt cx="732515" cy="649123"/>
            </a:xfrm>
          </p:grpSpPr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3F4566A0-705C-C314-D2F7-5348F9C9BD3D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B82B90EC-7ECA-2565-CF6F-788BE31AD38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DA7E0CA7-040E-3F71-C1D8-28B694E8B59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台形 172">
                  <a:extLst>
                    <a:ext uri="{FF2B5EF4-FFF2-40B4-BE49-F238E27FC236}">
                      <a16:creationId xmlns:a16="http://schemas.microsoft.com/office/drawing/2014/main" id="{A7F1B0EE-3934-C6C9-9134-E6C4DF09C7C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8DD8E0AD-531E-BBC3-A9FE-4DF0CD0C709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7112F238-C84A-2E49-CB85-A60490951286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9" name="台形 168">
                  <a:extLst>
                    <a:ext uri="{FF2B5EF4-FFF2-40B4-BE49-F238E27FC236}">
                      <a16:creationId xmlns:a16="http://schemas.microsoft.com/office/drawing/2014/main" id="{3BEF5583-5ABB-BBA7-9B3C-B29E5057C6D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8183B06B-534A-ECF0-E7E1-CFB1183FF5A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6E54FD67-1531-4BD1-BCA4-65610F9D574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59F22CC-6A48-B422-DE86-0E110014EF66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台形 164">
                <a:extLst>
                  <a:ext uri="{FF2B5EF4-FFF2-40B4-BE49-F238E27FC236}">
                    <a16:creationId xmlns:a16="http://schemas.microsoft.com/office/drawing/2014/main" id="{B3768164-C31E-4866-E491-973C257F56A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82D77FDE-D19B-DE7B-151E-7FEBDE838BE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B39293F7-14D6-59FE-AA41-6EED130F31A5}"/>
                </a:ext>
              </a:extLst>
            </p:cNvPr>
            <p:cNvGrpSpPr/>
            <p:nvPr/>
          </p:nvGrpSpPr>
          <p:grpSpPr>
            <a:xfrm>
              <a:off x="3329309" y="5360045"/>
              <a:ext cx="820090" cy="649123"/>
              <a:chOff x="5358134" y="4203669"/>
              <a:chExt cx="820090" cy="649123"/>
            </a:xfrm>
          </p:grpSpPr>
          <p:sp>
            <p:nvSpPr>
              <p:cNvPr id="176" name="台形 175">
                <a:extLst>
                  <a:ext uri="{FF2B5EF4-FFF2-40B4-BE49-F238E27FC236}">
                    <a16:creationId xmlns:a16="http://schemas.microsoft.com/office/drawing/2014/main" id="{3EC2A706-84F0-81E9-75A8-3D1B0F9BFE5C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1865963E-874B-2871-D1C9-3445C90AB5C2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90" name="台形 189">
                  <a:extLst>
                    <a:ext uri="{FF2B5EF4-FFF2-40B4-BE49-F238E27FC236}">
                      <a16:creationId xmlns:a16="http://schemas.microsoft.com/office/drawing/2014/main" id="{4791A630-6230-23B3-3F2F-BFB5E2E5B5D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47404048-7976-E71B-CD4F-AEA3EBCE5DF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A2131555-A088-931F-DCA8-65557CC40B4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B83088BC-255D-DDC6-3243-2D2CEE3F8F33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87" name="台形 186">
                  <a:extLst>
                    <a:ext uri="{FF2B5EF4-FFF2-40B4-BE49-F238E27FC236}">
                      <a16:creationId xmlns:a16="http://schemas.microsoft.com/office/drawing/2014/main" id="{2772A2FF-F8DE-0CD4-E210-160DDFF47DFE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台形 187">
                  <a:extLst>
                    <a:ext uri="{FF2B5EF4-FFF2-40B4-BE49-F238E27FC236}">
                      <a16:creationId xmlns:a16="http://schemas.microsoft.com/office/drawing/2014/main" id="{FB2AAB7B-2F68-E492-C8E7-9EBD14EE947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48BF2AB-591D-3798-2734-7E155DB5F43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A602EB10-1820-DAC2-5FF3-A9C45D9A140C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7C4ED092-6168-C340-2EEE-16FE775F21A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4CCD98F5-3BA5-A251-A89C-7DF8411EE84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9EAFCC1-D0E1-B8AC-F804-D3F5442C4334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5DC56A38-D95B-4C93-4C77-DE5D86A10FC1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2549607-6955-353A-5EC6-AA3005C24956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DFDF1E2F-476B-89AD-42F9-F9FA043D75E3}"/>
                </a:ext>
              </a:extLst>
            </p:cNvPr>
            <p:cNvGrpSpPr/>
            <p:nvPr/>
          </p:nvGrpSpPr>
          <p:grpSpPr>
            <a:xfrm>
              <a:off x="411159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896BD3AC-AFA5-FC49-5B6B-268F8AF38F6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931AA92-A3FC-3217-7E22-458C8A715D2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47EB6181-BA36-75F8-DD12-9A087D129A8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1486964E-3BA5-D5A8-6EB3-154E18E80A8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C5D3E4D3-23FB-1A99-7C39-6C864EB1F1E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0318D849-FCC3-9DBC-948B-705EFB80741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四角形: 上の 2 つの角を丸める 199">
                <a:extLst>
                  <a:ext uri="{FF2B5EF4-FFF2-40B4-BE49-F238E27FC236}">
                    <a16:creationId xmlns:a16="http://schemas.microsoft.com/office/drawing/2014/main" id="{13E94535-C893-9CA1-0F7B-58F42C15831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0BA58D59-600B-2030-591E-76E2A3CA434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DEA176B3-596C-C65F-B835-46888A541B9C}"/>
                </a:ext>
              </a:extLst>
            </p:cNvPr>
            <p:cNvGrpSpPr/>
            <p:nvPr/>
          </p:nvGrpSpPr>
          <p:grpSpPr>
            <a:xfrm>
              <a:off x="4905346" y="5561901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01D7976D-D69D-34C1-56B1-22A401F3AC1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B709D2D-5E45-0160-89B7-1A819690F43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F537D8DD-8482-1FB1-3461-3B03CCB4458D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3A5A0702-916F-7970-08D2-A41C299554E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四角形: 上の 2 つの角を丸める 206">
                <a:extLst>
                  <a:ext uri="{FF2B5EF4-FFF2-40B4-BE49-F238E27FC236}">
                    <a16:creationId xmlns:a16="http://schemas.microsoft.com/office/drawing/2014/main" id="{8276A6C9-B58E-63A4-EA88-4D669CD03303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8C7E7B90-8C0F-4442-F602-87F1EACAB17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8950713E-2CBA-AC39-E762-E34BB6DFA3C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4AD43C64-3DDA-9983-533D-0A2729B9A32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A8C9A6D1-3537-7EEF-4A95-C90BBCDFDE42}"/>
                </a:ext>
              </a:extLst>
            </p:cNvPr>
            <p:cNvGrpSpPr/>
            <p:nvPr/>
          </p:nvGrpSpPr>
          <p:grpSpPr>
            <a:xfrm>
              <a:off x="5794958" y="5360046"/>
              <a:ext cx="732515" cy="649123"/>
              <a:chOff x="5445709" y="4203669"/>
              <a:chExt cx="732515" cy="649123"/>
            </a:xfrm>
          </p:grpSpPr>
          <p:sp>
            <p:nvSpPr>
              <p:cNvPr id="212" name="台形 211">
                <a:extLst>
                  <a:ext uri="{FF2B5EF4-FFF2-40B4-BE49-F238E27FC236}">
                    <a16:creationId xmlns:a16="http://schemas.microsoft.com/office/drawing/2014/main" id="{06AF1619-1419-4EED-6D54-DE23CAB25550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B07A75D-91B7-2005-83DF-AED2FC755A81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23" name="台形 222">
                  <a:extLst>
                    <a:ext uri="{FF2B5EF4-FFF2-40B4-BE49-F238E27FC236}">
                      <a16:creationId xmlns:a16="http://schemas.microsoft.com/office/drawing/2014/main" id="{793C61E2-94AC-8CD2-FBA5-FA2DBC4B13F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台形 223">
                  <a:extLst>
                    <a:ext uri="{FF2B5EF4-FFF2-40B4-BE49-F238E27FC236}">
                      <a16:creationId xmlns:a16="http://schemas.microsoft.com/office/drawing/2014/main" id="{C89A0028-44CD-57EB-F80D-34016C61641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714F141B-BFB9-C5B1-EFB4-E1D5B76C24E3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544C965B-E04E-66E1-9687-CF283AA24146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6E06D11E-F110-447F-E3B7-C2DD75B6C05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台形 220">
                  <a:extLst>
                    <a:ext uri="{FF2B5EF4-FFF2-40B4-BE49-F238E27FC236}">
                      <a16:creationId xmlns:a16="http://schemas.microsoft.com/office/drawing/2014/main" id="{26FBB06A-38C4-D72E-3F48-0E11CE17E44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6B3FF458-4B1E-E391-DE8F-7981A9DC13A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79FA3277-68BC-9696-9371-511324FC6368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台形 215">
                <a:extLst>
                  <a:ext uri="{FF2B5EF4-FFF2-40B4-BE49-F238E27FC236}">
                    <a16:creationId xmlns:a16="http://schemas.microsoft.com/office/drawing/2014/main" id="{D0AAF6E3-389D-330E-208A-B5A4762EA03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E977702D-BE4C-CC2A-BA34-3AD9E8F2D101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58D482BD-B02E-C390-5BD9-AE09E6C11146}"/>
                </a:ext>
              </a:extLst>
            </p:cNvPr>
            <p:cNvGrpSpPr/>
            <p:nvPr/>
          </p:nvGrpSpPr>
          <p:grpSpPr>
            <a:xfrm>
              <a:off x="5699095" y="5561902"/>
              <a:ext cx="206404" cy="214024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27" name="四角形: 上の 2 つの角を丸める 226">
                <a:extLst>
                  <a:ext uri="{FF2B5EF4-FFF2-40B4-BE49-F238E27FC236}">
                    <a16:creationId xmlns:a16="http://schemas.microsoft.com/office/drawing/2014/main" id="{A2635308-DC8C-9966-012D-4FD2B1D3757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4B562E9-6DEA-1460-15D4-DDD65CD3A85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四角形: 上の 2 つの角を丸める 228">
                <a:extLst>
                  <a:ext uri="{FF2B5EF4-FFF2-40B4-BE49-F238E27FC236}">
                    <a16:creationId xmlns:a16="http://schemas.microsoft.com/office/drawing/2014/main" id="{DF0529F7-AEC0-6FBE-0DDF-E164B0974C9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770766B7-2470-3FBC-45E7-D30211E1B10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四角形: 上の 2 つの角を丸める 230">
                <a:extLst>
                  <a:ext uri="{FF2B5EF4-FFF2-40B4-BE49-F238E27FC236}">
                    <a16:creationId xmlns:a16="http://schemas.microsoft.com/office/drawing/2014/main" id="{4A337C79-57A8-24E8-79B9-95B1938A7AD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上の 2 つの角を丸める 231">
                <a:extLst>
                  <a:ext uri="{FF2B5EF4-FFF2-40B4-BE49-F238E27FC236}">
                    <a16:creationId xmlns:a16="http://schemas.microsoft.com/office/drawing/2014/main" id="{4DBE78C7-6292-E12A-0585-62FA79DC093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6D4ECCA9-BCAC-84F6-4D4B-55176B618E6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上の 2 つの角を丸める 233">
                <a:extLst>
                  <a:ext uri="{FF2B5EF4-FFF2-40B4-BE49-F238E27FC236}">
                    <a16:creationId xmlns:a16="http://schemas.microsoft.com/office/drawing/2014/main" id="{9BFB4BFE-E609-DD74-EE9B-B085182763B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72B3B1CD-4D5F-9D91-F1B9-B62D07903D89}"/>
                </a:ext>
              </a:extLst>
            </p:cNvPr>
            <p:cNvGrpSpPr/>
            <p:nvPr/>
          </p:nvGrpSpPr>
          <p:grpSpPr>
            <a:xfrm>
              <a:off x="6485606" y="5583495"/>
              <a:ext cx="196128" cy="185649"/>
              <a:chOff x="8095331" y="5472437"/>
              <a:chExt cx="196128" cy="185649"/>
            </a:xfrm>
          </p:grpSpPr>
          <p:sp>
            <p:nvSpPr>
              <p:cNvPr id="236" name="四角形: 上の 2 つの角を丸める 235">
                <a:extLst>
                  <a:ext uri="{FF2B5EF4-FFF2-40B4-BE49-F238E27FC236}">
                    <a16:creationId xmlns:a16="http://schemas.microsoft.com/office/drawing/2014/main" id="{DB83303C-5050-12BE-0A4D-FCA2B1EAEBF8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74B13E2B-DE1A-4E62-ED1B-855DF883465C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7717920A-BB47-B8FA-DB86-1A77F7B4705E}"/>
                </a:ext>
              </a:extLst>
            </p:cNvPr>
            <p:cNvGrpSpPr/>
            <p:nvPr/>
          </p:nvGrpSpPr>
          <p:grpSpPr>
            <a:xfrm>
              <a:off x="3557402" y="4866912"/>
              <a:ext cx="527424" cy="527424"/>
              <a:chOff x="5209989" y="3310357"/>
              <a:chExt cx="527424" cy="527424"/>
            </a:xfrm>
          </p:grpSpPr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567FD20E-ACDF-2D36-C240-62D40DBABB96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0" name="テキスト ボックス 239">
                <a:extLst>
                  <a:ext uri="{FF2B5EF4-FFF2-40B4-BE49-F238E27FC236}">
                    <a16:creationId xmlns:a16="http://schemas.microsoft.com/office/drawing/2014/main" id="{010FD896-5A2B-9538-2256-27D6E1DB6F5B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　森</a:t>
                </a: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3017D81-E465-B119-036C-4B350DC5D672}"/>
                </a:ext>
              </a:extLst>
            </p:cNvPr>
            <p:cNvGrpSpPr/>
            <p:nvPr/>
          </p:nvGrpSpPr>
          <p:grpSpPr>
            <a:xfrm>
              <a:off x="4347977" y="4866912"/>
              <a:ext cx="527424" cy="527424"/>
              <a:chOff x="5209989" y="3310357"/>
              <a:chExt cx="527424" cy="527424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96EB45EB-1379-9AA1-384D-0D504AAD8864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3" name="テキスト ボックス 242">
                <a:extLst>
                  <a:ext uri="{FF2B5EF4-FFF2-40B4-BE49-F238E27FC236}">
                    <a16:creationId xmlns:a16="http://schemas.microsoft.com/office/drawing/2014/main" id="{BA8D7598-AC3A-354A-8DCC-D8E3C128C30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　手</a:t>
                </a: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C7B2154F-B12A-14AF-C02E-A1A2372EBD8A}"/>
                </a:ext>
              </a:extLst>
            </p:cNvPr>
            <p:cNvGrpSpPr/>
            <p:nvPr/>
          </p:nvGrpSpPr>
          <p:grpSpPr>
            <a:xfrm>
              <a:off x="5140456" y="4866912"/>
              <a:ext cx="527424" cy="527424"/>
              <a:chOff x="5209989" y="3310357"/>
              <a:chExt cx="527424" cy="527424"/>
            </a:xfrm>
          </p:grpSpPr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1B50ACF4-1B3F-C768-BB37-404474BD4FE8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2459ABA7-1251-4376-1748-9165B2948617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秋　田</a:t>
                </a: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88A8B996-7B26-4801-D7FD-13410F6490E4}"/>
                </a:ext>
              </a:extLst>
            </p:cNvPr>
            <p:cNvGrpSpPr/>
            <p:nvPr/>
          </p:nvGrpSpPr>
          <p:grpSpPr>
            <a:xfrm>
              <a:off x="5921506" y="4866912"/>
              <a:ext cx="527424" cy="527424"/>
              <a:chOff x="5209989" y="3310357"/>
              <a:chExt cx="527424" cy="527424"/>
            </a:xfrm>
          </p:grpSpPr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551595D9-B7FE-4C1D-F390-633EC75776EF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C4AADC56-0ED8-C49E-4FD2-9EEE0CEF9CD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CAF1C1E9-EB9F-5DC2-9711-99DCD559C1CD}"/>
              </a:ext>
            </a:extLst>
          </p:cNvPr>
          <p:cNvGrpSpPr/>
          <p:nvPr/>
        </p:nvGrpSpPr>
        <p:grpSpPr>
          <a:xfrm>
            <a:off x="700687" y="4368058"/>
            <a:ext cx="2699117" cy="1248305"/>
            <a:chOff x="700687" y="4368058"/>
            <a:chExt cx="2699117" cy="1248305"/>
          </a:xfrm>
        </p:grpSpPr>
        <p:sp>
          <p:nvSpPr>
            <p:cNvPr id="252" name="台形 251">
              <a:extLst>
                <a:ext uri="{FF2B5EF4-FFF2-40B4-BE49-F238E27FC236}">
                  <a16:creationId xmlns:a16="http://schemas.microsoft.com/office/drawing/2014/main" id="{25ADBCB7-4626-62CF-49AB-8DD9159696C1}"/>
                </a:ext>
              </a:extLst>
            </p:cNvPr>
            <p:cNvSpPr/>
            <p:nvPr/>
          </p:nvSpPr>
          <p:spPr>
            <a:xfrm rot="8100000" flipH="1">
              <a:off x="259568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60701F12-2158-5208-0AB2-695CF3B9A2C3}"/>
                </a:ext>
              </a:extLst>
            </p:cNvPr>
            <p:cNvGrpSpPr/>
            <p:nvPr/>
          </p:nvGrpSpPr>
          <p:grpSpPr>
            <a:xfrm>
              <a:off x="2233549" y="5378188"/>
              <a:ext cx="129247" cy="238175"/>
              <a:chOff x="5146675" y="2893474"/>
              <a:chExt cx="276225" cy="577278"/>
            </a:xfrm>
          </p:grpSpPr>
          <p:sp>
            <p:nvSpPr>
              <p:cNvPr id="353" name="台形 352">
                <a:extLst>
                  <a:ext uri="{FF2B5EF4-FFF2-40B4-BE49-F238E27FC236}">
                    <a16:creationId xmlns:a16="http://schemas.microsoft.com/office/drawing/2014/main" id="{6C090BA3-87E8-7DCB-055A-8DE5640E9C6D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4BFAAB82-9EC4-26E4-9509-CA68C8D6A559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E2C7642E-34D5-216C-EC76-4E8EBBBBB77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>
              <a:extLst>
                <a:ext uri="{FF2B5EF4-FFF2-40B4-BE49-F238E27FC236}">
                  <a16:creationId xmlns:a16="http://schemas.microsoft.com/office/drawing/2014/main" id="{BC3159BF-A794-1326-2C8F-ADDF088EEC68}"/>
                </a:ext>
              </a:extLst>
            </p:cNvPr>
            <p:cNvGrpSpPr/>
            <p:nvPr/>
          </p:nvGrpSpPr>
          <p:grpSpPr>
            <a:xfrm>
              <a:off x="2381174" y="5378188"/>
              <a:ext cx="129247" cy="238175"/>
              <a:chOff x="5146675" y="2893474"/>
              <a:chExt cx="276225" cy="577278"/>
            </a:xfrm>
          </p:grpSpPr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8880E234-B22B-A5E4-3A3E-63FD3B3963C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台形 350">
                <a:extLst>
                  <a:ext uri="{FF2B5EF4-FFF2-40B4-BE49-F238E27FC236}">
                    <a16:creationId xmlns:a16="http://schemas.microsoft.com/office/drawing/2014/main" id="{2926A765-B5EE-6907-3147-636C31FE5F4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82B652C1-1F15-4DB6-5ACD-C7655974D2A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1BC35937-408A-44F7-9A10-C832919582DD}"/>
                </a:ext>
              </a:extLst>
            </p:cNvPr>
            <p:cNvSpPr/>
            <p:nvPr/>
          </p:nvSpPr>
          <p:spPr>
            <a:xfrm rot="10800000">
              <a:off x="220990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台形 255">
              <a:extLst>
                <a:ext uri="{FF2B5EF4-FFF2-40B4-BE49-F238E27FC236}">
                  <a16:creationId xmlns:a16="http://schemas.microsoft.com/office/drawing/2014/main" id="{6805E965-75EF-E5BF-CB74-EEC7E5A51870}"/>
                </a:ext>
              </a:extLst>
            </p:cNvPr>
            <p:cNvSpPr/>
            <p:nvPr/>
          </p:nvSpPr>
          <p:spPr>
            <a:xfrm rot="13500000">
              <a:off x="211212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731CEC2A-036C-54D7-7416-633376B47EDD}"/>
                </a:ext>
              </a:extLst>
            </p:cNvPr>
            <p:cNvSpPr/>
            <p:nvPr/>
          </p:nvSpPr>
          <p:spPr>
            <a:xfrm>
              <a:off x="211441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正方形/長方形 257">
              <a:extLst>
                <a:ext uri="{FF2B5EF4-FFF2-40B4-BE49-F238E27FC236}">
                  <a16:creationId xmlns:a16="http://schemas.microsoft.com/office/drawing/2014/main" id="{70BA34EB-7374-5994-69E8-D6395AECB1DC}"/>
                </a:ext>
              </a:extLst>
            </p:cNvPr>
            <p:cNvSpPr/>
            <p:nvPr/>
          </p:nvSpPr>
          <p:spPr>
            <a:xfrm>
              <a:off x="224249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D240E12F-FA49-3AF5-7FDA-F56EC5B95351}"/>
                </a:ext>
              </a:extLst>
            </p:cNvPr>
            <p:cNvSpPr txBox="1"/>
            <p:nvPr/>
          </p:nvSpPr>
          <p:spPr>
            <a:xfrm>
              <a:off x="226044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　田</a:t>
              </a:r>
            </a:p>
          </p:txBody>
        </p:sp>
        <p:grpSp>
          <p:nvGrpSpPr>
            <p:cNvPr id="260" name="グループ化 259">
              <a:extLst>
                <a:ext uri="{FF2B5EF4-FFF2-40B4-BE49-F238E27FC236}">
                  <a16:creationId xmlns:a16="http://schemas.microsoft.com/office/drawing/2014/main" id="{61361262-6B4C-3F09-8406-7A693345D4EC}"/>
                </a:ext>
              </a:extLst>
            </p:cNvPr>
            <p:cNvGrpSpPr/>
            <p:nvPr/>
          </p:nvGrpSpPr>
          <p:grpSpPr>
            <a:xfrm>
              <a:off x="1407706" y="5093739"/>
              <a:ext cx="589765" cy="522624"/>
              <a:chOff x="5445709" y="4203669"/>
              <a:chExt cx="732515" cy="649123"/>
            </a:xfrm>
          </p:grpSpPr>
          <p:sp>
            <p:nvSpPr>
              <p:cNvPr id="336" name="台形 335">
                <a:extLst>
                  <a:ext uri="{FF2B5EF4-FFF2-40B4-BE49-F238E27FC236}">
                    <a16:creationId xmlns:a16="http://schemas.microsoft.com/office/drawing/2014/main" id="{9BE9AA75-3B8C-E6A9-610C-CE34484A9B0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452D48A3-EF4E-B802-0A51-E2304DBD99BE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B6AA2389-FFCC-77DA-5751-296E9D5B509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台形 347">
                  <a:extLst>
                    <a:ext uri="{FF2B5EF4-FFF2-40B4-BE49-F238E27FC236}">
                      <a16:creationId xmlns:a16="http://schemas.microsoft.com/office/drawing/2014/main" id="{CC89E584-AD09-32DD-7A62-054BA0132A8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533E7915-795F-EC6A-F818-092D7D72F62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17E58154-4114-2CB3-90D6-B6F9DD41D29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44" name="台形 343">
                  <a:extLst>
                    <a:ext uri="{FF2B5EF4-FFF2-40B4-BE49-F238E27FC236}">
                      <a16:creationId xmlns:a16="http://schemas.microsoft.com/office/drawing/2014/main" id="{42439035-1B59-E361-F1D6-0A7D347FBA4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台形 344">
                  <a:extLst>
                    <a:ext uri="{FF2B5EF4-FFF2-40B4-BE49-F238E27FC236}">
                      <a16:creationId xmlns:a16="http://schemas.microsoft.com/office/drawing/2014/main" id="{44832972-8BD6-443D-77E5-6FBA8B41A0B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B3CD6CDA-0F7C-0EB0-3C27-F46221BA277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DC0D7B45-4D4C-ACBB-5B35-607142989AA7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台形 339">
                <a:extLst>
                  <a:ext uri="{FF2B5EF4-FFF2-40B4-BE49-F238E27FC236}">
                    <a16:creationId xmlns:a16="http://schemas.microsoft.com/office/drawing/2014/main" id="{7F3904CF-C79F-11EA-B42C-25AD1348C3E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86998D1D-C6D9-C2CB-41B7-3D1742ABD9AA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016C6A76-DF29-3464-36B5-02003623154C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0784F4B1-8E6C-5E09-17B5-6E826FE12879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　手</a:t>
                </a:r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D61E6C75-9300-8826-6B91-24F7F317C0F0}"/>
                </a:ext>
              </a:extLst>
            </p:cNvPr>
            <p:cNvGrpSpPr/>
            <p:nvPr/>
          </p:nvGrpSpPr>
          <p:grpSpPr>
            <a:xfrm>
              <a:off x="700687" y="5093739"/>
              <a:ext cx="660274" cy="522624"/>
              <a:chOff x="5358134" y="4203669"/>
              <a:chExt cx="820090" cy="649123"/>
            </a:xfrm>
          </p:grpSpPr>
          <p:sp>
            <p:nvSpPr>
              <p:cNvPr id="319" name="台形 318">
                <a:extLst>
                  <a:ext uri="{FF2B5EF4-FFF2-40B4-BE49-F238E27FC236}">
                    <a16:creationId xmlns:a16="http://schemas.microsoft.com/office/drawing/2014/main" id="{42567E12-4531-5455-415D-A27FF09AAEA5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B54D7DFA-3E23-E66C-29E4-3CE8B07E4E34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33" name="台形 332">
                  <a:extLst>
                    <a:ext uri="{FF2B5EF4-FFF2-40B4-BE49-F238E27FC236}">
                      <a16:creationId xmlns:a16="http://schemas.microsoft.com/office/drawing/2014/main" id="{F66C2775-82DD-84CA-F7ED-A1D016E750A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台形 333">
                  <a:extLst>
                    <a:ext uri="{FF2B5EF4-FFF2-40B4-BE49-F238E27FC236}">
                      <a16:creationId xmlns:a16="http://schemas.microsoft.com/office/drawing/2014/main" id="{43E4F324-1AAF-6FCC-E6FD-54EA532C3047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6A156677-0291-0249-9E97-E40CEE7CD78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8DF20EBC-C919-13D4-47E4-64FCB4B52D0A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74DB3666-975B-4988-DDAE-06ACA5ABD3C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台形 330">
                  <a:extLst>
                    <a:ext uri="{FF2B5EF4-FFF2-40B4-BE49-F238E27FC236}">
                      <a16:creationId xmlns:a16="http://schemas.microsoft.com/office/drawing/2014/main" id="{43057765-B7B4-D1C7-7C6D-B230FE580AC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F3B1C9D1-92DC-9746-6AD1-3D7FA332F8B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2DAA5844-3462-DB87-2B66-0C2EA116FD0F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台形 322">
                <a:extLst>
                  <a:ext uri="{FF2B5EF4-FFF2-40B4-BE49-F238E27FC236}">
                    <a16:creationId xmlns:a16="http://schemas.microsoft.com/office/drawing/2014/main" id="{C5714A95-A4F3-925F-F625-EC35D447283E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466D373-C17C-FC1A-A71D-052BCA1E27AF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79D74FDA-DAC5-8135-B3FF-BA3DFE131469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7FA2C1A0-389F-87F2-BDD6-B2570FA5A80F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5E8490E2-E66A-027B-E987-D5838479A75E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6" name="正方形/長方形 325">
                <a:extLst>
                  <a:ext uri="{FF2B5EF4-FFF2-40B4-BE49-F238E27FC236}">
                    <a16:creationId xmlns:a16="http://schemas.microsoft.com/office/drawing/2014/main" id="{7F69109C-E08E-0ADE-E8E9-618226D1DEE5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テキスト ボックス 326">
                <a:extLst>
                  <a:ext uri="{FF2B5EF4-FFF2-40B4-BE49-F238E27FC236}">
                    <a16:creationId xmlns:a16="http://schemas.microsoft.com/office/drawing/2014/main" id="{2D5FB1DD-FC57-8FDA-76E4-33C4F0B002F9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　森</a:t>
                </a:r>
              </a:p>
            </p:txBody>
          </p:sp>
        </p:grpSp>
        <p:grpSp>
          <p:nvGrpSpPr>
            <p:cNvPr id="262" name="グループ化 261">
              <a:extLst>
                <a:ext uri="{FF2B5EF4-FFF2-40B4-BE49-F238E27FC236}">
                  <a16:creationId xmlns:a16="http://schemas.microsoft.com/office/drawing/2014/main" id="{2983A664-D645-8B44-297A-67F86A7572CA}"/>
                </a:ext>
              </a:extLst>
            </p:cNvPr>
            <p:cNvGrpSpPr/>
            <p:nvPr/>
          </p:nvGrpSpPr>
          <p:grpSpPr>
            <a:xfrm>
              <a:off x="133052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4D5B874C-8B2F-34F3-2C78-74324536C83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B136FC97-A294-2753-174F-689CD2079AE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四角形: 上の 2 つの角を丸める 312">
                <a:extLst>
                  <a:ext uri="{FF2B5EF4-FFF2-40B4-BE49-F238E27FC236}">
                    <a16:creationId xmlns:a16="http://schemas.microsoft.com/office/drawing/2014/main" id="{D3CA347D-991C-CF38-BA00-9B2DDE6ADC6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14" name="四角形: 上の 2 つの角を丸める 313">
                <a:extLst>
                  <a:ext uri="{FF2B5EF4-FFF2-40B4-BE49-F238E27FC236}">
                    <a16:creationId xmlns:a16="http://schemas.microsoft.com/office/drawing/2014/main" id="{E68ABF1D-F9D8-220F-F9DF-00E7FA41DE12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四角形: 上の 2 つの角を丸める 314">
                <a:extLst>
                  <a:ext uri="{FF2B5EF4-FFF2-40B4-BE49-F238E27FC236}">
                    <a16:creationId xmlns:a16="http://schemas.microsoft.com/office/drawing/2014/main" id="{4E586584-66A1-3653-6E8C-60139D747EF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四角形: 上の 2 つの角を丸める 315">
                <a:extLst>
                  <a:ext uri="{FF2B5EF4-FFF2-40B4-BE49-F238E27FC236}">
                    <a16:creationId xmlns:a16="http://schemas.microsoft.com/office/drawing/2014/main" id="{7AA12F26-9C84-F7EA-BBE6-1E973DF6B00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上の 2 つの角を丸める 316">
                <a:extLst>
                  <a:ext uri="{FF2B5EF4-FFF2-40B4-BE49-F238E27FC236}">
                    <a16:creationId xmlns:a16="http://schemas.microsoft.com/office/drawing/2014/main" id="{6921F935-2BFA-D0F1-D8CC-C8EF98E6BB0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四角形: 上の 2 つの角を丸める 317">
                <a:extLst>
                  <a:ext uri="{FF2B5EF4-FFF2-40B4-BE49-F238E27FC236}">
                    <a16:creationId xmlns:a16="http://schemas.microsoft.com/office/drawing/2014/main" id="{20EC08C7-28DE-455D-4D85-0E0E34BFE03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751A90B6-F11A-1347-6024-53C617CBC371}"/>
                </a:ext>
              </a:extLst>
            </p:cNvPr>
            <p:cNvGrpSpPr/>
            <p:nvPr/>
          </p:nvGrpSpPr>
          <p:grpSpPr>
            <a:xfrm>
              <a:off x="196959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303" name="四角形: 上の 2 つの角を丸める 302">
                <a:extLst>
                  <a:ext uri="{FF2B5EF4-FFF2-40B4-BE49-F238E27FC236}">
                    <a16:creationId xmlns:a16="http://schemas.microsoft.com/office/drawing/2014/main" id="{3E0C010C-BB0D-7711-4AB1-0FDE0B6AF74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1B9BE04-F732-8CCE-DBAB-0B87EC7F5D7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上の 2 つの角を丸める 304">
                <a:extLst>
                  <a:ext uri="{FF2B5EF4-FFF2-40B4-BE49-F238E27FC236}">
                    <a16:creationId xmlns:a16="http://schemas.microsoft.com/office/drawing/2014/main" id="{D90B8AD2-6F15-252D-74E2-53B1192172C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306" name="四角形: 上の 2 つの角を丸める 305">
                <a:extLst>
                  <a:ext uri="{FF2B5EF4-FFF2-40B4-BE49-F238E27FC236}">
                    <a16:creationId xmlns:a16="http://schemas.microsoft.com/office/drawing/2014/main" id="{233D8D35-4C79-C7ED-D049-266174B9770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BAB294FF-B508-6800-298A-81713235BE6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上の 2 つの角を丸める 307">
                <a:extLst>
                  <a:ext uri="{FF2B5EF4-FFF2-40B4-BE49-F238E27FC236}">
                    <a16:creationId xmlns:a16="http://schemas.microsoft.com/office/drawing/2014/main" id="{9B784A64-AD04-520E-E0EF-027952C35823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四角形: 上の 2 つの角を丸める 308">
                <a:extLst>
                  <a:ext uri="{FF2B5EF4-FFF2-40B4-BE49-F238E27FC236}">
                    <a16:creationId xmlns:a16="http://schemas.microsoft.com/office/drawing/2014/main" id="{C6E4C094-EC53-4E66-CB3F-D5A44F7E4F8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四角形: 上の 2 つの角を丸める 309">
                <a:extLst>
                  <a:ext uri="{FF2B5EF4-FFF2-40B4-BE49-F238E27FC236}">
                    <a16:creationId xmlns:a16="http://schemas.microsoft.com/office/drawing/2014/main" id="{EB04E2A8-0F45-C4D9-3347-90DF36484C3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12C7E6DF-7914-765B-986D-B0B2CE9D9949}"/>
                </a:ext>
              </a:extLst>
            </p:cNvPr>
            <p:cNvGrpSpPr/>
            <p:nvPr/>
          </p:nvGrpSpPr>
          <p:grpSpPr>
            <a:xfrm>
              <a:off x="2685840" y="5093739"/>
              <a:ext cx="589765" cy="522624"/>
              <a:chOff x="5445709" y="4203669"/>
              <a:chExt cx="732515" cy="649123"/>
            </a:xfrm>
          </p:grpSpPr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0B09A661-0DA8-1E32-C4C8-F433F85E1B9E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65AD891D-123B-C7AB-BAC8-BFE5B6372229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300" name="台形 299">
                  <a:extLst>
                    <a:ext uri="{FF2B5EF4-FFF2-40B4-BE49-F238E27FC236}">
                      <a16:creationId xmlns:a16="http://schemas.microsoft.com/office/drawing/2014/main" id="{47C31F44-C4D1-3A43-5D52-9DDD5AE98D8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台形 300">
                  <a:extLst>
                    <a:ext uri="{FF2B5EF4-FFF2-40B4-BE49-F238E27FC236}">
                      <a16:creationId xmlns:a16="http://schemas.microsoft.com/office/drawing/2014/main" id="{E82DEAF2-B02E-8B5C-6321-792F93B1499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1F8529C4-7CAA-25D3-821A-0515E9DE0DD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303F685D-53E8-FE02-96FC-2514EFB91BC4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297" name="台形 296">
                  <a:extLst>
                    <a:ext uri="{FF2B5EF4-FFF2-40B4-BE49-F238E27FC236}">
                      <a16:creationId xmlns:a16="http://schemas.microsoft.com/office/drawing/2014/main" id="{814168B3-2FC2-CB34-29A9-315F156356E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台形 297">
                  <a:extLst>
                    <a:ext uri="{FF2B5EF4-FFF2-40B4-BE49-F238E27FC236}">
                      <a16:creationId xmlns:a16="http://schemas.microsoft.com/office/drawing/2014/main" id="{A48A04B9-96F8-2077-7C64-3A617C2C051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5B5D6846-8486-ACE9-A0BC-21632E0C70A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3F025167-396F-E8C0-63B8-A831337B470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台形 292">
                <a:extLst>
                  <a:ext uri="{FF2B5EF4-FFF2-40B4-BE49-F238E27FC236}">
                    <a16:creationId xmlns:a16="http://schemas.microsoft.com/office/drawing/2014/main" id="{3F246485-FB5B-5825-8A67-B0BEA7F5AC25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24ABEF6C-8104-5231-D266-95232F33532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正方形/長方形 294">
                <a:extLst>
                  <a:ext uri="{FF2B5EF4-FFF2-40B4-BE49-F238E27FC236}">
                    <a16:creationId xmlns:a16="http://schemas.microsoft.com/office/drawing/2014/main" id="{1C56F9ED-60C1-0CC0-300B-D508AB08C4D1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テキスト ボックス 295">
                <a:extLst>
                  <a:ext uri="{FF2B5EF4-FFF2-40B4-BE49-F238E27FC236}">
                    <a16:creationId xmlns:a16="http://schemas.microsoft.com/office/drawing/2014/main" id="{1796C88D-79FF-0EDA-F924-CDDCEEA34B0B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FB00A286-F503-87AF-EFA2-BD90148DF623}"/>
                </a:ext>
              </a:extLst>
            </p:cNvPr>
            <p:cNvGrpSpPr/>
            <p:nvPr/>
          </p:nvGrpSpPr>
          <p:grpSpPr>
            <a:xfrm>
              <a:off x="260865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281" name="四角形: 上の 2 つの角を丸める 280">
                <a:extLst>
                  <a:ext uri="{FF2B5EF4-FFF2-40B4-BE49-F238E27FC236}">
                    <a16:creationId xmlns:a16="http://schemas.microsoft.com/office/drawing/2014/main" id="{B9FF0C29-09DB-CE18-CB31-059FE234492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AE53B6E5-D741-2337-D952-03FE3F5065F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上の 2 つの角を丸める 282">
                <a:extLst>
                  <a:ext uri="{FF2B5EF4-FFF2-40B4-BE49-F238E27FC236}">
                    <a16:creationId xmlns:a16="http://schemas.microsoft.com/office/drawing/2014/main" id="{DBE34CBD-A902-B187-9BA1-0A4684EA7548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84" name="四角形: 上の 2 つの角を丸める 283">
                <a:extLst>
                  <a:ext uri="{FF2B5EF4-FFF2-40B4-BE49-F238E27FC236}">
                    <a16:creationId xmlns:a16="http://schemas.microsoft.com/office/drawing/2014/main" id="{DE4FFA9A-8B91-7BD2-F179-66C5C593ADB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上の 2 つの角を丸める 284">
                <a:extLst>
                  <a:ext uri="{FF2B5EF4-FFF2-40B4-BE49-F238E27FC236}">
                    <a16:creationId xmlns:a16="http://schemas.microsoft.com/office/drawing/2014/main" id="{30FC2476-633F-3B96-4447-B270A3D8ECB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四角形: 上の 2 つの角を丸める 285">
                <a:extLst>
                  <a:ext uri="{FF2B5EF4-FFF2-40B4-BE49-F238E27FC236}">
                    <a16:creationId xmlns:a16="http://schemas.microsoft.com/office/drawing/2014/main" id="{4E5515C1-B8FD-259D-2671-B7212F57087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上の 2 つの角を丸める 286">
                <a:extLst>
                  <a:ext uri="{FF2B5EF4-FFF2-40B4-BE49-F238E27FC236}">
                    <a16:creationId xmlns:a16="http://schemas.microsoft.com/office/drawing/2014/main" id="{D5A5733A-EE2B-E8F5-46E0-75AED406B93F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382E3703-F364-3EE7-70D4-E31A85361D8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EE7F0061-2627-FF93-1858-174B282F2C54}"/>
                </a:ext>
              </a:extLst>
            </p:cNvPr>
            <p:cNvGrpSpPr/>
            <p:nvPr/>
          </p:nvGrpSpPr>
          <p:grpSpPr>
            <a:xfrm>
              <a:off x="3241897" y="5273643"/>
              <a:ext cx="157907" cy="149470"/>
              <a:chOff x="8095331" y="5472437"/>
              <a:chExt cx="196128" cy="185649"/>
            </a:xfrm>
          </p:grpSpPr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B7FE7573-1D8C-7E19-B800-8E87899A1C07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93313058-0255-B8F0-FB59-C063505D5459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863C742A-153D-04B8-39FB-E2ED635DC024}"/>
                </a:ext>
              </a:extLst>
            </p:cNvPr>
            <p:cNvSpPr/>
            <p:nvPr/>
          </p:nvSpPr>
          <p:spPr>
            <a:xfrm>
              <a:off x="1513858" y="4368058"/>
              <a:ext cx="510216" cy="790308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9E25ADFA-06C0-692B-283D-A948DD85F684}"/>
                </a:ext>
              </a:extLst>
            </p:cNvPr>
            <p:cNvSpPr/>
            <p:nvPr/>
          </p:nvSpPr>
          <p:spPr>
            <a:xfrm>
              <a:off x="737603" y="4551586"/>
              <a:ext cx="654198" cy="630898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5DAFB00A-DD9D-01A2-1967-598C421F808D}"/>
                </a:ext>
              </a:extLst>
            </p:cNvPr>
            <p:cNvSpPr/>
            <p:nvPr/>
          </p:nvSpPr>
          <p:spPr>
            <a:xfrm>
              <a:off x="2843492" y="4638072"/>
              <a:ext cx="501688" cy="563984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F964C208-77AB-CF5A-83D8-B35523F90DE3}"/>
                </a:ext>
              </a:extLst>
            </p:cNvPr>
            <p:cNvSpPr/>
            <p:nvPr/>
          </p:nvSpPr>
          <p:spPr>
            <a:xfrm>
              <a:off x="2139666" y="4421501"/>
              <a:ext cx="467798" cy="759946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B44800A9-C510-4CF4-DF5D-954B0E70CAF5}"/>
              </a:ext>
            </a:extLst>
          </p:cNvPr>
          <p:cNvGrpSpPr/>
          <p:nvPr/>
        </p:nvGrpSpPr>
        <p:grpSpPr>
          <a:xfrm>
            <a:off x="3603907" y="4368058"/>
            <a:ext cx="2699117" cy="1248305"/>
            <a:chOff x="3603907" y="4368058"/>
            <a:chExt cx="2699117" cy="1248305"/>
          </a:xfrm>
        </p:grpSpPr>
        <p:sp>
          <p:nvSpPr>
            <p:cNvPr id="419" name="台形 418">
              <a:extLst>
                <a:ext uri="{FF2B5EF4-FFF2-40B4-BE49-F238E27FC236}">
                  <a16:creationId xmlns:a16="http://schemas.microsoft.com/office/drawing/2014/main" id="{C361DBE5-4B33-8A73-EFA7-0EC6CFB76081}"/>
                </a:ext>
              </a:extLst>
            </p:cNvPr>
            <p:cNvSpPr/>
            <p:nvPr/>
          </p:nvSpPr>
          <p:spPr>
            <a:xfrm rot="8100000" flipH="1">
              <a:off x="5498905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124857E6-4129-A9CE-244F-AB58AB0BD32E}"/>
                </a:ext>
              </a:extLst>
            </p:cNvPr>
            <p:cNvGrpSpPr/>
            <p:nvPr/>
          </p:nvGrpSpPr>
          <p:grpSpPr>
            <a:xfrm>
              <a:off x="5136769" y="5378188"/>
              <a:ext cx="129247" cy="238175"/>
              <a:chOff x="5146675" y="2893474"/>
              <a:chExt cx="276225" cy="577278"/>
            </a:xfrm>
          </p:grpSpPr>
          <p:sp>
            <p:nvSpPr>
              <p:cNvPr id="421" name="台形 420">
                <a:extLst>
                  <a:ext uri="{FF2B5EF4-FFF2-40B4-BE49-F238E27FC236}">
                    <a16:creationId xmlns:a16="http://schemas.microsoft.com/office/drawing/2014/main" id="{F36BAFAF-867F-96C9-962F-06AE9A70CF3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台形 421">
                <a:extLst>
                  <a:ext uri="{FF2B5EF4-FFF2-40B4-BE49-F238E27FC236}">
                    <a16:creationId xmlns:a16="http://schemas.microsoft.com/office/drawing/2014/main" id="{74776D2F-84F5-3217-DAD9-E252BC408D5C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598EBEDD-30DE-9517-408B-F57E70062CA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2FA670C3-2D7E-A51F-0CF0-520DAF875BFC}"/>
                </a:ext>
              </a:extLst>
            </p:cNvPr>
            <p:cNvGrpSpPr/>
            <p:nvPr/>
          </p:nvGrpSpPr>
          <p:grpSpPr>
            <a:xfrm>
              <a:off x="5284394" y="5378188"/>
              <a:ext cx="129247" cy="238175"/>
              <a:chOff x="5146675" y="2893474"/>
              <a:chExt cx="276225" cy="577278"/>
            </a:xfrm>
          </p:grpSpPr>
          <p:sp>
            <p:nvSpPr>
              <p:cNvPr id="425" name="台形 424">
                <a:extLst>
                  <a:ext uri="{FF2B5EF4-FFF2-40B4-BE49-F238E27FC236}">
                    <a16:creationId xmlns:a16="http://schemas.microsoft.com/office/drawing/2014/main" id="{FF9B1065-51DC-63F2-F222-81958DE58D62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台形 425">
                <a:extLst>
                  <a:ext uri="{FF2B5EF4-FFF2-40B4-BE49-F238E27FC236}">
                    <a16:creationId xmlns:a16="http://schemas.microsoft.com/office/drawing/2014/main" id="{9F8A0390-BC00-0D7F-5F18-150E3D362210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26B69273-74CF-8547-2EE2-0F69FE2883B3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D072ED56-682D-9003-51B8-940D7FEFA6AB}"/>
                </a:ext>
              </a:extLst>
            </p:cNvPr>
            <p:cNvSpPr/>
            <p:nvPr/>
          </p:nvSpPr>
          <p:spPr>
            <a:xfrm rot="10800000">
              <a:off x="5113124" y="5337729"/>
              <a:ext cx="324646" cy="115031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台形 428">
              <a:extLst>
                <a:ext uri="{FF2B5EF4-FFF2-40B4-BE49-F238E27FC236}">
                  <a16:creationId xmlns:a16="http://schemas.microsoft.com/office/drawing/2014/main" id="{B477D6FE-384F-3C16-FB81-E061C7AAD451}"/>
                </a:ext>
              </a:extLst>
            </p:cNvPr>
            <p:cNvSpPr/>
            <p:nvPr/>
          </p:nvSpPr>
          <p:spPr>
            <a:xfrm rot="13500000">
              <a:off x="5015344" y="5182725"/>
              <a:ext cx="40854" cy="17155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32A76237-51E6-2991-0B3A-C1C3052CC9B9}"/>
                </a:ext>
              </a:extLst>
            </p:cNvPr>
            <p:cNvSpPr/>
            <p:nvPr/>
          </p:nvSpPr>
          <p:spPr>
            <a:xfrm>
              <a:off x="5017638" y="5093739"/>
              <a:ext cx="515577" cy="258822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C6379C5C-29B0-8135-C098-2846902C03C2}"/>
                </a:ext>
              </a:extLst>
            </p:cNvPr>
            <p:cNvSpPr/>
            <p:nvPr/>
          </p:nvSpPr>
          <p:spPr>
            <a:xfrm>
              <a:off x="5145717" y="5190104"/>
              <a:ext cx="262656" cy="12653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C97304B9-CBAF-0BC5-DC70-19B1BF2F6C78}"/>
                </a:ext>
              </a:extLst>
            </p:cNvPr>
            <p:cNvSpPr txBox="1"/>
            <p:nvPr/>
          </p:nvSpPr>
          <p:spPr>
            <a:xfrm>
              <a:off x="5163665" y="5209276"/>
              <a:ext cx="225536" cy="8498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秋　田</a:t>
              </a:r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7F077758-D092-A9C2-81B0-D200B6E37CA4}"/>
                </a:ext>
              </a:extLst>
            </p:cNvPr>
            <p:cNvGrpSpPr/>
            <p:nvPr/>
          </p:nvGrpSpPr>
          <p:grpSpPr>
            <a:xfrm>
              <a:off x="4310926" y="5093739"/>
              <a:ext cx="589765" cy="522624"/>
              <a:chOff x="5445709" y="4203669"/>
              <a:chExt cx="732515" cy="649123"/>
            </a:xfrm>
          </p:grpSpPr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4FA22A58-885D-F254-AE1B-49C4024DD8B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DEC6BE89-5EEF-5371-1ADF-E3E6DF17BBA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45" name="台形 444">
                  <a:extLst>
                    <a:ext uri="{FF2B5EF4-FFF2-40B4-BE49-F238E27FC236}">
                      <a16:creationId xmlns:a16="http://schemas.microsoft.com/office/drawing/2014/main" id="{7DFD223C-DFCE-FE61-9652-C7C0A3C7166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台形 445">
                  <a:extLst>
                    <a:ext uri="{FF2B5EF4-FFF2-40B4-BE49-F238E27FC236}">
                      <a16:creationId xmlns:a16="http://schemas.microsoft.com/office/drawing/2014/main" id="{1D4C1FF5-CA7A-D760-B87C-C5FDD00E598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0F21B3D4-E3F3-5A8E-C975-E4748832C1E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A9EF7265-F145-1D0E-7B55-6BB7AF9B8985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42" name="台形 441">
                  <a:extLst>
                    <a:ext uri="{FF2B5EF4-FFF2-40B4-BE49-F238E27FC236}">
                      <a16:creationId xmlns:a16="http://schemas.microsoft.com/office/drawing/2014/main" id="{272603B6-90CC-C450-337E-81B471626C7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台形 442">
                  <a:extLst>
                    <a:ext uri="{FF2B5EF4-FFF2-40B4-BE49-F238E27FC236}">
                      <a16:creationId xmlns:a16="http://schemas.microsoft.com/office/drawing/2014/main" id="{7EAC6226-FD71-949C-DF5D-5EBEA96AC96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86D67F3C-2016-5D62-EF73-DA63ED0EB1C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893CEDC6-8EBE-B87E-D120-710F09582954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台形 437">
                <a:extLst>
                  <a:ext uri="{FF2B5EF4-FFF2-40B4-BE49-F238E27FC236}">
                    <a16:creationId xmlns:a16="http://schemas.microsoft.com/office/drawing/2014/main" id="{B3336C03-F98E-F875-2F28-80640BFF3F7B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C8A1C2CD-4F67-4915-7346-06F1FC7969F2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AF76A2E7-E582-A841-86B5-D86EE7B26C85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テキスト ボックス 440">
                <a:extLst>
                  <a:ext uri="{FF2B5EF4-FFF2-40B4-BE49-F238E27FC236}">
                    <a16:creationId xmlns:a16="http://schemas.microsoft.com/office/drawing/2014/main" id="{6EC37FAC-EB3E-6DB9-B83D-4B846588FED6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　手</a:t>
                </a:r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F560B3FC-D2E5-799C-B0EA-967EE50BB58F}"/>
                </a:ext>
              </a:extLst>
            </p:cNvPr>
            <p:cNvGrpSpPr/>
            <p:nvPr/>
          </p:nvGrpSpPr>
          <p:grpSpPr>
            <a:xfrm>
              <a:off x="3603907" y="5093739"/>
              <a:ext cx="660274" cy="522624"/>
              <a:chOff x="5358134" y="4203669"/>
              <a:chExt cx="820090" cy="649123"/>
            </a:xfrm>
          </p:grpSpPr>
          <p:sp>
            <p:nvSpPr>
              <p:cNvPr id="449" name="台形 448">
                <a:extLst>
                  <a:ext uri="{FF2B5EF4-FFF2-40B4-BE49-F238E27FC236}">
                    <a16:creationId xmlns:a16="http://schemas.microsoft.com/office/drawing/2014/main" id="{92F01E13-B2C9-8ADB-14DB-223CEC4FC1D5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6363E025-7096-29E8-68C6-6AC7DC265398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63" name="台形 462">
                  <a:extLst>
                    <a:ext uri="{FF2B5EF4-FFF2-40B4-BE49-F238E27FC236}">
                      <a16:creationId xmlns:a16="http://schemas.microsoft.com/office/drawing/2014/main" id="{1D0C0D15-8824-B150-FDDF-2CB236E96F21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台形 463">
                  <a:extLst>
                    <a:ext uri="{FF2B5EF4-FFF2-40B4-BE49-F238E27FC236}">
                      <a16:creationId xmlns:a16="http://schemas.microsoft.com/office/drawing/2014/main" id="{FDCE17F6-6727-669C-7245-B314E248A91C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B3EA85A4-1ECD-0B96-13B2-031939AD0E8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A3E76218-66D9-3FD5-1D5A-7BCCDFD03E77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2C3A38E1-4F2A-8482-C8FE-FCF3AEF82B1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台形 460">
                  <a:extLst>
                    <a:ext uri="{FF2B5EF4-FFF2-40B4-BE49-F238E27FC236}">
                      <a16:creationId xmlns:a16="http://schemas.microsoft.com/office/drawing/2014/main" id="{41139291-1736-A231-FF3C-0EE6359AD2D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05AB8533-01CC-BECB-EF77-D2B9A3D2DA2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フリーフォーム: 図形 451">
                <a:extLst>
                  <a:ext uri="{FF2B5EF4-FFF2-40B4-BE49-F238E27FC236}">
                    <a16:creationId xmlns:a16="http://schemas.microsoft.com/office/drawing/2014/main" id="{598A9499-0301-C2CC-B13E-A373E65DF870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台形 452">
                <a:extLst>
                  <a:ext uri="{FF2B5EF4-FFF2-40B4-BE49-F238E27FC236}">
                    <a16:creationId xmlns:a16="http://schemas.microsoft.com/office/drawing/2014/main" id="{47C3B96A-9E64-293D-6BAB-4115166E3958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2B740C67-227C-954E-9906-AD4B967316A1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7C60BF0E-418B-E56F-824B-357BFA67095D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458" name="四角形: 上の 2 つの角を丸める 457">
                  <a:extLst>
                    <a:ext uri="{FF2B5EF4-FFF2-40B4-BE49-F238E27FC236}">
                      <a16:creationId xmlns:a16="http://schemas.microsoft.com/office/drawing/2014/main" id="{B56B0B24-FB1F-6665-7B40-77803670FEA9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F2A740A8-AB02-DC53-B545-1E0F9C6D78D2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6" name="正方形/長方形 455">
                <a:extLst>
                  <a:ext uri="{FF2B5EF4-FFF2-40B4-BE49-F238E27FC236}">
                    <a16:creationId xmlns:a16="http://schemas.microsoft.com/office/drawing/2014/main" id="{0FFE0E67-947A-72D4-A8DB-FE5F1A082339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テキスト ボックス 456">
                <a:extLst>
                  <a:ext uri="{FF2B5EF4-FFF2-40B4-BE49-F238E27FC236}">
                    <a16:creationId xmlns:a16="http://schemas.microsoft.com/office/drawing/2014/main" id="{EB7213A8-2DD6-3A54-981B-ECAC07A13337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　森</a:t>
                </a: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C3CE4657-5EFB-523C-90D3-1C492E3AEF1C}"/>
                </a:ext>
              </a:extLst>
            </p:cNvPr>
            <p:cNvGrpSpPr/>
            <p:nvPr/>
          </p:nvGrpSpPr>
          <p:grpSpPr>
            <a:xfrm>
              <a:off x="4233745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67" name="四角形: 上の 2 つの角を丸める 466">
                <a:extLst>
                  <a:ext uri="{FF2B5EF4-FFF2-40B4-BE49-F238E27FC236}">
                    <a16:creationId xmlns:a16="http://schemas.microsoft.com/office/drawing/2014/main" id="{4A016698-EA7C-2045-47BB-8A88A1A4A2F1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6B6CE297-64F0-88F2-5083-83AD98F299FE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四角形: 上の 2 つの角を丸める 468">
                <a:extLst>
                  <a:ext uri="{FF2B5EF4-FFF2-40B4-BE49-F238E27FC236}">
                    <a16:creationId xmlns:a16="http://schemas.microsoft.com/office/drawing/2014/main" id="{5D2EE960-E0AA-12E1-97B8-2D0AC8305741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70" name="四角形: 上の 2 つの角を丸める 469">
                <a:extLst>
                  <a:ext uri="{FF2B5EF4-FFF2-40B4-BE49-F238E27FC236}">
                    <a16:creationId xmlns:a16="http://schemas.microsoft.com/office/drawing/2014/main" id="{173F74F8-203C-2015-138B-28F4EA9EC120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上の 2 つの角を丸める 470">
                <a:extLst>
                  <a:ext uri="{FF2B5EF4-FFF2-40B4-BE49-F238E27FC236}">
                    <a16:creationId xmlns:a16="http://schemas.microsoft.com/office/drawing/2014/main" id="{6FD56B07-F1CC-5C6D-49D4-4A6394FFAEF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四角形: 上の 2 つの角を丸める 471">
                <a:extLst>
                  <a:ext uri="{FF2B5EF4-FFF2-40B4-BE49-F238E27FC236}">
                    <a16:creationId xmlns:a16="http://schemas.microsoft.com/office/drawing/2014/main" id="{63466C62-BB6A-313E-C8E3-0C74F908E35A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上の 2 つの角を丸める 472">
                <a:extLst>
                  <a:ext uri="{FF2B5EF4-FFF2-40B4-BE49-F238E27FC236}">
                    <a16:creationId xmlns:a16="http://schemas.microsoft.com/office/drawing/2014/main" id="{A4C5EF39-9E91-B850-E93A-96C2979899D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四角形: 上の 2 つの角を丸める 473">
                <a:extLst>
                  <a:ext uri="{FF2B5EF4-FFF2-40B4-BE49-F238E27FC236}">
                    <a16:creationId xmlns:a16="http://schemas.microsoft.com/office/drawing/2014/main" id="{4A26415D-954A-16A8-3F5E-206B23C1228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1796B35E-A5E4-BA61-EB81-68FEB6DD1E13}"/>
                </a:ext>
              </a:extLst>
            </p:cNvPr>
            <p:cNvGrpSpPr/>
            <p:nvPr/>
          </p:nvGrpSpPr>
          <p:grpSpPr>
            <a:xfrm>
              <a:off x="4872812" y="5256257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476" name="四角形: 上の 2 つの角を丸める 475">
                <a:extLst>
                  <a:ext uri="{FF2B5EF4-FFF2-40B4-BE49-F238E27FC236}">
                    <a16:creationId xmlns:a16="http://schemas.microsoft.com/office/drawing/2014/main" id="{34C59975-00BE-7A42-B5AC-EE2CAA7DB5C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74470806-50B3-881A-E2CD-4261FE556AF1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四角形: 上の 2 つの角を丸める 477">
                <a:extLst>
                  <a:ext uri="{FF2B5EF4-FFF2-40B4-BE49-F238E27FC236}">
                    <a16:creationId xmlns:a16="http://schemas.microsoft.com/office/drawing/2014/main" id="{8247BCD3-5640-8DB1-6589-4F7C4CC238D7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479" name="四角形: 上の 2 つの角を丸める 478">
                <a:extLst>
                  <a:ext uri="{FF2B5EF4-FFF2-40B4-BE49-F238E27FC236}">
                    <a16:creationId xmlns:a16="http://schemas.microsoft.com/office/drawing/2014/main" id="{5BB0D919-5028-F459-21AF-A3A0AEC0094C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AA588875-1830-9564-F162-11BB1D65FCE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四角形: 上の 2 つの角を丸める 480">
                <a:extLst>
                  <a:ext uri="{FF2B5EF4-FFF2-40B4-BE49-F238E27FC236}">
                    <a16:creationId xmlns:a16="http://schemas.microsoft.com/office/drawing/2014/main" id="{64BF6E68-2BD4-D69E-4400-65C5629BCC2E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四角形: 上の 2 つの角を丸める 481">
                <a:extLst>
                  <a:ext uri="{FF2B5EF4-FFF2-40B4-BE49-F238E27FC236}">
                    <a16:creationId xmlns:a16="http://schemas.microsoft.com/office/drawing/2014/main" id="{48810E6C-97B7-23AF-F230-76D48E2139BA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四角形: 上の 2 つの角を丸める 482">
                <a:extLst>
                  <a:ext uri="{FF2B5EF4-FFF2-40B4-BE49-F238E27FC236}">
                    <a16:creationId xmlns:a16="http://schemas.microsoft.com/office/drawing/2014/main" id="{B396CABE-7C8C-AF9A-03D5-A0EAC850F24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9E7CBF5C-A607-3E50-9663-0FC0EAB749AA}"/>
                </a:ext>
              </a:extLst>
            </p:cNvPr>
            <p:cNvGrpSpPr/>
            <p:nvPr/>
          </p:nvGrpSpPr>
          <p:grpSpPr>
            <a:xfrm>
              <a:off x="5589060" y="5093739"/>
              <a:ext cx="589765" cy="522624"/>
              <a:chOff x="5445709" y="4203669"/>
              <a:chExt cx="732515" cy="649123"/>
            </a:xfrm>
          </p:grpSpPr>
          <p:sp>
            <p:nvSpPr>
              <p:cNvPr id="485" name="台形 484">
                <a:extLst>
                  <a:ext uri="{FF2B5EF4-FFF2-40B4-BE49-F238E27FC236}">
                    <a16:creationId xmlns:a16="http://schemas.microsoft.com/office/drawing/2014/main" id="{3E1099A5-090C-3B39-8B94-314E7119230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02F135BA-217A-5D1C-F774-3C963673D88C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96" name="台形 495">
                  <a:extLst>
                    <a:ext uri="{FF2B5EF4-FFF2-40B4-BE49-F238E27FC236}">
                      <a16:creationId xmlns:a16="http://schemas.microsoft.com/office/drawing/2014/main" id="{8F7779DA-1BD4-FE67-F938-3A378D995DBF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台形 496">
                  <a:extLst>
                    <a:ext uri="{FF2B5EF4-FFF2-40B4-BE49-F238E27FC236}">
                      <a16:creationId xmlns:a16="http://schemas.microsoft.com/office/drawing/2014/main" id="{E9E0441E-413E-FC17-8296-A67D26F64EC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9070501B-C909-C509-0E66-9B1828BD0B2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325C3FE1-AE00-D84F-0118-276D1DA79CFF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493" name="台形 492">
                  <a:extLst>
                    <a:ext uri="{FF2B5EF4-FFF2-40B4-BE49-F238E27FC236}">
                      <a16:creationId xmlns:a16="http://schemas.microsoft.com/office/drawing/2014/main" id="{11D991EC-C546-0349-87F4-D9E1C500B8E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台形 493">
                  <a:extLst>
                    <a:ext uri="{FF2B5EF4-FFF2-40B4-BE49-F238E27FC236}">
                      <a16:creationId xmlns:a16="http://schemas.microsoft.com/office/drawing/2014/main" id="{586FE5F3-6753-2D39-F0A3-4DBC8D4DE33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BEC659F7-B019-896F-6FCD-3D2100E7B59D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63FD7DA9-61EA-7421-0823-A895CCB86255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台形 488">
                <a:extLst>
                  <a:ext uri="{FF2B5EF4-FFF2-40B4-BE49-F238E27FC236}">
                    <a16:creationId xmlns:a16="http://schemas.microsoft.com/office/drawing/2014/main" id="{F39F9C95-A2F5-967E-45A4-9730E9736CD6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91EF30CE-9C2C-526A-8FD0-8A7EFB77691B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BF7D8FC1-DE60-A121-0BE2-F055381B86E3}"/>
                  </a:ext>
                </a:extLst>
              </p:cNvPr>
              <p:cNvSpPr/>
              <p:nvPr/>
            </p:nvSpPr>
            <p:spPr>
              <a:xfrm>
                <a:off x="5688806" y="4323360"/>
                <a:ext cx="326231" cy="1571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テキスト ボックス 491">
                <a:extLst>
                  <a:ext uri="{FF2B5EF4-FFF2-40B4-BE49-F238E27FC236}">
                    <a16:creationId xmlns:a16="http://schemas.microsoft.com/office/drawing/2014/main" id="{65E7D69A-B2CC-0DCB-EEB3-1DECAD95127B}"/>
                  </a:ext>
                </a:extLst>
              </p:cNvPr>
              <p:cNvSpPr txBox="1"/>
              <p:nvPr/>
            </p:nvSpPr>
            <p:spPr>
              <a:xfrm>
                <a:off x="5711099" y="4347172"/>
                <a:ext cx="280126" cy="1055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F09B99E0-B6CD-9B06-F2B2-634FE9489658}"/>
                </a:ext>
              </a:extLst>
            </p:cNvPr>
            <p:cNvGrpSpPr/>
            <p:nvPr/>
          </p:nvGrpSpPr>
          <p:grpSpPr>
            <a:xfrm>
              <a:off x="5511878" y="5256258"/>
              <a:ext cx="166181" cy="172316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500" name="四角形: 上の 2 つの角を丸める 499">
                <a:extLst>
                  <a:ext uri="{FF2B5EF4-FFF2-40B4-BE49-F238E27FC236}">
                    <a16:creationId xmlns:a16="http://schemas.microsoft.com/office/drawing/2014/main" id="{5627A486-81EF-4E3D-1ED1-63678813E3C5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245354D8-6B41-0176-CA46-BF38DD6ECCB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D9A857F5-5B58-DB4B-655E-6914B94C8202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503" name="四角形: 上の 2 つの角を丸める 502">
                <a:extLst>
                  <a:ext uri="{FF2B5EF4-FFF2-40B4-BE49-F238E27FC236}">
                    <a16:creationId xmlns:a16="http://schemas.microsoft.com/office/drawing/2014/main" id="{2C295E9F-2A40-99F1-B406-6848106A7F1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四角形: 上の 2 つの角を丸める 503">
                <a:extLst>
                  <a:ext uri="{FF2B5EF4-FFF2-40B4-BE49-F238E27FC236}">
                    <a16:creationId xmlns:a16="http://schemas.microsoft.com/office/drawing/2014/main" id="{83B02D66-E2C7-EE25-2428-F9D2309CA09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四角形: 上の 2 つの角を丸める 504">
                <a:extLst>
                  <a:ext uri="{FF2B5EF4-FFF2-40B4-BE49-F238E27FC236}">
                    <a16:creationId xmlns:a16="http://schemas.microsoft.com/office/drawing/2014/main" id="{249B0EBC-F21C-9873-ECE7-A6A1C410A86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四角形: 上の 2 つの角を丸める 505">
                <a:extLst>
                  <a:ext uri="{FF2B5EF4-FFF2-40B4-BE49-F238E27FC236}">
                    <a16:creationId xmlns:a16="http://schemas.microsoft.com/office/drawing/2014/main" id="{4C542856-CC38-5BFF-365D-41B6E38B020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上の 2 つの角を丸める 506">
                <a:extLst>
                  <a:ext uri="{FF2B5EF4-FFF2-40B4-BE49-F238E27FC236}">
                    <a16:creationId xmlns:a16="http://schemas.microsoft.com/office/drawing/2014/main" id="{7050F060-A908-D8C5-CEF5-4B5F171F0D2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2E8C1B61-745F-E311-2217-BF9430508407}"/>
                </a:ext>
              </a:extLst>
            </p:cNvPr>
            <p:cNvGrpSpPr/>
            <p:nvPr/>
          </p:nvGrpSpPr>
          <p:grpSpPr>
            <a:xfrm>
              <a:off x="6145117" y="5273643"/>
              <a:ext cx="157907" cy="149470"/>
              <a:chOff x="8095331" y="5472437"/>
              <a:chExt cx="196128" cy="185649"/>
            </a:xfrm>
          </p:grpSpPr>
          <p:sp>
            <p:nvSpPr>
              <p:cNvPr id="509" name="四角形: 上の 2 つの角を丸める 508">
                <a:extLst>
                  <a:ext uri="{FF2B5EF4-FFF2-40B4-BE49-F238E27FC236}">
                    <a16:creationId xmlns:a16="http://schemas.microsoft.com/office/drawing/2014/main" id="{84BFA071-EA31-68E3-210E-90C37D1DC2F4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E9799FB0-6966-A330-2E60-0BDF5B8B1A1B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EF6B21C8-2AB1-FB23-3689-2DEC6172BAD1}"/>
                </a:ext>
              </a:extLst>
            </p:cNvPr>
            <p:cNvSpPr/>
            <p:nvPr/>
          </p:nvSpPr>
          <p:spPr>
            <a:xfrm>
              <a:off x="4417078" y="4368058"/>
              <a:ext cx="510216" cy="790308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5EBE595E-A774-7D82-70A2-1D224FA1253D}"/>
                </a:ext>
              </a:extLst>
            </p:cNvPr>
            <p:cNvSpPr/>
            <p:nvPr/>
          </p:nvSpPr>
          <p:spPr>
            <a:xfrm>
              <a:off x="3640823" y="4551586"/>
              <a:ext cx="654198" cy="630898"/>
            </a:xfrm>
            <a:custGeom>
              <a:avLst/>
              <a:gdLst>
                <a:gd name="connsiteX0" fmla="*/ 1447800 w 5562600"/>
                <a:gd name="connsiteY0" fmla="*/ 1165860 h 5364480"/>
                <a:gd name="connsiteX1" fmla="*/ 1417320 w 5562600"/>
                <a:gd name="connsiteY1" fmla="*/ 1310640 h 5364480"/>
                <a:gd name="connsiteX2" fmla="*/ 1463040 w 5562600"/>
                <a:gd name="connsiteY2" fmla="*/ 1470660 h 5364480"/>
                <a:gd name="connsiteX3" fmla="*/ 1440180 w 5562600"/>
                <a:gd name="connsiteY3" fmla="*/ 1623060 h 5364480"/>
                <a:gd name="connsiteX4" fmla="*/ 1348740 w 5562600"/>
                <a:gd name="connsiteY4" fmla="*/ 1699260 h 5364480"/>
                <a:gd name="connsiteX5" fmla="*/ 1196340 w 5562600"/>
                <a:gd name="connsiteY5" fmla="*/ 1653540 h 5364480"/>
                <a:gd name="connsiteX6" fmla="*/ 1165860 w 5562600"/>
                <a:gd name="connsiteY6" fmla="*/ 1722120 h 5364480"/>
                <a:gd name="connsiteX7" fmla="*/ 1318260 w 5562600"/>
                <a:gd name="connsiteY7" fmla="*/ 1798320 h 5364480"/>
                <a:gd name="connsiteX8" fmla="*/ 1402080 w 5562600"/>
                <a:gd name="connsiteY8" fmla="*/ 1905000 h 5364480"/>
                <a:gd name="connsiteX9" fmla="*/ 1386840 w 5562600"/>
                <a:gd name="connsiteY9" fmla="*/ 2423160 h 5364480"/>
                <a:gd name="connsiteX10" fmla="*/ 1211580 w 5562600"/>
                <a:gd name="connsiteY10" fmla="*/ 3025140 h 5364480"/>
                <a:gd name="connsiteX11" fmla="*/ 1158240 w 5562600"/>
                <a:gd name="connsiteY11" fmla="*/ 3124200 h 5364480"/>
                <a:gd name="connsiteX12" fmla="*/ 1028700 w 5562600"/>
                <a:gd name="connsiteY12" fmla="*/ 3101340 h 5364480"/>
                <a:gd name="connsiteX13" fmla="*/ 883920 w 5562600"/>
                <a:gd name="connsiteY13" fmla="*/ 3246120 h 5364480"/>
                <a:gd name="connsiteX14" fmla="*/ 754380 w 5562600"/>
                <a:gd name="connsiteY14" fmla="*/ 3284220 h 5364480"/>
                <a:gd name="connsiteX15" fmla="*/ 601980 w 5562600"/>
                <a:gd name="connsiteY15" fmla="*/ 3162300 h 5364480"/>
                <a:gd name="connsiteX16" fmla="*/ 426720 w 5562600"/>
                <a:gd name="connsiteY16" fmla="*/ 3276600 h 5364480"/>
                <a:gd name="connsiteX17" fmla="*/ 327660 w 5562600"/>
                <a:gd name="connsiteY17" fmla="*/ 3489960 h 5364480"/>
                <a:gd name="connsiteX18" fmla="*/ 274320 w 5562600"/>
                <a:gd name="connsiteY18" fmla="*/ 3558540 h 5364480"/>
                <a:gd name="connsiteX19" fmla="*/ 243840 w 5562600"/>
                <a:gd name="connsiteY19" fmla="*/ 3581400 h 5364480"/>
                <a:gd name="connsiteX20" fmla="*/ 213360 w 5562600"/>
                <a:gd name="connsiteY20" fmla="*/ 3649980 h 5364480"/>
                <a:gd name="connsiteX21" fmla="*/ 99060 w 5562600"/>
                <a:gd name="connsiteY21" fmla="*/ 3695700 h 5364480"/>
                <a:gd name="connsiteX22" fmla="*/ 0 w 5562600"/>
                <a:gd name="connsiteY22" fmla="*/ 3802380 h 5364480"/>
                <a:gd name="connsiteX23" fmla="*/ 30480 w 5562600"/>
                <a:gd name="connsiteY23" fmla="*/ 3931920 h 5364480"/>
                <a:gd name="connsiteX24" fmla="*/ 175260 w 5562600"/>
                <a:gd name="connsiteY24" fmla="*/ 3901440 h 5364480"/>
                <a:gd name="connsiteX25" fmla="*/ 259080 w 5562600"/>
                <a:gd name="connsiteY25" fmla="*/ 4046220 h 5364480"/>
                <a:gd name="connsiteX26" fmla="*/ 259080 w 5562600"/>
                <a:gd name="connsiteY26" fmla="*/ 4335780 h 5364480"/>
                <a:gd name="connsiteX27" fmla="*/ 228600 w 5562600"/>
                <a:gd name="connsiteY27" fmla="*/ 4533900 h 5364480"/>
                <a:gd name="connsiteX28" fmla="*/ 419100 w 5562600"/>
                <a:gd name="connsiteY28" fmla="*/ 4495800 h 5364480"/>
                <a:gd name="connsiteX29" fmla="*/ 495300 w 5562600"/>
                <a:gd name="connsiteY29" fmla="*/ 4556760 h 5364480"/>
                <a:gd name="connsiteX30" fmla="*/ 510540 w 5562600"/>
                <a:gd name="connsiteY30" fmla="*/ 4411980 h 5364480"/>
                <a:gd name="connsiteX31" fmla="*/ 632460 w 5562600"/>
                <a:gd name="connsiteY31" fmla="*/ 4396740 h 5364480"/>
                <a:gd name="connsiteX32" fmla="*/ 731520 w 5562600"/>
                <a:gd name="connsiteY32" fmla="*/ 4434840 h 5364480"/>
                <a:gd name="connsiteX33" fmla="*/ 746760 w 5562600"/>
                <a:gd name="connsiteY33" fmla="*/ 4488180 h 5364480"/>
                <a:gd name="connsiteX34" fmla="*/ 1051560 w 5562600"/>
                <a:gd name="connsiteY34" fmla="*/ 4480560 h 5364480"/>
                <a:gd name="connsiteX35" fmla="*/ 1127760 w 5562600"/>
                <a:gd name="connsiteY35" fmla="*/ 4511040 h 5364480"/>
                <a:gd name="connsiteX36" fmla="*/ 1303020 w 5562600"/>
                <a:gd name="connsiteY36" fmla="*/ 4480560 h 5364480"/>
                <a:gd name="connsiteX37" fmla="*/ 1455420 w 5562600"/>
                <a:gd name="connsiteY37" fmla="*/ 4488180 h 5364480"/>
                <a:gd name="connsiteX38" fmla="*/ 1485900 w 5562600"/>
                <a:gd name="connsiteY38" fmla="*/ 4389120 h 5364480"/>
                <a:gd name="connsiteX39" fmla="*/ 1577340 w 5562600"/>
                <a:gd name="connsiteY39" fmla="*/ 4328160 h 5364480"/>
                <a:gd name="connsiteX40" fmla="*/ 1737360 w 5562600"/>
                <a:gd name="connsiteY40" fmla="*/ 4335780 h 5364480"/>
                <a:gd name="connsiteX41" fmla="*/ 1752600 w 5562600"/>
                <a:gd name="connsiteY41" fmla="*/ 4411980 h 5364480"/>
                <a:gd name="connsiteX42" fmla="*/ 1874520 w 5562600"/>
                <a:gd name="connsiteY42" fmla="*/ 4419600 h 5364480"/>
                <a:gd name="connsiteX43" fmla="*/ 1905000 w 5562600"/>
                <a:gd name="connsiteY43" fmla="*/ 4495800 h 5364480"/>
                <a:gd name="connsiteX44" fmla="*/ 2004060 w 5562600"/>
                <a:gd name="connsiteY44" fmla="*/ 4526280 h 5364480"/>
                <a:gd name="connsiteX45" fmla="*/ 2042160 w 5562600"/>
                <a:gd name="connsiteY45" fmla="*/ 4594860 h 5364480"/>
                <a:gd name="connsiteX46" fmla="*/ 2141220 w 5562600"/>
                <a:gd name="connsiteY46" fmla="*/ 4640580 h 5364480"/>
                <a:gd name="connsiteX47" fmla="*/ 2141220 w 5562600"/>
                <a:gd name="connsiteY47" fmla="*/ 4549140 h 5364480"/>
                <a:gd name="connsiteX48" fmla="*/ 2247900 w 5562600"/>
                <a:gd name="connsiteY48" fmla="*/ 4518660 h 5364480"/>
                <a:gd name="connsiteX49" fmla="*/ 2339340 w 5562600"/>
                <a:gd name="connsiteY49" fmla="*/ 4579620 h 5364480"/>
                <a:gd name="connsiteX50" fmla="*/ 2339340 w 5562600"/>
                <a:gd name="connsiteY50" fmla="*/ 4617720 h 5364480"/>
                <a:gd name="connsiteX51" fmla="*/ 2461260 w 5562600"/>
                <a:gd name="connsiteY51" fmla="*/ 4617720 h 5364480"/>
                <a:gd name="connsiteX52" fmla="*/ 2537460 w 5562600"/>
                <a:gd name="connsiteY52" fmla="*/ 4541520 h 5364480"/>
                <a:gd name="connsiteX53" fmla="*/ 2590800 w 5562600"/>
                <a:gd name="connsiteY53" fmla="*/ 4541520 h 5364480"/>
                <a:gd name="connsiteX54" fmla="*/ 2651760 w 5562600"/>
                <a:gd name="connsiteY54" fmla="*/ 4587240 h 5364480"/>
                <a:gd name="connsiteX55" fmla="*/ 2682240 w 5562600"/>
                <a:gd name="connsiteY55" fmla="*/ 4495800 h 5364480"/>
                <a:gd name="connsiteX56" fmla="*/ 2773680 w 5562600"/>
                <a:gd name="connsiteY56" fmla="*/ 4434840 h 5364480"/>
                <a:gd name="connsiteX57" fmla="*/ 2887980 w 5562600"/>
                <a:gd name="connsiteY57" fmla="*/ 4465320 h 5364480"/>
                <a:gd name="connsiteX58" fmla="*/ 2895600 w 5562600"/>
                <a:gd name="connsiteY58" fmla="*/ 4328160 h 5364480"/>
                <a:gd name="connsiteX59" fmla="*/ 3002280 w 5562600"/>
                <a:gd name="connsiteY59" fmla="*/ 4244340 h 5364480"/>
                <a:gd name="connsiteX60" fmla="*/ 3108960 w 5562600"/>
                <a:gd name="connsiteY60" fmla="*/ 4244340 h 5364480"/>
                <a:gd name="connsiteX61" fmla="*/ 3055620 w 5562600"/>
                <a:gd name="connsiteY61" fmla="*/ 4472940 h 5364480"/>
                <a:gd name="connsiteX62" fmla="*/ 3139440 w 5562600"/>
                <a:gd name="connsiteY62" fmla="*/ 4556760 h 5364480"/>
                <a:gd name="connsiteX63" fmla="*/ 3413760 w 5562600"/>
                <a:gd name="connsiteY63" fmla="*/ 4541520 h 5364480"/>
                <a:gd name="connsiteX64" fmla="*/ 3406140 w 5562600"/>
                <a:gd name="connsiteY64" fmla="*/ 4602480 h 5364480"/>
                <a:gd name="connsiteX65" fmla="*/ 3444240 w 5562600"/>
                <a:gd name="connsiteY65" fmla="*/ 4663440 h 5364480"/>
                <a:gd name="connsiteX66" fmla="*/ 3474720 w 5562600"/>
                <a:gd name="connsiteY66" fmla="*/ 4815840 h 5364480"/>
                <a:gd name="connsiteX67" fmla="*/ 3444240 w 5562600"/>
                <a:gd name="connsiteY67" fmla="*/ 4876800 h 5364480"/>
                <a:gd name="connsiteX68" fmla="*/ 3390900 w 5562600"/>
                <a:gd name="connsiteY68" fmla="*/ 4861560 h 5364480"/>
                <a:gd name="connsiteX69" fmla="*/ 3345180 w 5562600"/>
                <a:gd name="connsiteY69" fmla="*/ 4968240 h 5364480"/>
                <a:gd name="connsiteX70" fmla="*/ 3345180 w 5562600"/>
                <a:gd name="connsiteY70" fmla="*/ 5029200 h 5364480"/>
                <a:gd name="connsiteX71" fmla="*/ 3291840 w 5562600"/>
                <a:gd name="connsiteY71" fmla="*/ 5074920 h 5364480"/>
                <a:gd name="connsiteX72" fmla="*/ 3345180 w 5562600"/>
                <a:gd name="connsiteY72" fmla="*/ 5135880 h 5364480"/>
                <a:gd name="connsiteX73" fmla="*/ 3314700 w 5562600"/>
                <a:gd name="connsiteY73" fmla="*/ 5242560 h 5364480"/>
                <a:gd name="connsiteX74" fmla="*/ 3429000 w 5562600"/>
                <a:gd name="connsiteY74" fmla="*/ 5364480 h 5364480"/>
                <a:gd name="connsiteX75" fmla="*/ 3520440 w 5562600"/>
                <a:gd name="connsiteY75" fmla="*/ 5364480 h 5364480"/>
                <a:gd name="connsiteX76" fmla="*/ 3703320 w 5562600"/>
                <a:gd name="connsiteY76" fmla="*/ 5257800 h 5364480"/>
                <a:gd name="connsiteX77" fmla="*/ 3802380 w 5562600"/>
                <a:gd name="connsiteY77" fmla="*/ 5257800 h 5364480"/>
                <a:gd name="connsiteX78" fmla="*/ 3802380 w 5562600"/>
                <a:gd name="connsiteY78" fmla="*/ 5143500 h 5364480"/>
                <a:gd name="connsiteX79" fmla="*/ 3962400 w 5562600"/>
                <a:gd name="connsiteY79" fmla="*/ 5021580 h 5364480"/>
                <a:gd name="connsiteX80" fmla="*/ 4099560 w 5562600"/>
                <a:gd name="connsiteY80" fmla="*/ 4998720 h 5364480"/>
                <a:gd name="connsiteX81" fmla="*/ 4274820 w 5562600"/>
                <a:gd name="connsiteY81" fmla="*/ 4861560 h 5364480"/>
                <a:gd name="connsiteX82" fmla="*/ 4358640 w 5562600"/>
                <a:gd name="connsiteY82" fmla="*/ 4861560 h 5364480"/>
                <a:gd name="connsiteX83" fmla="*/ 4381500 w 5562600"/>
                <a:gd name="connsiteY83" fmla="*/ 4808220 h 5364480"/>
                <a:gd name="connsiteX84" fmla="*/ 4442460 w 5562600"/>
                <a:gd name="connsiteY84" fmla="*/ 4777740 h 5364480"/>
                <a:gd name="connsiteX85" fmla="*/ 4503420 w 5562600"/>
                <a:gd name="connsiteY85" fmla="*/ 4808220 h 5364480"/>
                <a:gd name="connsiteX86" fmla="*/ 4503420 w 5562600"/>
                <a:gd name="connsiteY86" fmla="*/ 4853940 h 5364480"/>
                <a:gd name="connsiteX87" fmla="*/ 4541520 w 5562600"/>
                <a:gd name="connsiteY87" fmla="*/ 4930140 h 5364480"/>
                <a:gd name="connsiteX88" fmla="*/ 4640580 w 5562600"/>
                <a:gd name="connsiteY88" fmla="*/ 4853940 h 5364480"/>
                <a:gd name="connsiteX89" fmla="*/ 4671060 w 5562600"/>
                <a:gd name="connsiteY89" fmla="*/ 4808220 h 5364480"/>
                <a:gd name="connsiteX90" fmla="*/ 4770120 w 5562600"/>
                <a:gd name="connsiteY90" fmla="*/ 4808220 h 5364480"/>
                <a:gd name="connsiteX91" fmla="*/ 4800600 w 5562600"/>
                <a:gd name="connsiteY91" fmla="*/ 4777740 h 5364480"/>
                <a:gd name="connsiteX92" fmla="*/ 4945380 w 5562600"/>
                <a:gd name="connsiteY92" fmla="*/ 4770120 h 5364480"/>
                <a:gd name="connsiteX93" fmla="*/ 5097780 w 5562600"/>
                <a:gd name="connsiteY93" fmla="*/ 4853940 h 5364480"/>
                <a:gd name="connsiteX94" fmla="*/ 5257800 w 5562600"/>
                <a:gd name="connsiteY94" fmla="*/ 4777740 h 5364480"/>
                <a:gd name="connsiteX95" fmla="*/ 5234940 w 5562600"/>
                <a:gd name="connsiteY95" fmla="*/ 4671060 h 5364480"/>
                <a:gd name="connsiteX96" fmla="*/ 5250180 w 5562600"/>
                <a:gd name="connsiteY96" fmla="*/ 4617720 h 5364480"/>
                <a:gd name="connsiteX97" fmla="*/ 5433060 w 5562600"/>
                <a:gd name="connsiteY97" fmla="*/ 4556760 h 5364480"/>
                <a:gd name="connsiteX98" fmla="*/ 5562600 w 5562600"/>
                <a:gd name="connsiteY98" fmla="*/ 4465320 h 5364480"/>
                <a:gd name="connsiteX99" fmla="*/ 5234940 w 5562600"/>
                <a:gd name="connsiteY99" fmla="*/ 4114800 h 5364480"/>
                <a:gd name="connsiteX100" fmla="*/ 5097780 w 5562600"/>
                <a:gd name="connsiteY100" fmla="*/ 4114800 h 5364480"/>
                <a:gd name="connsiteX101" fmla="*/ 4998720 w 5562600"/>
                <a:gd name="connsiteY101" fmla="*/ 4038600 h 5364480"/>
                <a:gd name="connsiteX102" fmla="*/ 4899660 w 5562600"/>
                <a:gd name="connsiteY102" fmla="*/ 3825240 h 5364480"/>
                <a:gd name="connsiteX103" fmla="*/ 4739640 w 5562600"/>
                <a:gd name="connsiteY103" fmla="*/ 3223260 h 5364480"/>
                <a:gd name="connsiteX104" fmla="*/ 4671060 w 5562600"/>
                <a:gd name="connsiteY104" fmla="*/ 2529840 h 5364480"/>
                <a:gd name="connsiteX105" fmla="*/ 4655820 w 5562600"/>
                <a:gd name="connsiteY105" fmla="*/ 2499360 h 5364480"/>
                <a:gd name="connsiteX106" fmla="*/ 4655820 w 5562600"/>
                <a:gd name="connsiteY106" fmla="*/ 2415540 h 5364480"/>
                <a:gd name="connsiteX107" fmla="*/ 4701540 w 5562600"/>
                <a:gd name="connsiteY107" fmla="*/ 1684020 h 5364480"/>
                <a:gd name="connsiteX108" fmla="*/ 4655820 w 5562600"/>
                <a:gd name="connsiteY108" fmla="*/ 1569720 h 5364480"/>
                <a:gd name="connsiteX109" fmla="*/ 4800600 w 5562600"/>
                <a:gd name="connsiteY109" fmla="*/ 830580 h 5364480"/>
                <a:gd name="connsiteX110" fmla="*/ 4869180 w 5562600"/>
                <a:gd name="connsiteY110" fmla="*/ 708660 h 5364480"/>
                <a:gd name="connsiteX111" fmla="*/ 4869180 w 5562600"/>
                <a:gd name="connsiteY111" fmla="*/ 617220 h 5364480"/>
                <a:gd name="connsiteX112" fmla="*/ 4907280 w 5562600"/>
                <a:gd name="connsiteY112" fmla="*/ 472440 h 5364480"/>
                <a:gd name="connsiteX113" fmla="*/ 4747260 w 5562600"/>
                <a:gd name="connsiteY113" fmla="*/ 632460 h 5364480"/>
                <a:gd name="connsiteX114" fmla="*/ 4602480 w 5562600"/>
                <a:gd name="connsiteY114" fmla="*/ 731520 h 5364480"/>
                <a:gd name="connsiteX115" fmla="*/ 4411980 w 5562600"/>
                <a:gd name="connsiteY115" fmla="*/ 800100 h 5364480"/>
                <a:gd name="connsiteX116" fmla="*/ 4251960 w 5562600"/>
                <a:gd name="connsiteY116" fmla="*/ 769620 h 5364480"/>
                <a:gd name="connsiteX117" fmla="*/ 4061460 w 5562600"/>
                <a:gd name="connsiteY117" fmla="*/ 662940 h 5364480"/>
                <a:gd name="connsiteX118" fmla="*/ 4030980 w 5562600"/>
                <a:gd name="connsiteY118" fmla="*/ 556260 h 5364480"/>
                <a:gd name="connsiteX119" fmla="*/ 3931920 w 5562600"/>
                <a:gd name="connsiteY119" fmla="*/ 472440 h 5364480"/>
                <a:gd name="connsiteX120" fmla="*/ 3832860 w 5562600"/>
                <a:gd name="connsiteY120" fmla="*/ 320040 h 5364480"/>
                <a:gd name="connsiteX121" fmla="*/ 3718560 w 5562600"/>
                <a:gd name="connsiteY121" fmla="*/ 266700 h 5364480"/>
                <a:gd name="connsiteX122" fmla="*/ 3489960 w 5562600"/>
                <a:gd name="connsiteY122" fmla="*/ 243840 h 5364480"/>
                <a:gd name="connsiteX123" fmla="*/ 3375660 w 5562600"/>
                <a:gd name="connsiteY123" fmla="*/ 144780 h 5364480"/>
                <a:gd name="connsiteX124" fmla="*/ 3223260 w 5562600"/>
                <a:gd name="connsiteY124" fmla="*/ 0 h 5364480"/>
                <a:gd name="connsiteX125" fmla="*/ 3162300 w 5562600"/>
                <a:gd name="connsiteY125" fmla="*/ 68580 h 5364480"/>
                <a:gd name="connsiteX126" fmla="*/ 3192780 w 5562600"/>
                <a:gd name="connsiteY126" fmla="*/ 190500 h 5364480"/>
                <a:gd name="connsiteX127" fmla="*/ 3002280 w 5562600"/>
                <a:gd name="connsiteY127" fmla="*/ 556260 h 5364480"/>
                <a:gd name="connsiteX128" fmla="*/ 2918460 w 5562600"/>
                <a:gd name="connsiteY128" fmla="*/ 838200 h 5364480"/>
                <a:gd name="connsiteX129" fmla="*/ 2880360 w 5562600"/>
                <a:gd name="connsiteY129" fmla="*/ 891540 h 5364480"/>
                <a:gd name="connsiteX130" fmla="*/ 2857500 w 5562600"/>
                <a:gd name="connsiteY130" fmla="*/ 1036320 h 5364480"/>
                <a:gd name="connsiteX131" fmla="*/ 2796540 w 5562600"/>
                <a:gd name="connsiteY131" fmla="*/ 1280160 h 5364480"/>
                <a:gd name="connsiteX132" fmla="*/ 2804160 w 5562600"/>
                <a:gd name="connsiteY132" fmla="*/ 1386840 h 5364480"/>
                <a:gd name="connsiteX133" fmla="*/ 2796540 w 5562600"/>
                <a:gd name="connsiteY133" fmla="*/ 1432560 h 5364480"/>
                <a:gd name="connsiteX134" fmla="*/ 2781300 w 5562600"/>
                <a:gd name="connsiteY134" fmla="*/ 1645920 h 5364480"/>
                <a:gd name="connsiteX135" fmla="*/ 2910840 w 5562600"/>
                <a:gd name="connsiteY135" fmla="*/ 1714500 h 5364480"/>
                <a:gd name="connsiteX136" fmla="*/ 3025140 w 5562600"/>
                <a:gd name="connsiteY136" fmla="*/ 1554480 h 5364480"/>
                <a:gd name="connsiteX137" fmla="*/ 3154680 w 5562600"/>
                <a:gd name="connsiteY137" fmla="*/ 1569720 h 5364480"/>
                <a:gd name="connsiteX138" fmla="*/ 3276600 w 5562600"/>
                <a:gd name="connsiteY138" fmla="*/ 1508760 h 5364480"/>
                <a:gd name="connsiteX139" fmla="*/ 3368040 w 5562600"/>
                <a:gd name="connsiteY139" fmla="*/ 1432560 h 5364480"/>
                <a:gd name="connsiteX140" fmla="*/ 3505200 w 5562600"/>
                <a:gd name="connsiteY140" fmla="*/ 1432560 h 5364480"/>
                <a:gd name="connsiteX141" fmla="*/ 3596640 w 5562600"/>
                <a:gd name="connsiteY141" fmla="*/ 1501140 h 5364480"/>
                <a:gd name="connsiteX142" fmla="*/ 3649980 w 5562600"/>
                <a:gd name="connsiteY142" fmla="*/ 1493520 h 5364480"/>
                <a:gd name="connsiteX143" fmla="*/ 3718560 w 5562600"/>
                <a:gd name="connsiteY143" fmla="*/ 1394460 h 5364480"/>
                <a:gd name="connsiteX144" fmla="*/ 3848100 w 5562600"/>
                <a:gd name="connsiteY144" fmla="*/ 1363980 h 5364480"/>
                <a:gd name="connsiteX145" fmla="*/ 3947160 w 5562600"/>
                <a:gd name="connsiteY145" fmla="*/ 1280160 h 5364480"/>
                <a:gd name="connsiteX146" fmla="*/ 3962400 w 5562600"/>
                <a:gd name="connsiteY146" fmla="*/ 1104900 h 5364480"/>
                <a:gd name="connsiteX147" fmla="*/ 4046220 w 5562600"/>
                <a:gd name="connsiteY147" fmla="*/ 1104900 h 5364480"/>
                <a:gd name="connsiteX148" fmla="*/ 4244340 w 5562600"/>
                <a:gd name="connsiteY148" fmla="*/ 1333500 h 5364480"/>
                <a:gd name="connsiteX149" fmla="*/ 4297680 w 5562600"/>
                <a:gd name="connsiteY149" fmla="*/ 1531620 h 5364480"/>
                <a:gd name="connsiteX150" fmla="*/ 4305300 w 5562600"/>
                <a:gd name="connsiteY150" fmla="*/ 1691640 h 5364480"/>
                <a:gd name="connsiteX151" fmla="*/ 4221480 w 5562600"/>
                <a:gd name="connsiteY151" fmla="*/ 1828800 h 5364480"/>
                <a:gd name="connsiteX152" fmla="*/ 4206240 w 5562600"/>
                <a:gd name="connsiteY152" fmla="*/ 2164080 h 5364480"/>
                <a:gd name="connsiteX153" fmla="*/ 4130040 w 5562600"/>
                <a:gd name="connsiteY153" fmla="*/ 2453640 h 5364480"/>
                <a:gd name="connsiteX154" fmla="*/ 4015740 w 5562600"/>
                <a:gd name="connsiteY154" fmla="*/ 2697480 h 5364480"/>
                <a:gd name="connsiteX155" fmla="*/ 3863340 w 5562600"/>
                <a:gd name="connsiteY155" fmla="*/ 2766060 h 5364480"/>
                <a:gd name="connsiteX156" fmla="*/ 3733800 w 5562600"/>
                <a:gd name="connsiteY156" fmla="*/ 2720340 h 5364480"/>
                <a:gd name="connsiteX157" fmla="*/ 3627120 w 5562600"/>
                <a:gd name="connsiteY157" fmla="*/ 2583180 h 5364480"/>
                <a:gd name="connsiteX158" fmla="*/ 3375660 w 5562600"/>
                <a:gd name="connsiteY158" fmla="*/ 2499360 h 5364480"/>
                <a:gd name="connsiteX159" fmla="*/ 3406140 w 5562600"/>
                <a:gd name="connsiteY159" fmla="*/ 2400300 h 5364480"/>
                <a:gd name="connsiteX160" fmla="*/ 3307080 w 5562600"/>
                <a:gd name="connsiteY160" fmla="*/ 2263140 h 5364480"/>
                <a:gd name="connsiteX161" fmla="*/ 3261360 w 5562600"/>
                <a:gd name="connsiteY161" fmla="*/ 2247900 h 5364480"/>
                <a:gd name="connsiteX162" fmla="*/ 3147060 w 5562600"/>
                <a:gd name="connsiteY162" fmla="*/ 2194560 h 5364480"/>
                <a:gd name="connsiteX163" fmla="*/ 3063240 w 5562600"/>
                <a:gd name="connsiteY163" fmla="*/ 2301240 h 5364480"/>
                <a:gd name="connsiteX164" fmla="*/ 3063240 w 5562600"/>
                <a:gd name="connsiteY164" fmla="*/ 2400300 h 5364480"/>
                <a:gd name="connsiteX165" fmla="*/ 3040380 w 5562600"/>
                <a:gd name="connsiteY165" fmla="*/ 2438400 h 5364480"/>
                <a:gd name="connsiteX166" fmla="*/ 3086100 w 5562600"/>
                <a:gd name="connsiteY166" fmla="*/ 2499360 h 5364480"/>
                <a:gd name="connsiteX167" fmla="*/ 3086100 w 5562600"/>
                <a:gd name="connsiteY167" fmla="*/ 2644140 h 5364480"/>
                <a:gd name="connsiteX168" fmla="*/ 2910840 w 5562600"/>
                <a:gd name="connsiteY168" fmla="*/ 2865120 h 5364480"/>
                <a:gd name="connsiteX169" fmla="*/ 2682240 w 5562600"/>
                <a:gd name="connsiteY169" fmla="*/ 2926080 h 5364480"/>
                <a:gd name="connsiteX170" fmla="*/ 2552700 w 5562600"/>
                <a:gd name="connsiteY170" fmla="*/ 2842260 h 5364480"/>
                <a:gd name="connsiteX171" fmla="*/ 2453640 w 5562600"/>
                <a:gd name="connsiteY171" fmla="*/ 2522220 h 5364480"/>
                <a:gd name="connsiteX172" fmla="*/ 2362200 w 5562600"/>
                <a:gd name="connsiteY172" fmla="*/ 1889760 h 5364480"/>
                <a:gd name="connsiteX173" fmla="*/ 2339340 w 5562600"/>
                <a:gd name="connsiteY173" fmla="*/ 1699260 h 5364480"/>
                <a:gd name="connsiteX174" fmla="*/ 2392680 w 5562600"/>
                <a:gd name="connsiteY174" fmla="*/ 1524000 h 5364480"/>
                <a:gd name="connsiteX175" fmla="*/ 2316480 w 5562600"/>
                <a:gd name="connsiteY175" fmla="*/ 1379220 h 5364480"/>
                <a:gd name="connsiteX176" fmla="*/ 2148840 w 5562600"/>
                <a:gd name="connsiteY176" fmla="*/ 1303020 h 5364480"/>
                <a:gd name="connsiteX177" fmla="*/ 1988820 w 5562600"/>
                <a:gd name="connsiteY177" fmla="*/ 1325880 h 5364480"/>
                <a:gd name="connsiteX178" fmla="*/ 1981200 w 5562600"/>
                <a:gd name="connsiteY178" fmla="*/ 1402080 h 5364480"/>
                <a:gd name="connsiteX179" fmla="*/ 1912620 w 5562600"/>
                <a:gd name="connsiteY179" fmla="*/ 1485900 h 5364480"/>
                <a:gd name="connsiteX180" fmla="*/ 1821180 w 5562600"/>
                <a:gd name="connsiteY180" fmla="*/ 1478280 h 5364480"/>
                <a:gd name="connsiteX181" fmla="*/ 1668780 w 5562600"/>
                <a:gd name="connsiteY181" fmla="*/ 1394460 h 5364480"/>
                <a:gd name="connsiteX182" fmla="*/ 1653540 w 5562600"/>
                <a:gd name="connsiteY182" fmla="*/ 1303020 h 5364480"/>
                <a:gd name="connsiteX183" fmla="*/ 1447800 w 5562600"/>
                <a:gd name="connsiteY183" fmla="*/ 1165860 h 5364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5562600" h="5364480">
                  <a:moveTo>
                    <a:pt x="1447800" y="1165860"/>
                  </a:moveTo>
                  <a:lnTo>
                    <a:pt x="1417320" y="1310640"/>
                  </a:lnTo>
                  <a:lnTo>
                    <a:pt x="1463040" y="1470660"/>
                  </a:lnTo>
                  <a:lnTo>
                    <a:pt x="1440180" y="1623060"/>
                  </a:lnTo>
                  <a:lnTo>
                    <a:pt x="1348740" y="1699260"/>
                  </a:lnTo>
                  <a:lnTo>
                    <a:pt x="1196340" y="1653540"/>
                  </a:lnTo>
                  <a:lnTo>
                    <a:pt x="1165860" y="1722120"/>
                  </a:lnTo>
                  <a:lnTo>
                    <a:pt x="1318260" y="1798320"/>
                  </a:lnTo>
                  <a:lnTo>
                    <a:pt x="1402080" y="1905000"/>
                  </a:lnTo>
                  <a:lnTo>
                    <a:pt x="1386840" y="2423160"/>
                  </a:lnTo>
                  <a:lnTo>
                    <a:pt x="1211580" y="3025140"/>
                  </a:lnTo>
                  <a:lnTo>
                    <a:pt x="1158240" y="3124200"/>
                  </a:lnTo>
                  <a:lnTo>
                    <a:pt x="1028700" y="3101340"/>
                  </a:lnTo>
                  <a:lnTo>
                    <a:pt x="883920" y="3246120"/>
                  </a:lnTo>
                  <a:lnTo>
                    <a:pt x="754380" y="3284220"/>
                  </a:lnTo>
                  <a:lnTo>
                    <a:pt x="601980" y="3162300"/>
                  </a:lnTo>
                  <a:lnTo>
                    <a:pt x="426720" y="3276600"/>
                  </a:lnTo>
                  <a:lnTo>
                    <a:pt x="327660" y="3489960"/>
                  </a:lnTo>
                  <a:lnTo>
                    <a:pt x="274320" y="3558540"/>
                  </a:lnTo>
                  <a:lnTo>
                    <a:pt x="243840" y="3581400"/>
                  </a:lnTo>
                  <a:lnTo>
                    <a:pt x="213360" y="3649980"/>
                  </a:lnTo>
                  <a:lnTo>
                    <a:pt x="99060" y="3695700"/>
                  </a:lnTo>
                  <a:lnTo>
                    <a:pt x="0" y="3802380"/>
                  </a:lnTo>
                  <a:lnTo>
                    <a:pt x="30480" y="3931920"/>
                  </a:lnTo>
                  <a:lnTo>
                    <a:pt x="175260" y="3901440"/>
                  </a:lnTo>
                  <a:lnTo>
                    <a:pt x="259080" y="4046220"/>
                  </a:lnTo>
                  <a:lnTo>
                    <a:pt x="259080" y="4335780"/>
                  </a:lnTo>
                  <a:lnTo>
                    <a:pt x="228600" y="4533900"/>
                  </a:lnTo>
                  <a:lnTo>
                    <a:pt x="419100" y="4495800"/>
                  </a:lnTo>
                  <a:lnTo>
                    <a:pt x="495300" y="4556760"/>
                  </a:lnTo>
                  <a:lnTo>
                    <a:pt x="510540" y="4411980"/>
                  </a:lnTo>
                  <a:lnTo>
                    <a:pt x="632460" y="4396740"/>
                  </a:lnTo>
                  <a:lnTo>
                    <a:pt x="731520" y="4434840"/>
                  </a:lnTo>
                  <a:lnTo>
                    <a:pt x="746760" y="4488180"/>
                  </a:lnTo>
                  <a:lnTo>
                    <a:pt x="1051560" y="4480560"/>
                  </a:lnTo>
                  <a:lnTo>
                    <a:pt x="1127760" y="4511040"/>
                  </a:lnTo>
                  <a:lnTo>
                    <a:pt x="1303020" y="4480560"/>
                  </a:lnTo>
                  <a:lnTo>
                    <a:pt x="1455420" y="4488180"/>
                  </a:lnTo>
                  <a:lnTo>
                    <a:pt x="1485900" y="4389120"/>
                  </a:lnTo>
                  <a:lnTo>
                    <a:pt x="1577340" y="4328160"/>
                  </a:lnTo>
                  <a:lnTo>
                    <a:pt x="1737360" y="4335780"/>
                  </a:lnTo>
                  <a:lnTo>
                    <a:pt x="1752600" y="4411980"/>
                  </a:lnTo>
                  <a:lnTo>
                    <a:pt x="1874520" y="4419600"/>
                  </a:lnTo>
                  <a:lnTo>
                    <a:pt x="1905000" y="4495800"/>
                  </a:lnTo>
                  <a:lnTo>
                    <a:pt x="2004060" y="4526280"/>
                  </a:lnTo>
                  <a:lnTo>
                    <a:pt x="2042160" y="4594860"/>
                  </a:lnTo>
                  <a:lnTo>
                    <a:pt x="2141220" y="4640580"/>
                  </a:lnTo>
                  <a:lnTo>
                    <a:pt x="2141220" y="4549140"/>
                  </a:lnTo>
                  <a:lnTo>
                    <a:pt x="2247900" y="4518660"/>
                  </a:lnTo>
                  <a:lnTo>
                    <a:pt x="2339340" y="4579620"/>
                  </a:lnTo>
                  <a:lnTo>
                    <a:pt x="2339340" y="4617720"/>
                  </a:lnTo>
                  <a:lnTo>
                    <a:pt x="2461260" y="4617720"/>
                  </a:lnTo>
                  <a:lnTo>
                    <a:pt x="2537460" y="4541520"/>
                  </a:lnTo>
                  <a:lnTo>
                    <a:pt x="2590800" y="4541520"/>
                  </a:lnTo>
                  <a:lnTo>
                    <a:pt x="2651760" y="4587240"/>
                  </a:lnTo>
                  <a:lnTo>
                    <a:pt x="2682240" y="4495800"/>
                  </a:lnTo>
                  <a:lnTo>
                    <a:pt x="2773680" y="4434840"/>
                  </a:lnTo>
                  <a:lnTo>
                    <a:pt x="2887980" y="4465320"/>
                  </a:lnTo>
                  <a:lnTo>
                    <a:pt x="2895600" y="4328160"/>
                  </a:lnTo>
                  <a:lnTo>
                    <a:pt x="3002280" y="4244340"/>
                  </a:lnTo>
                  <a:lnTo>
                    <a:pt x="3108960" y="4244340"/>
                  </a:lnTo>
                  <a:lnTo>
                    <a:pt x="3055620" y="4472940"/>
                  </a:lnTo>
                  <a:lnTo>
                    <a:pt x="3139440" y="4556760"/>
                  </a:lnTo>
                  <a:lnTo>
                    <a:pt x="3413760" y="4541520"/>
                  </a:lnTo>
                  <a:lnTo>
                    <a:pt x="3406140" y="4602480"/>
                  </a:lnTo>
                  <a:lnTo>
                    <a:pt x="3444240" y="4663440"/>
                  </a:lnTo>
                  <a:lnTo>
                    <a:pt x="3474720" y="4815840"/>
                  </a:lnTo>
                  <a:lnTo>
                    <a:pt x="3444240" y="4876800"/>
                  </a:lnTo>
                  <a:lnTo>
                    <a:pt x="3390900" y="4861560"/>
                  </a:lnTo>
                  <a:lnTo>
                    <a:pt x="3345180" y="4968240"/>
                  </a:lnTo>
                  <a:lnTo>
                    <a:pt x="3345180" y="5029200"/>
                  </a:lnTo>
                  <a:lnTo>
                    <a:pt x="3291840" y="5074920"/>
                  </a:lnTo>
                  <a:lnTo>
                    <a:pt x="3345180" y="5135880"/>
                  </a:lnTo>
                  <a:lnTo>
                    <a:pt x="3314700" y="5242560"/>
                  </a:lnTo>
                  <a:lnTo>
                    <a:pt x="3429000" y="5364480"/>
                  </a:lnTo>
                  <a:lnTo>
                    <a:pt x="3520440" y="5364480"/>
                  </a:lnTo>
                  <a:lnTo>
                    <a:pt x="3703320" y="5257800"/>
                  </a:lnTo>
                  <a:lnTo>
                    <a:pt x="3802380" y="5257800"/>
                  </a:lnTo>
                  <a:lnTo>
                    <a:pt x="3802380" y="5143500"/>
                  </a:lnTo>
                  <a:lnTo>
                    <a:pt x="3962400" y="5021580"/>
                  </a:lnTo>
                  <a:lnTo>
                    <a:pt x="4099560" y="4998720"/>
                  </a:lnTo>
                  <a:lnTo>
                    <a:pt x="4274820" y="4861560"/>
                  </a:lnTo>
                  <a:lnTo>
                    <a:pt x="4358640" y="4861560"/>
                  </a:lnTo>
                  <a:lnTo>
                    <a:pt x="4381500" y="4808220"/>
                  </a:lnTo>
                  <a:lnTo>
                    <a:pt x="4442460" y="4777740"/>
                  </a:lnTo>
                  <a:lnTo>
                    <a:pt x="4503420" y="4808220"/>
                  </a:lnTo>
                  <a:lnTo>
                    <a:pt x="4503420" y="4853940"/>
                  </a:lnTo>
                  <a:lnTo>
                    <a:pt x="4541520" y="4930140"/>
                  </a:lnTo>
                  <a:lnTo>
                    <a:pt x="4640580" y="4853940"/>
                  </a:lnTo>
                  <a:lnTo>
                    <a:pt x="4671060" y="4808220"/>
                  </a:lnTo>
                  <a:lnTo>
                    <a:pt x="4770120" y="4808220"/>
                  </a:lnTo>
                  <a:lnTo>
                    <a:pt x="4800600" y="4777740"/>
                  </a:lnTo>
                  <a:lnTo>
                    <a:pt x="4945380" y="4770120"/>
                  </a:lnTo>
                  <a:lnTo>
                    <a:pt x="5097780" y="4853940"/>
                  </a:lnTo>
                  <a:lnTo>
                    <a:pt x="5257800" y="4777740"/>
                  </a:lnTo>
                  <a:lnTo>
                    <a:pt x="5234940" y="4671060"/>
                  </a:lnTo>
                  <a:lnTo>
                    <a:pt x="5250180" y="4617720"/>
                  </a:lnTo>
                  <a:lnTo>
                    <a:pt x="5433060" y="4556760"/>
                  </a:lnTo>
                  <a:lnTo>
                    <a:pt x="5562600" y="4465320"/>
                  </a:lnTo>
                  <a:lnTo>
                    <a:pt x="5234940" y="4114800"/>
                  </a:lnTo>
                  <a:lnTo>
                    <a:pt x="5097780" y="4114800"/>
                  </a:lnTo>
                  <a:lnTo>
                    <a:pt x="4998720" y="4038600"/>
                  </a:lnTo>
                  <a:lnTo>
                    <a:pt x="4899660" y="3825240"/>
                  </a:lnTo>
                  <a:lnTo>
                    <a:pt x="4739640" y="3223260"/>
                  </a:lnTo>
                  <a:lnTo>
                    <a:pt x="4671060" y="2529840"/>
                  </a:lnTo>
                  <a:lnTo>
                    <a:pt x="4655820" y="2499360"/>
                  </a:lnTo>
                  <a:lnTo>
                    <a:pt x="4655820" y="2415540"/>
                  </a:lnTo>
                  <a:lnTo>
                    <a:pt x="4701540" y="1684020"/>
                  </a:lnTo>
                  <a:lnTo>
                    <a:pt x="4655820" y="1569720"/>
                  </a:lnTo>
                  <a:lnTo>
                    <a:pt x="4800600" y="830580"/>
                  </a:lnTo>
                  <a:lnTo>
                    <a:pt x="4869180" y="708660"/>
                  </a:lnTo>
                  <a:lnTo>
                    <a:pt x="4869180" y="617220"/>
                  </a:lnTo>
                  <a:lnTo>
                    <a:pt x="4907280" y="472440"/>
                  </a:lnTo>
                  <a:lnTo>
                    <a:pt x="4747260" y="632460"/>
                  </a:lnTo>
                  <a:lnTo>
                    <a:pt x="4602480" y="731520"/>
                  </a:lnTo>
                  <a:lnTo>
                    <a:pt x="4411980" y="800100"/>
                  </a:lnTo>
                  <a:lnTo>
                    <a:pt x="4251960" y="769620"/>
                  </a:lnTo>
                  <a:lnTo>
                    <a:pt x="4061460" y="662940"/>
                  </a:lnTo>
                  <a:lnTo>
                    <a:pt x="4030980" y="556260"/>
                  </a:lnTo>
                  <a:lnTo>
                    <a:pt x="3931920" y="472440"/>
                  </a:lnTo>
                  <a:lnTo>
                    <a:pt x="3832860" y="320040"/>
                  </a:lnTo>
                  <a:lnTo>
                    <a:pt x="3718560" y="266700"/>
                  </a:lnTo>
                  <a:lnTo>
                    <a:pt x="3489960" y="243840"/>
                  </a:lnTo>
                  <a:lnTo>
                    <a:pt x="3375660" y="144780"/>
                  </a:lnTo>
                  <a:lnTo>
                    <a:pt x="3223260" y="0"/>
                  </a:lnTo>
                  <a:lnTo>
                    <a:pt x="3162300" y="68580"/>
                  </a:lnTo>
                  <a:lnTo>
                    <a:pt x="3192780" y="190500"/>
                  </a:lnTo>
                  <a:lnTo>
                    <a:pt x="3002280" y="556260"/>
                  </a:lnTo>
                  <a:lnTo>
                    <a:pt x="2918460" y="838200"/>
                  </a:lnTo>
                  <a:lnTo>
                    <a:pt x="2880360" y="891540"/>
                  </a:lnTo>
                  <a:lnTo>
                    <a:pt x="2857500" y="1036320"/>
                  </a:lnTo>
                  <a:lnTo>
                    <a:pt x="2796540" y="1280160"/>
                  </a:lnTo>
                  <a:lnTo>
                    <a:pt x="2804160" y="1386840"/>
                  </a:lnTo>
                  <a:lnTo>
                    <a:pt x="2796540" y="1432560"/>
                  </a:lnTo>
                  <a:lnTo>
                    <a:pt x="2781300" y="1645920"/>
                  </a:lnTo>
                  <a:lnTo>
                    <a:pt x="2910840" y="1714500"/>
                  </a:lnTo>
                  <a:lnTo>
                    <a:pt x="3025140" y="1554480"/>
                  </a:lnTo>
                  <a:lnTo>
                    <a:pt x="3154680" y="1569720"/>
                  </a:lnTo>
                  <a:lnTo>
                    <a:pt x="3276600" y="1508760"/>
                  </a:lnTo>
                  <a:lnTo>
                    <a:pt x="3368040" y="1432560"/>
                  </a:lnTo>
                  <a:lnTo>
                    <a:pt x="3505200" y="1432560"/>
                  </a:lnTo>
                  <a:lnTo>
                    <a:pt x="3596640" y="1501140"/>
                  </a:lnTo>
                  <a:lnTo>
                    <a:pt x="3649980" y="1493520"/>
                  </a:lnTo>
                  <a:lnTo>
                    <a:pt x="3718560" y="1394460"/>
                  </a:lnTo>
                  <a:lnTo>
                    <a:pt x="3848100" y="1363980"/>
                  </a:lnTo>
                  <a:lnTo>
                    <a:pt x="3947160" y="1280160"/>
                  </a:lnTo>
                  <a:lnTo>
                    <a:pt x="3962400" y="1104900"/>
                  </a:lnTo>
                  <a:lnTo>
                    <a:pt x="4046220" y="1104900"/>
                  </a:lnTo>
                  <a:lnTo>
                    <a:pt x="4244340" y="1333500"/>
                  </a:lnTo>
                  <a:lnTo>
                    <a:pt x="4297680" y="1531620"/>
                  </a:lnTo>
                  <a:lnTo>
                    <a:pt x="4305300" y="1691640"/>
                  </a:lnTo>
                  <a:lnTo>
                    <a:pt x="4221480" y="1828800"/>
                  </a:lnTo>
                  <a:lnTo>
                    <a:pt x="4206240" y="2164080"/>
                  </a:lnTo>
                  <a:lnTo>
                    <a:pt x="4130040" y="2453640"/>
                  </a:lnTo>
                  <a:lnTo>
                    <a:pt x="4015740" y="2697480"/>
                  </a:lnTo>
                  <a:lnTo>
                    <a:pt x="3863340" y="2766060"/>
                  </a:lnTo>
                  <a:lnTo>
                    <a:pt x="3733800" y="2720340"/>
                  </a:lnTo>
                  <a:lnTo>
                    <a:pt x="3627120" y="2583180"/>
                  </a:lnTo>
                  <a:lnTo>
                    <a:pt x="3375660" y="2499360"/>
                  </a:lnTo>
                  <a:lnTo>
                    <a:pt x="3406140" y="2400300"/>
                  </a:lnTo>
                  <a:lnTo>
                    <a:pt x="3307080" y="2263140"/>
                  </a:lnTo>
                  <a:lnTo>
                    <a:pt x="3261360" y="2247900"/>
                  </a:lnTo>
                  <a:lnTo>
                    <a:pt x="3147060" y="2194560"/>
                  </a:lnTo>
                  <a:lnTo>
                    <a:pt x="3063240" y="2301240"/>
                  </a:lnTo>
                  <a:lnTo>
                    <a:pt x="3063240" y="2400300"/>
                  </a:lnTo>
                  <a:lnTo>
                    <a:pt x="3040380" y="2438400"/>
                  </a:lnTo>
                  <a:lnTo>
                    <a:pt x="3086100" y="2499360"/>
                  </a:lnTo>
                  <a:lnTo>
                    <a:pt x="3086100" y="2644140"/>
                  </a:lnTo>
                  <a:lnTo>
                    <a:pt x="2910840" y="2865120"/>
                  </a:lnTo>
                  <a:lnTo>
                    <a:pt x="2682240" y="2926080"/>
                  </a:lnTo>
                  <a:lnTo>
                    <a:pt x="2552700" y="2842260"/>
                  </a:lnTo>
                  <a:lnTo>
                    <a:pt x="2453640" y="2522220"/>
                  </a:lnTo>
                  <a:lnTo>
                    <a:pt x="2362200" y="1889760"/>
                  </a:lnTo>
                  <a:lnTo>
                    <a:pt x="2339340" y="1699260"/>
                  </a:lnTo>
                  <a:lnTo>
                    <a:pt x="2392680" y="1524000"/>
                  </a:lnTo>
                  <a:lnTo>
                    <a:pt x="2316480" y="1379220"/>
                  </a:lnTo>
                  <a:lnTo>
                    <a:pt x="2148840" y="1303020"/>
                  </a:lnTo>
                  <a:lnTo>
                    <a:pt x="1988820" y="1325880"/>
                  </a:lnTo>
                  <a:lnTo>
                    <a:pt x="1981200" y="1402080"/>
                  </a:lnTo>
                  <a:lnTo>
                    <a:pt x="1912620" y="1485900"/>
                  </a:lnTo>
                  <a:lnTo>
                    <a:pt x="1821180" y="1478280"/>
                  </a:lnTo>
                  <a:lnTo>
                    <a:pt x="1668780" y="1394460"/>
                  </a:lnTo>
                  <a:lnTo>
                    <a:pt x="1653540" y="1303020"/>
                  </a:lnTo>
                  <a:lnTo>
                    <a:pt x="1447800" y="1165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8F40D538-6AB6-B4D2-36BE-570D4F701FD5}"/>
                </a:ext>
              </a:extLst>
            </p:cNvPr>
            <p:cNvSpPr/>
            <p:nvPr/>
          </p:nvSpPr>
          <p:spPr>
            <a:xfrm>
              <a:off x="5746712" y="4638072"/>
              <a:ext cx="501688" cy="563984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246A11F6-878C-5C0C-4B56-826CBD53C93B}"/>
                </a:ext>
              </a:extLst>
            </p:cNvPr>
            <p:cNvSpPr/>
            <p:nvPr/>
          </p:nvSpPr>
          <p:spPr>
            <a:xfrm>
              <a:off x="5042886" y="4421501"/>
              <a:ext cx="467798" cy="759946"/>
            </a:xfrm>
            <a:custGeom>
              <a:avLst/>
              <a:gdLst>
                <a:gd name="connsiteX0" fmla="*/ 3505200 w 3977640"/>
                <a:gd name="connsiteY0" fmla="*/ 0 h 6461760"/>
                <a:gd name="connsiteX1" fmla="*/ 3611880 w 3977640"/>
                <a:gd name="connsiteY1" fmla="*/ 0 h 6461760"/>
                <a:gd name="connsiteX2" fmla="*/ 3558540 w 3977640"/>
                <a:gd name="connsiteY2" fmla="*/ 228600 h 6461760"/>
                <a:gd name="connsiteX3" fmla="*/ 3642360 w 3977640"/>
                <a:gd name="connsiteY3" fmla="*/ 312420 h 6461760"/>
                <a:gd name="connsiteX4" fmla="*/ 3916680 w 3977640"/>
                <a:gd name="connsiteY4" fmla="*/ 297180 h 6461760"/>
                <a:gd name="connsiteX5" fmla="*/ 3909060 w 3977640"/>
                <a:gd name="connsiteY5" fmla="*/ 358140 h 6461760"/>
                <a:gd name="connsiteX6" fmla="*/ 3947160 w 3977640"/>
                <a:gd name="connsiteY6" fmla="*/ 419100 h 6461760"/>
                <a:gd name="connsiteX7" fmla="*/ 3977640 w 3977640"/>
                <a:gd name="connsiteY7" fmla="*/ 571500 h 6461760"/>
                <a:gd name="connsiteX8" fmla="*/ 3947160 w 3977640"/>
                <a:gd name="connsiteY8" fmla="*/ 632460 h 6461760"/>
                <a:gd name="connsiteX9" fmla="*/ 3893820 w 3977640"/>
                <a:gd name="connsiteY9" fmla="*/ 617220 h 6461760"/>
                <a:gd name="connsiteX10" fmla="*/ 3848100 w 3977640"/>
                <a:gd name="connsiteY10" fmla="*/ 723900 h 6461760"/>
                <a:gd name="connsiteX11" fmla="*/ 3848100 w 3977640"/>
                <a:gd name="connsiteY11" fmla="*/ 784860 h 6461760"/>
                <a:gd name="connsiteX12" fmla="*/ 3794760 w 3977640"/>
                <a:gd name="connsiteY12" fmla="*/ 830580 h 6461760"/>
                <a:gd name="connsiteX13" fmla="*/ 3848100 w 3977640"/>
                <a:gd name="connsiteY13" fmla="*/ 891540 h 6461760"/>
                <a:gd name="connsiteX14" fmla="*/ 3817620 w 3977640"/>
                <a:gd name="connsiteY14" fmla="*/ 998220 h 6461760"/>
                <a:gd name="connsiteX15" fmla="*/ 3817620 w 3977640"/>
                <a:gd name="connsiteY15" fmla="*/ 1082040 h 6461760"/>
                <a:gd name="connsiteX16" fmla="*/ 3695700 w 3977640"/>
                <a:gd name="connsiteY16" fmla="*/ 1120140 h 6461760"/>
                <a:gd name="connsiteX17" fmla="*/ 3642360 w 3977640"/>
                <a:gd name="connsiteY17" fmla="*/ 1264920 h 6461760"/>
                <a:gd name="connsiteX18" fmla="*/ 3566160 w 3977640"/>
                <a:gd name="connsiteY18" fmla="*/ 1310640 h 6461760"/>
                <a:gd name="connsiteX19" fmla="*/ 3634740 w 3977640"/>
                <a:gd name="connsiteY19" fmla="*/ 1386840 h 6461760"/>
                <a:gd name="connsiteX20" fmla="*/ 3573780 w 3977640"/>
                <a:gd name="connsiteY20" fmla="*/ 1447800 h 6461760"/>
                <a:gd name="connsiteX21" fmla="*/ 3634740 w 3977640"/>
                <a:gd name="connsiteY21" fmla="*/ 1577340 h 6461760"/>
                <a:gd name="connsiteX22" fmla="*/ 3619500 w 3977640"/>
                <a:gd name="connsiteY22" fmla="*/ 1623060 h 6461760"/>
                <a:gd name="connsiteX23" fmla="*/ 3505200 w 3977640"/>
                <a:gd name="connsiteY23" fmla="*/ 1691640 h 6461760"/>
                <a:gd name="connsiteX24" fmla="*/ 3550920 w 3977640"/>
                <a:gd name="connsiteY24" fmla="*/ 1798320 h 6461760"/>
                <a:gd name="connsiteX25" fmla="*/ 3520440 w 3977640"/>
                <a:gd name="connsiteY25" fmla="*/ 2133600 h 6461760"/>
                <a:gd name="connsiteX26" fmla="*/ 3550920 w 3977640"/>
                <a:gd name="connsiteY26" fmla="*/ 2225040 h 6461760"/>
                <a:gd name="connsiteX27" fmla="*/ 3550920 w 3977640"/>
                <a:gd name="connsiteY27" fmla="*/ 2301240 h 6461760"/>
                <a:gd name="connsiteX28" fmla="*/ 3611880 w 3977640"/>
                <a:gd name="connsiteY28" fmla="*/ 2506980 h 6461760"/>
                <a:gd name="connsiteX29" fmla="*/ 3550920 w 3977640"/>
                <a:gd name="connsiteY29" fmla="*/ 2552700 h 6461760"/>
                <a:gd name="connsiteX30" fmla="*/ 3451860 w 3977640"/>
                <a:gd name="connsiteY30" fmla="*/ 2476500 h 6461760"/>
                <a:gd name="connsiteX31" fmla="*/ 3337560 w 3977640"/>
                <a:gd name="connsiteY31" fmla="*/ 2545080 h 6461760"/>
                <a:gd name="connsiteX32" fmla="*/ 3345180 w 3977640"/>
                <a:gd name="connsiteY32" fmla="*/ 2720340 h 6461760"/>
                <a:gd name="connsiteX33" fmla="*/ 3505200 w 3977640"/>
                <a:gd name="connsiteY33" fmla="*/ 2811780 h 6461760"/>
                <a:gd name="connsiteX34" fmla="*/ 3383280 w 3977640"/>
                <a:gd name="connsiteY34" fmla="*/ 3017520 h 6461760"/>
                <a:gd name="connsiteX35" fmla="*/ 3307080 w 3977640"/>
                <a:gd name="connsiteY35" fmla="*/ 3078480 h 6461760"/>
                <a:gd name="connsiteX36" fmla="*/ 3413760 w 3977640"/>
                <a:gd name="connsiteY36" fmla="*/ 3185160 h 6461760"/>
                <a:gd name="connsiteX37" fmla="*/ 3451860 w 3977640"/>
                <a:gd name="connsiteY37" fmla="*/ 3375660 h 6461760"/>
                <a:gd name="connsiteX38" fmla="*/ 3337560 w 3977640"/>
                <a:gd name="connsiteY38" fmla="*/ 3581400 h 6461760"/>
                <a:gd name="connsiteX39" fmla="*/ 3154680 w 3977640"/>
                <a:gd name="connsiteY39" fmla="*/ 3749040 h 6461760"/>
                <a:gd name="connsiteX40" fmla="*/ 3200400 w 3977640"/>
                <a:gd name="connsiteY40" fmla="*/ 3810000 h 6461760"/>
                <a:gd name="connsiteX41" fmla="*/ 3116580 w 3977640"/>
                <a:gd name="connsiteY41" fmla="*/ 3970020 h 6461760"/>
                <a:gd name="connsiteX42" fmla="*/ 3154680 w 3977640"/>
                <a:gd name="connsiteY42" fmla="*/ 4046220 h 6461760"/>
                <a:gd name="connsiteX43" fmla="*/ 2994660 w 3977640"/>
                <a:gd name="connsiteY43" fmla="*/ 4191000 h 6461760"/>
                <a:gd name="connsiteX44" fmla="*/ 3032760 w 3977640"/>
                <a:gd name="connsiteY44" fmla="*/ 4244340 h 6461760"/>
                <a:gd name="connsiteX45" fmla="*/ 3032760 w 3977640"/>
                <a:gd name="connsiteY45" fmla="*/ 4297680 h 6461760"/>
                <a:gd name="connsiteX46" fmla="*/ 2926080 w 3977640"/>
                <a:gd name="connsiteY46" fmla="*/ 4358640 h 6461760"/>
                <a:gd name="connsiteX47" fmla="*/ 2910840 w 3977640"/>
                <a:gd name="connsiteY47" fmla="*/ 4411980 h 6461760"/>
                <a:gd name="connsiteX48" fmla="*/ 2994660 w 3977640"/>
                <a:gd name="connsiteY48" fmla="*/ 4457700 h 6461760"/>
                <a:gd name="connsiteX49" fmla="*/ 2994660 w 3977640"/>
                <a:gd name="connsiteY49" fmla="*/ 4549140 h 6461760"/>
                <a:gd name="connsiteX50" fmla="*/ 3078480 w 3977640"/>
                <a:gd name="connsiteY50" fmla="*/ 4610100 h 6461760"/>
                <a:gd name="connsiteX51" fmla="*/ 3040380 w 3977640"/>
                <a:gd name="connsiteY51" fmla="*/ 4724400 h 6461760"/>
                <a:gd name="connsiteX52" fmla="*/ 3124200 w 3977640"/>
                <a:gd name="connsiteY52" fmla="*/ 4770120 h 6461760"/>
                <a:gd name="connsiteX53" fmla="*/ 3116580 w 3977640"/>
                <a:gd name="connsiteY53" fmla="*/ 4892040 h 6461760"/>
                <a:gd name="connsiteX54" fmla="*/ 3337560 w 3977640"/>
                <a:gd name="connsiteY54" fmla="*/ 5021580 h 6461760"/>
                <a:gd name="connsiteX55" fmla="*/ 3329940 w 3977640"/>
                <a:gd name="connsiteY55" fmla="*/ 5090160 h 6461760"/>
                <a:gd name="connsiteX56" fmla="*/ 3261360 w 3977640"/>
                <a:gd name="connsiteY56" fmla="*/ 5135880 h 6461760"/>
                <a:gd name="connsiteX57" fmla="*/ 3261360 w 3977640"/>
                <a:gd name="connsiteY57" fmla="*/ 5173980 h 6461760"/>
                <a:gd name="connsiteX58" fmla="*/ 3383280 w 3977640"/>
                <a:gd name="connsiteY58" fmla="*/ 5250180 h 6461760"/>
                <a:gd name="connsiteX59" fmla="*/ 3230880 w 3977640"/>
                <a:gd name="connsiteY59" fmla="*/ 5356860 h 6461760"/>
                <a:gd name="connsiteX60" fmla="*/ 3261360 w 3977640"/>
                <a:gd name="connsiteY60" fmla="*/ 5455920 h 6461760"/>
                <a:gd name="connsiteX61" fmla="*/ 3223260 w 3977640"/>
                <a:gd name="connsiteY61" fmla="*/ 5577840 h 6461760"/>
                <a:gd name="connsiteX62" fmla="*/ 3246120 w 3977640"/>
                <a:gd name="connsiteY62" fmla="*/ 5615940 h 6461760"/>
                <a:gd name="connsiteX63" fmla="*/ 3337560 w 3977640"/>
                <a:gd name="connsiteY63" fmla="*/ 5661660 h 6461760"/>
                <a:gd name="connsiteX64" fmla="*/ 3390900 w 3977640"/>
                <a:gd name="connsiteY64" fmla="*/ 5753100 h 6461760"/>
                <a:gd name="connsiteX65" fmla="*/ 3337560 w 3977640"/>
                <a:gd name="connsiteY65" fmla="*/ 5867400 h 6461760"/>
                <a:gd name="connsiteX66" fmla="*/ 3291840 w 3977640"/>
                <a:gd name="connsiteY66" fmla="*/ 5943600 h 6461760"/>
                <a:gd name="connsiteX67" fmla="*/ 3268980 w 3977640"/>
                <a:gd name="connsiteY67" fmla="*/ 5981700 h 6461760"/>
                <a:gd name="connsiteX68" fmla="*/ 3276600 w 3977640"/>
                <a:gd name="connsiteY68" fmla="*/ 6134100 h 6461760"/>
                <a:gd name="connsiteX69" fmla="*/ 3192780 w 3977640"/>
                <a:gd name="connsiteY69" fmla="*/ 6141720 h 6461760"/>
                <a:gd name="connsiteX70" fmla="*/ 3108960 w 3977640"/>
                <a:gd name="connsiteY70" fmla="*/ 6278880 h 6461760"/>
                <a:gd name="connsiteX71" fmla="*/ 3017520 w 3977640"/>
                <a:gd name="connsiteY71" fmla="*/ 6301740 h 6461760"/>
                <a:gd name="connsiteX72" fmla="*/ 2910840 w 3977640"/>
                <a:gd name="connsiteY72" fmla="*/ 6431280 h 6461760"/>
                <a:gd name="connsiteX73" fmla="*/ 2796540 w 3977640"/>
                <a:gd name="connsiteY73" fmla="*/ 6377940 h 6461760"/>
                <a:gd name="connsiteX74" fmla="*/ 2644140 w 3977640"/>
                <a:gd name="connsiteY74" fmla="*/ 6461760 h 6461760"/>
                <a:gd name="connsiteX75" fmla="*/ 2583180 w 3977640"/>
                <a:gd name="connsiteY75" fmla="*/ 6385560 h 6461760"/>
                <a:gd name="connsiteX76" fmla="*/ 2430780 w 3977640"/>
                <a:gd name="connsiteY76" fmla="*/ 6362700 h 6461760"/>
                <a:gd name="connsiteX77" fmla="*/ 2407920 w 3977640"/>
                <a:gd name="connsiteY77" fmla="*/ 6301740 h 6461760"/>
                <a:gd name="connsiteX78" fmla="*/ 2308860 w 3977640"/>
                <a:gd name="connsiteY78" fmla="*/ 6271260 h 6461760"/>
                <a:gd name="connsiteX79" fmla="*/ 2308860 w 3977640"/>
                <a:gd name="connsiteY79" fmla="*/ 6111240 h 6461760"/>
                <a:gd name="connsiteX80" fmla="*/ 2247900 w 3977640"/>
                <a:gd name="connsiteY80" fmla="*/ 6012180 h 6461760"/>
                <a:gd name="connsiteX81" fmla="*/ 2133600 w 3977640"/>
                <a:gd name="connsiteY81" fmla="*/ 5996940 h 6461760"/>
                <a:gd name="connsiteX82" fmla="*/ 2072640 w 3977640"/>
                <a:gd name="connsiteY82" fmla="*/ 5935980 h 6461760"/>
                <a:gd name="connsiteX83" fmla="*/ 1935480 w 3977640"/>
                <a:gd name="connsiteY83" fmla="*/ 5844540 h 6461760"/>
                <a:gd name="connsiteX84" fmla="*/ 1874520 w 3977640"/>
                <a:gd name="connsiteY84" fmla="*/ 5920740 h 6461760"/>
                <a:gd name="connsiteX85" fmla="*/ 1767840 w 3977640"/>
                <a:gd name="connsiteY85" fmla="*/ 5836920 h 6461760"/>
                <a:gd name="connsiteX86" fmla="*/ 1676400 w 3977640"/>
                <a:gd name="connsiteY86" fmla="*/ 5859780 h 6461760"/>
                <a:gd name="connsiteX87" fmla="*/ 1562100 w 3977640"/>
                <a:gd name="connsiteY87" fmla="*/ 5821680 h 6461760"/>
                <a:gd name="connsiteX88" fmla="*/ 1524000 w 3977640"/>
                <a:gd name="connsiteY88" fmla="*/ 5745480 h 6461760"/>
                <a:gd name="connsiteX89" fmla="*/ 1417320 w 3977640"/>
                <a:gd name="connsiteY89" fmla="*/ 5768340 h 6461760"/>
                <a:gd name="connsiteX90" fmla="*/ 1318260 w 3977640"/>
                <a:gd name="connsiteY90" fmla="*/ 5722620 h 6461760"/>
                <a:gd name="connsiteX91" fmla="*/ 1257300 w 3977640"/>
                <a:gd name="connsiteY91" fmla="*/ 5676900 h 6461760"/>
                <a:gd name="connsiteX92" fmla="*/ 1135380 w 3977640"/>
                <a:gd name="connsiteY92" fmla="*/ 5631180 h 6461760"/>
                <a:gd name="connsiteX93" fmla="*/ 1097280 w 3977640"/>
                <a:gd name="connsiteY93" fmla="*/ 5463540 h 6461760"/>
                <a:gd name="connsiteX94" fmla="*/ 937260 w 3977640"/>
                <a:gd name="connsiteY94" fmla="*/ 5486400 h 6461760"/>
                <a:gd name="connsiteX95" fmla="*/ 922020 w 3977640"/>
                <a:gd name="connsiteY95" fmla="*/ 5554980 h 6461760"/>
                <a:gd name="connsiteX96" fmla="*/ 807720 w 3977640"/>
                <a:gd name="connsiteY96" fmla="*/ 5509260 h 6461760"/>
                <a:gd name="connsiteX97" fmla="*/ 532312 w 3977640"/>
                <a:gd name="connsiteY97" fmla="*/ 5509260 h 6461760"/>
                <a:gd name="connsiteX98" fmla="*/ 571500 w 3977640"/>
                <a:gd name="connsiteY98" fmla="*/ 5372100 h 6461760"/>
                <a:gd name="connsiteX99" fmla="*/ 632460 w 3977640"/>
                <a:gd name="connsiteY99" fmla="*/ 5280660 h 6461760"/>
                <a:gd name="connsiteX100" fmla="*/ 632460 w 3977640"/>
                <a:gd name="connsiteY100" fmla="*/ 5204460 h 6461760"/>
                <a:gd name="connsiteX101" fmla="*/ 609600 w 3977640"/>
                <a:gd name="connsiteY101" fmla="*/ 5128260 h 6461760"/>
                <a:gd name="connsiteX102" fmla="*/ 670560 w 3977640"/>
                <a:gd name="connsiteY102" fmla="*/ 4998720 h 6461760"/>
                <a:gd name="connsiteX103" fmla="*/ 655320 w 3977640"/>
                <a:gd name="connsiteY103" fmla="*/ 4914900 h 6461760"/>
                <a:gd name="connsiteX104" fmla="*/ 701040 w 3977640"/>
                <a:gd name="connsiteY104" fmla="*/ 4831080 h 6461760"/>
                <a:gd name="connsiteX105" fmla="*/ 830580 w 3977640"/>
                <a:gd name="connsiteY105" fmla="*/ 4823460 h 6461760"/>
                <a:gd name="connsiteX106" fmla="*/ 1013460 w 3977640"/>
                <a:gd name="connsiteY106" fmla="*/ 4328160 h 6461760"/>
                <a:gd name="connsiteX107" fmla="*/ 1104900 w 3977640"/>
                <a:gd name="connsiteY107" fmla="*/ 3672840 h 6461760"/>
                <a:gd name="connsiteX108" fmla="*/ 1082040 w 3977640"/>
                <a:gd name="connsiteY108" fmla="*/ 3101340 h 6461760"/>
                <a:gd name="connsiteX109" fmla="*/ 1043940 w 3977640"/>
                <a:gd name="connsiteY109" fmla="*/ 2926080 h 6461760"/>
                <a:gd name="connsiteX110" fmla="*/ 1051560 w 3977640"/>
                <a:gd name="connsiteY110" fmla="*/ 2834640 h 6461760"/>
                <a:gd name="connsiteX111" fmla="*/ 982980 w 3977640"/>
                <a:gd name="connsiteY111" fmla="*/ 2689860 h 6461760"/>
                <a:gd name="connsiteX112" fmla="*/ 838200 w 3977640"/>
                <a:gd name="connsiteY112" fmla="*/ 2491740 h 6461760"/>
                <a:gd name="connsiteX113" fmla="*/ 685800 w 3977640"/>
                <a:gd name="connsiteY113" fmla="*/ 2400300 h 6461760"/>
                <a:gd name="connsiteX114" fmla="*/ 495300 w 3977640"/>
                <a:gd name="connsiteY114" fmla="*/ 2438400 h 6461760"/>
                <a:gd name="connsiteX115" fmla="*/ 495300 w 3977640"/>
                <a:gd name="connsiteY115" fmla="*/ 2529840 h 6461760"/>
                <a:gd name="connsiteX116" fmla="*/ 373380 w 3977640"/>
                <a:gd name="connsiteY116" fmla="*/ 2545080 h 6461760"/>
                <a:gd name="connsiteX117" fmla="*/ 335280 w 3977640"/>
                <a:gd name="connsiteY117" fmla="*/ 2545080 h 6461760"/>
                <a:gd name="connsiteX118" fmla="*/ 175260 w 3977640"/>
                <a:gd name="connsiteY118" fmla="*/ 2567940 h 6461760"/>
                <a:gd name="connsiteX119" fmla="*/ 129540 w 3977640"/>
                <a:gd name="connsiteY119" fmla="*/ 2506980 h 6461760"/>
                <a:gd name="connsiteX120" fmla="*/ 129540 w 3977640"/>
                <a:gd name="connsiteY120" fmla="*/ 2385060 h 6461760"/>
                <a:gd name="connsiteX121" fmla="*/ 53340 w 3977640"/>
                <a:gd name="connsiteY121" fmla="*/ 2362200 h 6461760"/>
                <a:gd name="connsiteX122" fmla="*/ 30480 w 3977640"/>
                <a:gd name="connsiteY122" fmla="*/ 2263140 h 6461760"/>
                <a:gd name="connsiteX123" fmla="*/ 53340 w 3977640"/>
                <a:gd name="connsiteY123" fmla="*/ 2179320 h 6461760"/>
                <a:gd name="connsiteX124" fmla="*/ 0 w 3977640"/>
                <a:gd name="connsiteY124" fmla="*/ 2148840 h 6461760"/>
                <a:gd name="connsiteX125" fmla="*/ 0 w 3977640"/>
                <a:gd name="connsiteY125" fmla="*/ 1988820 h 6461760"/>
                <a:gd name="connsiteX126" fmla="*/ 83820 w 3977640"/>
                <a:gd name="connsiteY126" fmla="*/ 2080260 h 6461760"/>
                <a:gd name="connsiteX127" fmla="*/ 160020 w 3977640"/>
                <a:gd name="connsiteY127" fmla="*/ 2087880 h 6461760"/>
                <a:gd name="connsiteX128" fmla="*/ 251460 w 3977640"/>
                <a:gd name="connsiteY128" fmla="*/ 2125980 h 6461760"/>
                <a:gd name="connsiteX129" fmla="*/ 304800 w 3977640"/>
                <a:gd name="connsiteY129" fmla="*/ 2179320 h 6461760"/>
                <a:gd name="connsiteX130" fmla="*/ 480060 w 3977640"/>
                <a:gd name="connsiteY130" fmla="*/ 2125980 h 6461760"/>
                <a:gd name="connsiteX131" fmla="*/ 609600 w 3977640"/>
                <a:gd name="connsiteY131" fmla="*/ 1981200 h 6461760"/>
                <a:gd name="connsiteX132" fmla="*/ 762000 w 3977640"/>
                <a:gd name="connsiteY132" fmla="*/ 1737360 h 6461760"/>
                <a:gd name="connsiteX133" fmla="*/ 906780 w 3977640"/>
                <a:gd name="connsiteY133" fmla="*/ 1303020 h 6461760"/>
                <a:gd name="connsiteX134" fmla="*/ 899160 w 3977640"/>
                <a:gd name="connsiteY134" fmla="*/ 1135380 h 6461760"/>
                <a:gd name="connsiteX135" fmla="*/ 937260 w 3977640"/>
                <a:gd name="connsiteY135" fmla="*/ 1120140 h 6461760"/>
                <a:gd name="connsiteX136" fmla="*/ 982980 w 3977640"/>
                <a:gd name="connsiteY136" fmla="*/ 952500 h 6461760"/>
                <a:gd name="connsiteX137" fmla="*/ 982980 w 3977640"/>
                <a:gd name="connsiteY137" fmla="*/ 586740 h 6461760"/>
                <a:gd name="connsiteX138" fmla="*/ 922020 w 3977640"/>
                <a:gd name="connsiteY138" fmla="*/ 502920 h 6461760"/>
                <a:gd name="connsiteX139" fmla="*/ 861060 w 3977640"/>
                <a:gd name="connsiteY139" fmla="*/ 457200 h 6461760"/>
                <a:gd name="connsiteX140" fmla="*/ 853440 w 3977640"/>
                <a:gd name="connsiteY140" fmla="*/ 426720 h 6461760"/>
                <a:gd name="connsiteX141" fmla="*/ 739140 w 3977640"/>
                <a:gd name="connsiteY141" fmla="*/ 289560 h 6461760"/>
                <a:gd name="connsiteX142" fmla="*/ 740284 w 3977640"/>
                <a:gd name="connsiteY142" fmla="*/ 287807 h 6461760"/>
                <a:gd name="connsiteX143" fmla="*/ 922020 w 3977640"/>
                <a:gd name="connsiteY143" fmla="*/ 251460 h 6461760"/>
                <a:gd name="connsiteX144" fmla="*/ 998220 w 3977640"/>
                <a:gd name="connsiteY144" fmla="*/ 312420 h 6461760"/>
                <a:gd name="connsiteX145" fmla="*/ 1013460 w 3977640"/>
                <a:gd name="connsiteY145" fmla="*/ 167640 h 6461760"/>
                <a:gd name="connsiteX146" fmla="*/ 1135380 w 3977640"/>
                <a:gd name="connsiteY146" fmla="*/ 152400 h 6461760"/>
                <a:gd name="connsiteX147" fmla="*/ 1234440 w 3977640"/>
                <a:gd name="connsiteY147" fmla="*/ 190500 h 6461760"/>
                <a:gd name="connsiteX148" fmla="*/ 1249680 w 3977640"/>
                <a:gd name="connsiteY148" fmla="*/ 243840 h 6461760"/>
                <a:gd name="connsiteX149" fmla="*/ 1554480 w 3977640"/>
                <a:gd name="connsiteY149" fmla="*/ 236220 h 6461760"/>
                <a:gd name="connsiteX150" fmla="*/ 1630680 w 3977640"/>
                <a:gd name="connsiteY150" fmla="*/ 266700 h 6461760"/>
                <a:gd name="connsiteX151" fmla="*/ 1805940 w 3977640"/>
                <a:gd name="connsiteY151" fmla="*/ 236220 h 6461760"/>
                <a:gd name="connsiteX152" fmla="*/ 1958340 w 3977640"/>
                <a:gd name="connsiteY152" fmla="*/ 243840 h 6461760"/>
                <a:gd name="connsiteX153" fmla="*/ 1988820 w 3977640"/>
                <a:gd name="connsiteY153" fmla="*/ 144780 h 6461760"/>
                <a:gd name="connsiteX154" fmla="*/ 2080260 w 3977640"/>
                <a:gd name="connsiteY154" fmla="*/ 83820 h 6461760"/>
                <a:gd name="connsiteX155" fmla="*/ 2240280 w 3977640"/>
                <a:gd name="connsiteY155" fmla="*/ 91440 h 6461760"/>
                <a:gd name="connsiteX156" fmla="*/ 2255520 w 3977640"/>
                <a:gd name="connsiteY156" fmla="*/ 167640 h 6461760"/>
                <a:gd name="connsiteX157" fmla="*/ 2377440 w 3977640"/>
                <a:gd name="connsiteY157" fmla="*/ 175260 h 6461760"/>
                <a:gd name="connsiteX158" fmla="*/ 2407920 w 3977640"/>
                <a:gd name="connsiteY158" fmla="*/ 251460 h 6461760"/>
                <a:gd name="connsiteX159" fmla="*/ 2506980 w 3977640"/>
                <a:gd name="connsiteY159" fmla="*/ 281940 h 6461760"/>
                <a:gd name="connsiteX160" fmla="*/ 2545080 w 3977640"/>
                <a:gd name="connsiteY160" fmla="*/ 350520 h 6461760"/>
                <a:gd name="connsiteX161" fmla="*/ 2644140 w 3977640"/>
                <a:gd name="connsiteY161" fmla="*/ 396240 h 6461760"/>
                <a:gd name="connsiteX162" fmla="*/ 2644140 w 3977640"/>
                <a:gd name="connsiteY162" fmla="*/ 304800 h 6461760"/>
                <a:gd name="connsiteX163" fmla="*/ 2750820 w 3977640"/>
                <a:gd name="connsiteY163" fmla="*/ 274320 h 6461760"/>
                <a:gd name="connsiteX164" fmla="*/ 2842260 w 3977640"/>
                <a:gd name="connsiteY164" fmla="*/ 335280 h 6461760"/>
                <a:gd name="connsiteX165" fmla="*/ 2842260 w 3977640"/>
                <a:gd name="connsiteY165" fmla="*/ 373380 h 6461760"/>
                <a:gd name="connsiteX166" fmla="*/ 2964180 w 3977640"/>
                <a:gd name="connsiteY166" fmla="*/ 373380 h 6461760"/>
                <a:gd name="connsiteX167" fmla="*/ 3040380 w 3977640"/>
                <a:gd name="connsiteY167" fmla="*/ 297180 h 6461760"/>
                <a:gd name="connsiteX168" fmla="*/ 3093720 w 3977640"/>
                <a:gd name="connsiteY168" fmla="*/ 297180 h 6461760"/>
                <a:gd name="connsiteX169" fmla="*/ 3154680 w 3977640"/>
                <a:gd name="connsiteY169" fmla="*/ 342900 h 6461760"/>
                <a:gd name="connsiteX170" fmla="*/ 3185160 w 3977640"/>
                <a:gd name="connsiteY170" fmla="*/ 251460 h 6461760"/>
                <a:gd name="connsiteX171" fmla="*/ 3276600 w 3977640"/>
                <a:gd name="connsiteY171" fmla="*/ 190500 h 6461760"/>
                <a:gd name="connsiteX172" fmla="*/ 3390900 w 3977640"/>
                <a:gd name="connsiteY172" fmla="*/ 220980 h 6461760"/>
                <a:gd name="connsiteX173" fmla="*/ 3398520 w 3977640"/>
                <a:gd name="connsiteY173" fmla="*/ 83820 h 646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977640" h="6461760">
                  <a:moveTo>
                    <a:pt x="3505200" y="0"/>
                  </a:moveTo>
                  <a:lnTo>
                    <a:pt x="3611880" y="0"/>
                  </a:lnTo>
                  <a:lnTo>
                    <a:pt x="3558540" y="228600"/>
                  </a:lnTo>
                  <a:lnTo>
                    <a:pt x="3642360" y="312420"/>
                  </a:lnTo>
                  <a:lnTo>
                    <a:pt x="3916680" y="297180"/>
                  </a:lnTo>
                  <a:lnTo>
                    <a:pt x="3909060" y="358140"/>
                  </a:lnTo>
                  <a:lnTo>
                    <a:pt x="3947160" y="419100"/>
                  </a:lnTo>
                  <a:lnTo>
                    <a:pt x="3977640" y="571500"/>
                  </a:lnTo>
                  <a:lnTo>
                    <a:pt x="3947160" y="632460"/>
                  </a:lnTo>
                  <a:lnTo>
                    <a:pt x="3893820" y="617220"/>
                  </a:lnTo>
                  <a:lnTo>
                    <a:pt x="3848100" y="723900"/>
                  </a:lnTo>
                  <a:lnTo>
                    <a:pt x="3848100" y="784860"/>
                  </a:lnTo>
                  <a:lnTo>
                    <a:pt x="3794760" y="830580"/>
                  </a:lnTo>
                  <a:lnTo>
                    <a:pt x="3848100" y="891540"/>
                  </a:lnTo>
                  <a:lnTo>
                    <a:pt x="3817620" y="998220"/>
                  </a:lnTo>
                  <a:lnTo>
                    <a:pt x="3817620" y="1082040"/>
                  </a:lnTo>
                  <a:lnTo>
                    <a:pt x="3695700" y="1120140"/>
                  </a:lnTo>
                  <a:lnTo>
                    <a:pt x="3642360" y="1264920"/>
                  </a:lnTo>
                  <a:lnTo>
                    <a:pt x="3566160" y="1310640"/>
                  </a:lnTo>
                  <a:lnTo>
                    <a:pt x="3634740" y="1386840"/>
                  </a:lnTo>
                  <a:lnTo>
                    <a:pt x="3573780" y="1447800"/>
                  </a:lnTo>
                  <a:lnTo>
                    <a:pt x="3634740" y="1577340"/>
                  </a:lnTo>
                  <a:lnTo>
                    <a:pt x="3619500" y="1623060"/>
                  </a:lnTo>
                  <a:lnTo>
                    <a:pt x="3505200" y="1691640"/>
                  </a:lnTo>
                  <a:lnTo>
                    <a:pt x="3550920" y="1798320"/>
                  </a:lnTo>
                  <a:lnTo>
                    <a:pt x="3520440" y="2133600"/>
                  </a:lnTo>
                  <a:lnTo>
                    <a:pt x="3550920" y="2225040"/>
                  </a:lnTo>
                  <a:lnTo>
                    <a:pt x="3550920" y="2301240"/>
                  </a:lnTo>
                  <a:lnTo>
                    <a:pt x="3611880" y="2506980"/>
                  </a:lnTo>
                  <a:lnTo>
                    <a:pt x="3550920" y="2552700"/>
                  </a:lnTo>
                  <a:lnTo>
                    <a:pt x="3451860" y="2476500"/>
                  </a:lnTo>
                  <a:lnTo>
                    <a:pt x="3337560" y="2545080"/>
                  </a:lnTo>
                  <a:lnTo>
                    <a:pt x="3345180" y="2720340"/>
                  </a:lnTo>
                  <a:lnTo>
                    <a:pt x="3505200" y="2811780"/>
                  </a:lnTo>
                  <a:lnTo>
                    <a:pt x="3383280" y="3017520"/>
                  </a:lnTo>
                  <a:lnTo>
                    <a:pt x="3307080" y="3078480"/>
                  </a:lnTo>
                  <a:lnTo>
                    <a:pt x="3413760" y="3185160"/>
                  </a:lnTo>
                  <a:lnTo>
                    <a:pt x="3451860" y="3375660"/>
                  </a:lnTo>
                  <a:lnTo>
                    <a:pt x="3337560" y="3581400"/>
                  </a:lnTo>
                  <a:lnTo>
                    <a:pt x="3154680" y="3749040"/>
                  </a:lnTo>
                  <a:lnTo>
                    <a:pt x="3200400" y="3810000"/>
                  </a:lnTo>
                  <a:lnTo>
                    <a:pt x="3116580" y="3970020"/>
                  </a:lnTo>
                  <a:lnTo>
                    <a:pt x="3154680" y="4046220"/>
                  </a:lnTo>
                  <a:lnTo>
                    <a:pt x="2994660" y="4191000"/>
                  </a:lnTo>
                  <a:lnTo>
                    <a:pt x="3032760" y="4244340"/>
                  </a:lnTo>
                  <a:lnTo>
                    <a:pt x="3032760" y="4297680"/>
                  </a:lnTo>
                  <a:lnTo>
                    <a:pt x="2926080" y="4358640"/>
                  </a:lnTo>
                  <a:lnTo>
                    <a:pt x="2910840" y="4411980"/>
                  </a:lnTo>
                  <a:lnTo>
                    <a:pt x="2994660" y="4457700"/>
                  </a:lnTo>
                  <a:lnTo>
                    <a:pt x="2994660" y="4549140"/>
                  </a:lnTo>
                  <a:lnTo>
                    <a:pt x="3078480" y="4610100"/>
                  </a:lnTo>
                  <a:lnTo>
                    <a:pt x="3040380" y="4724400"/>
                  </a:lnTo>
                  <a:lnTo>
                    <a:pt x="3124200" y="4770120"/>
                  </a:lnTo>
                  <a:lnTo>
                    <a:pt x="3116580" y="4892040"/>
                  </a:lnTo>
                  <a:lnTo>
                    <a:pt x="3337560" y="5021580"/>
                  </a:lnTo>
                  <a:lnTo>
                    <a:pt x="3329940" y="5090160"/>
                  </a:lnTo>
                  <a:lnTo>
                    <a:pt x="3261360" y="5135880"/>
                  </a:lnTo>
                  <a:lnTo>
                    <a:pt x="3261360" y="5173980"/>
                  </a:lnTo>
                  <a:lnTo>
                    <a:pt x="3383280" y="5250180"/>
                  </a:lnTo>
                  <a:lnTo>
                    <a:pt x="3230880" y="5356860"/>
                  </a:lnTo>
                  <a:lnTo>
                    <a:pt x="3261360" y="5455920"/>
                  </a:lnTo>
                  <a:lnTo>
                    <a:pt x="3223260" y="5577840"/>
                  </a:lnTo>
                  <a:lnTo>
                    <a:pt x="3246120" y="5615940"/>
                  </a:lnTo>
                  <a:lnTo>
                    <a:pt x="3337560" y="5661660"/>
                  </a:lnTo>
                  <a:lnTo>
                    <a:pt x="3390900" y="5753100"/>
                  </a:lnTo>
                  <a:lnTo>
                    <a:pt x="3337560" y="5867400"/>
                  </a:lnTo>
                  <a:lnTo>
                    <a:pt x="3291840" y="5943600"/>
                  </a:lnTo>
                  <a:lnTo>
                    <a:pt x="3268980" y="5981700"/>
                  </a:lnTo>
                  <a:lnTo>
                    <a:pt x="3276600" y="6134100"/>
                  </a:lnTo>
                  <a:lnTo>
                    <a:pt x="3192780" y="6141720"/>
                  </a:lnTo>
                  <a:lnTo>
                    <a:pt x="3108960" y="6278880"/>
                  </a:lnTo>
                  <a:lnTo>
                    <a:pt x="3017520" y="6301740"/>
                  </a:lnTo>
                  <a:lnTo>
                    <a:pt x="2910840" y="6431280"/>
                  </a:lnTo>
                  <a:lnTo>
                    <a:pt x="2796540" y="6377940"/>
                  </a:lnTo>
                  <a:lnTo>
                    <a:pt x="2644140" y="6461760"/>
                  </a:lnTo>
                  <a:lnTo>
                    <a:pt x="2583180" y="6385560"/>
                  </a:lnTo>
                  <a:lnTo>
                    <a:pt x="2430780" y="6362700"/>
                  </a:lnTo>
                  <a:lnTo>
                    <a:pt x="2407920" y="6301740"/>
                  </a:lnTo>
                  <a:lnTo>
                    <a:pt x="2308860" y="6271260"/>
                  </a:lnTo>
                  <a:lnTo>
                    <a:pt x="2308860" y="6111240"/>
                  </a:lnTo>
                  <a:lnTo>
                    <a:pt x="2247900" y="6012180"/>
                  </a:lnTo>
                  <a:lnTo>
                    <a:pt x="2133600" y="5996940"/>
                  </a:lnTo>
                  <a:lnTo>
                    <a:pt x="2072640" y="5935980"/>
                  </a:lnTo>
                  <a:lnTo>
                    <a:pt x="1935480" y="5844540"/>
                  </a:lnTo>
                  <a:lnTo>
                    <a:pt x="1874520" y="5920740"/>
                  </a:lnTo>
                  <a:lnTo>
                    <a:pt x="1767840" y="5836920"/>
                  </a:lnTo>
                  <a:lnTo>
                    <a:pt x="1676400" y="5859780"/>
                  </a:lnTo>
                  <a:lnTo>
                    <a:pt x="1562100" y="5821680"/>
                  </a:lnTo>
                  <a:lnTo>
                    <a:pt x="1524000" y="5745480"/>
                  </a:lnTo>
                  <a:lnTo>
                    <a:pt x="1417320" y="5768340"/>
                  </a:lnTo>
                  <a:lnTo>
                    <a:pt x="1318260" y="5722620"/>
                  </a:lnTo>
                  <a:lnTo>
                    <a:pt x="1257300" y="5676900"/>
                  </a:lnTo>
                  <a:lnTo>
                    <a:pt x="1135380" y="5631180"/>
                  </a:lnTo>
                  <a:lnTo>
                    <a:pt x="1097280" y="5463540"/>
                  </a:lnTo>
                  <a:lnTo>
                    <a:pt x="937260" y="5486400"/>
                  </a:lnTo>
                  <a:lnTo>
                    <a:pt x="922020" y="5554980"/>
                  </a:lnTo>
                  <a:lnTo>
                    <a:pt x="807720" y="5509260"/>
                  </a:lnTo>
                  <a:lnTo>
                    <a:pt x="532312" y="5509260"/>
                  </a:lnTo>
                  <a:lnTo>
                    <a:pt x="571500" y="5372100"/>
                  </a:lnTo>
                  <a:lnTo>
                    <a:pt x="632460" y="5280660"/>
                  </a:lnTo>
                  <a:lnTo>
                    <a:pt x="632460" y="5204460"/>
                  </a:lnTo>
                  <a:lnTo>
                    <a:pt x="609600" y="5128260"/>
                  </a:lnTo>
                  <a:lnTo>
                    <a:pt x="670560" y="4998720"/>
                  </a:lnTo>
                  <a:lnTo>
                    <a:pt x="655320" y="4914900"/>
                  </a:lnTo>
                  <a:lnTo>
                    <a:pt x="701040" y="4831080"/>
                  </a:lnTo>
                  <a:lnTo>
                    <a:pt x="830580" y="4823460"/>
                  </a:lnTo>
                  <a:lnTo>
                    <a:pt x="1013460" y="4328160"/>
                  </a:lnTo>
                  <a:lnTo>
                    <a:pt x="1104900" y="3672840"/>
                  </a:lnTo>
                  <a:lnTo>
                    <a:pt x="1082040" y="3101340"/>
                  </a:lnTo>
                  <a:lnTo>
                    <a:pt x="1043940" y="2926080"/>
                  </a:lnTo>
                  <a:lnTo>
                    <a:pt x="1051560" y="2834640"/>
                  </a:lnTo>
                  <a:lnTo>
                    <a:pt x="982980" y="2689860"/>
                  </a:lnTo>
                  <a:lnTo>
                    <a:pt x="838200" y="2491740"/>
                  </a:lnTo>
                  <a:lnTo>
                    <a:pt x="685800" y="2400300"/>
                  </a:lnTo>
                  <a:lnTo>
                    <a:pt x="495300" y="2438400"/>
                  </a:lnTo>
                  <a:lnTo>
                    <a:pt x="495300" y="2529840"/>
                  </a:lnTo>
                  <a:lnTo>
                    <a:pt x="373380" y="2545080"/>
                  </a:lnTo>
                  <a:lnTo>
                    <a:pt x="335280" y="2545080"/>
                  </a:lnTo>
                  <a:lnTo>
                    <a:pt x="175260" y="2567940"/>
                  </a:lnTo>
                  <a:lnTo>
                    <a:pt x="129540" y="2506980"/>
                  </a:lnTo>
                  <a:lnTo>
                    <a:pt x="129540" y="2385060"/>
                  </a:lnTo>
                  <a:lnTo>
                    <a:pt x="53340" y="2362200"/>
                  </a:lnTo>
                  <a:lnTo>
                    <a:pt x="30480" y="2263140"/>
                  </a:lnTo>
                  <a:lnTo>
                    <a:pt x="53340" y="2179320"/>
                  </a:lnTo>
                  <a:lnTo>
                    <a:pt x="0" y="2148840"/>
                  </a:lnTo>
                  <a:lnTo>
                    <a:pt x="0" y="1988820"/>
                  </a:lnTo>
                  <a:lnTo>
                    <a:pt x="83820" y="2080260"/>
                  </a:lnTo>
                  <a:lnTo>
                    <a:pt x="160020" y="2087880"/>
                  </a:lnTo>
                  <a:lnTo>
                    <a:pt x="251460" y="2125980"/>
                  </a:lnTo>
                  <a:lnTo>
                    <a:pt x="304800" y="2179320"/>
                  </a:lnTo>
                  <a:lnTo>
                    <a:pt x="480060" y="2125980"/>
                  </a:lnTo>
                  <a:lnTo>
                    <a:pt x="609600" y="1981200"/>
                  </a:lnTo>
                  <a:lnTo>
                    <a:pt x="762000" y="1737360"/>
                  </a:lnTo>
                  <a:lnTo>
                    <a:pt x="906780" y="1303020"/>
                  </a:lnTo>
                  <a:lnTo>
                    <a:pt x="899160" y="1135380"/>
                  </a:lnTo>
                  <a:lnTo>
                    <a:pt x="937260" y="1120140"/>
                  </a:lnTo>
                  <a:lnTo>
                    <a:pt x="982980" y="952500"/>
                  </a:lnTo>
                  <a:lnTo>
                    <a:pt x="982980" y="586740"/>
                  </a:lnTo>
                  <a:lnTo>
                    <a:pt x="922020" y="502920"/>
                  </a:lnTo>
                  <a:lnTo>
                    <a:pt x="861060" y="457200"/>
                  </a:lnTo>
                  <a:lnTo>
                    <a:pt x="853440" y="426720"/>
                  </a:lnTo>
                  <a:lnTo>
                    <a:pt x="739140" y="289560"/>
                  </a:lnTo>
                  <a:lnTo>
                    <a:pt x="740284" y="287807"/>
                  </a:lnTo>
                  <a:lnTo>
                    <a:pt x="922020" y="251460"/>
                  </a:lnTo>
                  <a:lnTo>
                    <a:pt x="998220" y="312420"/>
                  </a:lnTo>
                  <a:lnTo>
                    <a:pt x="1013460" y="167640"/>
                  </a:lnTo>
                  <a:lnTo>
                    <a:pt x="1135380" y="152400"/>
                  </a:lnTo>
                  <a:lnTo>
                    <a:pt x="1234440" y="190500"/>
                  </a:lnTo>
                  <a:lnTo>
                    <a:pt x="1249680" y="243840"/>
                  </a:lnTo>
                  <a:lnTo>
                    <a:pt x="1554480" y="236220"/>
                  </a:lnTo>
                  <a:lnTo>
                    <a:pt x="1630680" y="266700"/>
                  </a:lnTo>
                  <a:lnTo>
                    <a:pt x="1805940" y="236220"/>
                  </a:lnTo>
                  <a:lnTo>
                    <a:pt x="1958340" y="243840"/>
                  </a:lnTo>
                  <a:lnTo>
                    <a:pt x="1988820" y="144780"/>
                  </a:lnTo>
                  <a:lnTo>
                    <a:pt x="2080260" y="83820"/>
                  </a:lnTo>
                  <a:lnTo>
                    <a:pt x="2240280" y="91440"/>
                  </a:lnTo>
                  <a:lnTo>
                    <a:pt x="2255520" y="167640"/>
                  </a:lnTo>
                  <a:lnTo>
                    <a:pt x="2377440" y="175260"/>
                  </a:lnTo>
                  <a:lnTo>
                    <a:pt x="2407920" y="251460"/>
                  </a:lnTo>
                  <a:lnTo>
                    <a:pt x="2506980" y="281940"/>
                  </a:lnTo>
                  <a:lnTo>
                    <a:pt x="2545080" y="350520"/>
                  </a:lnTo>
                  <a:lnTo>
                    <a:pt x="2644140" y="396240"/>
                  </a:lnTo>
                  <a:lnTo>
                    <a:pt x="2644140" y="304800"/>
                  </a:lnTo>
                  <a:lnTo>
                    <a:pt x="2750820" y="274320"/>
                  </a:lnTo>
                  <a:lnTo>
                    <a:pt x="2842260" y="335280"/>
                  </a:lnTo>
                  <a:lnTo>
                    <a:pt x="2842260" y="373380"/>
                  </a:lnTo>
                  <a:lnTo>
                    <a:pt x="2964180" y="373380"/>
                  </a:lnTo>
                  <a:lnTo>
                    <a:pt x="3040380" y="297180"/>
                  </a:lnTo>
                  <a:lnTo>
                    <a:pt x="3093720" y="297180"/>
                  </a:lnTo>
                  <a:lnTo>
                    <a:pt x="3154680" y="342900"/>
                  </a:lnTo>
                  <a:lnTo>
                    <a:pt x="3185160" y="251460"/>
                  </a:lnTo>
                  <a:lnTo>
                    <a:pt x="3276600" y="190500"/>
                  </a:lnTo>
                  <a:lnTo>
                    <a:pt x="3390900" y="220980"/>
                  </a:lnTo>
                  <a:lnTo>
                    <a:pt x="3398520" y="838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96193E1B-6E5A-33AC-B037-A6ED4BB8A4D8}"/>
                </a:ext>
              </a:extLst>
            </p:cNvPr>
            <p:cNvGrpSpPr/>
            <p:nvPr/>
          </p:nvGrpSpPr>
          <p:grpSpPr>
            <a:xfrm flipH="1">
              <a:off x="5218441" y="4603500"/>
              <a:ext cx="113970" cy="154120"/>
              <a:chOff x="4965309" y="3938588"/>
              <a:chExt cx="232961" cy="315032"/>
            </a:xfrm>
          </p:grpSpPr>
          <p:sp>
            <p:nvSpPr>
              <p:cNvPr id="516" name="四角形: 角を丸くする 515">
                <a:extLst>
                  <a:ext uri="{FF2B5EF4-FFF2-40B4-BE49-F238E27FC236}">
                    <a16:creationId xmlns:a16="http://schemas.microsoft.com/office/drawing/2014/main" id="{C8B919A1-9873-E07E-B99A-8ADE952FE61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E8D7776A-CE3E-4210-5B9E-9C423BEF3FA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月 517">
                <a:extLst>
                  <a:ext uri="{FF2B5EF4-FFF2-40B4-BE49-F238E27FC236}">
                    <a16:creationId xmlns:a16="http://schemas.microsoft.com/office/drawing/2014/main" id="{37A1897C-5C88-CBE3-17D9-3E1D6BFC1E09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8DC2B9ED-8EC3-50E7-0BA2-FCEDCCC008E3}"/>
                </a:ext>
              </a:extLst>
            </p:cNvPr>
            <p:cNvGrpSpPr/>
            <p:nvPr/>
          </p:nvGrpSpPr>
          <p:grpSpPr>
            <a:xfrm flipH="1">
              <a:off x="5916941" y="4755900"/>
              <a:ext cx="113970" cy="154120"/>
              <a:chOff x="4965309" y="3938588"/>
              <a:chExt cx="232961" cy="315032"/>
            </a:xfrm>
          </p:grpSpPr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841C3282-2D89-E4DB-5952-77DC97A59B4A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A5D5D2B1-7639-6AA4-F208-8BEC48FAEEA8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月 521">
                <a:extLst>
                  <a:ext uri="{FF2B5EF4-FFF2-40B4-BE49-F238E27FC236}">
                    <a16:creationId xmlns:a16="http://schemas.microsoft.com/office/drawing/2014/main" id="{B6F3BC8C-356F-A0D3-1B2C-43DCAFA0594C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F668FB44-4D19-E7BF-D190-368C3D8B4041}"/>
                </a:ext>
              </a:extLst>
            </p:cNvPr>
            <p:cNvGrpSpPr/>
            <p:nvPr/>
          </p:nvGrpSpPr>
          <p:grpSpPr>
            <a:xfrm>
              <a:off x="4672351" y="4581275"/>
              <a:ext cx="113970" cy="154120"/>
              <a:chOff x="4965309" y="3938588"/>
              <a:chExt cx="232961" cy="315032"/>
            </a:xfrm>
          </p:grpSpPr>
          <p:sp>
            <p:nvSpPr>
              <p:cNvPr id="524" name="四角形: 角を丸くする 523">
                <a:extLst>
                  <a:ext uri="{FF2B5EF4-FFF2-40B4-BE49-F238E27FC236}">
                    <a16:creationId xmlns:a16="http://schemas.microsoft.com/office/drawing/2014/main" id="{BF76F457-55F4-905E-DC63-997FCC1FA10F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四角形: 角を丸くする 524">
                <a:extLst>
                  <a:ext uri="{FF2B5EF4-FFF2-40B4-BE49-F238E27FC236}">
                    <a16:creationId xmlns:a16="http://schemas.microsoft.com/office/drawing/2014/main" id="{DBE26D2B-2F37-EB1E-B953-38BA1BCA5C2F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月 525">
                <a:extLst>
                  <a:ext uri="{FF2B5EF4-FFF2-40B4-BE49-F238E27FC236}">
                    <a16:creationId xmlns:a16="http://schemas.microsoft.com/office/drawing/2014/main" id="{C6D1339D-0A0F-684A-3589-14A863A7611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C1B22736-CE52-0EC5-9493-F6C0B19EF940}"/>
                </a:ext>
              </a:extLst>
            </p:cNvPr>
            <p:cNvGrpSpPr/>
            <p:nvPr/>
          </p:nvGrpSpPr>
          <p:grpSpPr>
            <a:xfrm>
              <a:off x="4050051" y="4901950"/>
              <a:ext cx="113970" cy="154120"/>
              <a:chOff x="4965309" y="3938588"/>
              <a:chExt cx="232961" cy="315032"/>
            </a:xfrm>
          </p:grpSpPr>
          <p:sp>
            <p:nvSpPr>
              <p:cNvPr id="528" name="四角形: 角を丸くする 527">
                <a:extLst>
                  <a:ext uri="{FF2B5EF4-FFF2-40B4-BE49-F238E27FC236}">
                    <a16:creationId xmlns:a16="http://schemas.microsoft.com/office/drawing/2014/main" id="{8E11FBCF-B259-9CE1-C755-5F9E504DBBE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92C00558-3DE9-F0DD-90D5-A16867B710BA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月 529">
                <a:extLst>
                  <a:ext uri="{FF2B5EF4-FFF2-40B4-BE49-F238E27FC236}">
                    <a16:creationId xmlns:a16="http://schemas.microsoft.com/office/drawing/2014/main" id="{336DF984-FA7E-FB73-4D81-9EC51164158A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0941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81</Words>
  <Application>Microsoft Office PowerPoint</Application>
  <PresentationFormat>A4 210 x 297 mm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pptxn38_岩手県のおとなり、隣接する県</dc:title>
  <dc:subject>pptxn38_岩手県のおとなり、隣接する県</dc:subject>
  <dc:creator>でじけろお</dc:creator>
  <cp:revision>1</cp:revision>
  <dcterms:created xsi:type="dcterms:W3CDTF">2018-05-20T00:31:01Z</dcterms:created>
  <dcterms:modified xsi:type="dcterms:W3CDTF">2025-01-18T09:29:47Z</dcterms:modified>
  <cp:version>1</cp:version>
</cp:coreProperties>
</file>